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strictFirstAndLastChars="0" saveSubsetFonts="1">
  <p:sldMasterIdLst>
    <p:sldMasterId id="2147483671" r:id="rId4"/>
    <p:sldMasterId id="2147483672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FD041092-6DFF-4440-919C-452C08C3E1A7}">
  <a:tblStyle styleId="{FD041092-6DFF-4440-919C-452C08C3E1A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62C0112F-7818-47F9-9662-C868711D83FA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10" Type="http://schemas.openxmlformats.org/officeDocument/2006/relationships/slide" Target="slides/slide4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3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g6e0c96cd4e_3_313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" name="Google Shape;125;g6e0c96cd4e_3_313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5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g6dfe394226_0_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" name="Google Shape;287;g6dfe394226_0_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5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g849fce1927_0_1219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3" name="Google Shape;553;g849fce1927_0_1219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59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g6dfe394226_0_4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1" name="Google Shape;561;g6dfe394226_0_4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67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g6dfe394226_0_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9" name="Google Shape;569;g6dfe394226_0_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86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g6dfe394226_0_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" name="Google Shape;588;g6dfe394226_0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05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" name="Google Shape;606;g6dfe394226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" name="Google Shape;607;g6dfe394226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4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g6dfe394226_0_4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6" name="Google Shape;636;g6dfe394226_0_4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42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6e24d6f1cb_1_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6e24d6f1cb_1_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2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g6dfe394226_0_3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" name="Google Shape;694;g6dfe394226_0_3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0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g6dfe394226_0_3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" name="Google Shape;702;g6dfe394226_0_3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g6dfe394226_0_4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" name="Google Shape;133;g6dfe394226_0_4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3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" name="Google Shape;714;g6dfe394226_0_3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" name="Google Shape;715;g6dfe394226_0_3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6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Google Shape;737;g6dfe394226_0_3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" name="Google Shape;738;g6dfe394226_0_3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9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g6dfe394226_0_4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1" name="Google Shape;761;g6dfe394226_0_4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90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6dfe394226_0_4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6dfe394226_0_4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03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Google Shape;804;g6e24d6f1cb_3_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5" name="Google Shape;805;g6e24d6f1cb_3_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7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g6dfe394226_0_43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9" name="Google Shape;819;g6dfe394226_0_4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9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g6e24d6f1cb_3_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" name="Google Shape;841;g6e24d6f1cb_3_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6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6e24d6f1cb_3_1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6e24d6f1cb_3_1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4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g6e0c96cd4e_3_158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" name="Google Shape;856;g6e0c96cd4e_3_158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g6e0c96cd4e_3_158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3" name="Google Shape;863;g6e0c96cd4e_3_158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g6e0c96cd4e_3_1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" name="Google Shape;140;g6e0c96cd4e_3_1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3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g849fce192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5" name="Google Shape;875;g849fce192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10" name="Shape 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" name="Google Shape;1211;g849fce1927_0_3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2" name="Google Shape;1212;g849fce1927_0_3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710" name="Shape 7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1" name="Google Shape;7711;g849fce1927_0_68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2" name="Google Shape;7712;g849fce1927_0_68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37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g849fce1927_0_72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39" name="Google Shape;8139;g849fce1927_0_72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00" name="Shape 8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1" name="Google Shape;8301;g849fce1927_0_74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2" name="Google Shape;8302;g849fce1927_0_74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02" name="Shape 8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3" name="Google Shape;8703;g849fce1927_0_78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4" name="Google Shape;8704;g849fce1927_0_78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73" name="Shape 9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4" name="Google Shape;9074;g849fce1927_0_81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75" name="Google Shape;9075;g849fce1927_0_81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50" name="Shape 9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" name="Google Shape;9451;g849fce1927_0_85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52" name="Google Shape;9452;g849fce1927_0_85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81" name="Shape 9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2" name="Google Shape;9882;g849fce1927_0_90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83" name="Google Shape;9883;g849fce1927_0_90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74" name="Shape 10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5" name="Google Shape;10675;g849fce1927_0_97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76" name="Google Shape;10676;g849fce1927_0_97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5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g6dfe394226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" name="Google Shape;157;g6dfe394226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15" name="Shape 11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6" name="Google Shape;11416;g849fce1927_0_105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17" name="Google Shape;11417;g849fce1927_0_105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108" name="Shape 12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9" name="Google Shape;12109;g849fce1927_0_112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10" name="Google Shape;12110;g849fce1927_0_112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10" name="Shape 12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1" name="Google Shape;12411;g849fce1927_0_115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2" name="Google Shape;12412;g849fce1927_0_115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44" name="Shape 13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5" name="Google Shape;13045;g849fce1927_0_12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46" name="Google Shape;13046;g849fce1927_0_12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3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g6dfe394226_0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" name="Google Shape;165;g6dfe394226_0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6e0c96cd4e_3_33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6e0c96cd4e_3_3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6dfe394226_0_4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6dfe394226_0_4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g6dfe394226_0_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" name="Google Shape;207;g6dfe394226_0_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6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g6dfe394226_0_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" name="Google Shape;278;g6dfe394226_0_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2434188" y="1661600"/>
            <a:ext cx="42756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3370938" y="3756888"/>
            <a:ext cx="2402100" cy="7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8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1"/>
          <p:cNvSpPr txBox="1"/>
          <p:nvPr>
            <p:ph type="ctrTitle"/>
          </p:nvPr>
        </p:nvSpPr>
        <p:spPr>
          <a:xfrm>
            <a:off x="2642250" y="1679025"/>
            <a:ext cx="38595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b="0" sz="18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40" name="Google Shape;40;p11"/>
          <p:cNvSpPr txBox="1"/>
          <p:nvPr>
            <p:ph hasCustomPrompt="1" idx="2" type="title"/>
          </p:nvPr>
        </p:nvSpPr>
        <p:spPr>
          <a:xfrm>
            <a:off x="1562550" y="724525"/>
            <a:ext cx="60189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mall Numbers">
  <p:cSld name="BIG_NUMBER_1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2"/>
          <p:cNvSpPr txBox="1"/>
          <p:nvPr>
            <p:ph type="ctrTitle"/>
          </p:nvPr>
        </p:nvSpPr>
        <p:spPr>
          <a:xfrm>
            <a:off x="5345575" y="1897425"/>
            <a:ext cx="1089000" cy="6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b="0" sz="1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43" name="Google Shape;43;p12"/>
          <p:cNvSpPr txBox="1"/>
          <p:nvPr>
            <p:ph hasCustomPrompt="1" idx="2" type="title"/>
          </p:nvPr>
        </p:nvSpPr>
        <p:spPr>
          <a:xfrm>
            <a:off x="5048414" y="1212510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4" name="Google Shape;44;p12"/>
          <p:cNvSpPr txBox="1"/>
          <p:nvPr>
            <p:ph idx="3" type="ctrTitle"/>
          </p:nvPr>
        </p:nvSpPr>
        <p:spPr>
          <a:xfrm>
            <a:off x="6486214" y="3721800"/>
            <a:ext cx="1369800" cy="69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b="0" sz="1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45" name="Google Shape;45;p12"/>
          <p:cNvSpPr txBox="1"/>
          <p:nvPr>
            <p:ph hasCustomPrompt="1" idx="4" type="title"/>
          </p:nvPr>
        </p:nvSpPr>
        <p:spPr>
          <a:xfrm>
            <a:off x="6294214" y="3026260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6" name="Google Shape;46;p12"/>
          <p:cNvSpPr txBox="1"/>
          <p:nvPr>
            <p:ph idx="5" type="title"/>
          </p:nvPr>
        </p:nvSpPr>
        <p:spPr>
          <a:xfrm>
            <a:off x="2848200" y="355575"/>
            <a:ext cx="34476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">
  <p:cSld name="CUSTOM_12">
    <p:spTree>
      <p:nvGrpSpPr>
        <p:cNvPr id="47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 txBox="1"/>
          <p:nvPr>
            <p:ph type="ctrTitle"/>
          </p:nvPr>
        </p:nvSpPr>
        <p:spPr>
          <a:xfrm>
            <a:off x="5646413" y="1062300"/>
            <a:ext cx="2998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49" name="Google Shape;49;p13"/>
          <p:cNvSpPr txBox="1"/>
          <p:nvPr>
            <p:ph idx="1" type="subTitle"/>
          </p:nvPr>
        </p:nvSpPr>
        <p:spPr>
          <a:xfrm>
            <a:off x="5646412" y="1553550"/>
            <a:ext cx="252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0" name="Google Shape;50;p13"/>
          <p:cNvSpPr txBox="1"/>
          <p:nvPr>
            <p:ph hasCustomPrompt="1" idx="2" type="title"/>
          </p:nvPr>
        </p:nvSpPr>
        <p:spPr>
          <a:xfrm>
            <a:off x="4276721" y="1415125"/>
            <a:ext cx="1264200" cy="53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1" name="Google Shape;51;p13"/>
          <p:cNvSpPr txBox="1"/>
          <p:nvPr>
            <p:ph idx="3" type="ctrTitle"/>
          </p:nvPr>
        </p:nvSpPr>
        <p:spPr>
          <a:xfrm>
            <a:off x="5646413" y="2361575"/>
            <a:ext cx="304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2" name="Google Shape;52;p13"/>
          <p:cNvSpPr txBox="1"/>
          <p:nvPr>
            <p:ph idx="4" type="subTitle"/>
          </p:nvPr>
        </p:nvSpPr>
        <p:spPr>
          <a:xfrm>
            <a:off x="5646412" y="2850935"/>
            <a:ext cx="26151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3" name="Google Shape;53;p13"/>
          <p:cNvSpPr txBox="1"/>
          <p:nvPr>
            <p:ph hasCustomPrompt="1" idx="5" type="title"/>
          </p:nvPr>
        </p:nvSpPr>
        <p:spPr>
          <a:xfrm>
            <a:off x="4276721" y="2697725"/>
            <a:ext cx="1264200" cy="53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4" name="Google Shape;54;p13"/>
          <p:cNvSpPr txBox="1"/>
          <p:nvPr>
            <p:ph idx="6" type="ctrTitle"/>
          </p:nvPr>
        </p:nvSpPr>
        <p:spPr>
          <a:xfrm>
            <a:off x="5646413" y="3637100"/>
            <a:ext cx="2251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5" name="Google Shape;55;p13"/>
          <p:cNvSpPr txBox="1"/>
          <p:nvPr>
            <p:ph idx="7" type="subTitle"/>
          </p:nvPr>
        </p:nvSpPr>
        <p:spPr>
          <a:xfrm>
            <a:off x="5646412" y="4126450"/>
            <a:ext cx="252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6" name="Google Shape;56;p13"/>
          <p:cNvSpPr txBox="1"/>
          <p:nvPr>
            <p:ph hasCustomPrompt="1" idx="8" type="title"/>
          </p:nvPr>
        </p:nvSpPr>
        <p:spPr>
          <a:xfrm>
            <a:off x="4276721" y="3980325"/>
            <a:ext cx="1264200" cy="53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7" name="Google Shape;57;p13"/>
          <p:cNvSpPr txBox="1"/>
          <p:nvPr>
            <p:ph idx="9" type="ctrTitle"/>
          </p:nvPr>
        </p:nvSpPr>
        <p:spPr>
          <a:xfrm>
            <a:off x="4899589" y="3918425"/>
            <a:ext cx="2251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8" name="Google Shape;58;p13"/>
          <p:cNvSpPr txBox="1"/>
          <p:nvPr>
            <p:ph idx="13" type="subTitle"/>
          </p:nvPr>
        </p:nvSpPr>
        <p:spPr>
          <a:xfrm>
            <a:off x="4899588" y="4333473"/>
            <a:ext cx="1906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59" name="Google Shape;59;p13"/>
          <p:cNvSpPr txBox="1"/>
          <p:nvPr>
            <p:ph hasCustomPrompt="1" idx="14" type="title"/>
          </p:nvPr>
        </p:nvSpPr>
        <p:spPr>
          <a:xfrm>
            <a:off x="4899599" y="3568935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0" name="Google Shape;60;p13"/>
          <p:cNvSpPr txBox="1"/>
          <p:nvPr>
            <p:ph idx="15" type="ctrTitle"/>
          </p:nvPr>
        </p:nvSpPr>
        <p:spPr>
          <a:xfrm>
            <a:off x="7196964" y="3918425"/>
            <a:ext cx="2251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61" name="Google Shape;61;p13"/>
          <p:cNvSpPr txBox="1"/>
          <p:nvPr>
            <p:ph idx="16" type="subTitle"/>
          </p:nvPr>
        </p:nvSpPr>
        <p:spPr>
          <a:xfrm>
            <a:off x="7196963" y="4333473"/>
            <a:ext cx="1906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62" name="Google Shape;62;p13"/>
          <p:cNvSpPr txBox="1"/>
          <p:nvPr>
            <p:ph hasCustomPrompt="1" idx="17" type="title"/>
          </p:nvPr>
        </p:nvSpPr>
        <p:spPr>
          <a:xfrm>
            <a:off x="7196974" y="3568935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/>
          <p:nvPr>
            <p:ph idx="18" type="title"/>
          </p:nvPr>
        </p:nvSpPr>
        <p:spPr>
          <a:xfrm>
            <a:off x="3829050" y="355575"/>
            <a:ext cx="45948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15"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4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6" name="Google Shape;66;p14"/>
          <p:cNvSpPr txBox="1"/>
          <p:nvPr>
            <p:ph idx="2" type="ctrTitle"/>
          </p:nvPr>
        </p:nvSpPr>
        <p:spPr>
          <a:xfrm>
            <a:off x="1239800" y="2240537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67" name="Google Shape;67;p14"/>
          <p:cNvSpPr txBox="1"/>
          <p:nvPr>
            <p:ph idx="1" type="subTitle"/>
          </p:nvPr>
        </p:nvSpPr>
        <p:spPr>
          <a:xfrm>
            <a:off x="1010675" y="1584900"/>
            <a:ext cx="15948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8" name="Google Shape;68;p14"/>
          <p:cNvSpPr txBox="1"/>
          <p:nvPr>
            <p:ph idx="3" type="ctrTitle"/>
          </p:nvPr>
        </p:nvSpPr>
        <p:spPr>
          <a:xfrm>
            <a:off x="3889200" y="2240537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69" name="Google Shape;69;p14"/>
          <p:cNvSpPr txBox="1"/>
          <p:nvPr>
            <p:ph idx="4" type="subTitle"/>
          </p:nvPr>
        </p:nvSpPr>
        <p:spPr>
          <a:xfrm>
            <a:off x="3631350" y="1584910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0" name="Google Shape;70;p14"/>
          <p:cNvSpPr txBox="1"/>
          <p:nvPr>
            <p:ph idx="5" type="ctrTitle"/>
          </p:nvPr>
        </p:nvSpPr>
        <p:spPr>
          <a:xfrm>
            <a:off x="6538600" y="2240537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71" name="Google Shape;71;p14"/>
          <p:cNvSpPr txBox="1"/>
          <p:nvPr>
            <p:ph idx="6" type="subTitle"/>
          </p:nvPr>
        </p:nvSpPr>
        <p:spPr>
          <a:xfrm>
            <a:off x="6538600" y="1584910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s 2">
  <p:cSld name="CUSTOM_9"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5"/>
          <p:cNvSpPr txBox="1"/>
          <p:nvPr>
            <p:ph type="ctrTitle"/>
          </p:nvPr>
        </p:nvSpPr>
        <p:spPr>
          <a:xfrm>
            <a:off x="1486575" y="2448100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74" name="Google Shape;74;p15"/>
          <p:cNvSpPr txBox="1"/>
          <p:nvPr>
            <p:ph idx="1" type="subTitle"/>
          </p:nvPr>
        </p:nvSpPr>
        <p:spPr>
          <a:xfrm>
            <a:off x="1409625" y="2949000"/>
            <a:ext cx="1519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5" name="Google Shape;75;p15"/>
          <p:cNvSpPr txBox="1"/>
          <p:nvPr>
            <p:ph idx="2" type="ctrTitle"/>
          </p:nvPr>
        </p:nvSpPr>
        <p:spPr>
          <a:xfrm>
            <a:off x="3895267" y="2448100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76" name="Google Shape;76;p15"/>
          <p:cNvSpPr txBox="1"/>
          <p:nvPr>
            <p:ph idx="3" type="subTitle"/>
          </p:nvPr>
        </p:nvSpPr>
        <p:spPr>
          <a:xfrm>
            <a:off x="3818317" y="2949000"/>
            <a:ext cx="1519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7" name="Google Shape;77;p15"/>
          <p:cNvSpPr txBox="1"/>
          <p:nvPr>
            <p:ph idx="4" type="ctrTitle"/>
          </p:nvPr>
        </p:nvSpPr>
        <p:spPr>
          <a:xfrm>
            <a:off x="6349013" y="2448100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78" name="Google Shape;78;p15"/>
          <p:cNvSpPr txBox="1"/>
          <p:nvPr>
            <p:ph idx="5" type="subTitle"/>
          </p:nvPr>
        </p:nvSpPr>
        <p:spPr>
          <a:xfrm>
            <a:off x="6272063" y="2949000"/>
            <a:ext cx="1519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9" name="Google Shape;79;p15"/>
          <p:cNvSpPr txBox="1"/>
          <p:nvPr>
            <p:ph idx="6"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9_1"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6"/>
          <p:cNvSpPr txBox="1"/>
          <p:nvPr>
            <p:ph type="ctrTitle"/>
          </p:nvPr>
        </p:nvSpPr>
        <p:spPr>
          <a:xfrm>
            <a:off x="4010025" y="2447488"/>
            <a:ext cx="18288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82" name="Google Shape;82;p16"/>
          <p:cNvSpPr txBox="1"/>
          <p:nvPr>
            <p:ph idx="1" type="subTitle"/>
          </p:nvPr>
        </p:nvSpPr>
        <p:spPr>
          <a:xfrm>
            <a:off x="4010025" y="1621973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6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3" name="Google Shape;83;p16"/>
          <p:cNvSpPr txBox="1"/>
          <p:nvPr>
            <p:ph idx="2" type="ctrTitle"/>
          </p:nvPr>
        </p:nvSpPr>
        <p:spPr>
          <a:xfrm>
            <a:off x="4010025" y="4070075"/>
            <a:ext cx="16254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84" name="Google Shape;84;p16"/>
          <p:cNvSpPr txBox="1"/>
          <p:nvPr>
            <p:ph idx="3" type="subTitle"/>
          </p:nvPr>
        </p:nvSpPr>
        <p:spPr>
          <a:xfrm>
            <a:off x="4010025" y="3285321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6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5" name="Google Shape;85;p16"/>
          <p:cNvSpPr txBox="1"/>
          <p:nvPr>
            <p:ph idx="4" type="ctrTitle"/>
          </p:nvPr>
        </p:nvSpPr>
        <p:spPr>
          <a:xfrm>
            <a:off x="6297903" y="2429575"/>
            <a:ext cx="18813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86" name="Google Shape;86;p16"/>
          <p:cNvSpPr txBox="1"/>
          <p:nvPr>
            <p:ph idx="5" type="subTitle"/>
          </p:nvPr>
        </p:nvSpPr>
        <p:spPr>
          <a:xfrm>
            <a:off x="6297901" y="1621975"/>
            <a:ext cx="2007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7" name="Google Shape;87;p16"/>
          <p:cNvSpPr txBox="1"/>
          <p:nvPr>
            <p:ph idx="6" type="ctrTitle"/>
          </p:nvPr>
        </p:nvSpPr>
        <p:spPr>
          <a:xfrm>
            <a:off x="6297901" y="4070075"/>
            <a:ext cx="1665000" cy="644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88" name="Google Shape;88;p16"/>
          <p:cNvSpPr txBox="1"/>
          <p:nvPr>
            <p:ph idx="7" type="subTitle"/>
          </p:nvPr>
        </p:nvSpPr>
        <p:spPr>
          <a:xfrm>
            <a:off x="6297900" y="3285325"/>
            <a:ext cx="19236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9" name="Google Shape;89;p16"/>
          <p:cNvSpPr txBox="1"/>
          <p:nvPr>
            <p:ph idx="8" type="title"/>
          </p:nvPr>
        </p:nvSpPr>
        <p:spPr>
          <a:xfrm>
            <a:off x="3347550" y="355575"/>
            <a:ext cx="5191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17">
    <p:spTree>
      <p:nvGrpSpPr>
        <p:cNvPr id="90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7"/>
          <p:cNvSpPr txBox="1"/>
          <p:nvPr>
            <p:ph type="ctrTitle"/>
          </p:nvPr>
        </p:nvSpPr>
        <p:spPr>
          <a:xfrm>
            <a:off x="447276" y="1374775"/>
            <a:ext cx="28353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92" name="Google Shape;92;p17"/>
          <p:cNvSpPr txBox="1"/>
          <p:nvPr>
            <p:ph idx="1" type="subTitle"/>
          </p:nvPr>
        </p:nvSpPr>
        <p:spPr>
          <a:xfrm>
            <a:off x="924284" y="188104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93" name="Google Shape;93;p17"/>
          <p:cNvSpPr txBox="1"/>
          <p:nvPr>
            <p:ph idx="2" type="ctrTitle"/>
          </p:nvPr>
        </p:nvSpPr>
        <p:spPr>
          <a:xfrm>
            <a:off x="3107775" y="1374775"/>
            <a:ext cx="29559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94" name="Google Shape;94;p17"/>
          <p:cNvSpPr txBox="1"/>
          <p:nvPr>
            <p:ph idx="3" type="subTitle"/>
          </p:nvPr>
        </p:nvSpPr>
        <p:spPr>
          <a:xfrm>
            <a:off x="3645084" y="1883824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95" name="Google Shape;95;p17"/>
          <p:cNvSpPr txBox="1"/>
          <p:nvPr>
            <p:ph idx="4" type="ctrTitle"/>
          </p:nvPr>
        </p:nvSpPr>
        <p:spPr>
          <a:xfrm>
            <a:off x="5828576" y="1374775"/>
            <a:ext cx="29559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96" name="Google Shape;96;p17"/>
          <p:cNvSpPr txBox="1"/>
          <p:nvPr>
            <p:ph idx="5" type="subTitle"/>
          </p:nvPr>
        </p:nvSpPr>
        <p:spPr>
          <a:xfrm>
            <a:off x="6365884" y="188104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97" name="Google Shape;97;p17"/>
          <p:cNvSpPr txBox="1"/>
          <p:nvPr>
            <p:ph idx="6" type="ctrTitle"/>
          </p:nvPr>
        </p:nvSpPr>
        <p:spPr>
          <a:xfrm>
            <a:off x="448575" y="2858075"/>
            <a:ext cx="28341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98" name="Google Shape;98;p17"/>
          <p:cNvSpPr txBox="1"/>
          <p:nvPr>
            <p:ph idx="7" type="subTitle"/>
          </p:nvPr>
        </p:nvSpPr>
        <p:spPr>
          <a:xfrm>
            <a:off x="924975" y="336434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99" name="Google Shape;99;p17"/>
          <p:cNvSpPr txBox="1"/>
          <p:nvPr>
            <p:ph idx="8" type="ctrTitle"/>
          </p:nvPr>
        </p:nvSpPr>
        <p:spPr>
          <a:xfrm>
            <a:off x="3150490" y="2860850"/>
            <a:ext cx="28719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00" name="Google Shape;100;p17"/>
          <p:cNvSpPr txBox="1"/>
          <p:nvPr>
            <p:ph idx="9" type="subTitle"/>
          </p:nvPr>
        </p:nvSpPr>
        <p:spPr>
          <a:xfrm>
            <a:off x="3645775" y="3367121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101" name="Google Shape;101;p17"/>
          <p:cNvSpPr txBox="1"/>
          <p:nvPr>
            <p:ph idx="13" type="ctrTitle"/>
          </p:nvPr>
        </p:nvSpPr>
        <p:spPr>
          <a:xfrm>
            <a:off x="5871263" y="2858075"/>
            <a:ext cx="28719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b="0"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02" name="Google Shape;102;p17"/>
          <p:cNvSpPr txBox="1"/>
          <p:nvPr>
            <p:ph idx="14" type="subTitle"/>
          </p:nvPr>
        </p:nvSpPr>
        <p:spPr>
          <a:xfrm>
            <a:off x="6366575" y="336434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103" name="Google Shape;103;p17"/>
          <p:cNvSpPr txBox="1"/>
          <p:nvPr>
            <p:ph idx="15" type="title"/>
          </p:nvPr>
        </p:nvSpPr>
        <p:spPr>
          <a:xfrm>
            <a:off x="2541300" y="355575"/>
            <a:ext cx="40614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le">
  <p:cSld name="CUSTOM_5">
    <p:spTree>
      <p:nvGrpSpPr>
        <p:cNvPr id="104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8"/>
          <p:cNvSpPr txBox="1"/>
          <p:nvPr>
            <p:ph type="title"/>
          </p:nvPr>
        </p:nvSpPr>
        <p:spPr>
          <a:xfrm>
            <a:off x="777450" y="540000"/>
            <a:ext cx="3061200" cy="32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4">
    <p:spTree>
      <p:nvGrpSpPr>
        <p:cNvPr id="106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9"/>
          <p:cNvSpPr txBox="1"/>
          <p:nvPr>
            <p:ph type="ctrTitle"/>
          </p:nvPr>
        </p:nvSpPr>
        <p:spPr>
          <a:xfrm>
            <a:off x="720000" y="476223"/>
            <a:ext cx="3867300" cy="1174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108" name="Google Shape;108;p19"/>
          <p:cNvSpPr txBox="1"/>
          <p:nvPr>
            <p:ph idx="1" type="subTitle"/>
          </p:nvPr>
        </p:nvSpPr>
        <p:spPr>
          <a:xfrm>
            <a:off x="720000" y="1875000"/>
            <a:ext cx="3061500" cy="13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9" name="Google Shape;109;p19"/>
          <p:cNvSpPr txBox="1"/>
          <p:nvPr/>
        </p:nvSpPr>
        <p:spPr>
          <a:xfrm>
            <a:off x="720000" y="3841696"/>
            <a:ext cx="3000000" cy="93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CREDITS: This presentation template was created by </a:t>
            </a:r>
            <a:r>
              <a:rPr lang="en" sz="1000">
                <a:solidFill>
                  <a:schemeClr val="accent1"/>
                </a:solidFill>
                <a:uFill>
                  <a:noFill/>
                </a:uFill>
                <a:latin typeface="Krub"/>
                <a:ea typeface="Krub"/>
                <a:cs typeface="Krub"/>
                <a:sym typeface="Krub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, including icons by </a:t>
            </a:r>
            <a:r>
              <a:rPr lang="en" sz="1000">
                <a:solidFill>
                  <a:schemeClr val="accent1"/>
                </a:solidFill>
                <a:uFill>
                  <a:noFill/>
                </a:uFill>
                <a:latin typeface="Krub"/>
                <a:ea typeface="Krub"/>
                <a:cs typeface="Krub"/>
                <a:sym typeface="Krub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, and infographics &amp; images by </a:t>
            </a:r>
            <a:r>
              <a:rPr lang="en" sz="1000">
                <a:solidFill>
                  <a:schemeClr val="accent1"/>
                </a:solidFill>
                <a:uFill>
                  <a:noFill/>
                </a:uFill>
                <a:latin typeface="Krub"/>
                <a:ea typeface="Krub"/>
                <a:cs typeface="Krub"/>
                <a:sym typeface="Krub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>
              <a:solidFill>
                <a:schemeClr val="accent1"/>
              </a:solidFill>
              <a:latin typeface="Krub"/>
              <a:ea typeface="Krub"/>
              <a:cs typeface="Krub"/>
              <a:sym typeface="Krub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ONE_COLUMN_TEXT_1">
    <p:spTree>
      <p:nvGrpSpPr>
        <p:cNvPr id="110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0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2" name="Google Shape;112;p20"/>
          <p:cNvSpPr txBox="1"/>
          <p:nvPr>
            <p:ph idx="1" type="body"/>
          </p:nvPr>
        </p:nvSpPr>
        <p:spPr>
          <a:xfrm>
            <a:off x="605700" y="1265775"/>
            <a:ext cx="78183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AutoNum type="arabicPeriod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/>
          <p:nvPr>
            <p:ph type="ctrTitle"/>
          </p:nvPr>
        </p:nvSpPr>
        <p:spPr>
          <a:xfrm>
            <a:off x="2368506" y="822275"/>
            <a:ext cx="4359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13" name="Google Shape;13;p3"/>
          <p:cNvSpPr txBox="1"/>
          <p:nvPr>
            <p:ph idx="1" type="subTitle"/>
          </p:nvPr>
        </p:nvSpPr>
        <p:spPr>
          <a:xfrm>
            <a:off x="2935206" y="1400075"/>
            <a:ext cx="3225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14" name="Google Shape;14;p3"/>
          <p:cNvSpPr txBox="1"/>
          <p:nvPr>
            <p:ph hasCustomPrompt="1" idx="2" type="title"/>
          </p:nvPr>
        </p:nvSpPr>
        <p:spPr>
          <a:xfrm>
            <a:off x="3044106" y="3317450"/>
            <a:ext cx="30081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Resources">
  <p:cSld name="ONE_COLUMN_TEXT_1_1">
    <p:spTree>
      <p:nvGrpSpPr>
        <p:cNvPr id="113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1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5" name="Google Shape;115;p21"/>
          <p:cNvSpPr txBox="1"/>
          <p:nvPr>
            <p:ph idx="1" type="body"/>
          </p:nvPr>
        </p:nvSpPr>
        <p:spPr>
          <a:xfrm>
            <a:off x="605700" y="1113375"/>
            <a:ext cx="3693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Medium"/>
              <a:buAutoNum type="arabicPeriod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9pPr>
          </a:lstStyle>
          <a:p/>
        </p:txBody>
      </p:sp>
      <p:sp>
        <p:nvSpPr>
          <p:cNvPr id="116" name="Google Shape;116;p21"/>
          <p:cNvSpPr txBox="1"/>
          <p:nvPr>
            <p:ph idx="2" type="body"/>
          </p:nvPr>
        </p:nvSpPr>
        <p:spPr>
          <a:xfrm>
            <a:off x="4703898" y="1113375"/>
            <a:ext cx="3693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Medium"/>
              <a:buAutoNum type="arabicPeriod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8">
    <p:spTree>
      <p:nvGrpSpPr>
        <p:cNvPr id="117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18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122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>
            <p:ph type="ctrTitle"/>
          </p:nvPr>
        </p:nvSpPr>
        <p:spPr>
          <a:xfrm>
            <a:off x="1164575" y="1402075"/>
            <a:ext cx="2969400" cy="735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17" name="Google Shape;17;p4"/>
          <p:cNvSpPr txBox="1"/>
          <p:nvPr>
            <p:ph idx="1" type="subTitle"/>
          </p:nvPr>
        </p:nvSpPr>
        <p:spPr>
          <a:xfrm>
            <a:off x="1164575" y="2068475"/>
            <a:ext cx="2874000" cy="173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8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/>
          <p:nvPr>
            <p:ph type="ctrTitle"/>
          </p:nvPr>
        </p:nvSpPr>
        <p:spPr>
          <a:xfrm>
            <a:off x="2799862" y="3098313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20" name="Google Shape;20;p5"/>
          <p:cNvSpPr txBox="1"/>
          <p:nvPr>
            <p:ph idx="1" type="subTitle"/>
          </p:nvPr>
        </p:nvSpPr>
        <p:spPr>
          <a:xfrm>
            <a:off x="2000912" y="3654875"/>
            <a:ext cx="2164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1" name="Google Shape;21;p5"/>
          <p:cNvSpPr txBox="1"/>
          <p:nvPr>
            <p:ph idx="2" type="ctrTitle"/>
          </p:nvPr>
        </p:nvSpPr>
        <p:spPr>
          <a:xfrm>
            <a:off x="6729336" y="3098313"/>
            <a:ext cx="13656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sz="1400"/>
            </a:lvl9pPr>
          </a:lstStyle>
          <a:p/>
        </p:txBody>
      </p:sp>
      <p:sp>
        <p:nvSpPr>
          <p:cNvPr id="22" name="Google Shape;22;p5"/>
          <p:cNvSpPr txBox="1"/>
          <p:nvPr>
            <p:ph idx="3" type="subTitle"/>
          </p:nvPr>
        </p:nvSpPr>
        <p:spPr>
          <a:xfrm>
            <a:off x="5930436" y="3654875"/>
            <a:ext cx="2164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" name="Google Shape;23;p5"/>
          <p:cNvSpPr txBox="1"/>
          <p:nvPr>
            <p:ph idx="4"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6"/>
          <p:cNvSpPr txBox="1"/>
          <p:nvPr>
            <p:ph type="title"/>
          </p:nvPr>
        </p:nvSpPr>
        <p:spPr>
          <a:xfrm>
            <a:off x="3265200" y="355575"/>
            <a:ext cx="26136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6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 txBox="1"/>
          <p:nvPr>
            <p:ph type="title"/>
          </p:nvPr>
        </p:nvSpPr>
        <p:spPr>
          <a:xfrm flipH="1">
            <a:off x="5672598" y="1370138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8" name="Google Shape;28;p7"/>
          <p:cNvSpPr txBox="1"/>
          <p:nvPr>
            <p:ph idx="1" type="body"/>
          </p:nvPr>
        </p:nvSpPr>
        <p:spPr>
          <a:xfrm flipH="1">
            <a:off x="5672625" y="2356538"/>
            <a:ext cx="1699500" cy="131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/>
          <p:nvPr>
            <p:ph type="title"/>
          </p:nvPr>
        </p:nvSpPr>
        <p:spPr>
          <a:xfrm>
            <a:off x="811863" y="450150"/>
            <a:ext cx="71202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3" name="Google Shape;33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4" name="Google Shape;34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0"/>
          <p:cNvSpPr txBox="1"/>
          <p:nvPr>
            <p:ph type="title"/>
          </p:nvPr>
        </p:nvSpPr>
        <p:spPr>
          <a:xfrm flipH="1">
            <a:off x="4581650" y="3290575"/>
            <a:ext cx="31545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7" name="Google Shape;37;p10"/>
          <p:cNvSpPr txBox="1"/>
          <p:nvPr>
            <p:ph idx="1" type="subTitle"/>
          </p:nvPr>
        </p:nvSpPr>
        <p:spPr>
          <a:xfrm>
            <a:off x="4581525" y="1371395"/>
            <a:ext cx="3728100" cy="166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11.xml"/><Relationship Id="rId22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23" Type="http://schemas.openxmlformats.org/officeDocument/2006/relationships/theme" Target="../theme/theme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Lobster Two"/>
              <a:buNone/>
              <a:defRPr b="1" sz="28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Krub"/>
              <a:buChar char="●"/>
              <a:defRPr sz="1800"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○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■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●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○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■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●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rub"/>
              <a:buChar char="○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Krub"/>
              <a:buChar char="■"/>
              <a:defRPr>
                <a:solidFill>
                  <a:srgbClr val="FFFFFF"/>
                </a:solidFill>
                <a:latin typeface="Krub"/>
                <a:ea typeface="Krub"/>
                <a:cs typeface="Krub"/>
                <a:sym typeface="Krub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4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21" name="Google Shape;121;p24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0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3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4.jpg"/><Relationship Id="rId4" Type="http://schemas.openxmlformats.org/officeDocument/2006/relationships/image" Target="../media/image6.jp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5.jp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7.jp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9.xml"/><Relationship Id="rId3" Type="http://schemas.openxmlformats.org/officeDocument/2006/relationships/hyperlink" Target="https://docs.google.com/spreadsheets/d/19IEG4_DAs1NsteTvAEw8FBrejsOOKPYFOsKXl2y0nuQ/copy" TargetMode="External"/><Relationship Id="rId4" Type="http://schemas.openxmlformats.org/officeDocument/2006/relationships/image" Target="../media/image10.png"/></Relationships>
</file>

<file path=ppt/slides/_rels/slide2.xml.rels><?xml version="1.0" encoding="UTF-8" standalone="yes"?><Relationships xmlns="http://schemas.openxmlformats.org/package/2006/relationships"><Relationship Id="rId11" Type="http://schemas.openxmlformats.org/officeDocument/2006/relationships/slide" Target="/ppt/slides/slide30.xml"/><Relationship Id="rId10" Type="http://schemas.openxmlformats.org/officeDocument/2006/relationships/slide" Target="/ppt/slides/slide29.xml"/><Relationship Id="rId12" Type="http://schemas.openxmlformats.org/officeDocument/2006/relationships/slide" Target="/ppt/slides/slide36.xml"/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/ppt/slides/slide28.xml"/><Relationship Id="rId5" Type="http://schemas.openxmlformats.org/officeDocument/2006/relationships/hyperlink" Target="http://bit.ly/33VAFh3" TargetMode="External"/><Relationship Id="rId6" Type="http://schemas.openxmlformats.org/officeDocument/2006/relationships/slide" Target="/ppt/slides/slide26.xml"/><Relationship Id="rId7" Type="http://schemas.openxmlformats.org/officeDocument/2006/relationships/slide" Target="/ppt/slides/slide25.xml"/><Relationship Id="rId8" Type="http://schemas.openxmlformats.org/officeDocument/2006/relationships/slide" Target="/ppt/slides/slide27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2.jp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4.jpg"/><Relationship Id="rId4" Type="http://schemas.openxmlformats.org/officeDocument/2006/relationships/image" Target="../media/image11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8.png"/><Relationship Id="rId4" Type="http://schemas.openxmlformats.org/officeDocument/2006/relationships/image" Target="../media/image13.jp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7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s://www.freepik.com/free-photo/bike-shop-with-shop-assistant_4315198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mechanic-repairing-bicycle_4315212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bike-shop-with-shop-assistant_4314054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mechanic-repairing-bicycle_4315345.htm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photo/close-up-person-riding-bicycle-street_4591272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mid-section-man-black-clothing-standing-with-his-bicycle_4767942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photo/man-with-bike-helmet_4314041.htm/?utm_source=slidesgo_template&amp;utm_medium=referral-link&amp;utm_campaign=sg_resources&amp;utm_content=freepik" TargetMode="External"/></Relationships>
</file>

<file path=ppt/slides/_rels/slide27.xml.rels><?xml version="1.0" encoding="UTF-8" standalone="yes"?><Relationships xmlns="http://schemas.openxmlformats.org/package/2006/relationships"><Relationship Id="rId11" Type="http://schemas.openxmlformats.org/officeDocument/2006/relationships/hyperlink" Target="https://www.freepik.com/free-photo/young-man-stitting-his-bmx-low-ange-shot_5677105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close-up-e-bike-bicycle-store_4982367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young-man-jumping-with-bmx-bike-long-shot_5669101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back-view-cyclist-putting-his-helmet_4982357.htm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7.xml"/><Relationship Id="rId3" Type="http://schemas.openxmlformats.org/officeDocument/2006/relationships/hyperlink" Target="https://www.freepik.com/free-photo/mechanic-repairing-bicycle_4314031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mechanic-repairing-bicycle_4315138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rear-view-woman-riding-bicycle-street_4605147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smiley-business-woman-working-cashier_6197643.htm#page=8&amp;query=store&amp;position=49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mechanic-repairing-bicycle_4314122.htm/?utm_source=slidesgo_template&amp;utm_medium=referral-link&amp;utm_campaign=sg_resources&amp;utm_content=freepik" TargetMode="External"/><Relationship Id="rId17" Type="http://schemas.openxmlformats.org/officeDocument/2006/relationships/hyperlink" Target="https://www.freepik.com/free-photo/lifestyle-young-friends-outdoors_4345707.htm/?utm_source=slidesgo_template&amp;utm_medium=referral-link&amp;utm_campaign=sg_resources&amp;utm_content=freepik" TargetMode="External"/><Relationship Id="rId16" Type="http://schemas.openxmlformats.org/officeDocument/2006/relationships/hyperlink" Target="https://www.freepik.com/free-photo/young-man-bicycle-jumping-low-angle-view_5669116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mechanic-repairing-bicycle_4314088.htm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photo/bike-shop-with-shop-assistant_4314047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close-up-cyclist-e-bike-with-aquarium-background_4982363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photo/close-up-front-part-e-bike_4982445.htm/?utm_source=slidesgo_template&amp;utm_medium=referral-link&amp;utm_campaign=sg_resources&amp;utm_content=freepik" TargetMode="Externa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28.xml"/><Relationship Id="rId3" Type="http://schemas.openxmlformats.org/officeDocument/2006/relationships/hyperlink" Target="http://bit.ly/2PfT4lq" TargetMode="External"/><Relationship Id="rId4" Type="http://schemas.openxmlformats.org/officeDocument/2006/relationships/slide" Target="/ppt/slides/slide25.xml"/><Relationship Id="rId5" Type="http://schemas.openxmlformats.org/officeDocument/2006/relationships/hyperlink" Target="http://bit.ly/33VAFh3" TargetMode="External"/><Relationship Id="rId6" Type="http://schemas.openxmlformats.org/officeDocument/2006/relationships/hyperlink" Target="http://bit.ly/30B07Gq" TargetMode="Externa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29.xml"/><Relationship Id="rId3" Type="http://schemas.openxmlformats.org/officeDocument/2006/relationships/hyperlink" Target="https://fonts.google.com/specimen/Lobster+Two" TargetMode="External"/><Relationship Id="rId4" Type="http://schemas.openxmlformats.org/officeDocument/2006/relationships/hyperlink" Target="https://fonts.google.com/specimen/Krub" TargetMode="Externa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8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0.xml"/><Relationship Id="rId3" Type="http://schemas.openxmlformats.org/officeDocument/2006/relationships/hyperlink" Target="https://bit.ly/2ZjL1pd" TargetMode="Externa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6.xml"/><Relationship Id="rId3" Type="http://schemas.openxmlformats.org/officeDocument/2006/relationships/hyperlink" Target="https://chrome.google.com/webstore/detail/flaticon-for-gsuit-gslide/haekgjfnhhdkgfgmldhfokhmfkgmciba" TargetMode="Externa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5.jp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43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16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9.jp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26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2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34343">
              <a:alpha val="497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" name="Google Shape;128;p26"/>
          <p:cNvSpPr txBox="1"/>
          <p:nvPr>
            <p:ph type="ctrTitle"/>
          </p:nvPr>
        </p:nvSpPr>
        <p:spPr>
          <a:xfrm>
            <a:off x="2434188" y="1661600"/>
            <a:ext cx="42756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Bicycle Shop</a:t>
            </a:r>
            <a:endParaRPr/>
          </a:p>
        </p:txBody>
      </p:sp>
      <p:sp>
        <p:nvSpPr>
          <p:cNvPr id="129" name="Google Shape;129;p26"/>
          <p:cNvSpPr txBox="1"/>
          <p:nvPr>
            <p:ph idx="1" type="subTitle"/>
          </p:nvPr>
        </p:nvSpPr>
        <p:spPr>
          <a:xfrm>
            <a:off x="3370938" y="3756888"/>
            <a:ext cx="2402100" cy="7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cxnSp>
        <p:nvCxnSpPr>
          <p:cNvPr id="130" name="Google Shape;130;p26"/>
          <p:cNvCxnSpPr/>
          <p:nvPr/>
        </p:nvCxnSpPr>
        <p:spPr>
          <a:xfrm>
            <a:off x="3314688" y="3596275"/>
            <a:ext cx="25146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8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35"/>
          <p:cNvSpPr txBox="1"/>
          <p:nvPr>
            <p:ph type="title"/>
          </p:nvPr>
        </p:nvSpPr>
        <p:spPr>
          <a:xfrm>
            <a:off x="3265200" y="355575"/>
            <a:ext cx="26136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Locations</a:t>
            </a:r>
            <a:endParaRPr/>
          </a:p>
        </p:txBody>
      </p:sp>
      <p:sp>
        <p:nvSpPr>
          <p:cNvPr id="290" name="Google Shape;290;p35"/>
          <p:cNvSpPr txBox="1"/>
          <p:nvPr/>
        </p:nvSpPr>
        <p:spPr>
          <a:xfrm flipH="1">
            <a:off x="720005" y="2151375"/>
            <a:ext cx="1804500" cy="137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Find out where all our offices around the world are located </a:t>
            </a:r>
            <a:endParaRPr sz="1600"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  <p:grpSp>
        <p:nvGrpSpPr>
          <p:cNvPr id="291" name="Google Shape;291;p35"/>
          <p:cNvGrpSpPr/>
          <p:nvPr/>
        </p:nvGrpSpPr>
        <p:grpSpPr>
          <a:xfrm>
            <a:off x="2824838" y="1184913"/>
            <a:ext cx="5704312" cy="3306649"/>
            <a:chOff x="1397225" y="1410350"/>
            <a:chExt cx="4786300" cy="2774500"/>
          </a:xfrm>
        </p:grpSpPr>
        <p:grpSp>
          <p:nvGrpSpPr>
            <p:cNvPr id="292" name="Google Shape;292;p3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93" name="Google Shape;293;p3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294" name="Google Shape;294;p3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5" name="Google Shape;295;p3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96" name="Google Shape;296;p3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grpSp>
            <p:nvGrpSpPr>
              <p:cNvPr id="297" name="Google Shape;297;p3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8" name="Google Shape;298;p3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</p:sp>
            <p:sp>
              <p:nvSpPr>
                <p:cNvPr id="299" name="Google Shape;299;p3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0" name="Google Shape;300;p3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" name="Google Shape;301;p3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" name="Google Shape;302;p3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" name="Google Shape;303;p3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04" name="Google Shape;304;p3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305" name="Google Shape;305;p3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06" name="Google Shape;306;p3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" name="Google Shape;307;p3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308" name="Google Shape;308;p3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09" name="Google Shape;309;p3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" name="Google Shape;310;p3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" name="Google Shape;311;p3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" name="Google Shape;312;p3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" name="Google Shape;313;p3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4" name="Google Shape;314;p3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315" name="Google Shape;315;p3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" name="Google Shape;316;p3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</p:grpSp>
        <p:grpSp>
          <p:nvGrpSpPr>
            <p:cNvPr id="317" name="Google Shape;317;p3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318" name="Google Shape;318;p3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" name="Google Shape;319;p3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20" name="Google Shape;320;p3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321" name="Google Shape;321;p3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322" name="Google Shape;322;p3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" name="Google Shape;323;p3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</p:grpSp>
        <p:grpSp>
          <p:nvGrpSpPr>
            <p:cNvPr id="324" name="Google Shape;324;p3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325" name="Google Shape;325;p3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26" name="Google Shape;326;p3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" name="Google Shape;327;p3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328" name="Google Shape;328;p3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grpSp>
            <p:nvGrpSpPr>
              <p:cNvPr id="329" name="Google Shape;329;p3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30" name="Google Shape;330;p3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" name="Google Shape;331;p3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32" name="Google Shape;332;p3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333" name="Google Shape;333;p3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34" name="Google Shape;334;p3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5" name="Google Shape;335;p3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336" name="Google Shape;336;p3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37" name="Google Shape;337;p3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8" name="Google Shape;338;p3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339" name="Google Shape;339;p3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340" name="Google Shape;340;p3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1" name="Google Shape;341;p35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4" name="Google Shape;344;p3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345" name="Google Shape;345;p3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" name="Google Shape;346;p3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" name="Google Shape;347;p3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" name="Google Shape;348;p3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" name="Google Shape;349;p3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" name="Google Shape;350;p3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" name="Google Shape;351;p3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" name="Google Shape;352;p3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" name="Google Shape;353;p3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" name="Google Shape;354;p3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" name="Google Shape;355;p3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" name="Google Shape;356;p3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" name="Google Shape;357;p3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" name="Google Shape;358;p3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" name="Google Shape;359;p3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" name="Google Shape;360;p3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61" name="Google Shape;361;p35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3" name="Google Shape;383;p3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84" name="Google Shape;384;p3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" name="Google Shape;385;p3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6" name="Google Shape;386;p35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7" name="Google Shape;387;p3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88" name="Google Shape;388;p3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" name="Google Shape;389;p3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" name="Google Shape;390;p3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" name="Google Shape;391;p3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2" name="Google Shape;392;p35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9" name="Google Shape;399;p3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00" name="Google Shape;400;p3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" name="Google Shape;401;p3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" name="Google Shape;402;p3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3" name="Google Shape;403;p3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04" name="Google Shape;404;p35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3" name="Google Shape;433;p3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34" name="Google Shape;434;p3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3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6" name="Google Shape;436;p35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7" name="Google Shape;437;p3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38" name="Google Shape;438;p3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" name="Google Shape;439;p3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0" name="Google Shape;440;p3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41" name="Google Shape;441;p3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" name="Google Shape;442;p3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3" name="Google Shape;443;p35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1" name="Google Shape;451;p3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52" name="Google Shape;452;p3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3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3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3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6" name="Google Shape;456;p35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4" name="Google Shape;464;p3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65" name="Google Shape;465;p3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3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3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3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9" name="Google Shape;469;p35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11" name="Google Shape;511;p3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512" name="Google Shape;512;p3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3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4" name="Google Shape;514;p35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549" name="Google Shape;549;p35"/>
          <p:cNvCxnSpPr/>
          <p:nvPr/>
        </p:nvCxnSpPr>
        <p:spPr>
          <a:xfrm>
            <a:off x="733425" y="3571875"/>
            <a:ext cx="1771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550" name="Google Shape;550;p35"/>
          <p:cNvCxnSpPr/>
          <p:nvPr/>
        </p:nvCxnSpPr>
        <p:spPr>
          <a:xfrm>
            <a:off x="733425" y="1866900"/>
            <a:ext cx="1771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54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36"/>
          <p:cNvSpPr txBox="1"/>
          <p:nvPr>
            <p:ph type="title"/>
          </p:nvPr>
        </p:nvSpPr>
        <p:spPr>
          <a:xfrm>
            <a:off x="3265200" y="355575"/>
            <a:ext cx="26136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556" name="Google Shape;556;p36"/>
          <p:cNvGraphicFramePr/>
          <p:nvPr/>
        </p:nvGraphicFramePr>
        <p:xfrm>
          <a:off x="1854938" y="15554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{FD041092-6DFF-4440-919C-452C08C3E1A7}</a:tableStyleId>
              </a:tblPr>
              <a:tblGrid>
                <a:gridCol w="1143850"/>
                <a:gridCol w="1430075"/>
                <a:gridCol w="1430075"/>
                <a:gridCol w="1430075"/>
              </a:tblGrid>
              <a:tr h="6661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solidFill>
                          <a:srgbClr val="FFFFFF"/>
                        </a:solidFill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Lobster Two"/>
                          <a:ea typeface="Lobster Two"/>
                          <a:cs typeface="Lobster Two"/>
                          <a:sym typeface="Lobster Two"/>
                        </a:rPr>
                        <a:t>Mass</a:t>
                      </a:r>
                      <a:endParaRPr sz="1800">
                        <a:solidFill>
                          <a:schemeClr val="accent1"/>
                        </a:solidFill>
                        <a:latin typeface="Lobster Two"/>
                        <a:ea typeface="Lobster Two"/>
                        <a:cs typeface="Lobster Two"/>
                        <a:sym typeface="Lobster Tw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Lobster Two"/>
                          <a:ea typeface="Lobster Two"/>
                          <a:cs typeface="Lobster Two"/>
                          <a:sym typeface="Lobster Two"/>
                        </a:rPr>
                        <a:t>Diameter</a:t>
                      </a:r>
                      <a:endParaRPr sz="1800">
                        <a:solidFill>
                          <a:schemeClr val="accent1"/>
                        </a:solidFill>
                        <a:latin typeface="Lobster Two"/>
                        <a:ea typeface="Lobster Two"/>
                        <a:cs typeface="Lobster Two"/>
                        <a:sym typeface="Lobster Tw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Lobster Two"/>
                          <a:ea typeface="Lobster Two"/>
                          <a:cs typeface="Lobster Two"/>
                          <a:sym typeface="Lobster Two"/>
                        </a:rPr>
                        <a:t>Gravity</a:t>
                      </a:r>
                      <a:endParaRPr sz="1800">
                        <a:solidFill>
                          <a:schemeClr val="accent1"/>
                        </a:solidFill>
                        <a:latin typeface="Lobster Two"/>
                        <a:ea typeface="Lobster Two"/>
                        <a:cs typeface="Lobster Two"/>
                        <a:sym typeface="Lobster Tw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61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Lobster Two"/>
                          <a:ea typeface="Lobster Two"/>
                          <a:cs typeface="Lobster Two"/>
                          <a:sym typeface="Lobster Two"/>
                        </a:rPr>
                        <a:t>Mercury</a:t>
                      </a:r>
                      <a:endParaRPr sz="1800">
                        <a:solidFill>
                          <a:schemeClr val="accent1"/>
                        </a:solidFill>
                        <a:latin typeface="Lobster Two"/>
                        <a:ea typeface="Lobster Two"/>
                        <a:cs typeface="Lobster Two"/>
                        <a:sym typeface="Lobster Tw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0.06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0.38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0.38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61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Lobster Two"/>
                          <a:ea typeface="Lobster Two"/>
                          <a:cs typeface="Lobster Two"/>
                          <a:sym typeface="Lobster Two"/>
                        </a:rPr>
                        <a:t>Mars</a:t>
                      </a:r>
                      <a:endParaRPr sz="1800">
                        <a:solidFill>
                          <a:schemeClr val="accent1"/>
                        </a:solidFill>
                        <a:latin typeface="Lobster Two"/>
                        <a:ea typeface="Lobster Two"/>
                        <a:cs typeface="Lobster Two"/>
                        <a:sym typeface="Lobster Tw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0.11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0.53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0.38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61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Lobster Two"/>
                          <a:ea typeface="Lobster Two"/>
                          <a:cs typeface="Lobster Two"/>
                          <a:sym typeface="Lobster Two"/>
                        </a:rPr>
                        <a:t>Saturn</a:t>
                      </a:r>
                      <a:endParaRPr sz="1800">
                        <a:solidFill>
                          <a:schemeClr val="accent1"/>
                        </a:solidFill>
                        <a:latin typeface="Lobster Two"/>
                        <a:ea typeface="Lobster Two"/>
                        <a:cs typeface="Lobster Two"/>
                        <a:sym typeface="Lobster Tw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95.2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9.4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FFFFFF"/>
                          </a:solidFill>
                          <a:latin typeface="Krub"/>
                          <a:ea typeface="Krub"/>
                          <a:cs typeface="Krub"/>
                          <a:sym typeface="Krub"/>
                        </a:rPr>
                        <a:t>1.16</a:t>
                      </a:r>
                      <a:endParaRPr sz="1200">
                        <a:solidFill>
                          <a:srgbClr val="FFFFFF"/>
                        </a:solidFill>
                        <a:latin typeface="Krub"/>
                        <a:ea typeface="Krub"/>
                        <a:cs typeface="Krub"/>
                        <a:sym typeface="Krub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cxnSp>
        <p:nvCxnSpPr>
          <p:cNvPr id="557" name="Google Shape;557;p36"/>
          <p:cNvCxnSpPr/>
          <p:nvPr/>
        </p:nvCxnSpPr>
        <p:spPr>
          <a:xfrm>
            <a:off x="1854950" y="2887625"/>
            <a:ext cx="5434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558" name="Google Shape;558;p36"/>
          <p:cNvCxnSpPr/>
          <p:nvPr/>
        </p:nvCxnSpPr>
        <p:spPr>
          <a:xfrm>
            <a:off x="1854950" y="3553725"/>
            <a:ext cx="5434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562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3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34343">
              <a:alpha val="620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" name="Google Shape;564;p37"/>
          <p:cNvSpPr txBox="1"/>
          <p:nvPr>
            <p:ph type="title"/>
          </p:nvPr>
        </p:nvSpPr>
        <p:spPr>
          <a:xfrm>
            <a:off x="811863" y="450150"/>
            <a:ext cx="71202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</a:t>
            </a:r>
            <a:r>
              <a:rPr lang="en">
                <a:solidFill>
                  <a:schemeClr val="dk1"/>
                </a:solidFill>
              </a:rPr>
              <a:t> Words</a:t>
            </a:r>
            <a:endParaRPr>
              <a:solidFill>
                <a:schemeClr val="dk1"/>
              </a:solidFill>
            </a:endParaRPr>
          </a:p>
        </p:txBody>
      </p:sp>
      <p:cxnSp>
        <p:nvCxnSpPr>
          <p:cNvPr id="565" name="Google Shape;565;p37"/>
          <p:cNvCxnSpPr/>
          <p:nvPr/>
        </p:nvCxnSpPr>
        <p:spPr>
          <a:xfrm>
            <a:off x="2062113" y="895350"/>
            <a:ext cx="46197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566" name="Google Shape;566;p37"/>
          <p:cNvCxnSpPr/>
          <p:nvPr/>
        </p:nvCxnSpPr>
        <p:spPr>
          <a:xfrm>
            <a:off x="2062113" y="4143375"/>
            <a:ext cx="46197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70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p38"/>
          <p:cNvSpPr/>
          <p:nvPr/>
        </p:nvSpPr>
        <p:spPr>
          <a:xfrm>
            <a:off x="938904" y="4088684"/>
            <a:ext cx="3079200" cy="158400"/>
          </a:xfrm>
          <a:prstGeom prst="rect">
            <a:avLst/>
          </a:pr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72" name="Google Shape;572;p38"/>
          <p:cNvPicPr preferRelativeResize="0"/>
          <p:nvPr/>
        </p:nvPicPr>
        <p:blipFill rotWithShape="1">
          <a:blip r:embed="rId3">
            <a:alphaModFix/>
          </a:blip>
          <a:srcRect b="0" l="26198" r="7139" t="0"/>
          <a:stretch/>
        </p:blipFill>
        <p:spPr>
          <a:xfrm>
            <a:off x="872012" y="1855225"/>
            <a:ext cx="1651801" cy="1651798"/>
          </a:xfrm>
          <a:prstGeom prst="rect">
            <a:avLst/>
          </a:prstGeom>
          <a:noFill/>
          <a:ln>
            <a:noFill/>
          </a:ln>
        </p:spPr>
      </p:pic>
      <p:sp>
        <p:nvSpPr>
          <p:cNvPr id="573" name="Google Shape;573;p38"/>
          <p:cNvSpPr txBox="1"/>
          <p:nvPr>
            <p:ph type="title"/>
          </p:nvPr>
        </p:nvSpPr>
        <p:spPr>
          <a:xfrm>
            <a:off x="2846100" y="355575"/>
            <a:ext cx="34518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Best Sellers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574" name="Google Shape;574;p38"/>
          <p:cNvSpPr txBox="1"/>
          <p:nvPr>
            <p:ph idx="4294967295" type="ctrTitle"/>
          </p:nvPr>
        </p:nvSpPr>
        <p:spPr>
          <a:xfrm>
            <a:off x="2661413" y="1855225"/>
            <a:ext cx="16518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Road Model</a:t>
            </a:r>
            <a:endParaRPr b="0" sz="2000"/>
          </a:p>
        </p:txBody>
      </p:sp>
      <p:sp>
        <p:nvSpPr>
          <p:cNvPr id="575" name="Google Shape;575;p38"/>
          <p:cNvSpPr txBox="1"/>
          <p:nvPr>
            <p:ph idx="4294967295" type="subTitle"/>
          </p:nvPr>
        </p:nvSpPr>
        <p:spPr>
          <a:xfrm>
            <a:off x="2661413" y="2337475"/>
            <a:ext cx="1502700" cy="6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pic>
        <p:nvPicPr>
          <p:cNvPr id="576" name="Google Shape;576;p3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830787" y="1855225"/>
            <a:ext cx="1651803" cy="165179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77" name="Google Shape;577;p38"/>
          <p:cNvCxnSpPr/>
          <p:nvPr/>
        </p:nvCxnSpPr>
        <p:spPr>
          <a:xfrm>
            <a:off x="2727288" y="2266225"/>
            <a:ext cx="754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578" name="Google Shape;578;p38"/>
          <p:cNvSpPr txBox="1"/>
          <p:nvPr>
            <p:ph idx="4294967295" type="ctrTitle"/>
          </p:nvPr>
        </p:nvSpPr>
        <p:spPr>
          <a:xfrm>
            <a:off x="6620188" y="1855225"/>
            <a:ext cx="16518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Urban Model</a:t>
            </a:r>
            <a:endParaRPr b="0" sz="2000"/>
          </a:p>
        </p:txBody>
      </p:sp>
      <p:sp>
        <p:nvSpPr>
          <p:cNvPr id="579" name="Google Shape;579;p38"/>
          <p:cNvSpPr txBox="1"/>
          <p:nvPr>
            <p:ph idx="4294967295" type="subTitle"/>
          </p:nvPr>
        </p:nvSpPr>
        <p:spPr>
          <a:xfrm>
            <a:off x="6620188" y="2337475"/>
            <a:ext cx="1502700" cy="6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the ringed one and a gas giant</a:t>
            </a:r>
            <a:endParaRPr sz="1400"/>
          </a:p>
        </p:txBody>
      </p:sp>
      <p:cxnSp>
        <p:nvCxnSpPr>
          <p:cNvPr id="580" name="Google Shape;580;p38"/>
          <p:cNvCxnSpPr/>
          <p:nvPr/>
        </p:nvCxnSpPr>
        <p:spPr>
          <a:xfrm>
            <a:off x="6686063" y="2266225"/>
            <a:ext cx="754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581" name="Google Shape;581;p38"/>
          <p:cNvSpPr/>
          <p:nvPr/>
        </p:nvSpPr>
        <p:spPr>
          <a:xfrm>
            <a:off x="4897691" y="4118593"/>
            <a:ext cx="3079200" cy="158400"/>
          </a:xfrm>
          <a:prstGeom prst="rect">
            <a:avLst/>
          </a:pr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" name="Google Shape;582;p38"/>
          <p:cNvSpPr/>
          <p:nvPr/>
        </p:nvSpPr>
        <p:spPr>
          <a:xfrm>
            <a:off x="938900" y="4088675"/>
            <a:ext cx="2448600" cy="15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3" name="Google Shape;583;p38"/>
          <p:cNvSpPr/>
          <p:nvPr/>
        </p:nvSpPr>
        <p:spPr>
          <a:xfrm>
            <a:off x="4897691" y="4118622"/>
            <a:ext cx="1252800" cy="15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4" name="Google Shape;584;p38"/>
          <p:cNvSpPr txBox="1"/>
          <p:nvPr>
            <p:ph idx="4294967295" type="subTitle"/>
          </p:nvPr>
        </p:nvSpPr>
        <p:spPr>
          <a:xfrm>
            <a:off x="871988" y="3665089"/>
            <a:ext cx="9207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Krub Medium"/>
                <a:ea typeface="Krub Medium"/>
                <a:cs typeface="Krub Medium"/>
                <a:sym typeface="Krub Medium"/>
              </a:rPr>
              <a:t>10M sold</a:t>
            </a:r>
            <a:endParaRPr sz="1400">
              <a:latin typeface="Krub Medium"/>
              <a:ea typeface="Krub Medium"/>
              <a:cs typeface="Krub Medium"/>
              <a:sym typeface="Krub Medium"/>
            </a:endParaRPr>
          </a:p>
        </p:txBody>
      </p:sp>
      <p:sp>
        <p:nvSpPr>
          <p:cNvPr id="585" name="Google Shape;585;p38"/>
          <p:cNvSpPr txBox="1"/>
          <p:nvPr>
            <p:ph idx="4294967295" type="subTitle"/>
          </p:nvPr>
        </p:nvSpPr>
        <p:spPr>
          <a:xfrm>
            <a:off x="4830763" y="3667514"/>
            <a:ext cx="9207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Krub Medium"/>
                <a:ea typeface="Krub Medium"/>
                <a:cs typeface="Krub Medium"/>
                <a:sym typeface="Krub Medium"/>
              </a:rPr>
              <a:t>3</a:t>
            </a:r>
            <a:r>
              <a:rPr lang="en" sz="1400">
                <a:latin typeface="Krub Medium"/>
                <a:ea typeface="Krub Medium"/>
                <a:cs typeface="Krub Medium"/>
                <a:sym typeface="Krub Medium"/>
              </a:rPr>
              <a:t>M sold</a:t>
            </a:r>
            <a:endParaRPr sz="1400">
              <a:latin typeface="Krub Medium"/>
              <a:ea typeface="Krub Medium"/>
              <a:cs typeface="Krub Medium"/>
              <a:sym typeface="Krub Medium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9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p39"/>
          <p:cNvSpPr txBox="1"/>
          <p:nvPr>
            <p:ph idx="15" type="title"/>
          </p:nvPr>
        </p:nvSpPr>
        <p:spPr>
          <a:xfrm>
            <a:off x="2541300" y="355575"/>
            <a:ext cx="40614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Services</a:t>
            </a:r>
            <a:endParaRPr/>
          </a:p>
        </p:txBody>
      </p:sp>
      <p:sp>
        <p:nvSpPr>
          <p:cNvPr id="591" name="Google Shape;591;p39"/>
          <p:cNvSpPr txBox="1"/>
          <p:nvPr>
            <p:ph idx="2" type="ctrTitle"/>
          </p:nvPr>
        </p:nvSpPr>
        <p:spPr>
          <a:xfrm>
            <a:off x="3107775" y="1374775"/>
            <a:ext cx="29559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92" name="Google Shape;592;p39"/>
          <p:cNvSpPr txBox="1"/>
          <p:nvPr>
            <p:ph type="ctrTitle"/>
          </p:nvPr>
        </p:nvSpPr>
        <p:spPr>
          <a:xfrm>
            <a:off x="447276" y="1374775"/>
            <a:ext cx="28353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93" name="Google Shape;593;p39"/>
          <p:cNvSpPr txBox="1"/>
          <p:nvPr>
            <p:ph idx="1" type="subTitle"/>
          </p:nvPr>
        </p:nvSpPr>
        <p:spPr>
          <a:xfrm>
            <a:off x="924284" y="188104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594" name="Google Shape;594;p39"/>
          <p:cNvSpPr txBox="1"/>
          <p:nvPr>
            <p:ph idx="3" type="subTitle"/>
          </p:nvPr>
        </p:nvSpPr>
        <p:spPr>
          <a:xfrm>
            <a:off x="3645084" y="1883824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595" name="Google Shape;595;p39"/>
          <p:cNvSpPr txBox="1"/>
          <p:nvPr>
            <p:ph idx="4" type="ctrTitle"/>
          </p:nvPr>
        </p:nvSpPr>
        <p:spPr>
          <a:xfrm>
            <a:off x="5828576" y="1374775"/>
            <a:ext cx="29559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96" name="Google Shape;596;p39"/>
          <p:cNvSpPr txBox="1"/>
          <p:nvPr>
            <p:ph idx="5" type="subTitle"/>
          </p:nvPr>
        </p:nvSpPr>
        <p:spPr>
          <a:xfrm>
            <a:off x="6365884" y="188104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597" name="Google Shape;597;p39"/>
          <p:cNvSpPr txBox="1"/>
          <p:nvPr>
            <p:ph idx="6" type="ctrTitle"/>
          </p:nvPr>
        </p:nvSpPr>
        <p:spPr>
          <a:xfrm>
            <a:off x="448575" y="2858075"/>
            <a:ext cx="28341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98" name="Google Shape;598;p39"/>
          <p:cNvSpPr txBox="1"/>
          <p:nvPr>
            <p:ph idx="7" type="subTitle"/>
          </p:nvPr>
        </p:nvSpPr>
        <p:spPr>
          <a:xfrm>
            <a:off x="924975" y="336434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599" name="Google Shape;599;p39"/>
          <p:cNvSpPr txBox="1"/>
          <p:nvPr>
            <p:ph idx="8" type="ctrTitle"/>
          </p:nvPr>
        </p:nvSpPr>
        <p:spPr>
          <a:xfrm>
            <a:off x="3150490" y="2860850"/>
            <a:ext cx="28719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600" name="Google Shape;600;p39"/>
          <p:cNvSpPr txBox="1"/>
          <p:nvPr>
            <p:ph idx="9" type="subTitle"/>
          </p:nvPr>
        </p:nvSpPr>
        <p:spPr>
          <a:xfrm>
            <a:off x="3645775" y="3367121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601" name="Google Shape;601;p39"/>
          <p:cNvSpPr txBox="1"/>
          <p:nvPr>
            <p:ph idx="13" type="ctrTitle"/>
          </p:nvPr>
        </p:nvSpPr>
        <p:spPr>
          <a:xfrm>
            <a:off x="5871263" y="2858075"/>
            <a:ext cx="28719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602" name="Google Shape;602;p39"/>
          <p:cNvSpPr txBox="1"/>
          <p:nvPr>
            <p:ph idx="14" type="subTitle"/>
          </p:nvPr>
        </p:nvSpPr>
        <p:spPr>
          <a:xfrm>
            <a:off x="6366575" y="336434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cxnSp>
        <p:nvCxnSpPr>
          <p:cNvPr id="603" name="Google Shape;603;p39"/>
          <p:cNvCxnSpPr/>
          <p:nvPr/>
        </p:nvCxnSpPr>
        <p:spPr>
          <a:xfrm>
            <a:off x="3252250" y="1319375"/>
            <a:ext cx="0" cy="31113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04" name="Google Shape;604;p39"/>
          <p:cNvCxnSpPr/>
          <p:nvPr/>
        </p:nvCxnSpPr>
        <p:spPr>
          <a:xfrm>
            <a:off x="6038850" y="1319375"/>
            <a:ext cx="0" cy="31113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40"/>
          <p:cNvSpPr txBox="1"/>
          <p:nvPr>
            <p:ph type="title"/>
          </p:nvPr>
        </p:nvSpPr>
        <p:spPr>
          <a:xfrm>
            <a:off x="2860350" y="355575"/>
            <a:ext cx="34233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Strengths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10" name="Google Shape;610;p40"/>
          <p:cNvSpPr txBox="1"/>
          <p:nvPr>
            <p:ph idx="4294967295" type="ctrTitle"/>
          </p:nvPr>
        </p:nvSpPr>
        <p:spPr>
          <a:xfrm>
            <a:off x="5431450" y="1335795"/>
            <a:ext cx="12198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Mars</a:t>
            </a:r>
            <a:endParaRPr b="0" sz="2000"/>
          </a:p>
        </p:txBody>
      </p:sp>
      <p:sp>
        <p:nvSpPr>
          <p:cNvPr id="611" name="Google Shape;611;p40"/>
          <p:cNvSpPr/>
          <p:nvPr/>
        </p:nvSpPr>
        <p:spPr>
          <a:xfrm>
            <a:off x="0" y="1576025"/>
            <a:ext cx="3790800" cy="4014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2" name="Google Shape;612;p40"/>
          <p:cNvSpPr txBox="1"/>
          <p:nvPr>
            <p:ph idx="4294967295" type="subTitle"/>
          </p:nvPr>
        </p:nvSpPr>
        <p:spPr>
          <a:xfrm>
            <a:off x="5431450" y="1576175"/>
            <a:ext cx="2559000" cy="6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613" name="Google Shape;613;p40"/>
          <p:cNvSpPr/>
          <p:nvPr/>
        </p:nvSpPr>
        <p:spPr>
          <a:xfrm>
            <a:off x="0" y="2393625"/>
            <a:ext cx="3790800" cy="4014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" name="Google Shape;614;p40"/>
          <p:cNvSpPr/>
          <p:nvPr/>
        </p:nvSpPr>
        <p:spPr>
          <a:xfrm>
            <a:off x="0" y="3206325"/>
            <a:ext cx="3790800" cy="4110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" name="Google Shape;615;p40"/>
          <p:cNvSpPr/>
          <p:nvPr/>
        </p:nvSpPr>
        <p:spPr>
          <a:xfrm>
            <a:off x="0" y="4023875"/>
            <a:ext cx="3790800" cy="4110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" name="Google Shape;616;p40"/>
          <p:cNvSpPr/>
          <p:nvPr/>
        </p:nvSpPr>
        <p:spPr>
          <a:xfrm>
            <a:off x="0" y="1576025"/>
            <a:ext cx="2932500" cy="4014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7" name="Google Shape;617;p40"/>
          <p:cNvSpPr/>
          <p:nvPr/>
        </p:nvSpPr>
        <p:spPr>
          <a:xfrm>
            <a:off x="0" y="2393625"/>
            <a:ext cx="3414300" cy="4014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8" name="Google Shape;618;p40"/>
          <p:cNvSpPr/>
          <p:nvPr/>
        </p:nvSpPr>
        <p:spPr>
          <a:xfrm>
            <a:off x="0" y="3206325"/>
            <a:ext cx="1938000" cy="4110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9" name="Google Shape;619;p40"/>
          <p:cNvSpPr/>
          <p:nvPr/>
        </p:nvSpPr>
        <p:spPr>
          <a:xfrm>
            <a:off x="0" y="4023875"/>
            <a:ext cx="2559000" cy="4110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" name="Google Shape;620;p40"/>
          <p:cNvSpPr txBox="1"/>
          <p:nvPr>
            <p:ph idx="4294967295" type="ctrTitle"/>
          </p:nvPr>
        </p:nvSpPr>
        <p:spPr>
          <a:xfrm>
            <a:off x="5431450" y="2153245"/>
            <a:ext cx="12198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Mercury</a:t>
            </a:r>
            <a:endParaRPr b="0" sz="2000"/>
          </a:p>
        </p:txBody>
      </p:sp>
      <p:sp>
        <p:nvSpPr>
          <p:cNvPr id="621" name="Google Shape;621;p40"/>
          <p:cNvSpPr txBox="1"/>
          <p:nvPr>
            <p:ph idx="4294967295" type="subTitle"/>
          </p:nvPr>
        </p:nvSpPr>
        <p:spPr>
          <a:xfrm>
            <a:off x="5431450" y="2393622"/>
            <a:ext cx="2559000" cy="6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 </a:t>
            </a:r>
            <a:endParaRPr sz="1400"/>
          </a:p>
        </p:txBody>
      </p:sp>
      <p:sp>
        <p:nvSpPr>
          <p:cNvPr id="622" name="Google Shape;622;p40"/>
          <p:cNvSpPr txBox="1"/>
          <p:nvPr>
            <p:ph idx="4294967295" type="ctrTitle"/>
          </p:nvPr>
        </p:nvSpPr>
        <p:spPr>
          <a:xfrm>
            <a:off x="5431450" y="2986983"/>
            <a:ext cx="12198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Jupiter</a:t>
            </a:r>
            <a:endParaRPr b="0" sz="2000"/>
          </a:p>
        </p:txBody>
      </p:sp>
      <p:sp>
        <p:nvSpPr>
          <p:cNvPr id="623" name="Google Shape;623;p40"/>
          <p:cNvSpPr txBox="1"/>
          <p:nvPr>
            <p:ph idx="4294967295" type="subTitle"/>
          </p:nvPr>
        </p:nvSpPr>
        <p:spPr>
          <a:xfrm>
            <a:off x="5431450" y="3227356"/>
            <a:ext cx="2559000" cy="6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624" name="Google Shape;624;p40"/>
          <p:cNvSpPr txBox="1"/>
          <p:nvPr>
            <p:ph idx="4294967295" type="ctrTitle"/>
          </p:nvPr>
        </p:nvSpPr>
        <p:spPr>
          <a:xfrm>
            <a:off x="5431450" y="3804533"/>
            <a:ext cx="12198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Venus</a:t>
            </a:r>
            <a:endParaRPr b="0" sz="2000"/>
          </a:p>
        </p:txBody>
      </p:sp>
      <p:sp>
        <p:nvSpPr>
          <p:cNvPr id="625" name="Google Shape;625;p40"/>
          <p:cNvSpPr txBox="1"/>
          <p:nvPr>
            <p:ph idx="4294967295" type="subTitle"/>
          </p:nvPr>
        </p:nvSpPr>
        <p:spPr>
          <a:xfrm>
            <a:off x="5431450" y="4044902"/>
            <a:ext cx="2559000" cy="6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name, but it’s terribly hot</a:t>
            </a:r>
            <a:endParaRPr sz="1400"/>
          </a:p>
        </p:txBody>
      </p:sp>
      <p:cxnSp>
        <p:nvCxnSpPr>
          <p:cNvPr id="626" name="Google Shape;626;p40"/>
          <p:cNvCxnSpPr/>
          <p:nvPr/>
        </p:nvCxnSpPr>
        <p:spPr>
          <a:xfrm>
            <a:off x="4172838" y="1967025"/>
            <a:ext cx="798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27" name="Google Shape;627;p40"/>
          <p:cNvCxnSpPr/>
          <p:nvPr/>
        </p:nvCxnSpPr>
        <p:spPr>
          <a:xfrm>
            <a:off x="4172838" y="2795025"/>
            <a:ext cx="798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28" name="Google Shape;628;p40"/>
          <p:cNvCxnSpPr/>
          <p:nvPr/>
        </p:nvCxnSpPr>
        <p:spPr>
          <a:xfrm>
            <a:off x="4172838" y="3623025"/>
            <a:ext cx="798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29" name="Google Shape;629;p40"/>
          <p:cNvCxnSpPr/>
          <p:nvPr/>
        </p:nvCxnSpPr>
        <p:spPr>
          <a:xfrm>
            <a:off x="4172838" y="4451025"/>
            <a:ext cx="798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630" name="Google Shape;630;p40"/>
          <p:cNvSpPr txBox="1"/>
          <p:nvPr>
            <p:ph idx="4294967295" type="ctrTitle"/>
          </p:nvPr>
        </p:nvSpPr>
        <p:spPr>
          <a:xfrm>
            <a:off x="4172838" y="1546950"/>
            <a:ext cx="798300" cy="41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70%</a:t>
            </a:r>
            <a:endParaRPr sz="2400"/>
          </a:p>
        </p:txBody>
      </p:sp>
      <p:sp>
        <p:nvSpPr>
          <p:cNvPr id="631" name="Google Shape;631;p40"/>
          <p:cNvSpPr txBox="1"/>
          <p:nvPr>
            <p:ph idx="4294967295" type="ctrTitle"/>
          </p:nvPr>
        </p:nvSpPr>
        <p:spPr>
          <a:xfrm>
            <a:off x="4172838" y="2384025"/>
            <a:ext cx="798300" cy="41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9</a:t>
            </a:r>
            <a:r>
              <a:rPr lang="en" sz="2400"/>
              <a:t>0%</a:t>
            </a:r>
            <a:endParaRPr sz="2400"/>
          </a:p>
        </p:txBody>
      </p:sp>
      <p:sp>
        <p:nvSpPr>
          <p:cNvPr id="632" name="Google Shape;632;p40"/>
          <p:cNvSpPr txBox="1"/>
          <p:nvPr>
            <p:ph idx="4294967295" type="ctrTitle"/>
          </p:nvPr>
        </p:nvSpPr>
        <p:spPr>
          <a:xfrm>
            <a:off x="4172838" y="3212025"/>
            <a:ext cx="798300" cy="41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5</a:t>
            </a:r>
            <a:r>
              <a:rPr lang="en" sz="2400"/>
              <a:t>0%</a:t>
            </a:r>
            <a:endParaRPr sz="2400"/>
          </a:p>
        </p:txBody>
      </p:sp>
      <p:sp>
        <p:nvSpPr>
          <p:cNvPr id="633" name="Google Shape;633;p40"/>
          <p:cNvSpPr txBox="1"/>
          <p:nvPr>
            <p:ph idx="4294967295" type="ctrTitle"/>
          </p:nvPr>
        </p:nvSpPr>
        <p:spPr>
          <a:xfrm>
            <a:off x="4172838" y="4074625"/>
            <a:ext cx="798300" cy="41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65</a:t>
            </a:r>
            <a:r>
              <a:rPr lang="en" sz="2400"/>
              <a:t>%</a:t>
            </a:r>
            <a:endParaRPr sz="240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637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p4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34343">
              <a:alpha val="497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" name="Google Shape;639;p41"/>
          <p:cNvSpPr txBox="1"/>
          <p:nvPr>
            <p:ph type="title"/>
          </p:nvPr>
        </p:nvSpPr>
        <p:spPr>
          <a:xfrm>
            <a:off x="777450" y="540000"/>
            <a:ext cx="3061200" cy="32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cxnSp>
        <p:nvCxnSpPr>
          <p:cNvPr id="640" name="Google Shape;640;p41"/>
          <p:cNvCxnSpPr/>
          <p:nvPr/>
        </p:nvCxnSpPr>
        <p:spPr>
          <a:xfrm>
            <a:off x="870750" y="507648"/>
            <a:ext cx="26781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41" name="Google Shape;641;p41"/>
          <p:cNvCxnSpPr/>
          <p:nvPr/>
        </p:nvCxnSpPr>
        <p:spPr>
          <a:xfrm>
            <a:off x="870750" y="3722448"/>
            <a:ext cx="26781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45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42"/>
          <p:cNvSpPr/>
          <p:nvPr/>
        </p:nvSpPr>
        <p:spPr>
          <a:xfrm>
            <a:off x="1219000" y="3629135"/>
            <a:ext cx="1583700" cy="149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7" name="Google Shape;647;p42"/>
          <p:cNvSpPr txBox="1"/>
          <p:nvPr>
            <p:ph type="title"/>
          </p:nvPr>
        </p:nvSpPr>
        <p:spPr>
          <a:xfrm>
            <a:off x="2312700" y="355575"/>
            <a:ext cx="45186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Customer Profile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48" name="Google Shape;648;p42"/>
          <p:cNvSpPr txBox="1"/>
          <p:nvPr>
            <p:ph idx="4294967295" type="ctrTitle"/>
          </p:nvPr>
        </p:nvSpPr>
        <p:spPr>
          <a:xfrm>
            <a:off x="1909956" y="1170000"/>
            <a:ext cx="11523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400"/>
              <a:t>Gender</a:t>
            </a:r>
            <a:endParaRPr b="0" sz="2400"/>
          </a:p>
        </p:txBody>
      </p:sp>
      <p:sp>
        <p:nvSpPr>
          <p:cNvPr id="649" name="Google Shape;649;p42"/>
          <p:cNvSpPr txBox="1"/>
          <p:nvPr>
            <p:ph idx="4294967295" type="subTitle"/>
          </p:nvPr>
        </p:nvSpPr>
        <p:spPr>
          <a:xfrm>
            <a:off x="5196275" y="1515209"/>
            <a:ext cx="2966700" cy="138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184150" lvl="0" marL="269999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Mercury is the closest planet to the Sun</a:t>
            </a:r>
            <a:endParaRPr sz="1400"/>
          </a:p>
          <a:p>
            <a:pPr indent="-184150" lvl="0" marL="269999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400"/>
              <a:buAutoNum type="arabicPeriod"/>
            </a:pPr>
            <a:r>
              <a:rPr lang="en" sz="1400"/>
              <a:t>Venus has a beautiful name</a:t>
            </a:r>
            <a:endParaRPr sz="1400"/>
          </a:p>
        </p:txBody>
      </p:sp>
      <p:sp>
        <p:nvSpPr>
          <p:cNvPr id="650" name="Google Shape;650;p42"/>
          <p:cNvSpPr txBox="1"/>
          <p:nvPr>
            <p:ph idx="4294967295" type="ctrTitle"/>
          </p:nvPr>
        </p:nvSpPr>
        <p:spPr>
          <a:xfrm>
            <a:off x="1909956" y="2979251"/>
            <a:ext cx="11523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400"/>
              <a:t>Age</a:t>
            </a:r>
            <a:endParaRPr b="0" sz="2400"/>
          </a:p>
        </p:txBody>
      </p:sp>
      <p:sp>
        <p:nvSpPr>
          <p:cNvPr id="651" name="Google Shape;651;p42"/>
          <p:cNvSpPr txBox="1"/>
          <p:nvPr>
            <p:ph idx="4294967295" type="ctrTitle"/>
          </p:nvPr>
        </p:nvSpPr>
        <p:spPr>
          <a:xfrm>
            <a:off x="5991988" y="1170000"/>
            <a:ext cx="11523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400"/>
              <a:t>Goals</a:t>
            </a:r>
            <a:endParaRPr b="0" sz="2400"/>
          </a:p>
        </p:txBody>
      </p:sp>
      <p:sp>
        <p:nvSpPr>
          <p:cNvPr id="652" name="Google Shape;652;p42"/>
          <p:cNvSpPr/>
          <p:nvPr/>
        </p:nvSpPr>
        <p:spPr>
          <a:xfrm>
            <a:off x="1528017" y="1678438"/>
            <a:ext cx="775200" cy="775200"/>
          </a:xfrm>
          <a:prstGeom prst="donut">
            <a:avLst>
              <a:gd fmla="val 1985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" name="Google Shape;653;p42"/>
          <p:cNvSpPr/>
          <p:nvPr/>
        </p:nvSpPr>
        <p:spPr>
          <a:xfrm>
            <a:off x="1528017" y="1678438"/>
            <a:ext cx="775200" cy="775200"/>
          </a:xfrm>
          <a:prstGeom prst="blockArc">
            <a:avLst>
              <a:gd fmla="val 6766699" name="adj1"/>
              <a:gd fmla="val 446234" name="adj2"/>
              <a:gd fmla="val 2027" name="adj3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" name="Google Shape;654;p42"/>
          <p:cNvSpPr/>
          <p:nvPr/>
        </p:nvSpPr>
        <p:spPr>
          <a:xfrm>
            <a:off x="2700849" y="1678438"/>
            <a:ext cx="775200" cy="775200"/>
          </a:xfrm>
          <a:prstGeom prst="donut">
            <a:avLst>
              <a:gd fmla="val 1985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5" name="Google Shape;655;p42"/>
          <p:cNvSpPr/>
          <p:nvPr/>
        </p:nvSpPr>
        <p:spPr>
          <a:xfrm>
            <a:off x="2700849" y="1678438"/>
            <a:ext cx="775200" cy="775200"/>
          </a:xfrm>
          <a:prstGeom prst="blockArc">
            <a:avLst>
              <a:gd fmla="val 3311339" name="adj1"/>
              <a:gd fmla="val 446234" name="adj2"/>
              <a:gd fmla="val 2027" name="adj3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6" name="Google Shape;656;p42"/>
          <p:cNvSpPr txBox="1"/>
          <p:nvPr>
            <p:ph idx="4294967295" type="subTitle"/>
          </p:nvPr>
        </p:nvSpPr>
        <p:spPr>
          <a:xfrm>
            <a:off x="1453325" y="2486788"/>
            <a:ext cx="924600" cy="3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Female</a:t>
            </a:r>
            <a:endParaRPr sz="1400"/>
          </a:p>
        </p:txBody>
      </p:sp>
      <p:sp>
        <p:nvSpPr>
          <p:cNvPr id="657" name="Google Shape;657;p42"/>
          <p:cNvSpPr txBox="1"/>
          <p:nvPr>
            <p:ph idx="4294967295" type="subTitle"/>
          </p:nvPr>
        </p:nvSpPr>
        <p:spPr>
          <a:xfrm>
            <a:off x="2626150" y="2486788"/>
            <a:ext cx="924600" cy="3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Male</a:t>
            </a:r>
            <a:endParaRPr sz="1400"/>
          </a:p>
        </p:txBody>
      </p:sp>
      <p:sp>
        <p:nvSpPr>
          <p:cNvPr id="658" name="Google Shape;658;p42"/>
          <p:cNvSpPr/>
          <p:nvPr/>
        </p:nvSpPr>
        <p:spPr>
          <a:xfrm>
            <a:off x="1219000" y="3629135"/>
            <a:ext cx="1090200" cy="149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" name="Google Shape;659;p42"/>
          <p:cNvSpPr/>
          <p:nvPr/>
        </p:nvSpPr>
        <p:spPr>
          <a:xfrm>
            <a:off x="1219000" y="4041135"/>
            <a:ext cx="1583700" cy="149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0" name="Google Shape;660;p42"/>
          <p:cNvSpPr txBox="1"/>
          <p:nvPr>
            <p:ph idx="4294967295" type="subTitle"/>
          </p:nvPr>
        </p:nvSpPr>
        <p:spPr>
          <a:xfrm>
            <a:off x="3071000" y="3476735"/>
            <a:ext cx="682200" cy="37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10-20</a:t>
            </a:r>
            <a:endParaRPr sz="1400"/>
          </a:p>
        </p:txBody>
      </p:sp>
      <p:sp>
        <p:nvSpPr>
          <p:cNvPr id="661" name="Google Shape;661;p42"/>
          <p:cNvSpPr txBox="1"/>
          <p:nvPr>
            <p:ph idx="4294967295" type="subTitle"/>
          </p:nvPr>
        </p:nvSpPr>
        <p:spPr>
          <a:xfrm>
            <a:off x="3071000" y="3888735"/>
            <a:ext cx="682200" cy="37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21</a:t>
            </a:r>
            <a:r>
              <a:rPr lang="en" sz="1400"/>
              <a:t>-30</a:t>
            </a:r>
            <a:endParaRPr sz="1400"/>
          </a:p>
        </p:txBody>
      </p:sp>
      <p:sp>
        <p:nvSpPr>
          <p:cNvPr id="662" name="Google Shape;662;p42"/>
          <p:cNvSpPr txBox="1"/>
          <p:nvPr>
            <p:ph idx="4294967295" type="subTitle"/>
          </p:nvPr>
        </p:nvSpPr>
        <p:spPr>
          <a:xfrm>
            <a:off x="1538976" y="1912190"/>
            <a:ext cx="753300" cy="3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</a:rPr>
              <a:t>80%</a:t>
            </a:r>
            <a:endParaRPr sz="1600">
              <a:solidFill>
                <a:schemeClr val="accent1"/>
              </a:solidFill>
            </a:endParaRPr>
          </a:p>
        </p:txBody>
      </p:sp>
      <p:sp>
        <p:nvSpPr>
          <p:cNvPr id="663" name="Google Shape;663;p42"/>
          <p:cNvSpPr txBox="1"/>
          <p:nvPr>
            <p:ph idx="4294967295" type="subTitle"/>
          </p:nvPr>
        </p:nvSpPr>
        <p:spPr>
          <a:xfrm>
            <a:off x="2700861" y="1912190"/>
            <a:ext cx="775200" cy="33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95%</a:t>
            </a:r>
            <a:endParaRPr sz="1600">
              <a:solidFill>
                <a:schemeClr val="dk1"/>
              </a:solidFill>
            </a:endParaRPr>
          </a:p>
        </p:txBody>
      </p:sp>
      <p:cxnSp>
        <p:nvCxnSpPr>
          <p:cNvPr id="664" name="Google Shape;664;p42"/>
          <p:cNvCxnSpPr/>
          <p:nvPr/>
        </p:nvCxnSpPr>
        <p:spPr>
          <a:xfrm>
            <a:off x="4572000" y="1278225"/>
            <a:ext cx="0" cy="33216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665" name="Google Shape;665;p42"/>
          <p:cNvSpPr txBox="1"/>
          <p:nvPr>
            <p:ph idx="4294967295" type="ctrTitle"/>
          </p:nvPr>
        </p:nvSpPr>
        <p:spPr>
          <a:xfrm>
            <a:off x="5776288" y="2979251"/>
            <a:ext cx="1583700" cy="41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400"/>
              <a:t>Uses</a:t>
            </a:r>
            <a:endParaRPr b="0" sz="2400"/>
          </a:p>
        </p:txBody>
      </p:sp>
      <p:cxnSp>
        <p:nvCxnSpPr>
          <p:cNvPr id="666" name="Google Shape;666;p42"/>
          <p:cNvCxnSpPr/>
          <p:nvPr/>
        </p:nvCxnSpPr>
        <p:spPr>
          <a:xfrm>
            <a:off x="5143450" y="3923864"/>
            <a:ext cx="753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67" name="Google Shape;667;p42"/>
          <p:cNvCxnSpPr/>
          <p:nvPr/>
        </p:nvCxnSpPr>
        <p:spPr>
          <a:xfrm>
            <a:off x="6191488" y="3923864"/>
            <a:ext cx="753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68" name="Google Shape;668;p42"/>
          <p:cNvCxnSpPr/>
          <p:nvPr/>
        </p:nvCxnSpPr>
        <p:spPr>
          <a:xfrm>
            <a:off x="7249525" y="3923864"/>
            <a:ext cx="753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669" name="Google Shape;669;p42"/>
          <p:cNvSpPr txBox="1"/>
          <p:nvPr>
            <p:ph idx="4294967295" type="subTitle"/>
          </p:nvPr>
        </p:nvSpPr>
        <p:spPr>
          <a:xfrm>
            <a:off x="5057800" y="3939435"/>
            <a:ext cx="924600" cy="37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Health</a:t>
            </a:r>
            <a:endParaRPr sz="1400"/>
          </a:p>
        </p:txBody>
      </p:sp>
      <p:sp>
        <p:nvSpPr>
          <p:cNvPr id="670" name="Google Shape;670;p42"/>
          <p:cNvSpPr txBox="1"/>
          <p:nvPr>
            <p:ph idx="4294967295" type="subTitle"/>
          </p:nvPr>
        </p:nvSpPr>
        <p:spPr>
          <a:xfrm>
            <a:off x="6043588" y="3939435"/>
            <a:ext cx="1049100" cy="37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Transport</a:t>
            </a:r>
            <a:endParaRPr sz="1400"/>
          </a:p>
        </p:txBody>
      </p:sp>
      <p:sp>
        <p:nvSpPr>
          <p:cNvPr id="671" name="Google Shape;671;p42"/>
          <p:cNvSpPr txBox="1"/>
          <p:nvPr>
            <p:ph idx="4294967295" type="subTitle"/>
          </p:nvPr>
        </p:nvSpPr>
        <p:spPr>
          <a:xfrm>
            <a:off x="7030525" y="3939435"/>
            <a:ext cx="1191300" cy="37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Leisure</a:t>
            </a:r>
            <a:endParaRPr sz="1400"/>
          </a:p>
        </p:txBody>
      </p:sp>
      <p:sp>
        <p:nvSpPr>
          <p:cNvPr id="672" name="Google Shape;672;p42"/>
          <p:cNvSpPr/>
          <p:nvPr/>
        </p:nvSpPr>
        <p:spPr>
          <a:xfrm>
            <a:off x="5328556" y="3429466"/>
            <a:ext cx="383088" cy="286472"/>
          </a:xfrm>
          <a:custGeom>
            <a:rect b="b" l="l" r="r" t="t"/>
            <a:pathLst>
              <a:path extrusionOk="0" h="8993" w="12026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" name="Google Shape;673;p42"/>
          <p:cNvGrpSpPr/>
          <p:nvPr/>
        </p:nvGrpSpPr>
        <p:grpSpPr>
          <a:xfrm>
            <a:off x="7443933" y="3390253"/>
            <a:ext cx="364484" cy="364897"/>
            <a:chOff x="865862" y="3207306"/>
            <a:chExt cx="364484" cy="364897"/>
          </a:xfrm>
        </p:grpSpPr>
        <p:sp>
          <p:nvSpPr>
            <p:cNvPr id="674" name="Google Shape;674;p42"/>
            <p:cNvSpPr/>
            <p:nvPr/>
          </p:nvSpPr>
          <p:spPr>
            <a:xfrm>
              <a:off x="928229" y="3269323"/>
              <a:ext cx="240131" cy="240100"/>
            </a:xfrm>
            <a:custGeom>
              <a:rect b="b" l="l" r="r" t="t"/>
              <a:pathLst>
                <a:path extrusionOk="0" h="7561" w="7562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2"/>
            <p:cNvSpPr/>
            <p:nvPr/>
          </p:nvSpPr>
          <p:spPr>
            <a:xfrm>
              <a:off x="956205" y="3297681"/>
              <a:ext cx="184179" cy="184147"/>
            </a:xfrm>
            <a:custGeom>
              <a:rect b="b" l="l" r="r" t="t"/>
              <a:pathLst>
                <a:path extrusionOk="0" h="5799" w="580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2"/>
            <p:cNvSpPr/>
            <p:nvPr/>
          </p:nvSpPr>
          <p:spPr>
            <a:xfrm>
              <a:off x="1042039" y="3207306"/>
              <a:ext cx="12511" cy="47664"/>
            </a:xfrm>
            <a:custGeom>
              <a:rect b="b" l="l" r="r" t="t"/>
              <a:pathLst>
                <a:path extrusionOk="0" h="1501" w="394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2"/>
            <p:cNvSpPr/>
            <p:nvPr/>
          </p:nvSpPr>
          <p:spPr>
            <a:xfrm>
              <a:off x="1042039" y="3524538"/>
              <a:ext cx="12511" cy="47664"/>
            </a:xfrm>
            <a:custGeom>
              <a:rect b="b" l="l" r="r" t="t"/>
              <a:pathLst>
                <a:path extrusionOk="0" h="1501" w="394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2"/>
            <p:cNvSpPr/>
            <p:nvPr/>
          </p:nvSpPr>
          <p:spPr>
            <a:xfrm>
              <a:off x="953188" y="3230836"/>
              <a:ext cx="31406" cy="43441"/>
            </a:xfrm>
            <a:custGeom>
              <a:rect b="b" l="l" r="r" t="t"/>
              <a:pathLst>
                <a:path extrusionOk="0" h="1368" w="989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2"/>
            <p:cNvSpPr/>
            <p:nvPr/>
          </p:nvSpPr>
          <p:spPr>
            <a:xfrm>
              <a:off x="1111614" y="3505485"/>
              <a:ext cx="30644" cy="42520"/>
            </a:xfrm>
            <a:custGeom>
              <a:rect b="b" l="l" r="r" t="t"/>
              <a:pathLst>
                <a:path extrusionOk="0" h="1339" w="965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2"/>
            <p:cNvSpPr/>
            <p:nvPr/>
          </p:nvSpPr>
          <p:spPr>
            <a:xfrm>
              <a:off x="888916" y="3295998"/>
              <a:ext cx="44648" cy="29691"/>
            </a:xfrm>
            <a:custGeom>
              <a:rect b="b" l="l" r="r" t="t"/>
              <a:pathLst>
                <a:path extrusionOk="0" h="935" w="1406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42"/>
            <p:cNvSpPr/>
            <p:nvPr/>
          </p:nvSpPr>
          <p:spPr>
            <a:xfrm>
              <a:off x="1162644" y="3454106"/>
              <a:ext cx="45029" cy="30390"/>
            </a:xfrm>
            <a:custGeom>
              <a:rect b="b" l="l" r="r" t="t"/>
              <a:pathLst>
                <a:path extrusionOk="0" h="957" w="1418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42"/>
            <p:cNvSpPr/>
            <p:nvPr/>
          </p:nvSpPr>
          <p:spPr>
            <a:xfrm>
              <a:off x="865862" y="3383864"/>
              <a:ext cx="47664" cy="12130"/>
            </a:xfrm>
            <a:custGeom>
              <a:rect b="b" l="l" r="r" t="t"/>
              <a:pathLst>
                <a:path extrusionOk="0" h="382" w="1501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2"/>
            <p:cNvSpPr/>
            <p:nvPr/>
          </p:nvSpPr>
          <p:spPr>
            <a:xfrm>
              <a:off x="1182300" y="3383864"/>
              <a:ext cx="48045" cy="12130"/>
            </a:xfrm>
            <a:custGeom>
              <a:rect b="b" l="l" r="r" t="t"/>
              <a:pathLst>
                <a:path extrusionOk="0" h="382" w="1513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42"/>
            <p:cNvSpPr/>
            <p:nvPr/>
          </p:nvSpPr>
          <p:spPr>
            <a:xfrm>
              <a:off x="888916" y="3454011"/>
              <a:ext cx="43885" cy="30104"/>
            </a:xfrm>
            <a:custGeom>
              <a:rect b="b" l="l" r="r" t="t"/>
              <a:pathLst>
                <a:path extrusionOk="0" h="948" w="1382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42"/>
            <p:cNvSpPr/>
            <p:nvPr/>
          </p:nvSpPr>
          <p:spPr>
            <a:xfrm>
              <a:off x="1163025" y="3295648"/>
              <a:ext cx="44648" cy="30040"/>
            </a:xfrm>
            <a:custGeom>
              <a:rect b="b" l="l" r="r" t="t"/>
              <a:pathLst>
                <a:path extrusionOk="0" h="946" w="1406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42"/>
            <p:cNvSpPr/>
            <p:nvPr/>
          </p:nvSpPr>
          <p:spPr>
            <a:xfrm>
              <a:off x="953188" y="3505835"/>
              <a:ext cx="31787" cy="43282"/>
            </a:xfrm>
            <a:custGeom>
              <a:rect b="b" l="l" r="r" t="t"/>
              <a:pathLst>
                <a:path extrusionOk="0" h="1363" w="1001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42"/>
            <p:cNvSpPr/>
            <p:nvPr/>
          </p:nvSpPr>
          <p:spPr>
            <a:xfrm>
              <a:off x="1111614" y="3231726"/>
              <a:ext cx="31025" cy="42933"/>
            </a:xfrm>
            <a:custGeom>
              <a:rect b="b" l="l" r="r" t="t"/>
              <a:pathLst>
                <a:path extrusionOk="0" h="1352" w="977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" name="Google Shape;688;p42"/>
          <p:cNvGrpSpPr/>
          <p:nvPr/>
        </p:nvGrpSpPr>
        <p:grpSpPr>
          <a:xfrm>
            <a:off x="6400820" y="3405750"/>
            <a:ext cx="334634" cy="333904"/>
            <a:chOff x="7429366" y="3223183"/>
            <a:chExt cx="334634" cy="333904"/>
          </a:xfrm>
        </p:grpSpPr>
        <p:sp>
          <p:nvSpPr>
            <p:cNvPr id="689" name="Google Shape;689;p42"/>
            <p:cNvSpPr/>
            <p:nvPr/>
          </p:nvSpPr>
          <p:spPr>
            <a:xfrm>
              <a:off x="7429366" y="3223183"/>
              <a:ext cx="334634" cy="333904"/>
            </a:xfrm>
            <a:custGeom>
              <a:rect b="b" l="l" r="r" t="t"/>
              <a:pathLst>
                <a:path extrusionOk="0" h="10515" w="10538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42"/>
            <p:cNvSpPr/>
            <p:nvPr/>
          </p:nvSpPr>
          <p:spPr>
            <a:xfrm>
              <a:off x="7613514" y="3251541"/>
              <a:ext cx="74878" cy="74529"/>
            </a:xfrm>
            <a:custGeom>
              <a:rect b="b" l="l" r="r" t="t"/>
              <a:pathLst>
                <a:path extrusionOk="0" h="2347" w="2358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1" name="Google Shape;691;p42"/>
          <p:cNvSpPr/>
          <p:nvPr/>
        </p:nvSpPr>
        <p:spPr>
          <a:xfrm>
            <a:off x="1219000" y="4041135"/>
            <a:ext cx="1446600" cy="149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695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4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34343">
              <a:alpha val="620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" name="Google Shape;697;p43"/>
          <p:cNvSpPr txBox="1"/>
          <p:nvPr>
            <p:ph type="ctrTitle"/>
          </p:nvPr>
        </p:nvSpPr>
        <p:spPr>
          <a:xfrm>
            <a:off x="2642250" y="1679025"/>
            <a:ext cx="38595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  <p:sp>
        <p:nvSpPr>
          <p:cNvPr id="698" name="Google Shape;698;p43"/>
          <p:cNvSpPr txBox="1"/>
          <p:nvPr>
            <p:ph idx="2" type="title"/>
          </p:nvPr>
        </p:nvSpPr>
        <p:spPr>
          <a:xfrm>
            <a:off x="1562550" y="724525"/>
            <a:ext cx="60189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500,000,000</a:t>
            </a:r>
            <a:endParaRPr/>
          </a:p>
        </p:txBody>
      </p:sp>
      <p:cxnSp>
        <p:nvCxnSpPr>
          <p:cNvPr id="699" name="Google Shape;699;p43"/>
          <p:cNvCxnSpPr/>
          <p:nvPr/>
        </p:nvCxnSpPr>
        <p:spPr>
          <a:xfrm>
            <a:off x="1609350" y="1619425"/>
            <a:ext cx="5819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3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44"/>
          <p:cNvSpPr txBox="1"/>
          <p:nvPr/>
        </p:nvSpPr>
        <p:spPr>
          <a:xfrm>
            <a:off x="813275" y="4181850"/>
            <a:ext cx="3409200" cy="23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T</a:t>
            </a:r>
            <a:r>
              <a:rPr lang="en" sz="11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o modify this graph, click on it, follow the link, change the data and paste the new graph here</a:t>
            </a:r>
            <a:endParaRPr sz="1100"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  <p:sp>
        <p:nvSpPr>
          <p:cNvPr id="705" name="Google Shape;705;p44"/>
          <p:cNvSpPr txBox="1"/>
          <p:nvPr>
            <p:ph idx="5" type="title"/>
          </p:nvPr>
        </p:nvSpPr>
        <p:spPr>
          <a:xfrm>
            <a:off x="2848200" y="355575"/>
            <a:ext cx="34476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Growth</a:t>
            </a:r>
            <a:endParaRPr/>
          </a:p>
        </p:txBody>
      </p:sp>
      <p:pic>
        <p:nvPicPr>
          <p:cNvPr id="706" name="Google Shape;706;p44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3818" l="0" r="0" t="0"/>
          <a:stretch/>
        </p:blipFill>
        <p:spPr>
          <a:xfrm>
            <a:off x="676476" y="1229750"/>
            <a:ext cx="3409201" cy="2982552"/>
          </a:xfrm>
          <a:prstGeom prst="rect">
            <a:avLst/>
          </a:prstGeom>
          <a:noFill/>
          <a:ln>
            <a:noFill/>
          </a:ln>
        </p:spPr>
      </p:pic>
      <p:sp>
        <p:nvSpPr>
          <p:cNvPr id="707" name="Google Shape;707;p44"/>
          <p:cNvSpPr txBox="1"/>
          <p:nvPr>
            <p:ph type="ctrTitle"/>
          </p:nvPr>
        </p:nvSpPr>
        <p:spPr>
          <a:xfrm>
            <a:off x="4421506" y="2866663"/>
            <a:ext cx="1824300" cy="6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Krub"/>
                <a:ea typeface="Krub"/>
                <a:cs typeface="Krub"/>
                <a:sym typeface="Krub"/>
              </a:rPr>
              <a:t>Increase in customers</a:t>
            </a:r>
            <a:endParaRPr>
              <a:latin typeface="Krub"/>
              <a:ea typeface="Krub"/>
              <a:cs typeface="Krub"/>
              <a:sym typeface="Krub"/>
            </a:endParaRPr>
          </a:p>
        </p:txBody>
      </p:sp>
      <p:sp>
        <p:nvSpPr>
          <p:cNvPr id="708" name="Google Shape;708;p44"/>
          <p:cNvSpPr txBox="1"/>
          <p:nvPr>
            <p:ph idx="2" type="title"/>
          </p:nvPr>
        </p:nvSpPr>
        <p:spPr>
          <a:xfrm>
            <a:off x="4456756" y="1883823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80%</a:t>
            </a:r>
            <a:endParaRPr/>
          </a:p>
        </p:txBody>
      </p:sp>
      <p:sp>
        <p:nvSpPr>
          <p:cNvPr id="709" name="Google Shape;709;p44"/>
          <p:cNvSpPr txBox="1"/>
          <p:nvPr>
            <p:ph idx="3" type="ctrTitle"/>
          </p:nvPr>
        </p:nvSpPr>
        <p:spPr>
          <a:xfrm>
            <a:off x="6361881" y="2866663"/>
            <a:ext cx="1824300" cy="69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Krub"/>
                <a:ea typeface="Krub"/>
                <a:cs typeface="Krub"/>
                <a:sym typeface="Krub"/>
              </a:rPr>
              <a:t>Earnings during last year</a:t>
            </a:r>
            <a:endParaRPr>
              <a:latin typeface="Krub"/>
              <a:ea typeface="Krub"/>
              <a:cs typeface="Krub"/>
              <a:sym typeface="Krub"/>
            </a:endParaRPr>
          </a:p>
        </p:txBody>
      </p:sp>
      <p:sp>
        <p:nvSpPr>
          <p:cNvPr id="710" name="Google Shape;710;p44"/>
          <p:cNvSpPr txBox="1"/>
          <p:nvPr>
            <p:ph idx="4" type="title"/>
          </p:nvPr>
        </p:nvSpPr>
        <p:spPr>
          <a:xfrm>
            <a:off x="6397131" y="1876135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$2M</a:t>
            </a:r>
            <a:endParaRPr/>
          </a:p>
        </p:txBody>
      </p:sp>
      <p:cxnSp>
        <p:nvCxnSpPr>
          <p:cNvPr id="711" name="Google Shape;711;p44"/>
          <p:cNvCxnSpPr/>
          <p:nvPr/>
        </p:nvCxnSpPr>
        <p:spPr>
          <a:xfrm>
            <a:off x="4645756" y="2707538"/>
            <a:ext cx="1375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12" name="Google Shape;712;p44"/>
          <p:cNvCxnSpPr/>
          <p:nvPr/>
        </p:nvCxnSpPr>
        <p:spPr>
          <a:xfrm>
            <a:off x="6586131" y="2721125"/>
            <a:ext cx="1375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303030"/>
        </a:solidFill>
      </p:bgPr>
    </p:bg>
    <p:spTree>
      <p:nvGrpSpPr>
        <p:cNvPr id="134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27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136" name="Google Shape;136;p27"/>
          <p:cNvSpPr txBox="1"/>
          <p:nvPr>
            <p:ph idx="1" type="body"/>
          </p:nvPr>
        </p:nvSpPr>
        <p:spPr>
          <a:xfrm>
            <a:off x="605700" y="1265775"/>
            <a:ext cx="78183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</a:rPr>
              <a:t>Here’s what you’ll find in this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>
                <a:solidFill>
                  <a:schemeClr val="accent1"/>
                </a:solidFill>
              </a:rPr>
              <a:t> </a:t>
            </a:r>
            <a:r>
              <a:rPr lang="en">
                <a:solidFill>
                  <a:srgbClr val="FFFFFF"/>
                </a:solidFill>
              </a:rPr>
              <a:t>template: </a:t>
            </a:r>
            <a:endParaRPr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rgbClr val="FFFFFF"/>
                </a:solidFill>
              </a:rPr>
              <a:t>A slide structure based on a </a:t>
            </a:r>
            <a:r>
              <a:rPr lang="en"/>
              <a:t>c</a:t>
            </a:r>
            <a:r>
              <a:rPr lang="en">
                <a:solidFill>
                  <a:srgbClr val="FFFFFF"/>
                </a:solidFill>
              </a:rPr>
              <a:t>ompany </a:t>
            </a:r>
            <a:r>
              <a:rPr lang="en"/>
              <a:t>p</a:t>
            </a:r>
            <a:r>
              <a:rPr lang="en">
                <a:solidFill>
                  <a:srgbClr val="FFFFFF"/>
                </a:solidFill>
              </a:rPr>
              <a:t>rofile presentation, which you can easily adapt to your needs. For more info on how to edit the template, please visit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 School</a:t>
            </a:r>
            <a:r>
              <a:rPr lang="en">
                <a:solidFill>
                  <a:srgbClr val="FFFFFF"/>
                </a:solidFill>
              </a:rPr>
              <a:t> or read our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FAQs</a:t>
            </a:r>
            <a:r>
              <a:rPr lang="en">
                <a:solidFill>
                  <a:srgbClr val="FFFFFF"/>
                </a:solidFill>
              </a:rPr>
              <a:t>.</a:t>
            </a:r>
            <a:endParaRPr>
              <a:solidFill>
                <a:srgbClr val="FFFFFF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rgbClr val="FFFFFF"/>
                </a:solidFill>
              </a:rPr>
              <a:t>An assortment of </a:t>
            </a:r>
            <a:r>
              <a:rPr lang="en"/>
              <a:t>pictures </a:t>
            </a:r>
            <a:r>
              <a:rPr lang="en">
                <a:solidFill>
                  <a:srgbClr val="FFFFFF"/>
                </a:solidFill>
              </a:rPr>
              <a:t>t</a:t>
            </a:r>
            <a:r>
              <a:rPr lang="en"/>
              <a:t>hat are suitable for</a:t>
            </a:r>
            <a:r>
              <a:rPr lang="en">
                <a:solidFill>
                  <a:srgbClr val="FFFFFF"/>
                </a:solidFill>
              </a:rPr>
              <a:t> use in the presentation can be found in the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alternative resources</a:t>
            </a:r>
            <a:r>
              <a:rPr lang="en">
                <a:solidFill>
                  <a:srgbClr val="FFFFFF"/>
                </a:solidFill>
              </a:rPr>
              <a:t> slide.</a:t>
            </a:r>
            <a:endParaRPr>
              <a:solidFill>
                <a:srgbClr val="FFFFFF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rgbClr val="FFFFFF"/>
                </a:solidFill>
              </a:rPr>
              <a:t>A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thanks </a:t>
            </a:r>
            <a:r>
              <a:rPr lang="en">
                <a:solidFill>
                  <a:srgbClr val="FFFFFF"/>
                </a:solidFill>
              </a:rPr>
              <a:t>slide, which you must keep so that proper credits for our design are given.</a:t>
            </a:r>
            <a:endParaRPr>
              <a:solidFill>
                <a:srgbClr val="FFFFFF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rgbClr val="FFFFFF"/>
                </a:solidFill>
              </a:rPr>
              <a:t>A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resources </a:t>
            </a:r>
            <a:r>
              <a:rPr lang="en">
                <a:solidFill>
                  <a:srgbClr val="FFFFFF"/>
                </a:solidFill>
              </a:rPr>
              <a:t>slide, where you’ll find links to all the elements used in the template.</a:t>
            </a:r>
            <a:endParaRPr>
              <a:solidFill>
                <a:srgbClr val="FFFFFF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Instructions for use</a:t>
            </a:r>
            <a:r>
              <a:rPr lang="en">
                <a:solidFill>
                  <a:srgbClr val="FFFFFF"/>
                </a:solidFill>
              </a:rPr>
              <a:t>.</a:t>
            </a:r>
            <a:endParaRPr>
              <a:solidFill>
                <a:srgbClr val="FFFFFF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rgbClr val="FFFFFF"/>
                </a:solidFill>
              </a:rPr>
              <a:t>Final slides with:</a:t>
            </a:r>
            <a:endParaRPr>
              <a:solidFill>
                <a:srgbClr val="FFFFFF"/>
              </a:solidFill>
            </a:endParaRPr>
          </a:p>
          <a:p>
            <a:pPr indent="-304800" lvl="0" marL="914400" rtl="0" algn="l">
              <a:spcBef>
                <a:spcPts val="0"/>
              </a:spcBef>
              <a:spcAft>
                <a:spcPts val="0"/>
              </a:spcAft>
              <a:buSzPts val="1200"/>
              <a:buChar char="■"/>
            </a:pPr>
            <a:r>
              <a:rPr lang="en">
                <a:solidFill>
                  <a:srgbClr val="FFFFFF"/>
                </a:solidFill>
              </a:rPr>
              <a:t>The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 fonts and colors</a:t>
            </a:r>
            <a:r>
              <a:rPr lang="en">
                <a:solidFill>
                  <a:srgbClr val="FFFFFF"/>
                </a:solidFill>
              </a:rPr>
              <a:t> used in the template.</a:t>
            </a:r>
            <a:endParaRPr>
              <a:solidFill>
                <a:srgbClr val="FFFFFF"/>
              </a:solidFill>
            </a:endParaRPr>
          </a:p>
          <a:p>
            <a:pPr indent="-304800" lvl="0" marL="914400" rtl="0" algn="l">
              <a:spcBef>
                <a:spcPts val="0"/>
              </a:spcBef>
              <a:spcAft>
                <a:spcPts val="0"/>
              </a:spcAft>
              <a:buSzPts val="1200"/>
              <a:buChar char="■"/>
            </a:pPr>
            <a:r>
              <a:rPr lang="en">
                <a:solidFill>
                  <a:srgbClr val="FFFFFF"/>
                </a:solidFill>
              </a:rPr>
              <a:t>More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11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 infographic resources</a:t>
            </a:r>
            <a:r>
              <a:rPr lang="en">
                <a:solidFill>
                  <a:srgbClr val="FFFFFF"/>
                </a:solidFill>
              </a:rPr>
              <a:t>, whose size and color can be edited. </a:t>
            </a:r>
            <a:endParaRPr>
              <a:solidFill>
                <a:srgbClr val="FFFFFF"/>
              </a:solidFill>
            </a:endParaRPr>
          </a:p>
          <a:p>
            <a:pPr indent="-304800" lvl="0" marL="914400" rtl="0" algn="l">
              <a:spcBef>
                <a:spcPts val="0"/>
              </a:spcBef>
              <a:spcAft>
                <a:spcPts val="0"/>
              </a:spcAft>
              <a:buSzPts val="1200"/>
              <a:buChar char="■"/>
            </a:pPr>
            <a:r>
              <a:rPr lang="en">
                <a:solidFill>
                  <a:srgbClr val="FFFFFF"/>
                </a:solidFill>
              </a:rPr>
              <a:t>Sets of </a:t>
            </a:r>
            <a:r>
              <a:rPr lang="en">
                <a:solidFill>
                  <a:schemeClr val="accent1"/>
                </a:solidFill>
                <a:uFill>
                  <a:noFill/>
                </a:uFill>
                <a:hlinkClick action="ppaction://hlinksldjump"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customizable icons</a:t>
            </a:r>
            <a:r>
              <a:rPr lang="en">
                <a:solidFill>
                  <a:srgbClr val="FFFFFF"/>
                </a:solidFill>
              </a:rPr>
              <a:t> of the following themes: general, business, avatar, creative process, education, help &amp; support, medical, nature, performing arts, SEO &amp; marketing, and teamwork.</a:t>
            </a:r>
            <a:endParaRPr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FFFFF"/>
                </a:solidFill>
              </a:rPr>
              <a:t>You can delete this slide when you’re done editing the presentation.</a:t>
            </a:r>
            <a:endParaRPr>
              <a:solidFill>
                <a:srgbClr val="FFFFFF"/>
              </a:solidFill>
            </a:endParaRPr>
          </a:p>
        </p:txBody>
      </p:sp>
      <p:cxnSp>
        <p:nvCxnSpPr>
          <p:cNvPr id="137" name="Google Shape;137;p27"/>
          <p:cNvCxnSpPr/>
          <p:nvPr/>
        </p:nvCxnSpPr>
        <p:spPr>
          <a:xfrm>
            <a:off x="1762050" y="1038225"/>
            <a:ext cx="56199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6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45"/>
          <p:cNvSpPr txBox="1"/>
          <p:nvPr>
            <p:ph type="title"/>
          </p:nvPr>
        </p:nvSpPr>
        <p:spPr>
          <a:xfrm>
            <a:off x="2588850" y="355575"/>
            <a:ext cx="39663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Future Projects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718" name="Google Shape;718;p45"/>
          <p:cNvSpPr txBox="1"/>
          <p:nvPr/>
        </p:nvSpPr>
        <p:spPr>
          <a:xfrm flipH="1">
            <a:off x="1878288" y="1620418"/>
            <a:ext cx="1045500" cy="2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dk1"/>
                </a:solidFill>
                <a:latin typeface="Lobster Two"/>
                <a:ea typeface="Lobster Two"/>
                <a:cs typeface="Lobster Two"/>
                <a:sym typeface="Lobster Two"/>
              </a:rPr>
              <a:t>Jan</a:t>
            </a:r>
            <a:endParaRPr sz="1800">
              <a:solidFill>
                <a:schemeClr val="dk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  <p:sp>
        <p:nvSpPr>
          <p:cNvPr id="719" name="Google Shape;719;p45"/>
          <p:cNvSpPr txBox="1"/>
          <p:nvPr/>
        </p:nvSpPr>
        <p:spPr>
          <a:xfrm flipH="1">
            <a:off x="2923800" y="1620400"/>
            <a:ext cx="1045500" cy="2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dk1"/>
                </a:solidFill>
                <a:latin typeface="Lobster Two"/>
                <a:ea typeface="Lobster Two"/>
                <a:cs typeface="Lobster Two"/>
                <a:sym typeface="Lobster Two"/>
              </a:rPr>
              <a:t>Feb</a:t>
            </a:r>
            <a:endParaRPr sz="1800">
              <a:solidFill>
                <a:schemeClr val="dk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  <p:sp>
        <p:nvSpPr>
          <p:cNvPr id="720" name="Google Shape;720;p45"/>
          <p:cNvSpPr txBox="1"/>
          <p:nvPr/>
        </p:nvSpPr>
        <p:spPr>
          <a:xfrm flipH="1">
            <a:off x="3969300" y="1620400"/>
            <a:ext cx="1049400" cy="2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dk1"/>
                </a:solidFill>
                <a:latin typeface="Lobster Two"/>
                <a:ea typeface="Lobster Two"/>
                <a:cs typeface="Lobster Two"/>
                <a:sym typeface="Lobster Two"/>
              </a:rPr>
              <a:t>Mar</a:t>
            </a:r>
            <a:endParaRPr sz="1800">
              <a:solidFill>
                <a:schemeClr val="dk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  <p:sp>
        <p:nvSpPr>
          <p:cNvPr id="721" name="Google Shape;721;p45"/>
          <p:cNvSpPr txBox="1"/>
          <p:nvPr/>
        </p:nvSpPr>
        <p:spPr>
          <a:xfrm flipH="1">
            <a:off x="5018688" y="1620400"/>
            <a:ext cx="1045500" cy="2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dk1"/>
                </a:solidFill>
                <a:latin typeface="Lobster Two"/>
                <a:ea typeface="Lobster Two"/>
                <a:cs typeface="Lobster Two"/>
                <a:sym typeface="Lobster Two"/>
              </a:rPr>
              <a:t>Apr</a:t>
            </a:r>
            <a:endParaRPr sz="1800">
              <a:solidFill>
                <a:schemeClr val="dk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  <p:sp>
        <p:nvSpPr>
          <p:cNvPr id="722" name="Google Shape;722;p45"/>
          <p:cNvSpPr txBox="1"/>
          <p:nvPr/>
        </p:nvSpPr>
        <p:spPr>
          <a:xfrm flipH="1">
            <a:off x="744473" y="2370728"/>
            <a:ext cx="787500" cy="27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Task 1</a:t>
            </a:r>
            <a:endParaRPr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  <p:sp>
        <p:nvSpPr>
          <p:cNvPr id="723" name="Google Shape;723;p45"/>
          <p:cNvSpPr txBox="1"/>
          <p:nvPr/>
        </p:nvSpPr>
        <p:spPr>
          <a:xfrm flipH="1">
            <a:off x="744482" y="4011804"/>
            <a:ext cx="787500" cy="27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Task 4</a:t>
            </a:r>
            <a:endParaRPr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  <p:sp>
        <p:nvSpPr>
          <p:cNvPr id="724" name="Google Shape;724;p45"/>
          <p:cNvSpPr txBox="1"/>
          <p:nvPr/>
        </p:nvSpPr>
        <p:spPr>
          <a:xfrm flipH="1">
            <a:off x="762433" y="2891659"/>
            <a:ext cx="740100" cy="27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Task 2</a:t>
            </a:r>
            <a:endParaRPr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  <p:sp>
        <p:nvSpPr>
          <p:cNvPr id="725" name="Google Shape;725;p45"/>
          <p:cNvSpPr txBox="1"/>
          <p:nvPr/>
        </p:nvSpPr>
        <p:spPr>
          <a:xfrm flipH="1">
            <a:off x="762433" y="3451719"/>
            <a:ext cx="740100" cy="27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Task 3</a:t>
            </a:r>
            <a:endParaRPr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  <p:cxnSp>
        <p:nvCxnSpPr>
          <p:cNvPr id="726" name="Google Shape;726;p45"/>
          <p:cNvCxnSpPr/>
          <p:nvPr/>
        </p:nvCxnSpPr>
        <p:spPr>
          <a:xfrm>
            <a:off x="1828225" y="2469875"/>
            <a:ext cx="65856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7" name="Google Shape;727;p45"/>
          <p:cNvCxnSpPr/>
          <p:nvPr/>
        </p:nvCxnSpPr>
        <p:spPr>
          <a:xfrm>
            <a:off x="1828225" y="3029950"/>
            <a:ext cx="65856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8" name="Google Shape;728;p45"/>
          <p:cNvCxnSpPr/>
          <p:nvPr/>
        </p:nvCxnSpPr>
        <p:spPr>
          <a:xfrm>
            <a:off x="1828225" y="3590025"/>
            <a:ext cx="65856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9" name="Google Shape;729;p45"/>
          <p:cNvCxnSpPr/>
          <p:nvPr/>
        </p:nvCxnSpPr>
        <p:spPr>
          <a:xfrm>
            <a:off x="1828225" y="4150100"/>
            <a:ext cx="65856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30" name="Google Shape;730;p45"/>
          <p:cNvSpPr txBox="1"/>
          <p:nvPr/>
        </p:nvSpPr>
        <p:spPr>
          <a:xfrm flipH="1">
            <a:off x="6064188" y="1620400"/>
            <a:ext cx="1045500" cy="2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dk1"/>
                </a:solidFill>
                <a:latin typeface="Lobster Two"/>
                <a:ea typeface="Lobster Two"/>
                <a:cs typeface="Lobster Two"/>
                <a:sym typeface="Lobster Two"/>
              </a:rPr>
              <a:t>May</a:t>
            </a:r>
            <a:endParaRPr sz="1800">
              <a:solidFill>
                <a:schemeClr val="dk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  <p:sp>
        <p:nvSpPr>
          <p:cNvPr id="731" name="Google Shape;731;p45"/>
          <p:cNvSpPr txBox="1"/>
          <p:nvPr/>
        </p:nvSpPr>
        <p:spPr>
          <a:xfrm flipH="1">
            <a:off x="7113588" y="1620400"/>
            <a:ext cx="1045500" cy="24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dk1"/>
                </a:solidFill>
                <a:latin typeface="Lobster Two"/>
                <a:ea typeface="Lobster Two"/>
                <a:cs typeface="Lobster Two"/>
                <a:sym typeface="Lobster Two"/>
              </a:rPr>
              <a:t>Jun</a:t>
            </a:r>
            <a:endParaRPr sz="1800">
              <a:solidFill>
                <a:schemeClr val="dk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  <p:sp>
        <p:nvSpPr>
          <p:cNvPr id="732" name="Google Shape;732;p45"/>
          <p:cNvSpPr/>
          <p:nvPr/>
        </p:nvSpPr>
        <p:spPr>
          <a:xfrm>
            <a:off x="2062450" y="2935025"/>
            <a:ext cx="1860600" cy="1815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" name="Google Shape;733;p45"/>
          <p:cNvSpPr/>
          <p:nvPr/>
        </p:nvSpPr>
        <p:spPr>
          <a:xfrm>
            <a:off x="3298524" y="3499275"/>
            <a:ext cx="2735268" cy="1815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4" name="Google Shape;734;p45"/>
          <p:cNvSpPr/>
          <p:nvPr/>
        </p:nvSpPr>
        <p:spPr>
          <a:xfrm>
            <a:off x="6563400" y="4059350"/>
            <a:ext cx="1860600" cy="1815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5" name="Google Shape;735;p45"/>
          <p:cNvSpPr/>
          <p:nvPr/>
        </p:nvSpPr>
        <p:spPr>
          <a:xfrm>
            <a:off x="1918925" y="2370775"/>
            <a:ext cx="4976400" cy="181500"/>
          </a:xfrm>
          <a:prstGeom prst="homePlate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9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0" name="Google Shape;740;p46"/>
          <p:cNvPicPr preferRelativeResize="0"/>
          <p:nvPr/>
        </p:nvPicPr>
        <p:blipFill rotWithShape="1">
          <a:blip r:embed="rId3">
            <a:alphaModFix/>
          </a:blip>
          <a:srcRect b="0" l="1428" r="1428" t="0"/>
          <a:stretch/>
        </p:blipFill>
        <p:spPr>
          <a:xfrm>
            <a:off x="0" y="26"/>
            <a:ext cx="3334574" cy="5143400"/>
          </a:xfrm>
          <a:prstGeom prst="rect">
            <a:avLst/>
          </a:prstGeom>
          <a:noFill/>
          <a:ln>
            <a:noFill/>
          </a:ln>
        </p:spPr>
      </p:pic>
      <p:sp>
        <p:nvSpPr>
          <p:cNvPr id="741" name="Google Shape;741;p46"/>
          <p:cNvSpPr/>
          <p:nvPr/>
        </p:nvSpPr>
        <p:spPr>
          <a:xfrm>
            <a:off x="38" y="-25"/>
            <a:ext cx="3334500" cy="5143500"/>
          </a:xfrm>
          <a:prstGeom prst="rect">
            <a:avLst/>
          </a:prstGeom>
          <a:solidFill>
            <a:srgbClr val="434343">
              <a:alpha val="3464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" name="Google Shape;742;p46"/>
          <p:cNvSpPr txBox="1"/>
          <p:nvPr>
            <p:ph idx="8" type="title"/>
          </p:nvPr>
        </p:nvSpPr>
        <p:spPr>
          <a:xfrm>
            <a:off x="3347550" y="355575"/>
            <a:ext cx="5191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Customer Testimonials</a:t>
            </a:r>
            <a:endParaRPr/>
          </a:p>
        </p:txBody>
      </p:sp>
      <p:sp>
        <p:nvSpPr>
          <p:cNvPr id="743" name="Google Shape;743;p46"/>
          <p:cNvSpPr txBox="1"/>
          <p:nvPr>
            <p:ph idx="2" type="ctrTitle"/>
          </p:nvPr>
        </p:nvSpPr>
        <p:spPr>
          <a:xfrm>
            <a:off x="4010025" y="4070075"/>
            <a:ext cx="16254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–Timmy Jimmy</a:t>
            </a:r>
            <a:endParaRPr/>
          </a:p>
        </p:txBody>
      </p:sp>
      <p:sp>
        <p:nvSpPr>
          <p:cNvPr id="744" name="Google Shape;744;p46"/>
          <p:cNvSpPr txBox="1"/>
          <p:nvPr>
            <p:ph idx="1" type="subTitle"/>
          </p:nvPr>
        </p:nvSpPr>
        <p:spPr>
          <a:xfrm>
            <a:off x="4010025" y="1621973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745" name="Google Shape;745;p46"/>
          <p:cNvSpPr txBox="1"/>
          <p:nvPr>
            <p:ph type="ctrTitle"/>
          </p:nvPr>
        </p:nvSpPr>
        <p:spPr>
          <a:xfrm>
            <a:off x="4010025" y="2447488"/>
            <a:ext cx="18288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–Helena Patterson</a:t>
            </a:r>
            <a:endParaRPr/>
          </a:p>
        </p:txBody>
      </p:sp>
      <p:sp>
        <p:nvSpPr>
          <p:cNvPr id="746" name="Google Shape;746;p46"/>
          <p:cNvSpPr txBox="1"/>
          <p:nvPr>
            <p:ph idx="3" type="subTitle"/>
          </p:nvPr>
        </p:nvSpPr>
        <p:spPr>
          <a:xfrm>
            <a:off x="4010025" y="3285321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747" name="Google Shape;747;p46"/>
          <p:cNvSpPr txBox="1"/>
          <p:nvPr>
            <p:ph idx="4" type="ctrTitle"/>
          </p:nvPr>
        </p:nvSpPr>
        <p:spPr>
          <a:xfrm>
            <a:off x="6297903" y="2429575"/>
            <a:ext cx="18813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–John Doe</a:t>
            </a:r>
            <a:endParaRPr/>
          </a:p>
        </p:txBody>
      </p:sp>
      <p:sp>
        <p:nvSpPr>
          <p:cNvPr id="748" name="Google Shape;748;p46"/>
          <p:cNvSpPr txBox="1"/>
          <p:nvPr>
            <p:ph idx="5" type="subTitle"/>
          </p:nvPr>
        </p:nvSpPr>
        <p:spPr>
          <a:xfrm>
            <a:off x="6297901" y="1621975"/>
            <a:ext cx="2007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749" name="Google Shape;749;p46"/>
          <p:cNvSpPr txBox="1"/>
          <p:nvPr>
            <p:ph idx="6" type="ctrTitle"/>
          </p:nvPr>
        </p:nvSpPr>
        <p:spPr>
          <a:xfrm>
            <a:off x="6297901" y="4070075"/>
            <a:ext cx="16650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–Jenna Doe</a:t>
            </a:r>
            <a:endParaRPr/>
          </a:p>
        </p:txBody>
      </p:sp>
      <p:sp>
        <p:nvSpPr>
          <p:cNvPr id="750" name="Google Shape;750;p46"/>
          <p:cNvSpPr txBox="1"/>
          <p:nvPr>
            <p:ph idx="7" type="subTitle"/>
          </p:nvPr>
        </p:nvSpPr>
        <p:spPr>
          <a:xfrm>
            <a:off x="6297900" y="3285325"/>
            <a:ext cx="19236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ringed planet. It’s a gas giant</a:t>
            </a:r>
            <a:endParaRPr/>
          </a:p>
        </p:txBody>
      </p:sp>
      <p:sp>
        <p:nvSpPr>
          <p:cNvPr id="751" name="Google Shape;751;p46"/>
          <p:cNvSpPr txBox="1"/>
          <p:nvPr>
            <p:ph type="ctrTitle"/>
          </p:nvPr>
        </p:nvSpPr>
        <p:spPr>
          <a:xfrm>
            <a:off x="3555388" y="1568300"/>
            <a:ext cx="704700" cy="644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/>
              <a:t>“</a:t>
            </a:r>
            <a:endParaRPr b="1" sz="7200"/>
          </a:p>
        </p:txBody>
      </p:sp>
      <p:sp>
        <p:nvSpPr>
          <p:cNvPr id="752" name="Google Shape;752;p46"/>
          <p:cNvSpPr txBox="1"/>
          <p:nvPr>
            <p:ph type="ctrTitle"/>
          </p:nvPr>
        </p:nvSpPr>
        <p:spPr>
          <a:xfrm>
            <a:off x="5838825" y="1562900"/>
            <a:ext cx="704700" cy="644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“</a:t>
            </a:r>
            <a:endParaRPr sz="7200"/>
          </a:p>
        </p:txBody>
      </p:sp>
      <p:sp>
        <p:nvSpPr>
          <p:cNvPr id="753" name="Google Shape;753;p46"/>
          <p:cNvSpPr txBox="1"/>
          <p:nvPr>
            <p:ph type="ctrTitle"/>
          </p:nvPr>
        </p:nvSpPr>
        <p:spPr>
          <a:xfrm>
            <a:off x="3555388" y="3224726"/>
            <a:ext cx="704700" cy="644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/>
              <a:t>“</a:t>
            </a:r>
            <a:endParaRPr b="1" sz="7200"/>
          </a:p>
        </p:txBody>
      </p:sp>
      <p:sp>
        <p:nvSpPr>
          <p:cNvPr id="754" name="Google Shape;754;p46"/>
          <p:cNvSpPr txBox="1"/>
          <p:nvPr>
            <p:ph type="ctrTitle"/>
          </p:nvPr>
        </p:nvSpPr>
        <p:spPr>
          <a:xfrm>
            <a:off x="5838825" y="3224726"/>
            <a:ext cx="704700" cy="644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“</a:t>
            </a:r>
            <a:endParaRPr sz="7200"/>
          </a:p>
        </p:txBody>
      </p:sp>
      <p:cxnSp>
        <p:nvCxnSpPr>
          <p:cNvPr id="755" name="Google Shape;755;p46"/>
          <p:cNvCxnSpPr/>
          <p:nvPr/>
        </p:nvCxnSpPr>
        <p:spPr>
          <a:xfrm>
            <a:off x="4105275" y="2429575"/>
            <a:ext cx="1289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56" name="Google Shape;756;p46"/>
          <p:cNvCxnSpPr/>
          <p:nvPr/>
        </p:nvCxnSpPr>
        <p:spPr>
          <a:xfrm>
            <a:off x="6427338" y="2429575"/>
            <a:ext cx="1289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57" name="Google Shape;757;p46"/>
          <p:cNvCxnSpPr/>
          <p:nvPr/>
        </p:nvCxnSpPr>
        <p:spPr>
          <a:xfrm>
            <a:off x="4105275" y="4073425"/>
            <a:ext cx="1289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58" name="Google Shape;758;p46"/>
          <p:cNvCxnSpPr/>
          <p:nvPr/>
        </p:nvCxnSpPr>
        <p:spPr>
          <a:xfrm>
            <a:off x="6427338" y="4073425"/>
            <a:ext cx="1289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2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p47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Awards</a:t>
            </a:r>
            <a:endParaRPr/>
          </a:p>
        </p:txBody>
      </p:sp>
      <p:sp>
        <p:nvSpPr>
          <p:cNvPr id="764" name="Google Shape;764;p47"/>
          <p:cNvSpPr txBox="1"/>
          <p:nvPr>
            <p:ph idx="2" type="ctrTitle"/>
          </p:nvPr>
        </p:nvSpPr>
        <p:spPr>
          <a:xfrm>
            <a:off x="1239800" y="2240537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765" name="Google Shape;765;p47"/>
          <p:cNvSpPr txBox="1"/>
          <p:nvPr>
            <p:ph idx="1" type="subTitle"/>
          </p:nvPr>
        </p:nvSpPr>
        <p:spPr>
          <a:xfrm>
            <a:off x="1010675" y="1584900"/>
            <a:ext cx="15948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766" name="Google Shape;766;p47"/>
          <p:cNvSpPr txBox="1"/>
          <p:nvPr>
            <p:ph idx="3" type="ctrTitle"/>
          </p:nvPr>
        </p:nvSpPr>
        <p:spPr>
          <a:xfrm>
            <a:off x="3889200" y="2240537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767" name="Google Shape;767;p47"/>
          <p:cNvSpPr txBox="1"/>
          <p:nvPr>
            <p:ph idx="4" type="subTitle"/>
          </p:nvPr>
        </p:nvSpPr>
        <p:spPr>
          <a:xfrm>
            <a:off x="3631350" y="1584910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768" name="Google Shape;768;p47"/>
          <p:cNvSpPr txBox="1"/>
          <p:nvPr>
            <p:ph idx="5" type="ctrTitle"/>
          </p:nvPr>
        </p:nvSpPr>
        <p:spPr>
          <a:xfrm>
            <a:off x="6538600" y="2240537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69" name="Google Shape;769;p47"/>
          <p:cNvSpPr txBox="1"/>
          <p:nvPr>
            <p:ph idx="6" type="subTitle"/>
          </p:nvPr>
        </p:nvSpPr>
        <p:spPr>
          <a:xfrm>
            <a:off x="6538600" y="1584910"/>
            <a:ext cx="18813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cxnSp>
        <p:nvCxnSpPr>
          <p:cNvPr id="770" name="Google Shape;770;p47"/>
          <p:cNvCxnSpPr/>
          <p:nvPr/>
        </p:nvCxnSpPr>
        <p:spPr>
          <a:xfrm rot="10800000">
            <a:off x="3135025" y="1584900"/>
            <a:ext cx="0" cy="23112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71" name="Google Shape;771;p47"/>
          <p:cNvCxnSpPr/>
          <p:nvPr/>
        </p:nvCxnSpPr>
        <p:spPr>
          <a:xfrm rot="10800000">
            <a:off x="6044750" y="1584900"/>
            <a:ext cx="0" cy="23112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772" name="Google Shape;772;p47"/>
          <p:cNvGrpSpPr/>
          <p:nvPr/>
        </p:nvGrpSpPr>
        <p:grpSpPr>
          <a:xfrm>
            <a:off x="1981158" y="3251401"/>
            <a:ext cx="536732" cy="644710"/>
            <a:chOff x="1493849" y="2775533"/>
            <a:chExt cx="283985" cy="341080"/>
          </a:xfrm>
        </p:grpSpPr>
        <p:sp>
          <p:nvSpPr>
            <p:cNvPr id="773" name="Google Shape;773;p47"/>
            <p:cNvSpPr/>
            <p:nvPr/>
          </p:nvSpPr>
          <p:spPr>
            <a:xfrm>
              <a:off x="1493849" y="2775533"/>
              <a:ext cx="283985" cy="341080"/>
            </a:xfrm>
            <a:custGeom>
              <a:rect b="b" l="l" r="r" t="t"/>
              <a:pathLst>
                <a:path extrusionOk="0" h="10741" w="8943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47"/>
            <p:cNvSpPr/>
            <p:nvPr/>
          </p:nvSpPr>
          <p:spPr>
            <a:xfrm>
              <a:off x="1590638" y="2834153"/>
              <a:ext cx="88501" cy="84754"/>
            </a:xfrm>
            <a:custGeom>
              <a:rect b="b" l="l" r="r" t="t"/>
              <a:pathLst>
                <a:path extrusionOk="0" h="2669" w="2787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" name="Google Shape;775;p47"/>
          <p:cNvGrpSpPr/>
          <p:nvPr/>
        </p:nvGrpSpPr>
        <p:grpSpPr>
          <a:xfrm>
            <a:off x="4265947" y="3251405"/>
            <a:ext cx="612101" cy="644690"/>
            <a:chOff x="870939" y="1975821"/>
            <a:chExt cx="332375" cy="350071"/>
          </a:xfrm>
        </p:grpSpPr>
        <p:sp>
          <p:nvSpPr>
            <p:cNvPr id="776" name="Google Shape;776;p47"/>
            <p:cNvSpPr/>
            <p:nvPr/>
          </p:nvSpPr>
          <p:spPr>
            <a:xfrm>
              <a:off x="870939" y="1975821"/>
              <a:ext cx="332375" cy="350071"/>
            </a:xfrm>
            <a:custGeom>
              <a:rect b="b" l="l" r="r" t="t"/>
              <a:pathLst>
                <a:path extrusionOk="0" h="10999" w="10443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47"/>
            <p:cNvSpPr/>
            <p:nvPr/>
          </p:nvSpPr>
          <p:spPr>
            <a:xfrm>
              <a:off x="955059" y="2135755"/>
              <a:ext cx="164134" cy="75877"/>
            </a:xfrm>
            <a:custGeom>
              <a:rect b="b" l="l" r="r" t="t"/>
              <a:pathLst>
                <a:path extrusionOk="0" h="2384" w="5157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47"/>
            <p:cNvSpPr/>
            <p:nvPr/>
          </p:nvSpPr>
          <p:spPr>
            <a:xfrm>
              <a:off x="955059" y="2224999"/>
              <a:ext cx="164134" cy="75240"/>
            </a:xfrm>
            <a:custGeom>
              <a:rect b="b" l="l" r="r" t="t"/>
              <a:pathLst>
                <a:path extrusionOk="0" h="2364" w="5157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47"/>
            <p:cNvSpPr/>
            <p:nvPr/>
          </p:nvSpPr>
          <p:spPr>
            <a:xfrm>
              <a:off x="1021387" y="2183496"/>
              <a:ext cx="18969" cy="69766"/>
            </a:xfrm>
            <a:custGeom>
              <a:rect b="b" l="l" r="r" t="t"/>
              <a:pathLst>
                <a:path extrusionOk="0" h="2192" w="596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" name="Google Shape;780;p47"/>
          <p:cNvGrpSpPr/>
          <p:nvPr/>
        </p:nvGrpSpPr>
        <p:grpSpPr>
          <a:xfrm>
            <a:off x="6654662" y="3210155"/>
            <a:ext cx="612084" cy="656197"/>
            <a:chOff x="1767449" y="1513044"/>
            <a:chExt cx="324403" cy="347783"/>
          </a:xfrm>
        </p:grpSpPr>
        <p:sp>
          <p:nvSpPr>
            <p:cNvPr id="781" name="Google Shape;781;p47"/>
            <p:cNvSpPr/>
            <p:nvPr/>
          </p:nvSpPr>
          <p:spPr>
            <a:xfrm>
              <a:off x="1850039" y="1513044"/>
              <a:ext cx="159604" cy="347783"/>
            </a:xfrm>
            <a:custGeom>
              <a:rect b="b" l="l" r="r" t="t"/>
              <a:pathLst>
                <a:path extrusionOk="0" h="10978" w="5038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7"/>
            <p:cNvSpPr/>
            <p:nvPr/>
          </p:nvSpPr>
          <p:spPr>
            <a:xfrm>
              <a:off x="1887009" y="1702332"/>
              <a:ext cx="53222" cy="48375"/>
            </a:xfrm>
            <a:custGeom>
              <a:rect b="b" l="l" r="r" t="t"/>
              <a:pathLst>
                <a:path extrusionOk="0" h="1527" w="168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7"/>
            <p:cNvSpPr/>
            <p:nvPr/>
          </p:nvSpPr>
          <p:spPr>
            <a:xfrm>
              <a:off x="1943970" y="1686745"/>
              <a:ext cx="28702" cy="63962"/>
            </a:xfrm>
            <a:custGeom>
              <a:rect b="b" l="l" r="r" t="t"/>
              <a:pathLst>
                <a:path extrusionOk="0" h="2019" w="906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7"/>
            <p:cNvSpPr/>
            <p:nvPr/>
          </p:nvSpPr>
          <p:spPr>
            <a:xfrm>
              <a:off x="2029221" y="1707306"/>
              <a:ext cx="62631" cy="10201"/>
            </a:xfrm>
            <a:custGeom>
              <a:rect b="b" l="l" r="r" t="t"/>
              <a:pathLst>
                <a:path extrusionOk="0" h="322" w="1977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7"/>
            <p:cNvSpPr/>
            <p:nvPr/>
          </p:nvSpPr>
          <p:spPr>
            <a:xfrm>
              <a:off x="2029221" y="1758311"/>
              <a:ext cx="47552" cy="46696"/>
            </a:xfrm>
            <a:custGeom>
              <a:rect b="b" l="l" r="r" t="t"/>
              <a:pathLst>
                <a:path extrusionOk="0" h="1474" w="1501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7"/>
            <p:cNvSpPr/>
            <p:nvPr/>
          </p:nvSpPr>
          <p:spPr>
            <a:xfrm>
              <a:off x="2029221" y="1615339"/>
              <a:ext cx="47552" cy="46728"/>
            </a:xfrm>
            <a:custGeom>
              <a:rect b="b" l="l" r="r" t="t"/>
              <a:pathLst>
                <a:path extrusionOk="0" h="1475" w="1501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7"/>
            <p:cNvSpPr/>
            <p:nvPr/>
          </p:nvSpPr>
          <p:spPr>
            <a:xfrm>
              <a:off x="1767449" y="1703504"/>
              <a:ext cx="63012" cy="10233"/>
            </a:xfrm>
            <a:custGeom>
              <a:rect b="b" l="l" r="r" t="t"/>
              <a:pathLst>
                <a:path extrusionOk="0" h="323" w="1989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7"/>
            <p:cNvSpPr/>
            <p:nvPr/>
          </p:nvSpPr>
          <p:spPr>
            <a:xfrm>
              <a:off x="1783289" y="1615719"/>
              <a:ext cx="47552" cy="46728"/>
            </a:xfrm>
            <a:custGeom>
              <a:rect b="b" l="l" r="r" t="t"/>
              <a:pathLst>
                <a:path extrusionOk="0" h="1475" w="1501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47"/>
            <p:cNvSpPr/>
            <p:nvPr/>
          </p:nvSpPr>
          <p:spPr>
            <a:xfrm>
              <a:off x="1783289" y="1758311"/>
              <a:ext cx="47552" cy="46696"/>
            </a:xfrm>
            <a:custGeom>
              <a:rect b="b" l="l" r="r" t="t"/>
              <a:pathLst>
                <a:path extrusionOk="0" h="1474" w="1501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93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4" name="Google Shape;794;p48"/>
          <p:cNvPicPr preferRelativeResize="0"/>
          <p:nvPr/>
        </p:nvPicPr>
        <p:blipFill rotWithShape="1">
          <a:blip r:embed="rId3">
            <a:alphaModFix/>
          </a:blip>
          <a:srcRect b="37963" l="12184" r="12184" t="11612"/>
          <a:stretch/>
        </p:blipFill>
        <p:spPr>
          <a:xfrm>
            <a:off x="5073331" y="1380875"/>
            <a:ext cx="1838398" cy="1838398"/>
          </a:xfrm>
          <a:prstGeom prst="rect">
            <a:avLst/>
          </a:prstGeom>
          <a:noFill/>
          <a:ln>
            <a:noFill/>
          </a:ln>
        </p:spPr>
      </p:pic>
      <p:pic>
        <p:nvPicPr>
          <p:cNvPr id="795" name="Google Shape;795;p48"/>
          <p:cNvPicPr preferRelativeResize="0"/>
          <p:nvPr/>
        </p:nvPicPr>
        <p:blipFill rotWithShape="1">
          <a:blip r:embed="rId4">
            <a:alphaModFix/>
          </a:blip>
          <a:srcRect b="44867" l="35772" r="27473" t="0"/>
          <a:stretch/>
        </p:blipFill>
        <p:spPr>
          <a:xfrm>
            <a:off x="1150487" y="1380871"/>
            <a:ext cx="1838399" cy="1838402"/>
          </a:xfrm>
          <a:prstGeom prst="rect">
            <a:avLst/>
          </a:prstGeom>
          <a:noFill/>
          <a:ln>
            <a:noFill/>
          </a:ln>
        </p:spPr>
      </p:pic>
      <p:sp>
        <p:nvSpPr>
          <p:cNvPr id="796" name="Google Shape;796;p48"/>
          <p:cNvSpPr txBox="1"/>
          <p:nvPr>
            <p:ph idx="4"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797" name="Google Shape;797;p48"/>
          <p:cNvSpPr txBox="1"/>
          <p:nvPr>
            <p:ph type="ctrTitle"/>
          </p:nvPr>
        </p:nvSpPr>
        <p:spPr>
          <a:xfrm>
            <a:off x="2799862" y="3098313"/>
            <a:ext cx="13656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Aaron Dawson</a:t>
            </a:r>
            <a:endParaRPr/>
          </a:p>
        </p:txBody>
      </p:sp>
      <p:sp>
        <p:nvSpPr>
          <p:cNvPr id="798" name="Google Shape;798;p48"/>
          <p:cNvSpPr txBox="1"/>
          <p:nvPr>
            <p:ph idx="1" type="subTitle"/>
          </p:nvPr>
        </p:nvSpPr>
        <p:spPr>
          <a:xfrm>
            <a:off x="2000912" y="3654875"/>
            <a:ext cx="2164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sp>
        <p:nvSpPr>
          <p:cNvPr id="799" name="Google Shape;799;p48"/>
          <p:cNvSpPr txBox="1"/>
          <p:nvPr>
            <p:ph idx="2" type="ctrTitle"/>
          </p:nvPr>
        </p:nvSpPr>
        <p:spPr>
          <a:xfrm>
            <a:off x="6729336" y="3098313"/>
            <a:ext cx="13656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Estelle Duncan</a:t>
            </a:r>
            <a:endParaRPr/>
          </a:p>
        </p:txBody>
      </p:sp>
      <p:sp>
        <p:nvSpPr>
          <p:cNvPr id="800" name="Google Shape;800;p48"/>
          <p:cNvSpPr txBox="1"/>
          <p:nvPr>
            <p:ph idx="3" type="subTitle"/>
          </p:nvPr>
        </p:nvSpPr>
        <p:spPr>
          <a:xfrm>
            <a:off x="5930436" y="3654875"/>
            <a:ext cx="2164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cxnSp>
        <p:nvCxnSpPr>
          <p:cNvPr id="801" name="Google Shape;801;p48"/>
          <p:cNvCxnSpPr/>
          <p:nvPr/>
        </p:nvCxnSpPr>
        <p:spPr>
          <a:xfrm>
            <a:off x="1150487" y="3486150"/>
            <a:ext cx="14097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02" name="Google Shape;802;p48"/>
          <p:cNvCxnSpPr/>
          <p:nvPr/>
        </p:nvCxnSpPr>
        <p:spPr>
          <a:xfrm>
            <a:off x="5073206" y="3486150"/>
            <a:ext cx="14097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06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" name="Google Shape;807;p49"/>
          <p:cNvSpPr txBox="1"/>
          <p:nvPr>
            <p:ph type="title"/>
          </p:nvPr>
        </p:nvSpPr>
        <p:spPr>
          <a:xfrm flipH="1">
            <a:off x="5672598" y="1370138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Sneak Peek</a:t>
            </a:r>
            <a:endParaRPr sz="3600"/>
          </a:p>
        </p:txBody>
      </p:sp>
      <p:sp>
        <p:nvSpPr>
          <p:cNvPr id="808" name="Google Shape;808;p49"/>
          <p:cNvSpPr txBox="1"/>
          <p:nvPr>
            <p:ph idx="1" type="body"/>
          </p:nvPr>
        </p:nvSpPr>
        <p:spPr>
          <a:xfrm flipH="1">
            <a:off x="5672625" y="2356538"/>
            <a:ext cx="1699500" cy="131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Insert your multimedia content here</a:t>
            </a:r>
            <a:endParaRPr/>
          </a:p>
        </p:txBody>
      </p:sp>
      <p:pic>
        <p:nvPicPr>
          <p:cNvPr id="809" name="Google Shape;809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-731300" y="770775"/>
            <a:ext cx="4943123" cy="3486052"/>
          </a:xfrm>
          <a:prstGeom prst="rect">
            <a:avLst/>
          </a:prstGeom>
          <a:noFill/>
          <a:ln>
            <a:noFill/>
          </a:ln>
        </p:spPr>
      </p:pic>
      <p:pic>
        <p:nvPicPr>
          <p:cNvPr id="810" name="Google Shape;810;p49"/>
          <p:cNvPicPr preferRelativeResize="0"/>
          <p:nvPr/>
        </p:nvPicPr>
        <p:blipFill rotWithShape="1">
          <a:blip r:embed="rId4">
            <a:alphaModFix/>
          </a:blip>
          <a:srcRect b="38830" l="0" r="0" t="12017"/>
          <a:stretch/>
        </p:blipFill>
        <p:spPr>
          <a:xfrm>
            <a:off x="-329603" y="1010263"/>
            <a:ext cx="4080676" cy="3008572"/>
          </a:xfrm>
          <a:prstGeom prst="rect">
            <a:avLst/>
          </a:prstGeom>
          <a:noFill/>
          <a:ln>
            <a:noFill/>
          </a:ln>
        </p:spPr>
      </p:pic>
      <p:sp>
        <p:nvSpPr>
          <p:cNvPr id="811" name="Google Shape;811;p49"/>
          <p:cNvSpPr/>
          <p:nvPr/>
        </p:nvSpPr>
        <p:spPr>
          <a:xfrm>
            <a:off x="1512125" y="2292302"/>
            <a:ext cx="456234" cy="455185"/>
          </a:xfrm>
          <a:custGeom>
            <a:rect b="b" l="l" r="r" t="t"/>
            <a:pathLst>
              <a:path extrusionOk="0" h="14845" w="14878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" name="Google Shape;812;p49"/>
          <p:cNvSpPr/>
          <p:nvPr/>
        </p:nvSpPr>
        <p:spPr>
          <a:xfrm flipH="1">
            <a:off x="-236635" y="3803030"/>
            <a:ext cx="3987706" cy="22242"/>
          </a:xfrm>
          <a:custGeom>
            <a:rect b="b" l="l" r="r" t="t"/>
            <a:pathLst>
              <a:path extrusionOk="0" h="835" w="148173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3" name="Google Shape;813;p49"/>
          <p:cNvSpPr/>
          <p:nvPr/>
        </p:nvSpPr>
        <p:spPr>
          <a:xfrm flipH="1">
            <a:off x="-236569" y="3803023"/>
            <a:ext cx="2066018" cy="22251"/>
          </a:xfrm>
          <a:custGeom>
            <a:rect b="b" l="l" r="r" t="t"/>
            <a:pathLst>
              <a:path extrusionOk="0" h="835" w="70985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" name="Google Shape;814;p49"/>
          <p:cNvSpPr/>
          <p:nvPr/>
        </p:nvSpPr>
        <p:spPr>
          <a:xfrm flipH="1">
            <a:off x="1792521" y="3781697"/>
            <a:ext cx="65559" cy="64889"/>
          </a:xfrm>
          <a:custGeom>
            <a:rect b="b" l="l" r="r" t="t"/>
            <a:pathLst>
              <a:path extrusionOk="0" h="2436" w="2436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815" name="Google Shape;815;p49"/>
          <p:cNvCxnSpPr/>
          <p:nvPr/>
        </p:nvCxnSpPr>
        <p:spPr>
          <a:xfrm>
            <a:off x="5716575" y="2295413"/>
            <a:ext cx="1903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16" name="Google Shape;816;p49"/>
          <p:cNvCxnSpPr/>
          <p:nvPr/>
        </p:nvCxnSpPr>
        <p:spPr>
          <a:xfrm>
            <a:off x="5716575" y="3427388"/>
            <a:ext cx="1903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20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" name="Google Shape;821;p50"/>
          <p:cNvPicPr preferRelativeResize="0"/>
          <p:nvPr/>
        </p:nvPicPr>
        <p:blipFill rotWithShape="1">
          <a:blip r:embed="rId3">
            <a:alphaModFix/>
          </a:blip>
          <a:srcRect b="0" l="28126" r="16873" t="0"/>
          <a:stretch/>
        </p:blipFill>
        <p:spPr>
          <a:xfrm>
            <a:off x="4114874" y="0"/>
            <a:ext cx="5029122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822" name="Google Shape;822;p50"/>
          <p:cNvSpPr/>
          <p:nvPr/>
        </p:nvSpPr>
        <p:spPr>
          <a:xfrm>
            <a:off x="4114850" y="0"/>
            <a:ext cx="5029200" cy="5143500"/>
          </a:xfrm>
          <a:prstGeom prst="rect">
            <a:avLst/>
          </a:prstGeom>
          <a:solidFill>
            <a:srgbClr val="434343">
              <a:alpha val="3464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3" name="Google Shape;823;p50"/>
          <p:cNvSpPr txBox="1"/>
          <p:nvPr>
            <p:ph idx="1" type="subTitle"/>
          </p:nvPr>
        </p:nvSpPr>
        <p:spPr>
          <a:xfrm>
            <a:off x="720000" y="1875000"/>
            <a:ext cx="3061500" cy="13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Do you have any questions?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youremail@freepik.com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+91  620 421 838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</p:txBody>
      </p:sp>
      <p:sp>
        <p:nvSpPr>
          <p:cNvPr id="824" name="Google Shape;824;p50"/>
          <p:cNvSpPr txBox="1"/>
          <p:nvPr>
            <p:ph type="ctrTitle"/>
          </p:nvPr>
        </p:nvSpPr>
        <p:spPr>
          <a:xfrm>
            <a:off x="720000" y="476223"/>
            <a:ext cx="3867300" cy="1174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cxnSp>
        <p:nvCxnSpPr>
          <p:cNvPr id="825" name="Google Shape;825;p50"/>
          <p:cNvCxnSpPr/>
          <p:nvPr/>
        </p:nvCxnSpPr>
        <p:spPr>
          <a:xfrm>
            <a:off x="704850" y="1738100"/>
            <a:ext cx="2752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26" name="Google Shape;826;p50"/>
          <p:cNvCxnSpPr/>
          <p:nvPr/>
        </p:nvCxnSpPr>
        <p:spPr>
          <a:xfrm>
            <a:off x="704850" y="3815350"/>
            <a:ext cx="2752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827" name="Google Shape;827;p50"/>
          <p:cNvSpPr/>
          <p:nvPr/>
        </p:nvSpPr>
        <p:spPr>
          <a:xfrm>
            <a:off x="783672" y="3216499"/>
            <a:ext cx="345674" cy="346056"/>
          </a:xfrm>
          <a:custGeom>
            <a:rect b="b" l="l" r="r" t="t"/>
            <a:pathLst>
              <a:path extrusionOk="0" h="10872" w="1086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8" name="Google Shape;828;p50"/>
          <p:cNvGrpSpPr/>
          <p:nvPr/>
        </p:nvGrpSpPr>
        <p:grpSpPr>
          <a:xfrm>
            <a:off x="1233143" y="3216499"/>
            <a:ext cx="346056" cy="345674"/>
            <a:chOff x="3303268" y="3817349"/>
            <a:chExt cx="346056" cy="345674"/>
          </a:xfrm>
        </p:grpSpPr>
        <p:sp>
          <p:nvSpPr>
            <p:cNvPr id="829" name="Google Shape;829;p50"/>
            <p:cNvSpPr/>
            <p:nvPr/>
          </p:nvSpPr>
          <p:spPr>
            <a:xfrm>
              <a:off x="330326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50"/>
            <p:cNvSpPr/>
            <p:nvPr/>
          </p:nvSpPr>
          <p:spPr>
            <a:xfrm>
              <a:off x="3368074" y="3882537"/>
              <a:ext cx="215298" cy="215298"/>
            </a:xfrm>
            <a:custGeom>
              <a:rect b="b" l="l" r="r" t="t"/>
              <a:pathLst>
                <a:path extrusionOk="0" h="6764" w="6764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50"/>
            <p:cNvSpPr/>
            <p:nvPr/>
          </p:nvSpPr>
          <p:spPr>
            <a:xfrm>
              <a:off x="3418143" y="3933656"/>
              <a:ext cx="114811" cy="112742"/>
            </a:xfrm>
            <a:custGeom>
              <a:rect b="b" l="l" r="r" t="t"/>
              <a:pathLst>
                <a:path extrusionOk="0" h="3542" w="3607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50"/>
            <p:cNvSpPr/>
            <p:nvPr/>
          </p:nvSpPr>
          <p:spPr>
            <a:xfrm>
              <a:off x="3519298" y="3910197"/>
              <a:ext cx="29570" cy="29220"/>
            </a:xfrm>
            <a:custGeom>
              <a:rect b="b" l="l" r="r" t="t"/>
              <a:pathLst>
                <a:path extrusionOk="0" h="918" w="929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" name="Google Shape;833;p50"/>
          <p:cNvGrpSpPr/>
          <p:nvPr/>
        </p:nvGrpSpPr>
        <p:grpSpPr>
          <a:xfrm>
            <a:off x="1682233" y="3216499"/>
            <a:ext cx="346056" cy="345674"/>
            <a:chOff x="3752358" y="3817349"/>
            <a:chExt cx="346056" cy="345674"/>
          </a:xfrm>
        </p:grpSpPr>
        <p:sp>
          <p:nvSpPr>
            <p:cNvPr id="834" name="Google Shape;834;p50"/>
            <p:cNvSpPr/>
            <p:nvPr/>
          </p:nvSpPr>
          <p:spPr>
            <a:xfrm>
              <a:off x="375235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50"/>
            <p:cNvSpPr/>
            <p:nvPr/>
          </p:nvSpPr>
          <p:spPr>
            <a:xfrm>
              <a:off x="3831933" y="3955682"/>
              <a:ext cx="47809" cy="120540"/>
            </a:xfrm>
            <a:custGeom>
              <a:rect b="b" l="l" r="r" t="t"/>
              <a:pathLst>
                <a:path extrusionOk="0" h="3787" w="1502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50"/>
            <p:cNvSpPr/>
            <p:nvPr/>
          </p:nvSpPr>
          <p:spPr>
            <a:xfrm>
              <a:off x="3824739" y="3890112"/>
              <a:ext cx="55002" cy="55002"/>
            </a:xfrm>
            <a:custGeom>
              <a:rect b="b" l="l" r="r" t="t"/>
              <a:pathLst>
                <a:path extrusionOk="0" h="1728" w="1728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50"/>
            <p:cNvSpPr/>
            <p:nvPr/>
          </p:nvSpPr>
          <p:spPr>
            <a:xfrm>
              <a:off x="3904696" y="3955682"/>
              <a:ext cx="128148" cy="120540"/>
            </a:xfrm>
            <a:custGeom>
              <a:rect b="b" l="l" r="r" t="t"/>
              <a:pathLst>
                <a:path extrusionOk="0" h="3787" w="4026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" name="Google Shape;838;p50"/>
          <p:cNvSpPr txBox="1"/>
          <p:nvPr/>
        </p:nvSpPr>
        <p:spPr>
          <a:xfrm>
            <a:off x="720011" y="4400295"/>
            <a:ext cx="2337900" cy="30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dk1"/>
                </a:solidFill>
                <a:latin typeface="Krub"/>
                <a:ea typeface="Krub"/>
                <a:cs typeface="Krub"/>
                <a:sym typeface="Krub"/>
              </a:rPr>
              <a:t>Please keep this slide for attribution</a:t>
            </a:r>
            <a:endParaRPr sz="1000">
              <a:solidFill>
                <a:schemeClr val="dk1"/>
              </a:solidFill>
              <a:latin typeface="Krub"/>
              <a:ea typeface="Krub"/>
              <a:cs typeface="Krub"/>
              <a:sym typeface="Krub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2" name="Shape 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" name="Google Shape;843;p51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844" name="Google Shape;844;p51"/>
          <p:cNvSpPr txBox="1"/>
          <p:nvPr>
            <p:ph idx="1" type="body"/>
          </p:nvPr>
        </p:nvSpPr>
        <p:spPr>
          <a:xfrm>
            <a:off x="883950" y="1331010"/>
            <a:ext cx="72618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Here’s an assortment of alternative pictures within the same style of this template. 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Bike shop with shop assistant</a:t>
            </a:r>
            <a:endParaRPr sz="1400">
              <a:solidFill>
                <a:schemeClr val="dk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Thin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Mechanic repairing a bicycle</a:t>
            </a:r>
            <a:endParaRPr sz="1400">
              <a:solidFill>
                <a:schemeClr val="dk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Thin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Mechanic repairing a bicycle</a:t>
            </a:r>
            <a:r>
              <a:rPr lang="en" sz="1400">
                <a:solidFill>
                  <a:schemeClr val="dk1"/>
                </a:solidFill>
              </a:rPr>
              <a:t> II</a:t>
            </a:r>
            <a:endParaRPr sz="1400">
              <a:solidFill>
                <a:schemeClr val="dk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Thin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Close-up of a person riding the bicycle on street</a:t>
            </a:r>
            <a:endParaRPr sz="1400">
              <a:solidFill>
                <a:schemeClr val="dk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Thin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Mid section of a man in black clothing standing with his bicycle</a:t>
            </a:r>
            <a:endParaRPr sz="1400">
              <a:solidFill>
                <a:schemeClr val="dk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Thin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Man with bike helmet</a:t>
            </a:r>
            <a:endParaRPr sz="1400">
              <a:solidFill>
                <a:schemeClr val="dk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Catamaran Thin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Bike shop with shop assistant</a:t>
            </a:r>
            <a:endParaRPr sz="1400">
              <a:solidFill>
                <a:schemeClr val="dk1"/>
              </a:solidFill>
            </a:endParaRPr>
          </a:p>
        </p:txBody>
      </p:sp>
      <p:cxnSp>
        <p:nvCxnSpPr>
          <p:cNvPr id="845" name="Google Shape;845;p51"/>
          <p:cNvCxnSpPr/>
          <p:nvPr/>
        </p:nvCxnSpPr>
        <p:spPr>
          <a:xfrm>
            <a:off x="1762050" y="1038225"/>
            <a:ext cx="56199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9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52"/>
          <p:cNvSpPr txBox="1"/>
          <p:nvPr>
            <p:ph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851" name="Google Shape;851;p52"/>
          <p:cNvSpPr txBox="1"/>
          <p:nvPr>
            <p:ph idx="1" type="body"/>
          </p:nvPr>
        </p:nvSpPr>
        <p:spPr>
          <a:xfrm>
            <a:off x="605700" y="1298115"/>
            <a:ext cx="3693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Krub Light"/>
                <a:ea typeface="Krub Light"/>
                <a:cs typeface="Krub Light"/>
                <a:sym typeface="Krub Light"/>
              </a:rPr>
              <a:t>Did you like the resources on this template? Get them for free at our other websites.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rPr>
              <a:t>Photos</a:t>
            </a:r>
            <a:endParaRPr sz="2000">
              <a:solidFill>
                <a:schemeClr val="accent1"/>
              </a:solidFill>
              <a:latin typeface="Lobster Two"/>
              <a:ea typeface="Lobster Two"/>
              <a:cs typeface="Lobster Two"/>
              <a:sym typeface="Lobster Two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SemiBold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Mechanic repairing a bicycle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Mechanic repairing a bicycle</a:t>
            </a:r>
            <a:r>
              <a:rPr lang="en" sz="1400">
                <a:solidFill>
                  <a:schemeClr val="dk1"/>
                </a:solidFill>
                <a:latin typeface="Krub Light"/>
                <a:ea typeface="Krub Light"/>
                <a:cs typeface="Krub Light"/>
                <a:sym typeface="Krub Light"/>
              </a:rPr>
              <a:t> II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Mechanic repairing a bicycle</a:t>
            </a:r>
            <a:r>
              <a:rPr lang="en" sz="1400">
                <a:solidFill>
                  <a:schemeClr val="dk1"/>
                </a:solidFill>
                <a:latin typeface="Krub Light"/>
                <a:ea typeface="Krub Light"/>
                <a:cs typeface="Krub Light"/>
                <a:sym typeface="Krub Light"/>
              </a:rPr>
              <a:t> III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Bike shop with shop assistant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 up cyclist on e-bike with aquarium background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 up front part of an e-bike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Rear view of a woman riding the bicycle on street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852" name="Google Shape;852;p52"/>
          <p:cNvSpPr txBox="1"/>
          <p:nvPr>
            <p:ph idx="2" type="body"/>
          </p:nvPr>
        </p:nvSpPr>
        <p:spPr>
          <a:xfrm>
            <a:off x="4703898" y="1330454"/>
            <a:ext cx="3693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 up e-bike in a bicycle store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1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Young man sitting on his bmx low angle shot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Back view of a cyclist putting on his helmet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Young man jumping with bmx bike long shot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Mechanic repairing a bicycle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Smiley business woman working at cashier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Young man on bicycle jumping low angle view</a:t>
            </a:r>
            <a:endParaRPr sz="1400">
              <a:solidFill>
                <a:schemeClr val="dk1"/>
              </a:solidFill>
              <a:latin typeface="Krub Light"/>
              <a:ea typeface="Krub Light"/>
              <a:cs typeface="Krub Light"/>
              <a:sym typeface="Krub Light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Krub Light"/>
              <a:buChar char="■"/>
            </a:pPr>
            <a:r>
              <a:rPr lang="en" sz="1400">
                <a:solidFill>
                  <a:schemeClr val="dk1"/>
                </a:solidFill>
                <a:uFill>
                  <a:noFill/>
                </a:uFill>
                <a:latin typeface="Krub Light"/>
                <a:ea typeface="Krub Light"/>
                <a:cs typeface="Krub Light"/>
                <a:sym typeface="Krub Light"/>
                <a:hlinkClick r:id="rId1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Lifestyle of young friends outdoors</a:t>
            </a:r>
            <a:endParaRPr>
              <a:solidFill>
                <a:schemeClr val="dk1"/>
              </a:solidFill>
            </a:endParaRPr>
          </a:p>
        </p:txBody>
      </p:sp>
      <p:cxnSp>
        <p:nvCxnSpPr>
          <p:cNvPr id="853" name="Google Shape;853;p52"/>
          <p:cNvCxnSpPr/>
          <p:nvPr/>
        </p:nvCxnSpPr>
        <p:spPr>
          <a:xfrm>
            <a:off x="1762050" y="1038225"/>
            <a:ext cx="56199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57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5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53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n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b="1" lang="en" sz="1200">
                <a:solidFill>
                  <a:srgbClr val="869FB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action="ppaction://hlinksldjump"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53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64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Google Shape;865;p54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54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54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Lobster Two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https://fonts.google.com/specimen/Lobster+Two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Krub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https://fonts.google.com/specimen/Krub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8" name="Google Shape;868;p54"/>
          <p:cNvGrpSpPr/>
          <p:nvPr/>
        </p:nvGrpSpPr>
        <p:grpSpPr>
          <a:xfrm>
            <a:off x="3645388" y="3498875"/>
            <a:ext cx="1853225" cy="754200"/>
            <a:chOff x="2052655" y="3498875"/>
            <a:chExt cx="1853225" cy="754200"/>
          </a:xfrm>
        </p:grpSpPr>
        <p:sp>
          <p:nvSpPr>
            <p:cNvPr id="869" name="Google Shape;869;p54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303030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54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F55C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54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#303030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872" name="Google Shape;872;p54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#fff55c</a:t>
              </a:r>
              <a:endParaRPr sz="1000">
                <a:solidFill>
                  <a:schemeClr val="dk1"/>
                </a:solidFill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8"/>
          <p:cNvSpPr txBox="1"/>
          <p:nvPr>
            <p:ph idx="18" type="title"/>
          </p:nvPr>
        </p:nvSpPr>
        <p:spPr>
          <a:xfrm>
            <a:off x="3829050" y="355575"/>
            <a:ext cx="45948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43" name="Google Shape;143;p28"/>
          <p:cNvSpPr txBox="1"/>
          <p:nvPr>
            <p:ph idx="3" type="ctrTitle"/>
          </p:nvPr>
        </p:nvSpPr>
        <p:spPr>
          <a:xfrm>
            <a:off x="5646413" y="2361575"/>
            <a:ext cx="304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Services/Products </a:t>
            </a:r>
            <a:endParaRPr/>
          </a:p>
        </p:txBody>
      </p:sp>
      <p:sp>
        <p:nvSpPr>
          <p:cNvPr id="144" name="Google Shape;144;p28"/>
          <p:cNvSpPr txBox="1"/>
          <p:nvPr>
            <p:ph type="ctrTitle"/>
          </p:nvPr>
        </p:nvSpPr>
        <p:spPr>
          <a:xfrm>
            <a:off x="5646413" y="1062300"/>
            <a:ext cx="2998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Our Company</a:t>
            </a:r>
            <a:endParaRPr/>
          </a:p>
        </p:txBody>
      </p:sp>
      <p:sp>
        <p:nvSpPr>
          <p:cNvPr id="145" name="Google Shape;145;p28"/>
          <p:cNvSpPr txBox="1"/>
          <p:nvPr>
            <p:ph idx="1" type="subTitle"/>
          </p:nvPr>
        </p:nvSpPr>
        <p:spPr>
          <a:xfrm>
            <a:off x="5646412" y="1553550"/>
            <a:ext cx="252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could describe the topic of the section here</a:t>
            </a:r>
            <a:endParaRPr/>
          </a:p>
        </p:txBody>
      </p:sp>
      <p:sp>
        <p:nvSpPr>
          <p:cNvPr id="146" name="Google Shape;146;p28"/>
          <p:cNvSpPr txBox="1"/>
          <p:nvPr>
            <p:ph idx="4" type="subTitle"/>
          </p:nvPr>
        </p:nvSpPr>
        <p:spPr>
          <a:xfrm>
            <a:off x="5646400" y="2850925"/>
            <a:ext cx="252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describe the topic of the section here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" name="Google Shape;147;p28"/>
          <p:cNvSpPr txBox="1"/>
          <p:nvPr>
            <p:ph idx="6" type="ctrTitle"/>
          </p:nvPr>
        </p:nvSpPr>
        <p:spPr>
          <a:xfrm>
            <a:off x="5646413" y="3637100"/>
            <a:ext cx="2251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Clients</a:t>
            </a:r>
            <a:endParaRPr/>
          </a:p>
        </p:txBody>
      </p:sp>
      <p:sp>
        <p:nvSpPr>
          <p:cNvPr id="148" name="Google Shape;148;p28"/>
          <p:cNvSpPr txBox="1"/>
          <p:nvPr>
            <p:ph idx="7" type="subTitle"/>
          </p:nvPr>
        </p:nvSpPr>
        <p:spPr>
          <a:xfrm>
            <a:off x="5646412" y="4126450"/>
            <a:ext cx="252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describe the topic of the section here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49" name="Google Shape;149;p28"/>
          <p:cNvPicPr preferRelativeResize="0"/>
          <p:nvPr/>
        </p:nvPicPr>
        <p:blipFill rotWithShape="1">
          <a:blip r:embed="rId3">
            <a:alphaModFix/>
          </a:blip>
          <a:srcRect b="0" l="0" r="50369" t="0"/>
          <a:stretch/>
        </p:blipFill>
        <p:spPr>
          <a:xfrm>
            <a:off x="0" y="0"/>
            <a:ext cx="3829048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50" name="Google Shape;150;p28"/>
          <p:cNvSpPr txBox="1"/>
          <p:nvPr>
            <p:ph idx="2" type="title"/>
          </p:nvPr>
        </p:nvSpPr>
        <p:spPr>
          <a:xfrm>
            <a:off x="4276721" y="1415125"/>
            <a:ext cx="1264200" cy="53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51" name="Google Shape;151;p28"/>
          <p:cNvSpPr txBox="1"/>
          <p:nvPr>
            <p:ph idx="5" type="title"/>
          </p:nvPr>
        </p:nvSpPr>
        <p:spPr>
          <a:xfrm>
            <a:off x="4276721" y="2697725"/>
            <a:ext cx="1264200" cy="53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52" name="Google Shape;152;p28"/>
          <p:cNvSpPr txBox="1"/>
          <p:nvPr>
            <p:ph idx="8" type="title"/>
          </p:nvPr>
        </p:nvSpPr>
        <p:spPr>
          <a:xfrm>
            <a:off x="4276721" y="3980325"/>
            <a:ext cx="1264200" cy="536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cxnSp>
        <p:nvCxnSpPr>
          <p:cNvPr id="153" name="Google Shape;153;p28"/>
          <p:cNvCxnSpPr/>
          <p:nvPr/>
        </p:nvCxnSpPr>
        <p:spPr>
          <a:xfrm>
            <a:off x="4276725" y="2324625"/>
            <a:ext cx="4143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54" name="Google Shape;154;p28"/>
          <p:cNvCxnSpPr/>
          <p:nvPr/>
        </p:nvCxnSpPr>
        <p:spPr>
          <a:xfrm>
            <a:off x="4276725" y="3607225"/>
            <a:ext cx="4143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76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" name="Google Shape;878;p55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infographics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9" name="Google Shape;879;p55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880" name="Google Shape;880;p55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55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" name="Google Shape;882;p55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883" name="Google Shape;883;p55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55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55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55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" name="Google Shape;887;p55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888" name="Google Shape;888;p55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55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" name="Google Shape;890;p55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891" name="Google Shape;891;p55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55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55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" name="Google Shape;894;p55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895" name="Google Shape;895;p55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55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" name="Google Shape;897;p55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898" name="Google Shape;898;p55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55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55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55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" name="Google Shape;902;p55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903" name="Google Shape;903;p55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55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55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55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" name="Google Shape;907;p55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908" name="Google Shape;908;p55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55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55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55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55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" name="Google Shape;913;p55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914" name="Google Shape;914;p55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55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55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55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" name="Google Shape;918;p55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919" name="Google Shape;919;p55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55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55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" name="Google Shape;922;p55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923" name="Google Shape;923;p55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55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55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55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55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55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" name="Google Shape;929;p55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930" name="Google Shape;930;p55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55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55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55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55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55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55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" name="Google Shape;937;p55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938" name="Google Shape;938;p55"/>
            <p:cNvSpPr/>
            <p:nvPr/>
          </p:nvSpPr>
          <p:spPr>
            <a:xfrm>
              <a:off x="4583864" y="2962952"/>
              <a:ext cx="534651" cy="104077"/>
            </a:xfrm>
            <a:custGeom>
              <a:rect b="b" l="l" r="r" t="t"/>
              <a:pathLst>
                <a:path extrusionOk="0" h="2305" w="11841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55"/>
            <p:cNvSpPr/>
            <p:nvPr/>
          </p:nvSpPr>
          <p:spPr>
            <a:xfrm>
              <a:off x="4411970" y="2963088"/>
              <a:ext cx="124124" cy="104077"/>
            </a:xfrm>
            <a:custGeom>
              <a:rect b="b" l="l" r="r" t="t"/>
              <a:pathLst>
                <a:path extrusionOk="0" h="2305" w="2749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55"/>
            <p:cNvSpPr/>
            <p:nvPr/>
          </p:nvSpPr>
          <p:spPr>
            <a:xfrm>
              <a:off x="4496946" y="2963133"/>
              <a:ext cx="79920" cy="104031"/>
            </a:xfrm>
            <a:custGeom>
              <a:rect b="b" l="l" r="r" t="t"/>
              <a:pathLst>
                <a:path extrusionOk="0" h="2304" w="177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55"/>
            <p:cNvSpPr/>
            <p:nvPr/>
          </p:nvSpPr>
          <p:spPr>
            <a:xfrm>
              <a:off x="4537628" y="2963133"/>
              <a:ext cx="79965" cy="104031"/>
            </a:xfrm>
            <a:custGeom>
              <a:rect b="b" l="l" r="r" t="t"/>
              <a:pathLst>
                <a:path extrusionOk="0" h="2304" w="1771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" name="Google Shape;942;p55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943" name="Google Shape;943;p55"/>
            <p:cNvSpPr/>
            <p:nvPr/>
          </p:nvSpPr>
          <p:spPr>
            <a:xfrm>
              <a:off x="4411970" y="2726085"/>
              <a:ext cx="118796" cy="193659"/>
            </a:xfrm>
            <a:custGeom>
              <a:rect b="b" l="l" r="r" t="t"/>
              <a:pathLst>
                <a:path extrusionOk="0" h="4289" w="2631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55"/>
            <p:cNvSpPr/>
            <p:nvPr/>
          </p:nvSpPr>
          <p:spPr>
            <a:xfrm>
              <a:off x="4426058" y="2791601"/>
              <a:ext cx="36167" cy="62627"/>
            </a:xfrm>
            <a:custGeom>
              <a:rect b="b" l="l" r="r" t="t"/>
              <a:pathLst>
                <a:path extrusionOk="0" h="1387" w="801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55"/>
            <p:cNvSpPr/>
            <p:nvPr/>
          </p:nvSpPr>
          <p:spPr>
            <a:xfrm>
              <a:off x="4456806" y="2743875"/>
              <a:ext cx="598271" cy="157989"/>
            </a:xfrm>
            <a:custGeom>
              <a:rect b="b" l="l" r="r" t="t"/>
              <a:pathLst>
                <a:path extrusionOk="0" h="3499" w="1325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" name="Google Shape;946;p55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947" name="Google Shape;947;p55"/>
            <p:cNvSpPr/>
            <p:nvPr/>
          </p:nvSpPr>
          <p:spPr>
            <a:xfrm>
              <a:off x="4411970" y="4340222"/>
              <a:ext cx="121370" cy="121370"/>
            </a:xfrm>
            <a:custGeom>
              <a:rect b="b" l="l" r="r" t="t"/>
              <a:pathLst>
                <a:path extrusionOk="0" h="2688" w="2688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55"/>
            <p:cNvSpPr/>
            <p:nvPr/>
          </p:nvSpPr>
          <p:spPr>
            <a:xfrm>
              <a:off x="4457032" y="4385284"/>
              <a:ext cx="152661" cy="152615"/>
            </a:xfrm>
            <a:custGeom>
              <a:rect b="b" l="l" r="r" t="t"/>
              <a:pathLst>
                <a:path extrusionOk="0" h="3380" w="3381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55"/>
            <p:cNvSpPr/>
            <p:nvPr/>
          </p:nvSpPr>
          <p:spPr>
            <a:xfrm>
              <a:off x="4533392" y="4383749"/>
              <a:ext cx="658046" cy="199155"/>
            </a:xfrm>
            <a:custGeom>
              <a:rect b="b" l="l" r="r" t="t"/>
              <a:pathLst>
                <a:path extrusionOk="0" h="4997" w="16511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" name="Google Shape;950;p55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951" name="Google Shape;951;p55"/>
            <p:cNvSpPr/>
            <p:nvPr/>
          </p:nvSpPr>
          <p:spPr>
            <a:xfrm>
              <a:off x="4411970" y="2468674"/>
              <a:ext cx="216235" cy="167425"/>
            </a:xfrm>
            <a:custGeom>
              <a:rect b="b" l="l" r="r" t="t"/>
              <a:pathLst>
                <a:path extrusionOk="0" h="3708" w="4789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55"/>
            <p:cNvSpPr/>
            <p:nvPr/>
          </p:nvSpPr>
          <p:spPr>
            <a:xfrm>
              <a:off x="4564629" y="2468674"/>
              <a:ext cx="594658" cy="167425"/>
            </a:xfrm>
            <a:custGeom>
              <a:rect b="b" l="l" r="r" t="t"/>
              <a:pathLst>
                <a:path extrusionOk="0" h="3708" w="1317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3" name="Google Shape;953;p55"/>
          <p:cNvSpPr/>
          <p:nvPr/>
        </p:nvSpPr>
        <p:spPr>
          <a:xfrm>
            <a:off x="996874" y="3014089"/>
            <a:ext cx="810618" cy="192983"/>
          </a:xfrm>
          <a:custGeom>
            <a:rect b="b" l="l" r="r" t="t"/>
            <a:pathLst>
              <a:path extrusionOk="0" h="4270" w="17936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cap="flat" cmpd="sng" w="9525">
            <a:solidFill>
              <a:srgbClr val="445D7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" name="Google Shape;954;p55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955" name="Google Shape;955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" name="Google Shape;959;p55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960" name="Google Shape;960;p55"/>
            <p:cNvSpPr/>
            <p:nvPr/>
          </p:nvSpPr>
          <p:spPr>
            <a:xfrm>
              <a:off x="4404545" y="3301592"/>
              <a:ext cx="782403" cy="129272"/>
            </a:xfrm>
            <a:custGeom>
              <a:rect b="b" l="l" r="r" t="t"/>
              <a:pathLst>
                <a:path extrusionOk="0" h="2863" w="17328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55"/>
            <p:cNvSpPr/>
            <p:nvPr/>
          </p:nvSpPr>
          <p:spPr>
            <a:xfrm>
              <a:off x="4420869" y="3318308"/>
              <a:ext cx="92621" cy="95856"/>
            </a:xfrm>
            <a:custGeom>
              <a:rect b="b" l="l" r="r" t="t"/>
              <a:pathLst>
                <a:path extrusionOk="0" h="2563" w="2664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" name="Google Shape;962;p55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963" name="Google Shape;963;p55"/>
            <p:cNvSpPr/>
            <p:nvPr/>
          </p:nvSpPr>
          <p:spPr>
            <a:xfrm>
              <a:off x="4411970" y="3131459"/>
              <a:ext cx="710520" cy="117397"/>
            </a:xfrm>
            <a:custGeom>
              <a:rect b="b" l="l" r="r" t="t"/>
              <a:pathLst>
                <a:path extrusionOk="0" h="2600" w="15736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55"/>
            <p:cNvSpPr/>
            <p:nvPr/>
          </p:nvSpPr>
          <p:spPr>
            <a:xfrm>
              <a:off x="4411970" y="3131459"/>
              <a:ext cx="168012" cy="117397"/>
            </a:xfrm>
            <a:custGeom>
              <a:rect b="b" l="l" r="r" t="t"/>
              <a:pathLst>
                <a:path extrusionOk="0" h="2600" w="3721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descr="Timeline background shape" id="965" name="Google Shape;965;p55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fmla="val 50000" name="adj"/>
            </a:avLst>
          </a:prstGeom>
          <a:noFill/>
          <a:ln cap="flat" cmpd="sng" w="9525">
            <a:solidFill>
              <a:srgbClr val="667E9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6" name="Google Shape;966;p55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967" name="Google Shape;967;p55"/>
            <p:cNvSpPr/>
            <p:nvPr/>
          </p:nvSpPr>
          <p:spPr>
            <a:xfrm>
              <a:off x="4411970" y="1801825"/>
              <a:ext cx="734586" cy="409262"/>
            </a:xfrm>
            <a:custGeom>
              <a:rect b="b" l="l" r="r" t="t"/>
              <a:pathLst>
                <a:path extrusionOk="0" h="9064" w="16269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55"/>
            <p:cNvSpPr/>
            <p:nvPr/>
          </p:nvSpPr>
          <p:spPr>
            <a:xfrm>
              <a:off x="4411970" y="1801825"/>
              <a:ext cx="184087" cy="330923"/>
            </a:xfrm>
            <a:custGeom>
              <a:rect b="b" l="l" r="r" t="t"/>
              <a:pathLst>
                <a:path extrusionOk="0" h="7329" w="4077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" name="Google Shape;969;p55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970" name="Google Shape;970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fmla="val 0" name="adj1"/>
                <a:gd fmla="val 16200000" name="adj2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" name="Google Shape;972;p55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973" name="Google Shape;973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fmla="val 25000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fmla="val 7914150" name="adj1"/>
                <a:gd fmla="val 0" name="adj2"/>
                <a:gd fmla="val 25000" name="adj3"/>
              </a:avLst>
            </a:prstGeom>
            <a:solidFill>
              <a:srgbClr val="667E92"/>
            </a:solidFill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" name="Google Shape;975;p55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976" name="Google Shape;976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fmla="val 4716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fmla="val 5814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fmla="val 7648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fmla="val 10182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fmla="val 5266439" name="adj1"/>
                <a:gd fmla="val 19995741" name="adj2"/>
                <a:gd fmla="val 4692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fmla="val 3085776" name="adj1"/>
                <a:gd fmla="val 20100839" name="adj2"/>
                <a:gd fmla="val 5564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fmla="val 8884448" name="adj1"/>
                <a:gd fmla="val 20414899" name="adj2"/>
                <a:gd fmla="val 7688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fmla="val 6490304" name="adj1"/>
                <a:gd fmla="val 20700625" name="adj2"/>
                <a:gd fmla="val 10156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" name="Google Shape;984;p55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985" name="Google Shape;985;p55"/>
            <p:cNvSpPr/>
            <p:nvPr/>
          </p:nvSpPr>
          <p:spPr>
            <a:xfrm>
              <a:off x="6045348" y="1300071"/>
              <a:ext cx="131951" cy="65352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55"/>
            <p:cNvSpPr/>
            <p:nvPr/>
          </p:nvSpPr>
          <p:spPr>
            <a:xfrm>
              <a:off x="6080342" y="1201250"/>
              <a:ext cx="127938" cy="96863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55"/>
            <p:cNvSpPr/>
            <p:nvPr/>
          </p:nvSpPr>
          <p:spPr>
            <a:xfrm>
              <a:off x="6144918" y="1121167"/>
              <a:ext cx="112541" cy="119145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55"/>
            <p:cNvSpPr/>
            <p:nvPr/>
          </p:nvSpPr>
          <p:spPr>
            <a:xfrm>
              <a:off x="6232449" y="1066723"/>
              <a:ext cx="86879" cy="130518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55"/>
            <p:cNvSpPr/>
            <p:nvPr/>
          </p:nvSpPr>
          <p:spPr>
            <a:xfrm>
              <a:off x="6335379" y="1042577"/>
              <a:ext cx="53284" cy="130518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55"/>
            <p:cNvSpPr/>
            <p:nvPr/>
          </p:nvSpPr>
          <p:spPr>
            <a:xfrm>
              <a:off x="6431682" y="1043229"/>
              <a:ext cx="56550" cy="131824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55"/>
            <p:cNvSpPr/>
            <p:nvPr/>
          </p:nvSpPr>
          <p:spPr>
            <a:xfrm>
              <a:off x="6500924" y="1070731"/>
              <a:ext cx="89678" cy="130612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55"/>
            <p:cNvSpPr/>
            <p:nvPr/>
          </p:nvSpPr>
          <p:spPr>
            <a:xfrm>
              <a:off x="6561580" y="1127973"/>
              <a:ext cx="114501" cy="117746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55"/>
            <p:cNvSpPr/>
            <p:nvPr/>
          </p:nvSpPr>
          <p:spPr>
            <a:xfrm>
              <a:off x="6636887" y="1310792"/>
              <a:ext cx="132697" cy="61996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55"/>
            <p:cNvSpPr/>
            <p:nvPr/>
          </p:nvSpPr>
          <p:spPr>
            <a:xfrm>
              <a:off x="6642953" y="1415020"/>
              <a:ext cx="130645" cy="47826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55"/>
            <p:cNvSpPr/>
            <p:nvPr/>
          </p:nvSpPr>
          <p:spPr>
            <a:xfrm>
              <a:off x="6622143" y="1485687"/>
              <a:ext cx="131951" cy="81388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55"/>
            <p:cNvSpPr/>
            <p:nvPr/>
          </p:nvSpPr>
          <p:spPr>
            <a:xfrm>
              <a:off x="6582390" y="1548895"/>
              <a:ext cx="121219" cy="108983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55"/>
            <p:cNvSpPr/>
            <p:nvPr/>
          </p:nvSpPr>
          <p:spPr>
            <a:xfrm>
              <a:off x="6526586" y="1599238"/>
              <a:ext cx="100316" cy="126510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55"/>
            <p:cNvSpPr/>
            <p:nvPr/>
          </p:nvSpPr>
          <p:spPr>
            <a:xfrm>
              <a:off x="6459957" y="1632893"/>
              <a:ext cx="70735" cy="13257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55"/>
            <p:cNvSpPr/>
            <p:nvPr/>
          </p:nvSpPr>
          <p:spPr>
            <a:xfrm>
              <a:off x="6379145" y="1646318"/>
              <a:ext cx="43859" cy="128188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55"/>
            <p:cNvSpPr/>
            <p:nvPr/>
          </p:nvSpPr>
          <p:spPr>
            <a:xfrm>
              <a:off x="6272109" y="1630842"/>
              <a:ext cx="74187" cy="131917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55"/>
            <p:cNvSpPr/>
            <p:nvPr/>
          </p:nvSpPr>
          <p:spPr>
            <a:xfrm>
              <a:off x="6177205" y="1595229"/>
              <a:ext cx="103769" cy="12520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55"/>
            <p:cNvSpPr/>
            <p:nvPr/>
          </p:nvSpPr>
          <p:spPr>
            <a:xfrm>
              <a:off x="6103205" y="1542835"/>
              <a:ext cx="123272" cy="106932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55"/>
            <p:cNvSpPr/>
            <p:nvPr/>
          </p:nvSpPr>
          <p:spPr>
            <a:xfrm>
              <a:off x="6055426" y="1478881"/>
              <a:ext cx="131951" cy="78777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55"/>
            <p:cNvSpPr/>
            <p:nvPr/>
          </p:nvSpPr>
          <p:spPr>
            <a:xfrm>
              <a:off x="6039282" y="1408308"/>
              <a:ext cx="129338" cy="43817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55"/>
            <p:cNvSpPr/>
            <p:nvPr/>
          </p:nvSpPr>
          <p:spPr>
            <a:xfrm>
              <a:off x="6608612" y="1210666"/>
              <a:ext cx="128685" cy="93507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" name="Google Shape;1006;p55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1007" name="Google Shape;1007;p55"/>
            <p:cNvSpPr/>
            <p:nvPr/>
          </p:nvSpPr>
          <p:spPr>
            <a:xfrm>
              <a:off x="2093189" y="1651625"/>
              <a:ext cx="272600" cy="287950"/>
            </a:xfrm>
            <a:custGeom>
              <a:rect b="b" l="l" r="r" t="t"/>
              <a:pathLst>
                <a:path extrusionOk="0" h="11518" w="10904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55"/>
            <p:cNvSpPr/>
            <p:nvPr/>
          </p:nvSpPr>
          <p:spPr>
            <a:xfrm>
              <a:off x="1825800" y="1967150"/>
              <a:ext cx="231900" cy="233575"/>
            </a:xfrm>
            <a:custGeom>
              <a:rect b="b" l="l" r="r" t="t"/>
              <a:pathLst>
                <a:path extrusionOk="0" h="9343" w="9276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55"/>
            <p:cNvSpPr/>
            <p:nvPr/>
          </p:nvSpPr>
          <p:spPr>
            <a:xfrm>
              <a:off x="2093189" y="1967150"/>
              <a:ext cx="244350" cy="256250"/>
            </a:xfrm>
            <a:custGeom>
              <a:rect b="b" l="l" r="r" t="t"/>
              <a:pathLst>
                <a:path extrusionOk="0" h="10250" w="9774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55"/>
            <p:cNvSpPr/>
            <p:nvPr/>
          </p:nvSpPr>
          <p:spPr>
            <a:xfrm>
              <a:off x="1851375" y="1730300"/>
              <a:ext cx="206325" cy="209275"/>
            </a:xfrm>
            <a:custGeom>
              <a:rect b="b" l="l" r="r" t="t"/>
              <a:pathLst>
                <a:path extrusionOk="0" h="8371" w="8253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" name="Google Shape;1011;p55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1012" name="Google Shape;1012;p55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55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55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55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55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55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55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55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55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55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55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55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" name="Google Shape;1024;p55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1025" name="Google Shape;1025;p55"/>
            <p:cNvSpPr/>
            <p:nvPr/>
          </p:nvSpPr>
          <p:spPr>
            <a:xfrm>
              <a:off x="2013045" y="4867370"/>
              <a:ext cx="921986" cy="174718"/>
            </a:xfrm>
            <a:custGeom>
              <a:rect b="b" l="l" r="r" t="t"/>
              <a:pathLst>
                <a:path extrusionOk="0" fill="none" h="26303" w="138801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55"/>
            <p:cNvSpPr/>
            <p:nvPr/>
          </p:nvSpPr>
          <p:spPr>
            <a:xfrm>
              <a:off x="2013045" y="4813233"/>
              <a:ext cx="316628" cy="174718"/>
            </a:xfrm>
            <a:custGeom>
              <a:rect b="b" l="l" r="r" t="t"/>
              <a:pathLst>
                <a:path extrusionOk="0" fill="none" h="26303" w="47667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" name="Google Shape;1027;p55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1028" name="Google Shape;1028;p55"/>
            <p:cNvSpPr/>
            <p:nvPr/>
          </p:nvSpPr>
          <p:spPr>
            <a:xfrm>
              <a:off x="1046767" y="4811593"/>
              <a:ext cx="859646" cy="237881"/>
            </a:xfrm>
            <a:custGeom>
              <a:rect b="b" l="l" r="r" t="t"/>
              <a:pathLst>
                <a:path extrusionOk="0" fill="none" h="35812" w="129416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55"/>
            <p:cNvSpPr/>
            <p:nvPr/>
          </p:nvSpPr>
          <p:spPr>
            <a:xfrm>
              <a:off x="1046767" y="4983846"/>
              <a:ext cx="65628" cy="65628"/>
            </a:xfrm>
            <a:custGeom>
              <a:rect b="b" l="l" r="r" t="t"/>
              <a:pathLst>
                <a:path extrusionOk="0" fill="none" h="9880" w="988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55"/>
            <p:cNvSpPr/>
            <p:nvPr/>
          </p:nvSpPr>
          <p:spPr>
            <a:xfrm>
              <a:off x="1067279" y="4756633"/>
              <a:ext cx="179640" cy="179646"/>
            </a:xfrm>
            <a:custGeom>
              <a:rect b="b" l="l" r="r" t="t"/>
              <a:pathLst>
                <a:path extrusionOk="0" fill="none" h="27045" w="27044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miter lim="1234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1" name="Google Shape;1031;p55"/>
          <p:cNvSpPr/>
          <p:nvPr/>
        </p:nvSpPr>
        <p:spPr>
          <a:xfrm>
            <a:off x="7439738" y="2350672"/>
            <a:ext cx="185410" cy="94006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2" name="Google Shape;1032;p55"/>
          <p:cNvSpPr/>
          <p:nvPr/>
        </p:nvSpPr>
        <p:spPr>
          <a:xfrm>
            <a:off x="7139193" y="2333075"/>
            <a:ext cx="171771" cy="129198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" name="Google Shape;1033;p55"/>
          <p:cNvSpPr/>
          <p:nvPr/>
        </p:nvSpPr>
        <p:spPr>
          <a:xfrm>
            <a:off x="7761482" y="2339529"/>
            <a:ext cx="167813" cy="116777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4" name="Google Shape;1034;p55"/>
          <p:cNvSpPr/>
          <p:nvPr/>
        </p:nvSpPr>
        <p:spPr>
          <a:xfrm>
            <a:off x="8056187" y="2333075"/>
            <a:ext cx="163855" cy="129198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5" name="Google Shape;1035;p55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036" name="Google Shape;1036;p55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55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" name="Google Shape;1038;p55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039" name="Google Shape;1039;p55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55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" name="Google Shape;1041;p55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042" name="Google Shape;1042;p55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55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" name="Google Shape;1044;p55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045" name="Google Shape;1045;p55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55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" name="Google Shape;1047;p55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048" name="Google Shape;1048;p55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55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" name="Google Shape;1050;p55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051" name="Google Shape;1051;p55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55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" name="Google Shape;1053;p55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054" name="Google Shape;1054;p55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55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" name="Google Shape;1056;p55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057" name="Google Shape;1057;p55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55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55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" name="Google Shape;1060;p55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061" name="Google Shape;1061;p55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55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55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" name="Google Shape;1064;p55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065" name="Google Shape;1065;p55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55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55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" name="Google Shape;1068;p55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069" name="Google Shape;1069;p55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55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55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" name="Google Shape;1072;p55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073" name="Google Shape;1073;p55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55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5" name="Google Shape;1075;p55"/>
          <p:cNvSpPr/>
          <p:nvPr/>
        </p:nvSpPr>
        <p:spPr>
          <a:xfrm>
            <a:off x="7791696" y="3196221"/>
            <a:ext cx="86159" cy="130781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6" name="Google Shape;1076;p55"/>
          <p:cNvSpPr/>
          <p:nvPr/>
        </p:nvSpPr>
        <p:spPr>
          <a:xfrm>
            <a:off x="8064072" y="4203306"/>
            <a:ext cx="148084" cy="162989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7" name="Google Shape;1077;p55"/>
          <p:cNvSpPr/>
          <p:nvPr/>
        </p:nvSpPr>
        <p:spPr>
          <a:xfrm>
            <a:off x="7165528" y="3431527"/>
            <a:ext cx="119101" cy="16341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8" name="Google Shape;1078;p55"/>
          <p:cNvSpPr/>
          <p:nvPr/>
        </p:nvSpPr>
        <p:spPr>
          <a:xfrm>
            <a:off x="7133499" y="4219136"/>
            <a:ext cx="183157" cy="131329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" name="Google Shape;1079;p55"/>
          <p:cNvSpPr/>
          <p:nvPr/>
        </p:nvSpPr>
        <p:spPr>
          <a:xfrm>
            <a:off x="7150823" y="3700780"/>
            <a:ext cx="148511" cy="112515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" name="Google Shape;1080;p55"/>
          <p:cNvSpPr/>
          <p:nvPr/>
        </p:nvSpPr>
        <p:spPr>
          <a:xfrm>
            <a:off x="7784572" y="3682697"/>
            <a:ext cx="100408" cy="148681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1" name="Google Shape;1081;p55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082" name="Google Shape;1082;p55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55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" name="Google Shape;1084;p55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085" name="Google Shape;1085;p55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55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" name="Google Shape;1087;p55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088" name="Google Shape;1088;p55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55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0" name="Google Shape;1090;p55"/>
          <p:cNvSpPr/>
          <p:nvPr/>
        </p:nvSpPr>
        <p:spPr>
          <a:xfrm>
            <a:off x="7479500" y="3955623"/>
            <a:ext cx="105888" cy="132668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1" name="Google Shape;1091;p55"/>
          <p:cNvSpPr/>
          <p:nvPr/>
        </p:nvSpPr>
        <p:spPr>
          <a:xfrm>
            <a:off x="8058166" y="3195277"/>
            <a:ext cx="159897" cy="132668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2" name="Google Shape;1092;p55"/>
          <p:cNvSpPr/>
          <p:nvPr/>
        </p:nvSpPr>
        <p:spPr>
          <a:xfrm>
            <a:off x="7157429" y="3955623"/>
            <a:ext cx="135298" cy="132668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3" name="Google Shape;1093;p55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094" name="Google Shape;1094;p55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55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55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55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55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55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55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55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55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" name="Google Shape;1103;p55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104" name="Google Shape;1104;p55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55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" name="Google Shape;1106;p55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107" name="Google Shape;1107;p55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55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55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55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55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55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55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55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55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55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55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55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55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55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55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55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55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55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55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55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" name="Google Shape;1127;p55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128" name="Google Shape;1128;p55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55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55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55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55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55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55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55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55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55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55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55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55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55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55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5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5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55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55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55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55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55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55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55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55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55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55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55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55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55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55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55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55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55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55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55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55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55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55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55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55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55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55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55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55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55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55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55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55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55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55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55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5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55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55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55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55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55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55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55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55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55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55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55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55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55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55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55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55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55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55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55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55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55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55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55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55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55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6" name="Google Shape;1206;p55"/>
          <p:cNvSpPr/>
          <p:nvPr/>
        </p:nvSpPr>
        <p:spPr>
          <a:xfrm>
            <a:off x="7747607" y="3426066"/>
            <a:ext cx="174337" cy="174337"/>
          </a:xfrm>
          <a:custGeom>
            <a:rect b="b" l="l" r="r" t="t"/>
            <a:pathLst>
              <a:path extrusionOk="0" h="208163" w="208163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7" name="Google Shape;1207;p55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fmla="val 50000" name="adj1"/>
              <a:gd fmla="val 50000" name="adj2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8" name="Google Shape;1208;p55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9" name="Google Shape;1209;p55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13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" name="Google Shape;1214;p56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215" name="Google Shape;1215;p56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56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56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56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56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56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" name="Google Shape;1221;p56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222" name="Google Shape;1222;p56"/>
            <p:cNvSpPr/>
            <p:nvPr/>
          </p:nvSpPr>
          <p:spPr>
            <a:xfrm>
              <a:off x="62561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56"/>
            <p:cNvSpPr/>
            <p:nvPr/>
          </p:nvSpPr>
          <p:spPr>
            <a:xfrm>
              <a:off x="62561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56"/>
            <p:cNvSpPr/>
            <p:nvPr/>
          </p:nvSpPr>
          <p:spPr>
            <a:xfrm>
              <a:off x="625615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56"/>
            <p:cNvSpPr/>
            <p:nvPr/>
          </p:nvSpPr>
          <p:spPr>
            <a:xfrm>
              <a:off x="63323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56"/>
            <p:cNvSpPr/>
            <p:nvPr/>
          </p:nvSpPr>
          <p:spPr>
            <a:xfrm>
              <a:off x="63323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56"/>
            <p:cNvSpPr/>
            <p:nvPr/>
          </p:nvSpPr>
          <p:spPr>
            <a:xfrm>
              <a:off x="64083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56"/>
            <p:cNvSpPr/>
            <p:nvPr/>
          </p:nvSpPr>
          <p:spPr>
            <a:xfrm>
              <a:off x="64083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56"/>
            <p:cNvSpPr/>
            <p:nvPr/>
          </p:nvSpPr>
          <p:spPr>
            <a:xfrm>
              <a:off x="64083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56"/>
            <p:cNvSpPr/>
            <p:nvPr/>
          </p:nvSpPr>
          <p:spPr>
            <a:xfrm>
              <a:off x="64845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56"/>
            <p:cNvSpPr/>
            <p:nvPr/>
          </p:nvSpPr>
          <p:spPr>
            <a:xfrm>
              <a:off x="64845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56"/>
            <p:cNvSpPr/>
            <p:nvPr/>
          </p:nvSpPr>
          <p:spPr>
            <a:xfrm>
              <a:off x="648457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56"/>
            <p:cNvSpPr/>
            <p:nvPr/>
          </p:nvSpPr>
          <p:spPr>
            <a:xfrm>
              <a:off x="64845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56"/>
            <p:cNvSpPr/>
            <p:nvPr/>
          </p:nvSpPr>
          <p:spPr>
            <a:xfrm>
              <a:off x="64845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56"/>
            <p:cNvSpPr/>
            <p:nvPr/>
          </p:nvSpPr>
          <p:spPr>
            <a:xfrm>
              <a:off x="663842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56"/>
            <p:cNvSpPr/>
            <p:nvPr/>
          </p:nvSpPr>
          <p:spPr>
            <a:xfrm>
              <a:off x="66384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56"/>
            <p:cNvSpPr/>
            <p:nvPr/>
          </p:nvSpPr>
          <p:spPr>
            <a:xfrm>
              <a:off x="6638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56"/>
            <p:cNvSpPr/>
            <p:nvPr/>
          </p:nvSpPr>
          <p:spPr>
            <a:xfrm>
              <a:off x="6638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56"/>
            <p:cNvSpPr/>
            <p:nvPr/>
          </p:nvSpPr>
          <p:spPr>
            <a:xfrm>
              <a:off x="6638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56"/>
            <p:cNvSpPr/>
            <p:nvPr/>
          </p:nvSpPr>
          <p:spPr>
            <a:xfrm>
              <a:off x="67154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56"/>
            <p:cNvSpPr/>
            <p:nvPr/>
          </p:nvSpPr>
          <p:spPr>
            <a:xfrm>
              <a:off x="67154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56"/>
            <p:cNvSpPr/>
            <p:nvPr/>
          </p:nvSpPr>
          <p:spPr>
            <a:xfrm>
              <a:off x="67154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56"/>
            <p:cNvSpPr/>
            <p:nvPr/>
          </p:nvSpPr>
          <p:spPr>
            <a:xfrm>
              <a:off x="64083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56"/>
            <p:cNvSpPr/>
            <p:nvPr/>
          </p:nvSpPr>
          <p:spPr>
            <a:xfrm>
              <a:off x="63323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56"/>
            <p:cNvSpPr/>
            <p:nvPr/>
          </p:nvSpPr>
          <p:spPr>
            <a:xfrm>
              <a:off x="625615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56"/>
            <p:cNvSpPr/>
            <p:nvPr/>
          </p:nvSpPr>
          <p:spPr>
            <a:xfrm>
              <a:off x="59514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56"/>
            <p:cNvSpPr/>
            <p:nvPr/>
          </p:nvSpPr>
          <p:spPr>
            <a:xfrm>
              <a:off x="59514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56"/>
            <p:cNvSpPr/>
            <p:nvPr/>
          </p:nvSpPr>
          <p:spPr>
            <a:xfrm>
              <a:off x="602750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56"/>
            <p:cNvSpPr/>
            <p:nvPr/>
          </p:nvSpPr>
          <p:spPr>
            <a:xfrm>
              <a:off x="602750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56"/>
            <p:cNvSpPr/>
            <p:nvPr/>
          </p:nvSpPr>
          <p:spPr>
            <a:xfrm>
              <a:off x="60275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56"/>
            <p:cNvSpPr/>
            <p:nvPr/>
          </p:nvSpPr>
          <p:spPr>
            <a:xfrm>
              <a:off x="61037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56"/>
            <p:cNvSpPr/>
            <p:nvPr/>
          </p:nvSpPr>
          <p:spPr>
            <a:xfrm>
              <a:off x="6103700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56"/>
            <p:cNvSpPr/>
            <p:nvPr/>
          </p:nvSpPr>
          <p:spPr>
            <a:xfrm>
              <a:off x="610370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56"/>
            <p:cNvSpPr/>
            <p:nvPr/>
          </p:nvSpPr>
          <p:spPr>
            <a:xfrm>
              <a:off x="61037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56"/>
            <p:cNvSpPr/>
            <p:nvPr/>
          </p:nvSpPr>
          <p:spPr>
            <a:xfrm>
              <a:off x="6179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56"/>
            <p:cNvSpPr/>
            <p:nvPr/>
          </p:nvSpPr>
          <p:spPr>
            <a:xfrm>
              <a:off x="61799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56"/>
            <p:cNvSpPr/>
            <p:nvPr/>
          </p:nvSpPr>
          <p:spPr>
            <a:xfrm>
              <a:off x="61799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56"/>
            <p:cNvSpPr/>
            <p:nvPr/>
          </p:nvSpPr>
          <p:spPr>
            <a:xfrm>
              <a:off x="61799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56"/>
            <p:cNvSpPr/>
            <p:nvPr/>
          </p:nvSpPr>
          <p:spPr>
            <a:xfrm>
              <a:off x="61799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56"/>
            <p:cNvSpPr/>
            <p:nvPr/>
          </p:nvSpPr>
          <p:spPr>
            <a:xfrm>
              <a:off x="71703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56"/>
            <p:cNvSpPr/>
            <p:nvPr/>
          </p:nvSpPr>
          <p:spPr>
            <a:xfrm>
              <a:off x="68656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56"/>
            <p:cNvSpPr/>
            <p:nvPr/>
          </p:nvSpPr>
          <p:spPr>
            <a:xfrm>
              <a:off x="68656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56"/>
            <p:cNvSpPr/>
            <p:nvPr/>
          </p:nvSpPr>
          <p:spPr>
            <a:xfrm>
              <a:off x="69418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56"/>
            <p:cNvSpPr/>
            <p:nvPr/>
          </p:nvSpPr>
          <p:spPr>
            <a:xfrm>
              <a:off x="67892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56"/>
            <p:cNvSpPr/>
            <p:nvPr/>
          </p:nvSpPr>
          <p:spPr>
            <a:xfrm>
              <a:off x="6637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56"/>
            <p:cNvSpPr/>
            <p:nvPr/>
          </p:nvSpPr>
          <p:spPr>
            <a:xfrm>
              <a:off x="625615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56"/>
            <p:cNvSpPr/>
            <p:nvPr/>
          </p:nvSpPr>
          <p:spPr>
            <a:xfrm>
              <a:off x="64845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64845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64083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56"/>
            <p:cNvSpPr/>
            <p:nvPr/>
          </p:nvSpPr>
          <p:spPr>
            <a:xfrm>
              <a:off x="64083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56"/>
            <p:cNvSpPr/>
            <p:nvPr/>
          </p:nvSpPr>
          <p:spPr>
            <a:xfrm>
              <a:off x="63323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56"/>
            <p:cNvSpPr/>
            <p:nvPr/>
          </p:nvSpPr>
          <p:spPr>
            <a:xfrm>
              <a:off x="63323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56"/>
            <p:cNvSpPr/>
            <p:nvPr/>
          </p:nvSpPr>
          <p:spPr>
            <a:xfrm>
              <a:off x="70940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56"/>
            <p:cNvSpPr/>
            <p:nvPr/>
          </p:nvSpPr>
          <p:spPr>
            <a:xfrm>
              <a:off x="7017875" y="43898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7017875" y="43136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56"/>
            <p:cNvSpPr/>
            <p:nvPr/>
          </p:nvSpPr>
          <p:spPr>
            <a:xfrm>
              <a:off x="69418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56"/>
            <p:cNvSpPr/>
            <p:nvPr/>
          </p:nvSpPr>
          <p:spPr>
            <a:xfrm>
              <a:off x="648457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6560800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6560800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656080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656080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656080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65608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65608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64845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64845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56"/>
            <p:cNvSpPr/>
            <p:nvPr/>
          </p:nvSpPr>
          <p:spPr>
            <a:xfrm>
              <a:off x="64845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56"/>
            <p:cNvSpPr/>
            <p:nvPr/>
          </p:nvSpPr>
          <p:spPr>
            <a:xfrm>
              <a:off x="6408350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56"/>
            <p:cNvSpPr/>
            <p:nvPr/>
          </p:nvSpPr>
          <p:spPr>
            <a:xfrm>
              <a:off x="6408350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56"/>
            <p:cNvSpPr/>
            <p:nvPr/>
          </p:nvSpPr>
          <p:spPr>
            <a:xfrm>
              <a:off x="6408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56"/>
            <p:cNvSpPr/>
            <p:nvPr/>
          </p:nvSpPr>
          <p:spPr>
            <a:xfrm>
              <a:off x="64083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56"/>
            <p:cNvSpPr/>
            <p:nvPr/>
          </p:nvSpPr>
          <p:spPr>
            <a:xfrm>
              <a:off x="6332350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56"/>
            <p:cNvSpPr/>
            <p:nvPr/>
          </p:nvSpPr>
          <p:spPr>
            <a:xfrm>
              <a:off x="63323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56"/>
            <p:cNvSpPr/>
            <p:nvPr/>
          </p:nvSpPr>
          <p:spPr>
            <a:xfrm>
              <a:off x="6332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56"/>
            <p:cNvSpPr/>
            <p:nvPr/>
          </p:nvSpPr>
          <p:spPr>
            <a:xfrm>
              <a:off x="63323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56"/>
            <p:cNvSpPr/>
            <p:nvPr/>
          </p:nvSpPr>
          <p:spPr>
            <a:xfrm>
              <a:off x="625615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56"/>
            <p:cNvSpPr/>
            <p:nvPr/>
          </p:nvSpPr>
          <p:spPr>
            <a:xfrm>
              <a:off x="62561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56"/>
            <p:cNvSpPr/>
            <p:nvPr/>
          </p:nvSpPr>
          <p:spPr>
            <a:xfrm>
              <a:off x="62561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56"/>
            <p:cNvSpPr/>
            <p:nvPr/>
          </p:nvSpPr>
          <p:spPr>
            <a:xfrm>
              <a:off x="61799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56"/>
            <p:cNvSpPr/>
            <p:nvPr/>
          </p:nvSpPr>
          <p:spPr>
            <a:xfrm>
              <a:off x="6179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56"/>
            <p:cNvSpPr/>
            <p:nvPr/>
          </p:nvSpPr>
          <p:spPr>
            <a:xfrm>
              <a:off x="61037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56"/>
            <p:cNvSpPr/>
            <p:nvPr/>
          </p:nvSpPr>
          <p:spPr>
            <a:xfrm>
              <a:off x="61037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56"/>
            <p:cNvSpPr/>
            <p:nvPr/>
          </p:nvSpPr>
          <p:spPr>
            <a:xfrm>
              <a:off x="60275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56"/>
            <p:cNvSpPr/>
            <p:nvPr/>
          </p:nvSpPr>
          <p:spPr>
            <a:xfrm>
              <a:off x="60275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56"/>
            <p:cNvSpPr/>
            <p:nvPr/>
          </p:nvSpPr>
          <p:spPr>
            <a:xfrm>
              <a:off x="60275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56"/>
            <p:cNvSpPr/>
            <p:nvPr/>
          </p:nvSpPr>
          <p:spPr>
            <a:xfrm>
              <a:off x="59514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56"/>
            <p:cNvSpPr/>
            <p:nvPr/>
          </p:nvSpPr>
          <p:spPr>
            <a:xfrm>
              <a:off x="59514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56"/>
            <p:cNvSpPr/>
            <p:nvPr/>
          </p:nvSpPr>
          <p:spPr>
            <a:xfrm>
              <a:off x="59514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56"/>
            <p:cNvSpPr/>
            <p:nvPr/>
          </p:nvSpPr>
          <p:spPr>
            <a:xfrm>
              <a:off x="5875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56"/>
            <p:cNvSpPr/>
            <p:nvPr/>
          </p:nvSpPr>
          <p:spPr>
            <a:xfrm>
              <a:off x="5875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56"/>
            <p:cNvSpPr/>
            <p:nvPr/>
          </p:nvSpPr>
          <p:spPr>
            <a:xfrm>
              <a:off x="58752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56"/>
            <p:cNvSpPr/>
            <p:nvPr/>
          </p:nvSpPr>
          <p:spPr>
            <a:xfrm>
              <a:off x="58752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56"/>
            <p:cNvSpPr/>
            <p:nvPr/>
          </p:nvSpPr>
          <p:spPr>
            <a:xfrm>
              <a:off x="45040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56"/>
            <p:cNvSpPr/>
            <p:nvPr/>
          </p:nvSpPr>
          <p:spPr>
            <a:xfrm>
              <a:off x="45040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56"/>
            <p:cNvSpPr/>
            <p:nvPr/>
          </p:nvSpPr>
          <p:spPr>
            <a:xfrm>
              <a:off x="45040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56"/>
            <p:cNvSpPr/>
            <p:nvPr/>
          </p:nvSpPr>
          <p:spPr>
            <a:xfrm>
              <a:off x="44278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56"/>
            <p:cNvSpPr/>
            <p:nvPr/>
          </p:nvSpPr>
          <p:spPr>
            <a:xfrm>
              <a:off x="4427825" y="3856775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56"/>
            <p:cNvSpPr/>
            <p:nvPr/>
          </p:nvSpPr>
          <p:spPr>
            <a:xfrm>
              <a:off x="44278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56"/>
            <p:cNvSpPr/>
            <p:nvPr/>
          </p:nvSpPr>
          <p:spPr>
            <a:xfrm>
              <a:off x="4351600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56"/>
            <p:cNvSpPr/>
            <p:nvPr/>
          </p:nvSpPr>
          <p:spPr>
            <a:xfrm>
              <a:off x="43516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56"/>
            <p:cNvSpPr/>
            <p:nvPr/>
          </p:nvSpPr>
          <p:spPr>
            <a:xfrm>
              <a:off x="39709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56"/>
            <p:cNvSpPr/>
            <p:nvPr/>
          </p:nvSpPr>
          <p:spPr>
            <a:xfrm>
              <a:off x="39709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56"/>
            <p:cNvSpPr/>
            <p:nvPr/>
          </p:nvSpPr>
          <p:spPr>
            <a:xfrm>
              <a:off x="39709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56"/>
            <p:cNvSpPr/>
            <p:nvPr/>
          </p:nvSpPr>
          <p:spPr>
            <a:xfrm>
              <a:off x="39709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56"/>
            <p:cNvSpPr/>
            <p:nvPr/>
          </p:nvSpPr>
          <p:spPr>
            <a:xfrm>
              <a:off x="39709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56"/>
            <p:cNvSpPr/>
            <p:nvPr/>
          </p:nvSpPr>
          <p:spPr>
            <a:xfrm>
              <a:off x="3970950" y="31710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56"/>
            <p:cNvSpPr/>
            <p:nvPr/>
          </p:nvSpPr>
          <p:spPr>
            <a:xfrm>
              <a:off x="397095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56"/>
            <p:cNvSpPr/>
            <p:nvPr/>
          </p:nvSpPr>
          <p:spPr>
            <a:xfrm>
              <a:off x="397095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56"/>
            <p:cNvSpPr/>
            <p:nvPr/>
          </p:nvSpPr>
          <p:spPr>
            <a:xfrm>
              <a:off x="39709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56"/>
            <p:cNvSpPr/>
            <p:nvPr/>
          </p:nvSpPr>
          <p:spPr>
            <a:xfrm>
              <a:off x="39709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56"/>
            <p:cNvSpPr/>
            <p:nvPr/>
          </p:nvSpPr>
          <p:spPr>
            <a:xfrm>
              <a:off x="397095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56"/>
            <p:cNvSpPr/>
            <p:nvPr/>
          </p:nvSpPr>
          <p:spPr>
            <a:xfrm>
              <a:off x="39709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56"/>
            <p:cNvSpPr/>
            <p:nvPr/>
          </p:nvSpPr>
          <p:spPr>
            <a:xfrm>
              <a:off x="39709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56"/>
            <p:cNvSpPr/>
            <p:nvPr/>
          </p:nvSpPr>
          <p:spPr>
            <a:xfrm>
              <a:off x="3970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56"/>
            <p:cNvSpPr/>
            <p:nvPr/>
          </p:nvSpPr>
          <p:spPr>
            <a:xfrm>
              <a:off x="39709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56"/>
            <p:cNvSpPr/>
            <p:nvPr/>
          </p:nvSpPr>
          <p:spPr>
            <a:xfrm>
              <a:off x="39709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56"/>
            <p:cNvSpPr/>
            <p:nvPr/>
          </p:nvSpPr>
          <p:spPr>
            <a:xfrm>
              <a:off x="40469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56"/>
            <p:cNvSpPr/>
            <p:nvPr/>
          </p:nvSpPr>
          <p:spPr>
            <a:xfrm>
              <a:off x="40469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56"/>
            <p:cNvSpPr/>
            <p:nvPr/>
          </p:nvSpPr>
          <p:spPr>
            <a:xfrm>
              <a:off x="40469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56"/>
            <p:cNvSpPr/>
            <p:nvPr/>
          </p:nvSpPr>
          <p:spPr>
            <a:xfrm>
              <a:off x="40469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56"/>
            <p:cNvSpPr/>
            <p:nvPr/>
          </p:nvSpPr>
          <p:spPr>
            <a:xfrm>
              <a:off x="40469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56"/>
            <p:cNvSpPr/>
            <p:nvPr/>
          </p:nvSpPr>
          <p:spPr>
            <a:xfrm>
              <a:off x="40469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56"/>
            <p:cNvSpPr/>
            <p:nvPr/>
          </p:nvSpPr>
          <p:spPr>
            <a:xfrm>
              <a:off x="40469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56"/>
            <p:cNvSpPr/>
            <p:nvPr/>
          </p:nvSpPr>
          <p:spPr>
            <a:xfrm>
              <a:off x="40469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56"/>
            <p:cNvSpPr/>
            <p:nvPr/>
          </p:nvSpPr>
          <p:spPr>
            <a:xfrm>
              <a:off x="40469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56"/>
            <p:cNvSpPr/>
            <p:nvPr/>
          </p:nvSpPr>
          <p:spPr>
            <a:xfrm>
              <a:off x="40469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56"/>
            <p:cNvSpPr/>
            <p:nvPr/>
          </p:nvSpPr>
          <p:spPr>
            <a:xfrm>
              <a:off x="40469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56"/>
            <p:cNvSpPr/>
            <p:nvPr/>
          </p:nvSpPr>
          <p:spPr>
            <a:xfrm>
              <a:off x="4046950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56"/>
            <p:cNvSpPr/>
            <p:nvPr/>
          </p:nvSpPr>
          <p:spPr>
            <a:xfrm>
              <a:off x="40469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56"/>
            <p:cNvSpPr/>
            <p:nvPr/>
          </p:nvSpPr>
          <p:spPr>
            <a:xfrm>
              <a:off x="41231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56"/>
            <p:cNvSpPr/>
            <p:nvPr/>
          </p:nvSpPr>
          <p:spPr>
            <a:xfrm>
              <a:off x="41231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56"/>
            <p:cNvSpPr/>
            <p:nvPr/>
          </p:nvSpPr>
          <p:spPr>
            <a:xfrm>
              <a:off x="41231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56"/>
            <p:cNvSpPr/>
            <p:nvPr/>
          </p:nvSpPr>
          <p:spPr>
            <a:xfrm>
              <a:off x="41231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56"/>
            <p:cNvSpPr/>
            <p:nvPr/>
          </p:nvSpPr>
          <p:spPr>
            <a:xfrm>
              <a:off x="41231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56"/>
            <p:cNvSpPr/>
            <p:nvPr/>
          </p:nvSpPr>
          <p:spPr>
            <a:xfrm>
              <a:off x="4123175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56"/>
            <p:cNvSpPr/>
            <p:nvPr/>
          </p:nvSpPr>
          <p:spPr>
            <a:xfrm>
              <a:off x="41231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56"/>
            <p:cNvSpPr/>
            <p:nvPr/>
          </p:nvSpPr>
          <p:spPr>
            <a:xfrm>
              <a:off x="41231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56"/>
            <p:cNvSpPr/>
            <p:nvPr/>
          </p:nvSpPr>
          <p:spPr>
            <a:xfrm>
              <a:off x="41231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56"/>
            <p:cNvSpPr/>
            <p:nvPr/>
          </p:nvSpPr>
          <p:spPr>
            <a:xfrm>
              <a:off x="41231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56"/>
            <p:cNvSpPr/>
            <p:nvPr/>
          </p:nvSpPr>
          <p:spPr>
            <a:xfrm>
              <a:off x="41231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56"/>
            <p:cNvSpPr/>
            <p:nvPr/>
          </p:nvSpPr>
          <p:spPr>
            <a:xfrm>
              <a:off x="412317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56"/>
            <p:cNvSpPr/>
            <p:nvPr/>
          </p:nvSpPr>
          <p:spPr>
            <a:xfrm>
              <a:off x="41994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56"/>
            <p:cNvSpPr/>
            <p:nvPr/>
          </p:nvSpPr>
          <p:spPr>
            <a:xfrm>
              <a:off x="41994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56"/>
            <p:cNvSpPr/>
            <p:nvPr/>
          </p:nvSpPr>
          <p:spPr>
            <a:xfrm>
              <a:off x="41994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56"/>
            <p:cNvSpPr/>
            <p:nvPr/>
          </p:nvSpPr>
          <p:spPr>
            <a:xfrm>
              <a:off x="41994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56"/>
            <p:cNvSpPr/>
            <p:nvPr/>
          </p:nvSpPr>
          <p:spPr>
            <a:xfrm>
              <a:off x="427560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56"/>
            <p:cNvSpPr/>
            <p:nvPr/>
          </p:nvSpPr>
          <p:spPr>
            <a:xfrm>
              <a:off x="42756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56"/>
            <p:cNvSpPr/>
            <p:nvPr/>
          </p:nvSpPr>
          <p:spPr>
            <a:xfrm>
              <a:off x="42756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56"/>
            <p:cNvSpPr/>
            <p:nvPr/>
          </p:nvSpPr>
          <p:spPr>
            <a:xfrm>
              <a:off x="42756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56"/>
            <p:cNvSpPr/>
            <p:nvPr/>
          </p:nvSpPr>
          <p:spPr>
            <a:xfrm>
              <a:off x="4275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56"/>
            <p:cNvSpPr/>
            <p:nvPr/>
          </p:nvSpPr>
          <p:spPr>
            <a:xfrm>
              <a:off x="4199400" y="33233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56"/>
            <p:cNvSpPr/>
            <p:nvPr/>
          </p:nvSpPr>
          <p:spPr>
            <a:xfrm>
              <a:off x="419940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56"/>
            <p:cNvSpPr/>
            <p:nvPr/>
          </p:nvSpPr>
          <p:spPr>
            <a:xfrm>
              <a:off x="4199400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56"/>
            <p:cNvSpPr/>
            <p:nvPr/>
          </p:nvSpPr>
          <p:spPr>
            <a:xfrm>
              <a:off x="4199400" y="355192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56"/>
            <p:cNvSpPr/>
            <p:nvPr/>
          </p:nvSpPr>
          <p:spPr>
            <a:xfrm>
              <a:off x="419940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56"/>
            <p:cNvSpPr/>
            <p:nvPr/>
          </p:nvSpPr>
          <p:spPr>
            <a:xfrm>
              <a:off x="419940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56"/>
            <p:cNvSpPr/>
            <p:nvPr/>
          </p:nvSpPr>
          <p:spPr>
            <a:xfrm>
              <a:off x="41231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56"/>
            <p:cNvSpPr/>
            <p:nvPr/>
          </p:nvSpPr>
          <p:spPr>
            <a:xfrm>
              <a:off x="41231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56"/>
            <p:cNvSpPr/>
            <p:nvPr/>
          </p:nvSpPr>
          <p:spPr>
            <a:xfrm>
              <a:off x="4046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56"/>
            <p:cNvSpPr/>
            <p:nvPr/>
          </p:nvSpPr>
          <p:spPr>
            <a:xfrm>
              <a:off x="40469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56"/>
            <p:cNvSpPr/>
            <p:nvPr/>
          </p:nvSpPr>
          <p:spPr>
            <a:xfrm>
              <a:off x="40469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56"/>
            <p:cNvSpPr/>
            <p:nvPr/>
          </p:nvSpPr>
          <p:spPr>
            <a:xfrm>
              <a:off x="40469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56"/>
            <p:cNvSpPr/>
            <p:nvPr/>
          </p:nvSpPr>
          <p:spPr>
            <a:xfrm>
              <a:off x="39709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56"/>
            <p:cNvSpPr/>
            <p:nvPr/>
          </p:nvSpPr>
          <p:spPr>
            <a:xfrm>
              <a:off x="35898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56"/>
            <p:cNvSpPr/>
            <p:nvPr/>
          </p:nvSpPr>
          <p:spPr>
            <a:xfrm>
              <a:off x="35898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56"/>
            <p:cNvSpPr/>
            <p:nvPr/>
          </p:nvSpPr>
          <p:spPr>
            <a:xfrm>
              <a:off x="358987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56"/>
            <p:cNvSpPr/>
            <p:nvPr/>
          </p:nvSpPr>
          <p:spPr>
            <a:xfrm>
              <a:off x="358987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56"/>
            <p:cNvSpPr/>
            <p:nvPr/>
          </p:nvSpPr>
          <p:spPr>
            <a:xfrm>
              <a:off x="35898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56"/>
            <p:cNvSpPr/>
            <p:nvPr/>
          </p:nvSpPr>
          <p:spPr>
            <a:xfrm>
              <a:off x="35898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56"/>
            <p:cNvSpPr/>
            <p:nvPr/>
          </p:nvSpPr>
          <p:spPr>
            <a:xfrm>
              <a:off x="35898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56"/>
            <p:cNvSpPr/>
            <p:nvPr/>
          </p:nvSpPr>
          <p:spPr>
            <a:xfrm>
              <a:off x="32852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56"/>
            <p:cNvSpPr/>
            <p:nvPr/>
          </p:nvSpPr>
          <p:spPr>
            <a:xfrm>
              <a:off x="32852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56"/>
            <p:cNvSpPr/>
            <p:nvPr/>
          </p:nvSpPr>
          <p:spPr>
            <a:xfrm>
              <a:off x="32852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56"/>
            <p:cNvSpPr/>
            <p:nvPr/>
          </p:nvSpPr>
          <p:spPr>
            <a:xfrm>
              <a:off x="33614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56"/>
            <p:cNvSpPr/>
            <p:nvPr/>
          </p:nvSpPr>
          <p:spPr>
            <a:xfrm>
              <a:off x="33614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56"/>
            <p:cNvSpPr/>
            <p:nvPr/>
          </p:nvSpPr>
          <p:spPr>
            <a:xfrm>
              <a:off x="33614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56"/>
            <p:cNvSpPr/>
            <p:nvPr/>
          </p:nvSpPr>
          <p:spPr>
            <a:xfrm>
              <a:off x="336145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56"/>
            <p:cNvSpPr/>
            <p:nvPr/>
          </p:nvSpPr>
          <p:spPr>
            <a:xfrm>
              <a:off x="33614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56"/>
            <p:cNvSpPr/>
            <p:nvPr/>
          </p:nvSpPr>
          <p:spPr>
            <a:xfrm>
              <a:off x="34374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56"/>
            <p:cNvSpPr/>
            <p:nvPr/>
          </p:nvSpPr>
          <p:spPr>
            <a:xfrm>
              <a:off x="34374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56"/>
            <p:cNvSpPr/>
            <p:nvPr/>
          </p:nvSpPr>
          <p:spPr>
            <a:xfrm>
              <a:off x="34374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56"/>
            <p:cNvSpPr/>
            <p:nvPr/>
          </p:nvSpPr>
          <p:spPr>
            <a:xfrm>
              <a:off x="34374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56"/>
            <p:cNvSpPr/>
            <p:nvPr/>
          </p:nvSpPr>
          <p:spPr>
            <a:xfrm>
              <a:off x="34374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56"/>
            <p:cNvSpPr/>
            <p:nvPr/>
          </p:nvSpPr>
          <p:spPr>
            <a:xfrm>
              <a:off x="34374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56"/>
            <p:cNvSpPr/>
            <p:nvPr/>
          </p:nvSpPr>
          <p:spPr>
            <a:xfrm>
              <a:off x="34374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56"/>
            <p:cNvSpPr/>
            <p:nvPr/>
          </p:nvSpPr>
          <p:spPr>
            <a:xfrm>
              <a:off x="35136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56"/>
            <p:cNvSpPr/>
            <p:nvPr/>
          </p:nvSpPr>
          <p:spPr>
            <a:xfrm>
              <a:off x="35136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56"/>
            <p:cNvSpPr/>
            <p:nvPr/>
          </p:nvSpPr>
          <p:spPr>
            <a:xfrm>
              <a:off x="35136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56"/>
            <p:cNvSpPr/>
            <p:nvPr/>
          </p:nvSpPr>
          <p:spPr>
            <a:xfrm>
              <a:off x="35136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56"/>
            <p:cNvSpPr/>
            <p:nvPr/>
          </p:nvSpPr>
          <p:spPr>
            <a:xfrm>
              <a:off x="35136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56"/>
            <p:cNvSpPr/>
            <p:nvPr/>
          </p:nvSpPr>
          <p:spPr>
            <a:xfrm>
              <a:off x="35136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56"/>
            <p:cNvSpPr/>
            <p:nvPr/>
          </p:nvSpPr>
          <p:spPr>
            <a:xfrm>
              <a:off x="35136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56"/>
            <p:cNvSpPr/>
            <p:nvPr/>
          </p:nvSpPr>
          <p:spPr>
            <a:xfrm>
              <a:off x="35136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56"/>
            <p:cNvSpPr/>
            <p:nvPr/>
          </p:nvSpPr>
          <p:spPr>
            <a:xfrm>
              <a:off x="35898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56"/>
            <p:cNvSpPr/>
            <p:nvPr/>
          </p:nvSpPr>
          <p:spPr>
            <a:xfrm>
              <a:off x="366610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56"/>
            <p:cNvSpPr/>
            <p:nvPr/>
          </p:nvSpPr>
          <p:spPr>
            <a:xfrm>
              <a:off x="366610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56"/>
            <p:cNvSpPr/>
            <p:nvPr/>
          </p:nvSpPr>
          <p:spPr>
            <a:xfrm>
              <a:off x="36661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56"/>
            <p:cNvSpPr/>
            <p:nvPr/>
          </p:nvSpPr>
          <p:spPr>
            <a:xfrm>
              <a:off x="36661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56"/>
            <p:cNvSpPr/>
            <p:nvPr/>
          </p:nvSpPr>
          <p:spPr>
            <a:xfrm>
              <a:off x="36661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56"/>
            <p:cNvSpPr/>
            <p:nvPr/>
          </p:nvSpPr>
          <p:spPr>
            <a:xfrm>
              <a:off x="36661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56"/>
            <p:cNvSpPr/>
            <p:nvPr/>
          </p:nvSpPr>
          <p:spPr>
            <a:xfrm>
              <a:off x="36661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56"/>
            <p:cNvSpPr/>
            <p:nvPr/>
          </p:nvSpPr>
          <p:spPr>
            <a:xfrm>
              <a:off x="37423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56"/>
            <p:cNvSpPr/>
            <p:nvPr/>
          </p:nvSpPr>
          <p:spPr>
            <a:xfrm>
              <a:off x="37423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56"/>
            <p:cNvSpPr/>
            <p:nvPr/>
          </p:nvSpPr>
          <p:spPr>
            <a:xfrm>
              <a:off x="37423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56"/>
            <p:cNvSpPr/>
            <p:nvPr/>
          </p:nvSpPr>
          <p:spPr>
            <a:xfrm>
              <a:off x="37423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56"/>
            <p:cNvSpPr/>
            <p:nvPr/>
          </p:nvSpPr>
          <p:spPr>
            <a:xfrm>
              <a:off x="3742300" y="30186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56"/>
            <p:cNvSpPr/>
            <p:nvPr/>
          </p:nvSpPr>
          <p:spPr>
            <a:xfrm>
              <a:off x="37423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56"/>
            <p:cNvSpPr/>
            <p:nvPr/>
          </p:nvSpPr>
          <p:spPr>
            <a:xfrm>
              <a:off x="374230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56"/>
            <p:cNvSpPr/>
            <p:nvPr/>
          </p:nvSpPr>
          <p:spPr>
            <a:xfrm>
              <a:off x="37423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56"/>
            <p:cNvSpPr/>
            <p:nvPr/>
          </p:nvSpPr>
          <p:spPr>
            <a:xfrm>
              <a:off x="38185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56"/>
            <p:cNvSpPr/>
            <p:nvPr/>
          </p:nvSpPr>
          <p:spPr>
            <a:xfrm>
              <a:off x="38185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56"/>
            <p:cNvSpPr/>
            <p:nvPr/>
          </p:nvSpPr>
          <p:spPr>
            <a:xfrm>
              <a:off x="38185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56"/>
            <p:cNvSpPr/>
            <p:nvPr/>
          </p:nvSpPr>
          <p:spPr>
            <a:xfrm>
              <a:off x="38185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56"/>
            <p:cNvSpPr/>
            <p:nvPr/>
          </p:nvSpPr>
          <p:spPr>
            <a:xfrm>
              <a:off x="38185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56"/>
            <p:cNvSpPr/>
            <p:nvPr/>
          </p:nvSpPr>
          <p:spPr>
            <a:xfrm>
              <a:off x="38185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56"/>
            <p:cNvSpPr/>
            <p:nvPr/>
          </p:nvSpPr>
          <p:spPr>
            <a:xfrm>
              <a:off x="38185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56"/>
            <p:cNvSpPr/>
            <p:nvPr/>
          </p:nvSpPr>
          <p:spPr>
            <a:xfrm>
              <a:off x="381852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56"/>
            <p:cNvSpPr/>
            <p:nvPr/>
          </p:nvSpPr>
          <p:spPr>
            <a:xfrm>
              <a:off x="38185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56"/>
            <p:cNvSpPr/>
            <p:nvPr/>
          </p:nvSpPr>
          <p:spPr>
            <a:xfrm>
              <a:off x="38185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56"/>
            <p:cNvSpPr/>
            <p:nvPr/>
          </p:nvSpPr>
          <p:spPr>
            <a:xfrm>
              <a:off x="38947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56"/>
            <p:cNvSpPr/>
            <p:nvPr/>
          </p:nvSpPr>
          <p:spPr>
            <a:xfrm>
              <a:off x="38947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56"/>
            <p:cNvSpPr/>
            <p:nvPr/>
          </p:nvSpPr>
          <p:spPr>
            <a:xfrm>
              <a:off x="3894725" y="385677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56"/>
            <p:cNvSpPr/>
            <p:nvPr/>
          </p:nvSpPr>
          <p:spPr>
            <a:xfrm>
              <a:off x="38947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56"/>
            <p:cNvSpPr/>
            <p:nvPr/>
          </p:nvSpPr>
          <p:spPr>
            <a:xfrm>
              <a:off x="38947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56"/>
            <p:cNvSpPr/>
            <p:nvPr/>
          </p:nvSpPr>
          <p:spPr>
            <a:xfrm>
              <a:off x="38947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56"/>
            <p:cNvSpPr/>
            <p:nvPr/>
          </p:nvSpPr>
          <p:spPr>
            <a:xfrm>
              <a:off x="3894725" y="355192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56"/>
            <p:cNvSpPr/>
            <p:nvPr/>
          </p:nvSpPr>
          <p:spPr>
            <a:xfrm>
              <a:off x="38947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56"/>
            <p:cNvSpPr/>
            <p:nvPr/>
          </p:nvSpPr>
          <p:spPr>
            <a:xfrm>
              <a:off x="38947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56"/>
            <p:cNvSpPr/>
            <p:nvPr/>
          </p:nvSpPr>
          <p:spPr>
            <a:xfrm>
              <a:off x="389460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56"/>
            <p:cNvSpPr/>
            <p:nvPr/>
          </p:nvSpPr>
          <p:spPr>
            <a:xfrm>
              <a:off x="38947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56"/>
            <p:cNvSpPr/>
            <p:nvPr/>
          </p:nvSpPr>
          <p:spPr>
            <a:xfrm>
              <a:off x="38947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56"/>
            <p:cNvSpPr/>
            <p:nvPr/>
          </p:nvSpPr>
          <p:spPr>
            <a:xfrm>
              <a:off x="38947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56"/>
            <p:cNvSpPr/>
            <p:nvPr/>
          </p:nvSpPr>
          <p:spPr>
            <a:xfrm>
              <a:off x="38947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56"/>
            <p:cNvSpPr/>
            <p:nvPr/>
          </p:nvSpPr>
          <p:spPr>
            <a:xfrm>
              <a:off x="38947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56"/>
            <p:cNvSpPr/>
            <p:nvPr/>
          </p:nvSpPr>
          <p:spPr>
            <a:xfrm>
              <a:off x="38947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56"/>
            <p:cNvSpPr/>
            <p:nvPr/>
          </p:nvSpPr>
          <p:spPr>
            <a:xfrm>
              <a:off x="38185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56"/>
            <p:cNvSpPr/>
            <p:nvPr/>
          </p:nvSpPr>
          <p:spPr>
            <a:xfrm>
              <a:off x="3742300" y="2866425"/>
              <a:ext cx="62225" cy="53225"/>
            </a:xfrm>
            <a:custGeom>
              <a:rect b="b" l="l" r="r" t="t"/>
              <a:pathLst>
                <a:path extrusionOk="0" h="2129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56"/>
            <p:cNvSpPr/>
            <p:nvPr/>
          </p:nvSpPr>
          <p:spPr>
            <a:xfrm>
              <a:off x="36661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56"/>
            <p:cNvSpPr/>
            <p:nvPr/>
          </p:nvSpPr>
          <p:spPr>
            <a:xfrm>
              <a:off x="450405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56"/>
            <p:cNvSpPr/>
            <p:nvPr/>
          </p:nvSpPr>
          <p:spPr>
            <a:xfrm>
              <a:off x="4504050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56"/>
            <p:cNvSpPr/>
            <p:nvPr/>
          </p:nvSpPr>
          <p:spPr>
            <a:xfrm>
              <a:off x="45040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56"/>
            <p:cNvSpPr/>
            <p:nvPr/>
          </p:nvSpPr>
          <p:spPr>
            <a:xfrm>
              <a:off x="44278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56"/>
            <p:cNvSpPr/>
            <p:nvPr/>
          </p:nvSpPr>
          <p:spPr>
            <a:xfrm>
              <a:off x="44278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56"/>
            <p:cNvSpPr/>
            <p:nvPr/>
          </p:nvSpPr>
          <p:spPr>
            <a:xfrm>
              <a:off x="44278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56"/>
            <p:cNvSpPr/>
            <p:nvPr/>
          </p:nvSpPr>
          <p:spPr>
            <a:xfrm>
              <a:off x="442782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56"/>
            <p:cNvSpPr/>
            <p:nvPr/>
          </p:nvSpPr>
          <p:spPr>
            <a:xfrm>
              <a:off x="442782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56"/>
            <p:cNvSpPr/>
            <p:nvPr/>
          </p:nvSpPr>
          <p:spPr>
            <a:xfrm>
              <a:off x="43516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56"/>
            <p:cNvSpPr/>
            <p:nvPr/>
          </p:nvSpPr>
          <p:spPr>
            <a:xfrm>
              <a:off x="43516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56"/>
            <p:cNvSpPr/>
            <p:nvPr/>
          </p:nvSpPr>
          <p:spPr>
            <a:xfrm>
              <a:off x="43516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56"/>
            <p:cNvSpPr/>
            <p:nvPr/>
          </p:nvSpPr>
          <p:spPr>
            <a:xfrm>
              <a:off x="435160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56"/>
            <p:cNvSpPr/>
            <p:nvPr/>
          </p:nvSpPr>
          <p:spPr>
            <a:xfrm>
              <a:off x="435160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56"/>
            <p:cNvSpPr/>
            <p:nvPr/>
          </p:nvSpPr>
          <p:spPr>
            <a:xfrm>
              <a:off x="42756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56"/>
            <p:cNvSpPr/>
            <p:nvPr/>
          </p:nvSpPr>
          <p:spPr>
            <a:xfrm>
              <a:off x="42756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56"/>
            <p:cNvSpPr/>
            <p:nvPr/>
          </p:nvSpPr>
          <p:spPr>
            <a:xfrm>
              <a:off x="42756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56"/>
            <p:cNvSpPr/>
            <p:nvPr/>
          </p:nvSpPr>
          <p:spPr>
            <a:xfrm>
              <a:off x="427560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56"/>
            <p:cNvSpPr/>
            <p:nvPr/>
          </p:nvSpPr>
          <p:spPr>
            <a:xfrm>
              <a:off x="42756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56"/>
            <p:cNvSpPr/>
            <p:nvPr/>
          </p:nvSpPr>
          <p:spPr>
            <a:xfrm>
              <a:off x="42756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56"/>
            <p:cNvSpPr/>
            <p:nvPr/>
          </p:nvSpPr>
          <p:spPr>
            <a:xfrm>
              <a:off x="42756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56"/>
            <p:cNvSpPr/>
            <p:nvPr/>
          </p:nvSpPr>
          <p:spPr>
            <a:xfrm>
              <a:off x="42756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56"/>
            <p:cNvSpPr/>
            <p:nvPr/>
          </p:nvSpPr>
          <p:spPr>
            <a:xfrm>
              <a:off x="41994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56"/>
            <p:cNvSpPr/>
            <p:nvPr/>
          </p:nvSpPr>
          <p:spPr>
            <a:xfrm>
              <a:off x="41994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56"/>
            <p:cNvSpPr/>
            <p:nvPr/>
          </p:nvSpPr>
          <p:spPr>
            <a:xfrm>
              <a:off x="41994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56"/>
            <p:cNvSpPr/>
            <p:nvPr/>
          </p:nvSpPr>
          <p:spPr>
            <a:xfrm>
              <a:off x="41994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56"/>
            <p:cNvSpPr/>
            <p:nvPr/>
          </p:nvSpPr>
          <p:spPr>
            <a:xfrm>
              <a:off x="41231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56"/>
            <p:cNvSpPr/>
            <p:nvPr/>
          </p:nvSpPr>
          <p:spPr>
            <a:xfrm>
              <a:off x="41231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56"/>
            <p:cNvSpPr/>
            <p:nvPr/>
          </p:nvSpPr>
          <p:spPr>
            <a:xfrm>
              <a:off x="41231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56"/>
            <p:cNvSpPr/>
            <p:nvPr/>
          </p:nvSpPr>
          <p:spPr>
            <a:xfrm>
              <a:off x="41231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56"/>
            <p:cNvSpPr/>
            <p:nvPr/>
          </p:nvSpPr>
          <p:spPr>
            <a:xfrm>
              <a:off x="41231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56"/>
            <p:cNvSpPr/>
            <p:nvPr/>
          </p:nvSpPr>
          <p:spPr>
            <a:xfrm>
              <a:off x="40469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56"/>
            <p:cNvSpPr/>
            <p:nvPr/>
          </p:nvSpPr>
          <p:spPr>
            <a:xfrm>
              <a:off x="40469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56"/>
            <p:cNvSpPr/>
            <p:nvPr/>
          </p:nvSpPr>
          <p:spPr>
            <a:xfrm>
              <a:off x="40469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56"/>
            <p:cNvSpPr/>
            <p:nvPr/>
          </p:nvSpPr>
          <p:spPr>
            <a:xfrm>
              <a:off x="39709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56"/>
            <p:cNvSpPr/>
            <p:nvPr/>
          </p:nvSpPr>
          <p:spPr>
            <a:xfrm>
              <a:off x="39709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56"/>
            <p:cNvSpPr/>
            <p:nvPr/>
          </p:nvSpPr>
          <p:spPr>
            <a:xfrm>
              <a:off x="39709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56"/>
            <p:cNvSpPr/>
            <p:nvPr/>
          </p:nvSpPr>
          <p:spPr>
            <a:xfrm>
              <a:off x="38947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56"/>
            <p:cNvSpPr/>
            <p:nvPr/>
          </p:nvSpPr>
          <p:spPr>
            <a:xfrm>
              <a:off x="38947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56"/>
            <p:cNvSpPr/>
            <p:nvPr/>
          </p:nvSpPr>
          <p:spPr>
            <a:xfrm>
              <a:off x="38947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56"/>
            <p:cNvSpPr/>
            <p:nvPr/>
          </p:nvSpPr>
          <p:spPr>
            <a:xfrm>
              <a:off x="38947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56"/>
            <p:cNvSpPr/>
            <p:nvPr/>
          </p:nvSpPr>
          <p:spPr>
            <a:xfrm>
              <a:off x="38185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56"/>
            <p:cNvSpPr/>
            <p:nvPr/>
          </p:nvSpPr>
          <p:spPr>
            <a:xfrm>
              <a:off x="38185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56"/>
            <p:cNvSpPr/>
            <p:nvPr/>
          </p:nvSpPr>
          <p:spPr>
            <a:xfrm>
              <a:off x="38185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56"/>
            <p:cNvSpPr/>
            <p:nvPr/>
          </p:nvSpPr>
          <p:spPr>
            <a:xfrm>
              <a:off x="38185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56"/>
            <p:cNvSpPr/>
            <p:nvPr/>
          </p:nvSpPr>
          <p:spPr>
            <a:xfrm>
              <a:off x="38185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56"/>
            <p:cNvSpPr/>
            <p:nvPr/>
          </p:nvSpPr>
          <p:spPr>
            <a:xfrm>
              <a:off x="381852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56"/>
            <p:cNvSpPr/>
            <p:nvPr/>
          </p:nvSpPr>
          <p:spPr>
            <a:xfrm>
              <a:off x="38185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56"/>
            <p:cNvSpPr/>
            <p:nvPr/>
          </p:nvSpPr>
          <p:spPr>
            <a:xfrm>
              <a:off x="38185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56"/>
            <p:cNvSpPr/>
            <p:nvPr/>
          </p:nvSpPr>
          <p:spPr>
            <a:xfrm>
              <a:off x="3742300" y="37803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56"/>
            <p:cNvSpPr/>
            <p:nvPr/>
          </p:nvSpPr>
          <p:spPr>
            <a:xfrm>
              <a:off x="37423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56"/>
            <p:cNvSpPr/>
            <p:nvPr/>
          </p:nvSpPr>
          <p:spPr>
            <a:xfrm>
              <a:off x="37423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56"/>
            <p:cNvSpPr/>
            <p:nvPr/>
          </p:nvSpPr>
          <p:spPr>
            <a:xfrm>
              <a:off x="37423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56"/>
            <p:cNvSpPr/>
            <p:nvPr/>
          </p:nvSpPr>
          <p:spPr>
            <a:xfrm>
              <a:off x="37421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56"/>
            <p:cNvSpPr/>
            <p:nvPr/>
          </p:nvSpPr>
          <p:spPr>
            <a:xfrm>
              <a:off x="37423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56"/>
            <p:cNvSpPr/>
            <p:nvPr/>
          </p:nvSpPr>
          <p:spPr>
            <a:xfrm>
              <a:off x="366595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56"/>
            <p:cNvSpPr/>
            <p:nvPr/>
          </p:nvSpPr>
          <p:spPr>
            <a:xfrm>
              <a:off x="36661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56"/>
            <p:cNvSpPr/>
            <p:nvPr/>
          </p:nvSpPr>
          <p:spPr>
            <a:xfrm>
              <a:off x="36661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56"/>
            <p:cNvSpPr/>
            <p:nvPr/>
          </p:nvSpPr>
          <p:spPr>
            <a:xfrm>
              <a:off x="35898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56"/>
            <p:cNvSpPr/>
            <p:nvPr/>
          </p:nvSpPr>
          <p:spPr>
            <a:xfrm>
              <a:off x="35898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56"/>
            <p:cNvSpPr/>
            <p:nvPr/>
          </p:nvSpPr>
          <p:spPr>
            <a:xfrm>
              <a:off x="35898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56"/>
            <p:cNvSpPr/>
            <p:nvPr/>
          </p:nvSpPr>
          <p:spPr>
            <a:xfrm>
              <a:off x="35136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56"/>
            <p:cNvSpPr/>
            <p:nvPr/>
          </p:nvSpPr>
          <p:spPr>
            <a:xfrm>
              <a:off x="35136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56"/>
            <p:cNvSpPr/>
            <p:nvPr/>
          </p:nvSpPr>
          <p:spPr>
            <a:xfrm>
              <a:off x="35136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56"/>
            <p:cNvSpPr/>
            <p:nvPr/>
          </p:nvSpPr>
          <p:spPr>
            <a:xfrm>
              <a:off x="34374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56"/>
            <p:cNvSpPr/>
            <p:nvPr/>
          </p:nvSpPr>
          <p:spPr>
            <a:xfrm>
              <a:off x="34374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56"/>
            <p:cNvSpPr/>
            <p:nvPr/>
          </p:nvSpPr>
          <p:spPr>
            <a:xfrm>
              <a:off x="343745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56"/>
            <p:cNvSpPr/>
            <p:nvPr/>
          </p:nvSpPr>
          <p:spPr>
            <a:xfrm>
              <a:off x="34374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56"/>
            <p:cNvSpPr/>
            <p:nvPr/>
          </p:nvSpPr>
          <p:spPr>
            <a:xfrm>
              <a:off x="336145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56"/>
            <p:cNvSpPr/>
            <p:nvPr/>
          </p:nvSpPr>
          <p:spPr>
            <a:xfrm>
              <a:off x="33614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56"/>
            <p:cNvSpPr/>
            <p:nvPr/>
          </p:nvSpPr>
          <p:spPr>
            <a:xfrm>
              <a:off x="33614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56"/>
            <p:cNvSpPr/>
            <p:nvPr/>
          </p:nvSpPr>
          <p:spPr>
            <a:xfrm>
              <a:off x="33614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56"/>
            <p:cNvSpPr/>
            <p:nvPr/>
          </p:nvSpPr>
          <p:spPr>
            <a:xfrm>
              <a:off x="32852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56"/>
            <p:cNvSpPr/>
            <p:nvPr/>
          </p:nvSpPr>
          <p:spPr>
            <a:xfrm>
              <a:off x="32852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56"/>
            <p:cNvSpPr/>
            <p:nvPr/>
          </p:nvSpPr>
          <p:spPr>
            <a:xfrm>
              <a:off x="32852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56"/>
            <p:cNvSpPr/>
            <p:nvPr/>
          </p:nvSpPr>
          <p:spPr>
            <a:xfrm>
              <a:off x="32852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56"/>
            <p:cNvSpPr/>
            <p:nvPr/>
          </p:nvSpPr>
          <p:spPr>
            <a:xfrm>
              <a:off x="3209025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56"/>
            <p:cNvSpPr/>
            <p:nvPr/>
          </p:nvSpPr>
          <p:spPr>
            <a:xfrm>
              <a:off x="32090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56"/>
            <p:cNvSpPr/>
            <p:nvPr/>
          </p:nvSpPr>
          <p:spPr>
            <a:xfrm>
              <a:off x="32090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56"/>
            <p:cNvSpPr/>
            <p:nvPr/>
          </p:nvSpPr>
          <p:spPr>
            <a:xfrm>
              <a:off x="32090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56"/>
            <p:cNvSpPr/>
            <p:nvPr/>
          </p:nvSpPr>
          <p:spPr>
            <a:xfrm>
              <a:off x="32090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56"/>
            <p:cNvSpPr/>
            <p:nvPr/>
          </p:nvSpPr>
          <p:spPr>
            <a:xfrm>
              <a:off x="41994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56"/>
            <p:cNvSpPr/>
            <p:nvPr/>
          </p:nvSpPr>
          <p:spPr>
            <a:xfrm>
              <a:off x="3132800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56"/>
            <p:cNvSpPr/>
            <p:nvPr/>
          </p:nvSpPr>
          <p:spPr>
            <a:xfrm>
              <a:off x="305680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56"/>
            <p:cNvSpPr/>
            <p:nvPr/>
          </p:nvSpPr>
          <p:spPr>
            <a:xfrm>
              <a:off x="43516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56"/>
            <p:cNvSpPr/>
            <p:nvPr/>
          </p:nvSpPr>
          <p:spPr>
            <a:xfrm>
              <a:off x="43516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56"/>
            <p:cNvSpPr/>
            <p:nvPr/>
          </p:nvSpPr>
          <p:spPr>
            <a:xfrm>
              <a:off x="43516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56"/>
            <p:cNvSpPr/>
            <p:nvPr/>
          </p:nvSpPr>
          <p:spPr>
            <a:xfrm>
              <a:off x="43516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56"/>
            <p:cNvSpPr/>
            <p:nvPr/>
          </p:nvSpPr>
          <p:spPr>
            <a:xfrm>
              <a:off x="43516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56"/>
            <p:cNvSpPr/>
            <p:nvPr/>
          </p:nvSpPr>
          <p:spPr>
            <a:xfrm>
              <a:off x="43516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56"/>
            <p:cNvSpPr/>
            <p:nvPr/>
          </p:nvSpPr>
          <p:spPr>
            <a:xfrm>
              <a:off x="43516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56"/>
            <p:cNvSpPr/>
            <p:nvPr/>
          </p:nvSpPr>
          <p:spPr>
            <a:xfrm>
              <a:off x="397095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56"/>
            <p:cNvSpPr/>
            <p:nvPr/>
          </p:nvSpPr>
          <p:spPr>
            <a:xfrm>
              <a:off x="39709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56"/>
            <p:cNvSpPr/>
            <p:nvPr/>
          </p:nvSpPr>
          <p:spPr>
            <a:xfrm>
              <a:off x="36661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56"/>
            <p:cNvSpPr/>
            <p:nvPr/>
          </p:nvSpPr>
          <p:spPr>
            <a:xfrm>
              <a:off x="37423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56"/>
            <p:cNvSpPr/>
            <p:nvPr/>
          </p:nvSpPr>
          <p:spPr>
            <a:xfrm>
              <a:off x="37423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56"/>
            <p:cNvSpPr/>
            <p:nvPr/>
          </p:nvSpPr>
          <p:spPr>
            <a:xfrm>
              <a:off x="38185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56"/>
            <p:cNvSpPr/>
            <p:nvPr/>
          </p:nvSpPr>
          <p:spPr>
            <a:xfrm>
              <a:off x="38947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56"/>
            <p:cNvSpPr/>
            <p:nvPr/>
          </p:nvSpPr>
          <p:spPr>
            <a:xfrm>
              <a:off x="38947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56"/>
            <p:cNvSpPr/>
            <p:nvPr/>
          </p:nvSpPr>
          <p:spPr>
            <a:xfrm>
              <a:off x="39709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56"/>
            <p:cNvSpPr/>
            <p:nvPr/>
          </p:nvSpPr>
          <p:spPr>
            <a:xfrm>
              <a:off x="39709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56"/>
            <p:cNvSpPr/>
            <p:nvPr/>
          </p:nvSpPr>
          <p:spPr>
            <a:xfrm>
              <a:off x="40469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56"/>
            <p:cNvSpPr/>
            <p:nvPr/>
          </p:nvSpPr>
          <p:spPr>
            <a:xfrm>
              <a:off x="40469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56"/>
            <p:cNvSpPr/>
            <p:nvPr/>
          </p:nvSpPr>
          <p:spPr>
            <a:xfrm>
              <a:off x="40469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56"/>
            <p:cNvSpPr/>
            <p:nvPr/>
          </p:nvSpPr>
          <p:spPr>
            <a:xfrm>
              <a:off x="40469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56"/>
            <p:cNvSpPr/>
            <p:nvPr/>
          </p:nvSpPr>
          <p:spPr>
            <a:xfrm>
              <a:off x="41231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56"/>
            <p:cNvSpPr/>
            <p:nvPr/>
          </p:nvSpPr>
          <p:spPr>
            <a:xfrm>
              <a:off x="41231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56"/>
            <p:cNvSpPr/>
            <p:nvPr/>
          </p:nvSpPr>
          <p:spPr>
            <a:xfrm>
              <a:off x="41231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56"/>
            <p:cNvSpPr/>
            <p:nvPr/>
          </p:nvSpPr>
          <p:spPr>
            <a:xfrm>
              <a:off x="41231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56"/>
            <p:cNvSpPr/>
            <p:nvPr/>
          </p:nvSpPr>
          <p:spPr>
            <a:xfrm>
              <a:off x="41231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56"/>
            <p:cNvSpPr/>
            <p:nvPr/>
          </p:nvSpPr>
          <p:spPr>
            <a:xfrm>
              <a:off x="41231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56"/>
            <p:cNvSpPr/>
            <p:nvPr/>
          </p:nvSpPr>
          <p:spPr>
            <a:xfrm>
              <a:off x="41994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56"/>
            <p:cNvSpPr/>
            <p:nvPr/>
          </p:nvSpPr>
          <p:spPr>
            <a:xfrm>
              <a:off x="41994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56"/>
            <p:cNvSpPr/>
            <p:nvPr/>
          </p:nvSpPr>
          <p:spPr>
            <a:xfrm>
              <a:off x="41994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56"/>
            <p:cNvSpPr/>
            <p:nvPr/>
          </p:nvSpPr>
          <p:spPr>
            <a:xfrm>
              <a:off x="41994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56"/>
            <p:cNvSpPr/>
            <p:nvPr/>
          </p:nvSpPr>
          <p:spPr>
            <a:xfrm>
              <a:off x="41994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56"/>
            <p:cNvSpPr/>
            <p:nvPr/>
          </p:nvSpPr>
          <p:spPr>
            <a:xfrm>
              <a:off x="41994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56"/>
            <p:cNvSpPr/>
            <p:nvPr/>
          </p:nvSpPr>
          <p:spPr>
            <a:xfrm>
              <a:off x="41994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56"/>
            <p:cNvSpPr/>
            <p:nvPr/>
          </p:nvSpPr>
          <p:spPr>
            <a:xfrm>
              <a:off x="42756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56"/>
            <p:cNvSpPr/>
            <p:nvPr/>
          </p:nvSpPr>
          <p:spPr>
            <a:xfrm>
              <a:off x="42756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56"/>
            <p:cNvSpPr/>
            <p:nvPr/>
          </p:nvSpPr>
          <p:spPr>
            <a:xfrm>
              <a:off x="42756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56"/>
            <p:cNvSpPr/>
            <p:nvPr/>
          </p:nvSpPr>
          <p:spPr>
            <a:xfrm>
              <a:off x="42756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56"/>
            <p:cNvSpPr/>
            <p:nvPr/>
          </p:nvSpPr>
          <p:spPr>
            <a:xfrm>
              <a:off x="42756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56"/>
            <p:cNvSpPr/>
            <p:nvPr/>
          </p:nvSpPr>
          <p:spPr>
            <a:xfrm>
              <a:off x="42756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56"/>
            <p:cNvSpPr/>
            <p:nvPr/>
          </p:nvSpPr>
          <p:spPr>
            <a:xfrm>
              <a:off x="42756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56"/>
            <p:cNvSpPr/>
            <p:nvPr/>
          </p:nvSpPr>
          <p:spPr>
            <a:xfrm>
              <a:off x="42756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56"/>
            <p:cNvSpPr/>
            <p:nvPr/>
          </p:nvSpPr>
          <p:spPr>
            <a:xfrm>
              <a:off x="43516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56"/>
            <p:cNvSpPr/>
            <p:nvPr/>
          </p:nvSpPr>
          <p:spPr>
            <a:xfrm>
              <a:off x="44278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56"/>
            <p:cNvSpPr/>
            <p:nvPr/>
          </p:nvSpPr>
          <p:spPr>
            <a:xfrm>
              <a:off x="44278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56"/>
            <p:cNvSpPr/>
            <p:nvPr/>
          </p:nvSpPr>
          <p:spPr>
            <a:xfrm>
              <a:off x="44278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56"/>
            <p:cNvSpPr/>
            <p:nvPr/>
          </p:nvSpPr>
          <p:spPr>
            <a:xfrm>
              <a:off x="44278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56"/>
            <p:cNvSpPr/>
            <p:nvPr/>
          </p:nvSpPr>
          <p:spPr>
            <a:xfrm>
              <a:off x="44278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56"/>
            <p:cNvSpPr/>
            <p:nvPr/>
          </p:nvSpPr>
          <p:spPr>
            <a:xfrm>
              <a:off x="44278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56"/>
            <p:cNvSpPr/>
            <p:nvPr/>
          </p:nvSpPr>
          <p:spPr>
            <a:xfrm>
              <a:off x="44278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56"/>
            <p:cNvSpPr/>
            <p:nvPr/>
          </p:nvSpPr>
          <p:spPr>
            <a:xfrm>
              <a:off x="44278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56"/>
            <p:cNvSpPr/>
            <p:nvPr/>
          </p:nvSpPr>
          <p:spPr>
            <a:xfrm>
              <a:off x="4427825" y="1571400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56"/>
            <p:cNvSpPr/>
            <p:nvPr/>
          </p:nvSpPr>
          <p:spPr>
            <a:xfrm>
              <a:off x="43516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56"/>
            <p:cNvSpPr/>
            <p:nvPr/>
          </p:nvSpPr>
          <p:spPr>
            <a:xfrm>
              <a:off x="42756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56"/>
            <p:cNvSpPr/>
            <p:nvPr/>
          </p:nvSpPr>
          <p:spPr>
            <a:xfrm>
              <a:off x="42756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56"/>
            <p:cNvSpPr/>
            <p:nvPr/>
          </p:nvSpPr>
          <p:spPr>
            <a:xfrm>
              <a:off x="41994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56"/>
            <p:cNvSpPr/>
            <p:nvPr/>
          </p:nvSpPr>
          <p:spPr>
            <a:xfrm>
              <a:off x="41994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56"/>
            <p:cNvSpPr/>
            <p:nvPr/>
          </p:nvSpPr>
          <p:spPr>
            <a:xfrm>
              <a:off x="41994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56"/>
            <p:cNvSpPr/>
            <p:nvPr/>
          </p:nvSpPr>
          <p:spPr>
            <a:xfrm>
              <a:off x="41994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56"/>
            <p:cNvSpPr/>
            <p:nvPr/>
          </p:nvSpPr>
          <p:spPr>
            <a:xfrm>
              <a:off x="41231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56"/>
            <p:cNvSpPr/>
            <p:nvPr/>
          </p:nvSpPr>
          <p:spPr>
            <a:xfrm>
              <a:off x="41231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56"/>
            <p:cNvSpPr/>
            <p:nvPr/>
          </p:nvSpPr>
          <p:spPr>
            <a:xfrm>
              <a:off x="41231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56"/>
            <p:cNvSpPr/>
            <p:nvPr/>
          </p:nvSpPr>
          <p:spPr>
            <a:xfrm>
              <a:off x="41231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56"/>
            <p:cNvSpPr/>
            <p:nvPr/>
          </p:nvSpPr>
          <p:spPr>
            <a:xfrm>
              <a:off x="41231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56"/>
            <p:cNvSpPr/>
            <p:nvPr/>
          </p:nvSpPr>
          <p:spPr>
            <a:xfrm>
              <a:off x="41231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56"/>
            <p:cNvSpPr/>
            <p:nvPr/>
          </p:nvSpPr>
          <p:spPr>
            <a:xfrm>
              <a:off x="40469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56"/>
            <p:cNvSpPr/>
            <p:nvPr/>
          </p:nvSpPr>
          <p:spPr>
            <a:xfrm>
              <a:off x="40469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56"/>
            <p:cNvSpPr/>
            <p:nvPr/>
          </p:nvSpPr>
          <p:spPr>
            <a:xfrm>
              <a:off x="40469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56"/>
            <p:cNvSpPr/>
            <p:nvPr/>
          </p:nvSpPr>
          <p:spPr>
            <a:xfrm>
              <a:off x="40469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56"/>
            <p:cNvSpPr/>
            <p:nvPr/>
          </p:nvSpPr>
          <p:spPr>
            <a:xfrm>
              <a:off x="40469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56"/>
            <p:cNvSpPr/>
            <p:nvPr/>
          </p:nvSpPr>
          <p:spPr>
            <a:xfrm>
              <a:off x="40469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56"/>
            <p:cNvSpPr/>
            <p:nvPr/>
          </p:nvSpPr>
          <p:spPr>
            <a:xfrm>
              <a:off x="40469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56"/>
            <p:cNvSpPr/>
            <p:nvPr/>
          </p:nvSpPr>
          <p:spPr>
            <a:xfrm>
              <a:off x="40469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56"/>
            <p:cNvSpPr/>
            <p:nvPr/>
          </p:nvSpPr>
          <p:spPr>
            <a:xfrm>
              <a:off x="39709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56"/>
            <p:cNvSpPr/>
            <p:nvPr/>
          </p:nvSpPr>
          <p:spPr>
            <a:xfrm>
              <a:off x="39709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56"/>
            <p:cNvSpPr/>
            <p:nvPr/>
          </p:nvSpPr>
          <p:spPr>
            <a:xfrm>
              <a:off x="39709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56"/>
            <p:cNvSpPr/>
            <p:nvPr/>
          </p:nvSpPr>
          <p:spPr>
            <a:xfrm>
              <a:off x="39709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56"/>
            <p:cNvSpPr/>
            <p:nvPr/>
          </p:nvSpPr>
          <p:spPr>
            <a:xfrm>
              <a:off x="39709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56"/>
            <p:cNvSpPr/>
            <p:nvPr/>
          </p:nvSpPr>
          <p:spPr>
            <a:xfrm>
              <a:off x="39709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56"/>
            <p:cNvSpPr/>
            <p:nvPr/>
          </p:nvSpPr>
          <p:spPr>
            <a:xfrm>
              <a:off x="39709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56"/>
            <p:cNvSpPr/>
            <p:nvPr/>
          </p:nvSpPr>
          <p:spPr>
            <a:xfrm>
              <a:off x="39709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56"/>
            <p:cNvSpPr/>
            <p:nvPr/>
          </p:nvSpPr>
          <p:spPr>
            <a:xfrm>
              <a:off x="39709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56"/>
            <p:cNvSpPr/>
            <p:nvPr/>
          </p:nvSpPr>
          <p:spPr>
            <a:xfrm>
              <a:off x="38947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56"/>
            <p:cNvSpPr/>
            <p:nvPr/>
          </p:nvSpPr>
          <p:spPr>
            <a:xfrm>
              <a:off x="38947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56"/>
            <p:cNvSpPr/>
            <p:nvPr/>
          </p:nvSpPr>
          <p:spPr>
            <a:xfrm>
              <a:off x="38947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56"/>
            <p:cNvSpPr/>
            <p:nvPr/>
          </p:nvSpPr>
          <p:spPr>
            <a:xfrm>
              <a:off x="38947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56"/>
            <p:cNvSpPr/>
            <p:nvPr/>
          </p:nvSpPr>
          <p:spPr>
            <a:xfrm>
              <a:off x="38947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56"/>
            <p:cNvSpPr/>
            <p:nvPr/>
          </p:nvSpPr>
          <p:spPr>
            <a:xfrm>
              <a:off x="3894725" y="1571400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56"/>
            <p:cNvSpPr/>
            <p:nvPr/>
          </p:nvSpPr>
          <p:spPr>
            <a:xfrm>
              <a:off x="38947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56"/>
            <p:cNvSpPr/>
            <p:nvPr/>
          </p:nvSpPr>
          <p:spPr>
            <a:xfrm>
              <a:off x="38947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56"/>
            <p:cNvSpPr/>
            <p:nvPr/>
          </p:nvSpPr>
          <p:spPr>
            <a:xfrm>
              <a:off x="38947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56"/>
            <p:cNvSpPr/>
            <p:nvPr/>
          </p:nvSpPr>
          <p:spPr>
            <a:xfrm>
              <a:off x="38947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56"/>
            <p:cNvSpPr/>
            <p:nvPr/>
          </p:nvSpPr>
          <p:spPr>
            <a:xfrm>
              <a:off x="38185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56"/>
            <p:cNvSpPr/>
            <p:nvPr/>
          </p:nvSpPr>
          <p:spPr>
            <a:xfrm>
              <a:off x="38185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56"/>
            <p:cNvSpPr/>
            <p:nvPr/>
          </p:nvSpPr>
          <p:spPr>
            <a:xfrm>
              <a:off x="38185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56"/>
            <p:cNvSpPr/>
            <p:nvPr/>
          </p:nvSpPr>
          <p:spPr>
            <a:xfrm>
              <a:off x="38185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56"/>
            <p:cNvSpPr/>
            <p:nvPr/>
          </p:nvSpPr>
          <p:spPr>
            <a:xfrm>
              <a:off x="38185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56"/>
            <p:cNvSpPr/>
            <p:nvPr/>
          </p:nvSpPr>
          <p:spPr>
            <a:xfrm>
              <a:off x="38185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56"/>
            <p:cNvSpPr/>
            <p:nvPr/>
          </p:nvSpPr>
          <p:spPr>
            <a:xfrm>
              <a:off x="38185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56"/>
            <p:cNvSpPr/>
            <p:nvPr/>
          </p:nvSpPr>
          <p:spPr>
            <a:xfrm>
              <a:off x="38185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56"/>
            <p:cNvSpPr/>
            <p:nvPr/>
          </p:nvSpPr>
          <p:spPr>
            <a:xfrm>
              <a:off x="38185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56"/>
            <p:cNvSpPr/>
            <p:nvPr/>
          </p:nvSpPr>
          <p:spPr>
            <a:xfrm>
              <a:off x="38185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56"/>
            <p:cNvSpPr/>
            <p:nvPr/>
          </p:nvSpPr>
          <p:spPr>
            <a:xfrm>
              <a:off x="38185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56"/>
            <p:cNvSpPr/>
            <p:nvPr/>
          </p:nvSpPr>
          <p:spPr>
            <a:xfrm>
              <a:off x="37423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56"/>
            <p:cNvSpPr/>
            <p:nvPr/>
          </p:nvSpPr>
          <p:spPr>
            <a:xfrm>
              <a:off x="37423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56"/>
            <p:cNvSpPr/>
            <p:nvPr/>
          </p:nvSpPr>
          <p:spPr>
            <a:xfrm>
              <a:off x="37423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56"/>
            <p:cNvSpPr/>
            <p:nvPr/>
          </p:nvSpPr>
          <p:spPr>
            <a:xfrm>
              <a:off x="37423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56"/>
            <p:cNvSpPr/>
            <p:nvPr/>
          </p:nvSpPr>
          <p:spPr>
            <a:xfrm>
              <a:off x="37423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56"/>
            <p:cNvSpPr/>
            <p:nvPr/>
          </p:nvSpPr>
          <p:spPr>
            <a:xfrm>
              <a:off x="37423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56"/>
            <p:cNvSpPr/>
            <p:nvPr/>
          </p:nvSpPr>
          <p:spPr>
            <a:xfrm>
              <a:off x="37423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56"/>
            <p:cNvSpPr/>
            <p:nvPr/>
          </p:nvSpPr>
          <p:spPr>
            <a:xfrm>
              <a:off x="37423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56"/>
            <p:cNvSpPr/>
            <p:nvPr/>
          </p:nvSpPr>
          <p:spPr>
            <a:xfrm>
              <a:off x="37423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56"/>
            <p:cNvSpPr/>
            <p:nvPr/>
          </p:nvSpPr>
          <p:spPr>
            <a:xfrm>
              <a:off x="36661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56"/>
            <p:cNvSpPr/>
            <p:nvPr/>
          </p:nvSpPr>
          <p:spPr>
            <a:xfrm>
              <a:off x="36661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56"/>
            <p:cNvSpPr/>
            <p:nvPr/>
          </p:nvSpPr>
          <p:spPr>
            <a:xfrm>
              <a:off x="36661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56"/>
            <p:cNvSpPr/>
            <p:nvPr/>
          </p:nvSpPr>
          <p:spPr>
            <a:xfrm>
              <a:off x="36661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56"/>
            <p:cNvSpPr/>
            <p:nvPr/>
          </p:nvSpPr>
          <p:spPr>
            <a:xfrm>
              <a:off x="366610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56"/>
            <p:cNvSpPr/>
            <p:nvPr/>
          </p:nvSpPr>
          <p:spPr>
            <a:xfrm>
              <a:off x="35898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56"/>
            <p:cNvSpPr/>
            <p:nvPr/>
          </p:nvSpPr>
          <p:spPr>
            <a:xfrm>
              <a:off x="35898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56"/>
            <p:cNvSpPr/>
            <p:nvPr/>
          </p:nvSpPr>
          <p:spPr>
            <a:xfrm>
              <a:off x="35898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56"/>
            <p:cNvSpPr/>
            <p:nvPr/>
          </p:nvSpPr>
          <p:spPr>
            <a:xfrm>
              <a:off x="35898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56"/>
            <p:cNvSpPr/>
            <p:nvPr/>
          </p:nvSpPr>
          <p:spPr>
            <a:xfrm>
              <a:off x="35898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56"/>
            <p:cNvSpPr/>
            <p:nvPr/>
          </p:nvSpPr>
          <p:spPr>
            <a:xfrm>
              <a:off x="35136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56"/>
            <p:cNvSpPr/>
            <p:nvPr/>
          </p:nvSpPr>
          <p:spPr>
            <a:xfrm>
              <a:off x="35136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56"/>
            <p:cNvSpPr/>
            <p:nvPr/>
          </p:nvSpPr>
          <p:spPr>
            <a:xfrm>
              <a:off x="35136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56"/>
            <p:cNvSpPr/>
            <p:nvPr/>
          </p:nvSpPr>
          <p:spPr>
            <a:xfrm>
              <a:off x="35136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56"/>
            <p:cNvSpPr/>
            <p:nvPr/>
          </p:nvSpPr>
          <p:spPr>
            <a:xfrm>
              <a:off x="35136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56"/>
            <p:cNvSpPr/>
            <p:nvPr/>
          </p:nvSpPr>
          <p:spPr>
            <a:xfrm>
              <a:off x="35136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56"/>
            <p:cNvSpPr/>
            <p:nvPr/>
          </p:nvSpPr>
          <p:spPr>
            <a:xfrm>
              <a:off x="35136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56"/>
            <p:cNvSpPr/>
            <p:nvPr/>
          </p:nvSpPr>
          <p:spPr>
            <a:xfrm>
              <a:off x="34374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56"/>
            <p:cNvSpPr/>
            <p:nvPr/>
          </p:nvSpPr>
          <p:spPr>
            <a:xfrm>
              <a:off x="34374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56"/>
            <p:cNvSpPr/>
            <p:nvPr/>
          </p:nvSpPr>
          <p:spPr>
            <a:xfrm>
              <a:off x="34374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56"/>
            <p:cNvSpPr/>
            <p:nvPr/>
          </p:nvSpPr>
          <p:spPr>
            <a:xfrm>
              <a:off x="34374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56"/>
            <p:cNvSpPr/>
            <p:nvPr/>
          </p:nvSpPr>
          <p:spPr>
            <a:xfrm>
              <a:off x="34374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56"/>
            <p:cNvSpPr/>
            <p:nvPr/>
          </p:nvSpPr>
          <p:spPr>
            <a:xfrm>
              <a:off x="34374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56"/>
            <p:cNvSpPr/>
            <p:nvPr/>
          </p:nvSpPr>
          <p:spPr>
            <a:xfrm>
              <a:off x="34374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56"/>
            <p:cNvSpPr/>
            <p:nvPr/>
          </p:nvSpPr>
          <p:spPr>
            <a:xfrm>
              <a:off x="33614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56"/>
            <p:cNvSpPr/>
            <p:nvPr/>
          </p:nvSpPr>
          <p:spPr>
            <a:xfrm>
              <a:off x="33614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56"/>
            <p:cNvSpPr/>
            <p:nvPr/>
          </p:nvSpPr>
          <p:spPr>
            <a:xfrm>
              <a:off x="33614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56"/>
            <p:cNvSpPr/>
            <p:nvPr/>
          </p:nvSpPr>
          <p:spPr>
            <a:xfrm>
              <a:off x="33614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56"/>
            <p:cNvSpPr/>
            <p:nvPr/>
          </p:nvSpPr>
          <p:spPr>
            <a:xfrm>
              <a:off x="32852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56"/>
            <p:cNvSpPr/>
            <p:nvPr/>
          </p:nvSpPr>
          <p:spPr>
            <a:xfrm>
              <a:off x="31328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56"/>
            <p:cNvSpPr/>
            <p:nvPr/>
          </p:nvSpPr>
          <p:spPr>
            <a:xfrm>
              <a:off x="30568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56"/>
            <p:cNvSpPr/>
            <p:nvPr/>
          </p:nvSpPr>
          <p:spPr>
            <a:xfrm>
              <a:off x="3056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56"/>
            <p:cNvSpPr/>
            <p:nvPr/>
          </p:nvSpPr>
          <p:spPr>
            <a:xfrm>
              <a:off x="29805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56"/>
            <p:cNvSpPr/>
            <p:nvPr/>
          </p:nvSpPr>
          <p:spPr>
            <a:xfrm>
              <a:off x="29805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56"/>
            <p:cNvSpPr/>
            <p:nvPr/>
          </p:nvSpPr>
          <p:spPr>
            <a:xfrm>
              <a:off x="29805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56"/>
            <p:cNvSpPr/>
            <p:nvPr/>
          </p:nvSpPr>
          <p:spPr>
            <a:xfrm>
              <a:off x="29805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56"/>
            <p:cNvSpPr/>
            <p:nvPr/>
          </p:nvSpPr>
          <p:spPr>
            <a:xfrm>
              <a:off x="29805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56"/>
            <p:cNvSpPr/>
            <p:nvPr/>
          </p:nvSpPr>
          <p:spPr>
            <a:xfrm>
              <a:off x="29805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56"/>
            <p:cNvSpPr/>
            <p:nvPr/>
          </p:nvSpPr>
          <p:spPr>
            <a:xfrm>
              <a:off x="29043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56"/>
            <p:cNvSpPr/>
            <p:nvPr/>
          </p:nvSpPr>
          <p:spPr>
            <a:xfrm>
              <a:off x="29043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56"/>
            <p:cNvSpPr/>
            <p:nvPr/>
          </p:nvSpPr>
          <p:spPr>
            <a:xfrm>
              <a:off x="29043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56"/>
            <p:cNvSpPr/>
            <p:nvPr/>
          </p:nvSpPr>
          <p:spPr>
            <a:xfrm>
              <a:off x="29043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56"/>
            <p:cNvSpPr/>
            <p:nvPr/>
          </p:nvSpPr>
          <p:spPr>
            <a:xfrm>
              <a:off x="29043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56"/>
            <p:cNvSpPr/>
            <p:nvPr/>
          </p:nvSpPr>
          <p:spPr>
            <a:xfrm>
              <a:off x="29043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56"/>
            <p:cNvSpPr/>
            <p:nvPr/>
          </p:nvSpPr>
          <p:spPr>
            <a:xfrm>
              <a:off x="29043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56"/>
            <p:cNvSpPr/>
            <p:nvPr/>
          </p:nvSpPr>
          <p:spPr>
            <a:xfrm>
              <a:off x="28281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56"/>
            <p:cNvSpPr/>
            <p:nvPr/>
          </p:nvSpPr>
          <p:spPr>
            <a:xfrm>
              <a:off x="28281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56"/>
            <p:cNvSpPr/>
            <p:nvPr/>
          </p:nvSpPr>
          <p:spPr>
            <a:xfrm>
              <a:off x="28281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56"/>
            <p:cNvSpPr/>
            <p:nvPr/>
          </p:nvSpPr>
          <p:spPr>
            <a:xfrm>
              <a:off x="28281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56"/>
            <p:cNvSpPr/>
            <p:nvPr/>
          </p:nvSpPr>
          <p:spPr>
            <a:xfrm>
              <a:off x="28281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56"/>
            <p:cNvSpPr/>
            <p:nvPr/>
          </p:nvSpPr>
          <p:spPr>
            <a:xfrm>
              <a:off x="28281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56"/>
            <p:cNvSpPr/>
            <p:nvPr/>
          </p:nvSpPr>
          <p:spPr>
            <a:xfrm>
              <a:off x="28281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56"/>
            <p:cNvSpPr/>
            <p:nvPr/>
          </p:nvSpPr>
          <p:spPr>
            <a:xfrm>
              <a:off x="282815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56"/>
            <p:cNvSpPr/>
            <p:nvPr/>
          </p:nvSpPr>
          <p:spPr>
            <a:xfrm>
              <a:off x="27519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56"/>
            <p:cNvSpPr/>
            <p:nvPr/>
          </p:nvSpPr>
          <p:spPr>
            <a:xfrm>
              <a:off x="27519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56"/>
            <p:cNvSpPr/>
            <p:nvPr/>
          </p:nvSpPr>
          <p:spPr>
            <a:xfrm>
              <a:off x="27519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56"/>
            <p:cNvSpPr/>
            <p:nvPr/>
          </p:nvSpPr>
          <p:spPr>
            <a:xfrm>
              <a:off x="27519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56"/>
            <p:cNvSpPr/>
            <p:nvPr/>
          </p:nvSpPr>
          <p:spPr>
            <a:xfrm>
              <a:off x="27519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56"/>
            <p:cNvSpPr/>
            <p:nvPr/>
          </p:nvSpPr>
          <p:spPr>
            <a:xfrm>
              <a:off x="275195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56"/>
            <p:cNvSpPr/>
            <p:nvPr/>
          </p:nvSpPr>
          <p:spPr>
            <a:xfrm>
              <a:off x="27519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56"/>
            <p:cNvSpPr/>
            <p:nvPr/>
          </p:nvSpPr>
          <p:spPr>
            <a:xfrm>
              <a:off x="2751950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56"/>
            <p:cNvSpPr/>
            <p:nvPr/>
          </p:nvSpPr>
          <p:spPr>
            <a:xfrm>
              <a:off x="2675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56"/>
            <p:cNvSpPr/>
            <p:nvPr/>
          </p:nvSpPr>
          <p:spPr>
            <a:xfrm>
              <a:off x="2675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56"/>
            <p:cNvSpPr/>
            <p:nvPr/>
          </p:nvSpPr>
          <p:spPr>
            <a:xfrm>
              <a:off x="2675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56"/>
            <p:cNvSpPr/>
            <p:nvPr/>
          </p:nvSpPr>
          <p:spPr>
            <a:xfrm>
              <a:off x="2675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56"/>
            <p:cNvSpPr/>
            <p:nvPr/>
          </p:nvSpPr>
          <p:spPr>
            <a:xfrm>
              <a:off x="26759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56"/>
            <p:cNvSpPr/>
            <p:nvPr/>
          </p:nvSpPr>
          <p:spPr>
            <a:xfrm>
              <a:off x="26759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56"/>
            <p:cNvSpPr/>
            <p:nvPr/>
          </p:nvSpPr>
          <p:spPr>
            <a:xfrm>
              <a:off x="26759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56"/>
            <p:cNvSpPr/>
            <p:nvPr/>
          </p:nvSpPr>
          <p:spPr>
            <a:xfrm>
              <a:off x="26759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56"/>
            <p:cNvSpPr/>
            <p:nvPr/>
          </p:nvSpPr>
          <p:spPr>
            <a:xfrm>
              <a:off x="25997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56"/>
            <p:cNvSpPr/>
            <p:nvPr/>
          </p:nvSpPr>
          <p:spPr>
            <a:xfrm>
              <a:off x="25997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56"/>
            <p:cNvSpPr/>
            <p:nvPr/>
          </p:nvSpPr>
          <p:spPr>
            <a:xfrm>
              <a:off x="25997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56"/>
            <p:cNvSpPr/>
            <p:nvPr/>
          </p:nvSpPr>
          <p:spPr>
            <a:xfrm>
              <a:off x="25997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56"/>
            <p:cNvSpPr/>
            <p:nvPr/>
          </p:nvSpPr>
          <p:spPr>
            <a:xfrm>
              <a:off x="25997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56"/>
            <p:cNvSpPr/>
            <p:nvPr/>
          </p:nvSpPr>
          <p:spPr>
            <a:xfrm>
              <a:off x="25997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56"/>
            <p:cNvSpPr/>
            <p:nvPr/>
          </p:nvSpPr>
          <p:spPr>
            <a:xfrm>
              <a:off x="259972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56"/>
            <p:cNvSpPr/>
            <p:nvPr/>
          </p:nvSpPr>
          <p:spPr>
            <a:xfrm>
              <a:off x="259972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56"/>
            <p:cNvSpPr/>
            <p:nvPr/>
          </p:nvSpPr>
          <p:spPr>
            <a:xfrm>
              <a:off x="259972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56"/>
            <p:cNvSpPr/>
            <p:nvPr/>
          </p:nvSpPr>
          <p:spPr>
            <a:xfrm>
              <a:off x="25235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56"/>
            <p:cNvSpPr/>
            <p:nvPr/>
          </p:nvSpPr>
          <p:spPr>
            <a:xfrm>
              <a:off x="25235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56"/>
            <p:cNvSpPr/>
            <p:nvPr/>
          </p:nvSpPr>
          <p:spPr>
            <a:xfrm>
              <a:off x="25235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56"/>
            <p:cNvSpPr/>
            <p:nvPr/>
          </p:nvSpPr>
          <p:spPr>
            <a:xfrm>
              <a:off x="2523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56"/>
            <p:cNvSpPr/>
            <p:nvPr/>
          </p:nvSpPr>
          <p:spPr>
            <a:xfrm>
              <a:off x="2523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56"/>
            <p:cNvSpPr/>
            <p:nvPr/>
          </p:nvSpPr>
          <p:spPr>
            <a:xfrm>
              <a:off x="25235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56"/>
            <p:cNvSpPr/>
            <p:nvPr/>
          </p:nvSpPr>
          <p:spPr>
            <a:xfrm>
              <a:off x="25235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56"/>
            <p:cNvSpPr/>
            <p:nvPr/>
          </p:nvSpPr>
          <p:spPr>
            <a:xfrm>
              <a:off x="2523500" y="11905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56"/>
            <p:cNvSpPr/>
            <p:nvPr/>
          </p:nvSpPr>
          <p:spPr>
            <a:xfrm>
              <a:off x="25235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56"/>
            <p:cNvSpPr/>
            <p:nvPr/>
          </p:nvSpPr>
          <p:spPr>
            <a:xfrm>
              <a:off x="25235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56"/>
            <p:cNvSpPr/>
            <p:nvPr/>
          </p:nvSpPr>
          <p:spPr>
            <a:xfrm>
              <a:off x="24473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56"/>
            <p:cNvSpPr/>
            <p:nvPr/>
          </p:nvSpPr>
          <p:spPr>
            <a:xfrm>
              <a:off x="24473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56"/>
            <p:cNvSpPr/>
            <p:nvPr/>
          </p:nvSpPr>
          <p:spPr>
            <a:xfrm>
              <a:off x="24473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56"/>
            <p:cNvSpPr/>
            <p:nvPr/>
          </p:nvSpPr>
          <p:spPr>
            <a:xfrm>
              <a:off x="24473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56"/>
            <p:cNvSpPr/>
            <p:nvPr/>
          </p:nvSpPr>
          <p:spPr>
            <a:xfrm>
              <a:off x="24473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56"/>
            <p:cNvSpPr/>
            <p:nvPr/>
          </p:nvSpPr>
          <p:spPr>
            <a:xfrm>
              <a:off x="24473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56"/>
            <p:cNvSpPr/>
            <p:nvPr/>
          </p:nvSpPr>
          <p:spPr>
            <a:xfrm>
              <a:off x="2447300" y="12665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56"/>
            <p:cNvSpPr/>
            <p:nvPr/>
          </p:nvSpPr>
          <p:spPr>
            <a:xfrm>
              <a:off x="24473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56"/>
            <p:cNvSpPr/>
            <p:nvPr/>
          </p:nvSpPr>
          <p:spPr>
            <a:xfrm>
              <a:off x="2447300" y="11143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56"/>
            <p:cNvSpPr/>
            <p:nvPr/>
          </p:nvSpPr>
          <p:spPr>
            <a:xfrm>
              <a:off x="24473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56"/>
            <p:cNvSpPr/>
            <p:nvPr/>
          </p:nvSpPr>
          <p:spPr>
            <a:xfrm>
              <a:off x="2371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56"/>
            <p:cNvSpPr/>
            <p:nvPr/>
          </p:nvSpPr>
          <p:spPr>
            <a:xfrm>
              <a:off x="2371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56"/>
            <p:cNvSpPr/>
            <p:nvPr/>
          </p:nvSpPr>
          <p:spPr>
            <a:xfrm>
              <a:off x="2371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56"/>
            <p:cNvSpPr/>
            <p:nvPr/>
          </p:nvSpPr>
          <p:spPr>
            <a:xfrm>
              <a:off x="2371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56"/>
            <p:cNvSpPr/>
            <p:nvPr/>
          </p:nvSpPr>
          <p:spPr>
            <a:xfrm>
              <a:off x="2371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56"/>
            <p:cNvSpPr/>
            <p:nvPr/>
          </p:nvSpPr>
          <p:spPr>
            <a:xfrm>
              <a:off x="23712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56"/>
            <p:cNvSpPr/>
            <p:nvPr/>
          </p:nvSpPr>
          <p:spPr>
            <a:xfrm>
              <a:off x="23712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56"/>
            <p:cNvSpPr/>
            <p:nvPr/>
          </p:nvSpPr>
          <p:spPr>
            <a:xfrm>
              <a:off x="23712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56"/>
            <p:cNvSpPr/>
            <p:nvPr/>
          </p:nvSpPr>
          <p:spPr>
            <a:xfrm>
              <a:off x="237127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56"/>
            <p:cNvSpPr/>
            <p:nvPr/>
          </p:nvSpPr>
          <p:spPr>
            <a:xfrm>
              <a:off x="22950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56"/>
            <p:cNvSpPr/>
            <p:nvPr/>
          </p:nvSpPr>
          <p:spPr>
            <a:xfrm>
              <a:off x="22950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56"/>
            <p:cNvSpPr/>
            <p:nvPr/>
          </p:nvSpPr>
          <p:spPr>
            <a:xfrm>
              <a:off x="22950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56"/>
            <p:cNvSpPr/>
            <p:nvPr/>
          </p:nvSpPr>
          <p:spPr>
            <a:xfrm>
              <a:off x="22950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56"/>
            <p:cNvSpPr/>
            <p:nvPr/>
          </p:nvSpPr>
          <p:spPr>
            <a:xfrm>
              <a:off x="22186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56"/>
            <p:cNvSpPr/>
            <p:nvPr/>
          </p:nvSpPr>
          <p:spPr>
            <a:xfrm>
              <a:off x="22186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56"/>
            <p:cNvSpPr/>
            <p:nvPr/>
          </p:nvSpPr>
          <p:spPr>
            <a:xfrm>
              <a:off x="22186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56"/>
            <p:cNvSpPr/>
            <p:nvPr/>
          </p:nvSpPr>
          <p:spPr>
            <a:xfrm>
              <a:off x="21424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56"/>
            <p:cNvSpPr/>
            <p:nvPr/>
          </p:nvSpPr>
          <p:spPr>
            <a:xfrm>
              <a:off x="214242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56"/>
            <p:cNvSpPr/>
            <p:nvPr/>
          </p:nvSpPr>
          <p:spPr>
            <a:xfrm>
              <a:off x="27519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56"/>
            <p:cNvSpPr/>
            <p:nvPr/>
          </p:nvSpPr>
          <p:spPr>
            <a:xfrm>
              <a:off x="2751950" y="35519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56"/>
            <p:cNvSpPr/>
            <p:nvPr/>
          </p:nvSpPr>
          <p:spPr>
            <a:xfrm>
              <a:off x="2751950" y="3475725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56"/>
            <p:cNvSpPr/>
            <p:nvPr/>
          </p:nvSpPr>
          <p:spPr>
            <a:xfrm>
              <a:off x="2675925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56"/>
            <p:cNvSpPr/>
            <p:nvPr/>
          </p:nvSpPr>
          <p:spPr>
            <a:xfrm>
              <a:off x="26757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56"/>
            <p:cNvSpPr/>
            <p:nvPr/>
          </p:nvSpPr>
          <p:spPr>
            <a:xfrm>
              <a:off x="2675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56"/>
            <p:cNvSpPr/>
            <p:nvPr/>
          </p:nvSpPr>
          <p:spPr>
            <a:xfrm>
              <a:off x="2675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56"/>
            <p:cNvSpPr/>
            <p:nvPr/>
          </p:nvSpPr>
          <p:spPr>
            <a:xfrm>
              <a:off x="26759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56"/>
            <p:cNvSpPr/>
            <p:nvPr/>
          </p:nvSpPr>
          <p:spPr>
            <a:xfrm>
              <a:off x="26759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56"/>
            <p:cNvSpPr/>
            <p:nvPr/>
          </p:nvSpPr>
          <p:spPr>
            <a:xfrm>
              <a:off x="259972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56"/>
            <p:cNvSpPr/>
            <p:nvPr/>
          </p:nvSpPr>
          <p:spPr>
            <a:xfrm>
              <a:off x="2599725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56"/>
            <p:cNvSpPr/>
            <p:nvPr/>
          </p:nvSpPr>
          <p:spPr>
            <a:xfrm>
              <a:off x="259972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56"/>
            <p:cNvSpPr/>
            <p:nvPr/>
          </p:nvSpPr>
          <p:spPr>
            <a:xfrm>
              <a:off x="259972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56"/>
            <p:cNvSpPr/>
            <p:nvPr/>
          </p:nvSpPr>
          <p:spPr>
            <a:xfrm>
              <a:off x="259972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56"/>
            <p:cNvSpPr/>
            <p:nvPr/>
          </p:nvSpPr>
          <p:spPr>
            <a:xfrm>
              <a:off x="259972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56"/>
            <p:cNvSpPr/>
            <p:nvPr/>
          </p:nvSpPr>
          <p:spPr>
            <a:xfrm>
              <a:off x="252350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56"/>
            <p:cNvSpPr/>
            <p:nvPr/>
          </p:nvSpPr>
          <p:spPr>
            <a:xfrm>
              <a:off x="252350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56"/>
            <p:cNvSpPr/>
            <p:nvPr/>
          </p:nvSpPr>
          <p:spPr>
            <a:xfrm>
              <a:off x="25235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56"/>
            <p:cNvSpPr/>
            <p:nvPr/>
          </p:nvSpPr>
          <p:spPr>
            <a:xfrm>
              <a:off x="25235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56"/>
            <p:cNvSpPr/>
            <p:nvPr/>
          </p:nvSpPr>
          <p:spPr>
            <a:xfrm>
              <a:off x="2523500" y="362795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56"/>
            <p:cNvSpPr/>
            <p:nvPr/>
          </p:nvSpPr>
          <p:spPr>
            <a:xfrm>
              <a:off x="25235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56"/>
            <p:cNvSpPr/>
            <p:nvPr/>
          </p:nvSpPr>
          <p:spPr>
            <a:xfrm>
              <a:off x="25235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56"/>
            <p:cNvSpPr/>
            <p:nvPr/>
          </p:nvSpPr>
          <p:spPr>
            <a:xfrm>
              <a:off x="25235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56"/>
            <p:cNvSpPr/>
            <p:nvPr/>
          </p:nvSpPr>
          <p:spPr>
            <a:xfrm>
              <a:off x="2447300" y="40852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56"/>
            <p:cNvSpPr/>
            <p:nvPr/>
          </p:nvSpPr>
          <p:spPr>
            <a:xfrm>
              <a:off x="2447300" y="4009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56"/>
            <p:cNvSpPr/>
            <p:nvPr/>
          </p:nvSpPr>
          <p:spPr>
            <a:xfrm>
              <a:off x="2447300" y="3932800"/>
              <a:ext cx="62200" cy="53475"/>
            </a:xfrm>
            <a:custGeom>
              <a:rect b="b" l="l" r="r" t="t"/>
              <a:pathLst>
                <a:path extrusionOk="0" h="2139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56"/>
            <p:cNvSpPr/>
            <p:nvPr/>
          </p:nvSpPr>
          <p:spPr>
            <a:xfrm>
              <a:off x="2447300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56"/>
            <p:cNvSpPr/>
            <p:nvPr/>
          </p:nvSpPr>
          <p:spPr>
            <a:xfrm>
              <a:off x="2447300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56"/>
            <p:cNvSpPr/>
            <p:nvPr/>
          </p:nvSpPr>
          <p:spPr>
            <a:xfrm>
              <a:off x="2447300" y="37041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56"/>
            <p:cNvSpPr/>
            <p:nvPr/>
          </p:nvSpPr>
          <p:spPr>
            <a:xfrm>
              <a:off x="2447300" y="36279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56"/>
            <p:cNvSpPr/>
            <p:nvPr/>
          </p:nvSpPr>
          <p:spPr>
            <a:xfrm>
              <a:off x="2447300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56"/>
            <p:cNvSpPr/>
            <p:nvPr/>
          </p:nvSpPr>
          <p:spPr>
            <a:xfrm>
              <a:off x="2447300" y="34757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56"/>
            <p:cNvSpPr/>
            <p:nvPr/>
          </p:nvSpPr>
          <p:spPr>
            <a:xfrm>
              <a:off x="2447300" y="33995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56"/>
            <p:cNvSpPr/>
            <p:nvPr/>
          </p:nvSpPr>
          <p:spPr>
            <a:xfrm>
              <a:off x="2447300" y="332330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56"/>
            <p:cNvSpPr/>
            <p:nvPr/>
          </p:nvSpPr>
          <p:spPr>
            <a:xfrm>
              <a:off x="237127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56"/>
            <p:cNvSpPr/>
            <p:nvPr/>
          </p:nvSpPr>
          <p:spPr>
            <a:xfrm>
              <a:off x="237127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56"/>
            <p:cNvSpPr/>
            <p:nvPr/>
          </p:nvSpPr>
          <p:spPr>
            <a:xfrm>
              <a:off x="2371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56"/>
            <p:cNvSpPr/>
            <p:nvPr/>
          </p:nvSpPr>
          <p:spPr>
            <a:xfrm>
              <a:off x="2371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56"/>
            <p:cNvSpPr/>
            <p:nvPr/>
          </p:nvSpPr>
          <p:spPr>
            <a:xfrm>
              <a:off x="237107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56"/>
            <p:cNvSpPr/>
            <p:nvPr/>
          </p:nvSpPr>
          <p:spPr>
            <a:xfrm>
              <a:off x="237107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56"/>
            <p:cNvSpPr/>
            <p:nvPr/>
          </p:nvSpPr>
          <p:spPr>
            <a:xfrm>
              <a:off x="237107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56"/>
            <p:cNvSpPr/>
            <p:nvPr/>
          </p:nvSpPr>
          <p:spPr>
            <a:xfrm>
              <a:off x="237127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56"/>
            <p:cNvSpPr/>
            <p:nvPr/>
          </p:nvSpPr>
          <p:spPr>
            <a:xfrm>
              <a:off x="237127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56"/>
            <p:cNvSpPr/>
            <p:nvPr/>
          </p:nvSpPr>
          <p:spPr>
            <a:xfrm>
              <a:off x="237107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56"/>
            <p:cNvSpPr/>
            <p:nvPr/>
          </p:nvSpPr>
          <p:spPr>
            <a:xfrm>
              <a:off x="23710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56"/>
            <p:cNvSpPr/>
            <p:nvPr/>
          </p:nvSpPr>
          <p:spPr>
            <a:xfrm>
              <a:off x="23710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56"/>
            <p:cNvSpPr/>
            <p:nvPr/>
          </p:nvSpPr>
          <p:spPr>
            <a:xfrm>
              <a:off x="23710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56"/>
            <p:cNvSpPr/>
            <p:nvPr/>
          </p:nvSpPr>
          <p:spPr>
            <a:xfrm>
              <a:off x="23710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56"/>
            <p:cNvSpPr/>
            <p:nvPr/>
          </p:nvSpPr>
          <p:spPr>
            <a:xfrm>
              <a:off x="2295075" y="43136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56"/>
            <p:cNvSpPr/>
            <p:nvPr/>
          </p:nvSpPr>
          <p:spPr>
            <a:xfrm>
              <a:off x="2295075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56"/>
            <p:cNvSpPr/>
            <p:nvPr/>
          </p:nvSpPr>
          <p:spPr>
            <a:xfrm>
              <a:off x="2295075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56"/>
            <p:cNvSpPr/>
            <p:nvPr/>
          </p:nvSpPr>
          <p:spPr>
            <a:xfrm>
              <a:off x="2295075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56"/>
            <p:cNvSpPr/>
            <p:nvPr/>
          </p:nvSpPr>
          <p:spPr>
            <a:xfrm>
              <a:off x="2295075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56"/>
            <p:cNvSpPr/>
            <p:nvPr/>
          </p:nvSpPr>
          <p:spPr>
            <a:xfrm>
              <a:off x="229485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56"/>
            <p:cNvSpPr/>
            <p:nvPr/>
          </p:nvSpPr>
          <p:spPr>
            <a:xfrm>
              <a:off x="229507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56"/>
            <p:cNvSpPr/>
            <p:nvPr/>
          </p:nvSpPr>
          <p:spPr>
            <a:xfrm>
              <a:off x="2294850" y="3780375"/>
              <a:ext cx="62625" cy="53475"/>
            </a:xfrm>
            <a:custGeom>
              <a:rect b="b" l="l" r="r" t="t"/>
              <a:pathLst>
                <a:path extrusionOk="0" h="2139" w="2505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56"/>
            <p:cNvSpPr/>
            <p:nvPr/>
          </p:nvSpPr>
          <p:spPr>
            <a:xfrm>
              <a:off x="229507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56"/>
            <p:cNvSpPr/>
            <p:nvPr/>
          </p:nvSpPr>
          <p:spPr>
            <a:xfrm>
              <a:off x="229507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56"/>
            <p:cNvSpPr/>
            <p:nvPr/>
          </p:nvSpPr>
          <p:spPr>
            <a:xfrm>
              <a:off x="229507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56"/>
            <p:cNvSpPr/>
            <p:nvPr/>
          </p:nvSpPr>
          <p:spPr>
            <a:xfrm>
              <a:off x="229507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56"/>
            <p:cNvSpPr/>
            <p:nvPr/>
          </p:nvSpPr>
          <p:spPr>
            <a:xfrm>
              <a:off x="2295075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56"/>
            <p:cNvSpPr/>
            <p:nvPr/>
          </p:nvSpPr>
          <p:spPr>
            <a:xfrm>
              <a:off x="22949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56"/>
            <p:cNvSpPr/>
            <p:nvPr/>
          </p:nvSpPr>
          <p:spPr>
            <a:xfrm>
              <a:off x="229492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56"/>
            <p:cNvSpPr/>
            <p:nvPr/>
          </p:nvSpPr>
          <p:spPr>
            <a:xfrm>
              <a:off x="2295075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56"/>
            <p:cNvSpPr/>
            <p:nvPr/>
          </p:nvSpPr>
          <p:spPr>
            <a:xfrm>
              <a:off x="22950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56"/>
            <p:cNvSpPr/>
            <p:nvPr/>
          </p:nvSpPr>
          <p:spPr>
            <a:xfrm>
              <a:off x="22186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56"/>
            <p:cNvSpPr/>
            <p:nvPr/>
          </p:nvSpPr>
          <p:spPr>
            <a:xfrm>
              <a:off x="2218650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56"/>
            <p:cNvSpPr/>
            <p:nvPr/>
          </p:nvSpPr>
          <p:spPr>
            <a:xfrm>
              <a:off x="2218650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56"/>
            <p:cNvSpPr/>
            <p:nvPr/>
          </p:nvSpPr>
          <p:spPr>
            <a:xfrm>
              <a:off x="2218650" y="41614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56"/>
            <p:cNvSpPr/>
            <p:nvPr/>
          </p:nvSpPr>
          <p:spPr>
            <a:xfrm>
              <a:off x="22186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56"/>
            <p:cNvSpPr/>
            <p:nvPr/>
          </p:nvSpPr>
          <p:spPr>
            <a:xfrm>
              <a:off x="22186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56"/>
            <p:cNvSpPr/>
            <p:nvPr/>
          </p:nvSpPr>
          <p:spPr>
            <a:xfrm>
              <a:off x="221865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56"/>
            <p:cNvSpPr/>
            <p:nvPr/>
          </p:nvSpPr>
          <p:spPr>
            <a:xfrm>
              <a:off x="221865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56"/>
            <p:cNvSpPr/>
            <p:nvPr/>
          </p:nvSpPr>
          <p:spPr>
            <a:xfrm>
              <a:off x="221865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56"/>
            <p:cNvSpPr/>
            <p:nvPr/>
          </p:nvSpPr>
          <p:spPr>
            <a:xfrm>
              <a:off x="22186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56"/>
            <p:cNvSpPr/>
            <p:nvPr/>
          </p:nvSpPr>
          <p:spPr>
            <a:xfrm>
              <a:off x="22186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56"/>
            <p:cNvSpPr/>
            <p:nvPr/>
          </p:nvSpPr>
          <p:spPr>
            <a:xfrm>
              <a:off x="221865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56"/>
            <p:cNvSpPr/>
            <p:nvPr/>
          </p:nvSpPr>
          <p:spPr>
            <a:xfrm>
              <a:off x="22186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56"/>
            <p:cNvSpPr/>
            <p:nvPr/>
          </p:nvSpPr>
          <p:spPr>
            <a:xfrm>
              <a:off x="22186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56"/>
            <p:cNvSpPr/>
            <p:nvPr/>
          </p:nvSpPr>
          <p:spPr>
            <a:xfrm>
              <a:off x="22186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56"/>
            <p:cNvSpPr/>
            <p:nvPr/>
          </p:nvSpPr>
          <p:spPr>
            <a:xfrm>
              <a:off x="2218650" y="3247075"/>
              <a:ext cx="62425" cy="53500"/>
            </a:xfrm>
            <a:custGeom>
              <a:rect b="b" l="l" r="r" t="t"/>
              <a:pathLst>
                <a:path extrusionOk="0" h="2140" w="2497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56"/>
            <p:cNvSpPr/>
            <p:nvPr/>
          </p:nvSpPr>
          <p:spPr>
            <a:xfrm>
              <a:off x="221865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56"/>
            <p:cNvSpPr/>
            <p:nvPr/>
          </p:nvSpPr>
          <p:spPr>
            <a:xfrm>
              <a:off x="22186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56"/>
            <p:cNvSpPr/>
            <p:nvPr/>
          </p:nvSpPr>
          <p:spPr>
            <a:xfrm>
              <a:off x="22186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56"/>
            <p:cNvSpPr/>
            <p:nvPr/>
          </p:nvSpPr>
          <p:spPr>
            <a:xfrm>
              <a:off x="22186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56"/>
            <p:cNvSpPr/>
            <p:nvPr/>
          </p:nvSpPr>
          <p:spPr>
            <a:xfrm>
              <a:off x="2142425" y="46183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56"/>
            <p:cNvSpPr/>
            <p:nvPr/>
          </p:nvSpPr>
          <p:spPr>
            <a:xfrm>
              <a:off x="214242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56"/>
            <p:cNvSpPr/>
            <p:nvPr/>
          </p:nvSpPr>
          <p:spPr>
            <a:xfrm>
              <a:off x="2142425" y="43136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56"/>
            <p:cNvSpPr/>
            <p:nvPr/>
          </p:nvSpPr>
          <p:spPr>
            <a:xfrm>
              <a:off x="214242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56"/>
            <p:cNvSpPr/>
            <p:nvPr/>
          </p:nvSpPr>
          <p:spPr>
            <a:xfrm>
              <a:off x="2142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56"/>
            <p:cNvSpPr/>
            <p:nvPr/>
          </p:nvSpPr>
          <p:spPr>
            <a:xfrm>
              <a:off x="2142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56"/>
            <p:cNvSpPr/>
            <p:nvPr/>
          </p:nvSpPr>
          <p:spPr>
            <a:xfrm>
              <a:off x="2142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56"/>
            <p:cNvSpPr/>
            <p:nvPr/>
          </p:nvSpPr>
          <p:spPr>
            <a:xfrm>
              <a:off x="214242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56"/>
            <p:cNvSpPr/>
            <p:nvPr/>
          </p:nvSpPr>
          <p:spPr>
            <a:xfrm>
              <a:off x="214242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56"/>
            <p:cNvSpPr/>
            <p:nvPr/>
          </p:nvSpPr>
          <p:spPr>
            <a:xfrm>
              <a:off x="21424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56"/>
            <p:cNvSpPr/>
            <p:nvPr/>
          </p:nvSpPr>
          <p:spPr>
            <a:xfrm>
              <a:off x="214242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56"/>
            <p:cNvSpPr/>
            <p:nvPr/>
          </p:nvSpPr>
          <p:spPr>
            <a:xfrm>
              <a:off x="21424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56"/>
            <p:cNvSpPr/>
            <p:nvPr/>
          </p:nvSpPr>
          <p:spPr>
            <a:xfrm>
              <a:off x="214242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56"/>
            <p:cNvSpPr/>
            <p:nvPr/>
          </p:nvSpPr>
          <p:spPr>
            <a:xfrm>
              <a:off x="214242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56"/>
            <p:cNvSpPr/>
            <p:nvPr/>
          </p:nvSpPr>
          <p:spPr>
            <a:xfrm>
              <a:off x="214242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56"/>
            <p:cNvSpPr/>
            <p:nvPr/>
          </p:nvSpPr>
          <p:spPr>
            <a:xfrm>
              <a:off x="21424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56"/>
            <p:cNvSpPr/>
            <p:nvPr/>
          </p:nvSpPr>
          <p:spPr>
            <a:xfrm>
              <a:off x="21424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56"/>
            <p:cNvSpPr/>
            <p:nvPr/>
          </p:nvSpPr>
          <p:spPr>
            <a:xfrm>
              <a:off x="21424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56"/>
            <p:cNvSpPr/>
            <p:nvPr/>
          </p:nvSpPr>
          <p:spPr>
            <a:xfrm>
              <a:off x="21424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56"/>
            <p:cNvSpPr/>
            <p:nvPr/>
          </p:nvSpPr>
          <p:spPr>
            <a:xfrm>
              <a:off x="21424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56"/>
            <p:cNvSpPr/>
            <p:nvPr/>
          </p:nvSpPr>
          <p:spPr>
            <a:xfrm>
              <a:off x="21424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56"/>
            <p:cNvSpPr/>
            <p:nvPr/>
          </p:nvSpPr>
          <p:spPr>
            <a:xfrm>
              <a:off x="21424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56"/>
            <p:cNvSpPr/>
            <p:nvPr/>
          </p:nvSpPr>
          <p:spPr>
            <a:xfrm>
              <a:off x="21424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56"/>
            <p:cNvSpPr/>
            <p:nvPr/>
          </p:nvSpPr>
          <p:spPr>
            <a:xfrm>
              <a:off x="21424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56"/>
            <p:cNvSpPr/>
            <p:nvPr/>
          </p:nvSpPr>
          <p:spPr>
            <a:xfrm>
              <a:off x="21424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56"/>
            <p:cNvSpPr/>
            <p:nvPr/>
          </p:nvSpPr>
          <p:spPr>
            <a:xfrm>
              <a:off x="2142425" y="1038125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56"/>
            <p:cNvSpPr/>
            <p:nvPr/>
          </p:nvSpPr>
          <p:spPr>
            <a:xfrm>
              <a:off x="2066425" y="46183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56"/>
            <p:cNvSpPr/>
            <p:nvPr/>
          </p:nvSpPr>
          <p:spPr>
            <a:xfrm>
              <a:off x="2066425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56"/>
            <p:cNvSpPr/>
            <p:nvPr/>
          </p:nvSpPr>
          <p:spPr>
            <a:xfrm>
              <a:off x="2066425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56"/>
            <p:cNvSpPr/>
            <p:nvPr/>
          </p:nvSpPr>
          <p:spPr>
            <a:xfrm>
              <a:off x="2066425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56"/>
            <p:cNvSpPr/>
            <p:nvPr/>
          </p:nvSpPr>
          <p:spPr>
            <a:xfrm>
              <a:off x="2066425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56"/>
            <p:cNvSpPr/>
            <p:nvPr/>
          </p:nvSpPr>
          <p:spPr>
            <a:xfrm>
              <a:off x="206642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56"/>
            <p:cNvSpPr/>
            <p:nvPr/>
          </p:nvSpPr>
          <p:spPr>
            <a:xfrm>
              <a:off x="206642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56"/>
            <p:cNvSpPr/>
            <p:nvPr/>
          </p:nvSpPr>
          <p:spPr>
            <a:xfrm>
              <a:off x="20664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56"/>
            <p:cNvSpPr/>
            <p:nvPr/>
          </p:nvSpPr>
          <p:spPr>
            <a:xfrm>
              <a:off x="20664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56"/>
            <p:cNvSpPr/>
            <p:nvPr/>
          </p:nvSpPr>
          <p:spPr>
            <a:xfrm>
              <a:off x="20664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56"/>
            <p:cNvSpPr/>
            <p:nvPr/>
          </p:nvSpPr>
          <p:spPr>
            <a:xfrm>
              <a:off x="20664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56"/>
            <p:cNvSpPr/>
            <p:nvPr/>
          </p:nvSpPr>
          <p:spPr>
            <a:xfrm>
              <a:off x="2066275" y="3399500"/>
              <a:ext cx="62375" cy="53350"/>
            </a:xfrm>
            <a:custGeom>
              <a:rect b="b" l="l" r="r" t="t"/>
              <a:pathLst>
                <a:path extrusionOk="0" h="2134" w="2495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56"/>
            <p:cNvSpPr/>
            <p:nvPr/>
          </p:nvSpPr>
          <p:spPr>
            <a:xfrm>
              <a:off x="2066275" y="332330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56"/>
            <p:cNvSpPr/>
            <p:nvPr/>
          </p:nvSpPr>
          <p:spPr>
            <a:xfrm>
              <a:off x="2066275" y="3247075"/>
              <a:ext cx="62375" cy="53450"/>
            </a:xfrm>
            <a:custGeom>
              <a:rect b="b" l="l" r="r" t="t"/>
              <a:pathLst>
                <a:path extrusionOk="0" h="2138" w="2495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56"/>
            <p:cNvSpPr/>
            <p:nvPr/>
          </p:nvSpPr>
          <p:spPr>
            <a:xfrm>
              <a:off x="20664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56"/>
            <p:cNvSpPr/>
            <p:nvPr/>
          </p:nvSpPr>
          <p:spPr>
            <a:xfrm>
              <a:off x="20664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56"/>
            <p:cNvSpPr/>
            <p:nvPr/>
          </p:nvSpPr>
          <p:spPr>
            <a:xfrm>
              <a:off x="20664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56"/>
            <p:cNvSpPr/>
            <p:nvPr/>
          </p:nvSpPr>
          <p:spPr>
            <a:xfrm>
              <a:off x="20664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56"/>
            <p:cNvSpPr/>
            <p:nvPr/>
          </p:nvSpPr>
          <p:spPr>
            <a:xfrm>
              <a:off x="20664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56"/>
            <p:cNvSpPr/>
            <p:nvPr/>
          </p:nvSpPr>
          <p:spPr>
            <a:xfrm>
              <a:off x="20664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56"/>
            <p:cNvSpPr/>
            <p:nvPr/>
          </p:nvSpPr>
          <p:spPr>
            <a:xfrm>
              <a:off x="20664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56"/>
            <p:cNvSpPr/>
            <p:nvPr/>
          </p:nvSpPr>
          <p:spPr>
            <a:xfrm>
              <a:off x="20664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56"/>
            <p:cNvSpPr/>
            <p:nvPr/>
          </p:nvSpPr>
          <p:spPr>
            <a:xfrm>
              <a:off x="20664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56"/>
            <p:cNvSpPr/>
            <p:nvPr/>
          </p:nvSpPr>
          <p:spPr>
            <a:xfrm>
              <a:off x="20664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56"/>
            <p:cNvSpPr/>
            <p:nvPr/>
          </p:nvSpPr>
          <p:spPr>
            <a:xfrm>
              <a:off x="20664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56"/>
            <p:cNvSpPr/>
            <p:nvPr/>
          </p:nvSpPr>
          <p:spPr>
            <a:xfrm>
              <a:off x="20664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56"/>
            <p:cNvSpPr/>
            <p:nvPr/>
          </p:nvSpPr>
          <p:spPr>
            <a:xfrm>
              <a:off x="20664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56"/>
            <p:cNvSpPr/>
            <p:nvPr/>
          </p:nvSpPr>
          <p:spPr>
            <a:xfrm>
              <a:off x="20664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56"/>
            <p:cNvSpPr/>
            <p:nvPr/>
          </p:nvSpPr>
          <p:spPr>
            <a:xfrm>
              <a:off x="1990200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56"/>
            <p:cNvSpPr/>
            <p:nvPr/>
          </p:nvSpPr>
          <p:spPr>
            <a:xfrm>
              <a:off x="1990200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56"/>
            <p:cNvSpPr/>
            <p:nvPr/>
          </p:nvSpPr>
          <p:spPr>
            <a:xfrm>
              <a:off x="199020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56"/>
            <p:cNvSpPr/>
            <p:nvPr/>
          </p:nvSpPr>
          <p:spPr>
            <a:xfrm>
              <a:off x="19902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56"/>
            <p:cNvSpPr/>
            <p:nvPr/>
          </p:nvSpPr>
          <p:spPr>
            <a:xfrm>
              <a:off x="19902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56"/>
            <p:cNvSpPr/>
            <p:nvPr/>
          </p:nvSpPr>
          <p:spPr>
            <a:xfrm>
              <a:off x="19902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56"/>
            <p:cNvSpPr/>
            <p:nvPr/>
          </p:nvSpPr>
          <p:spPr>
            <a:xfrm>
              <a:off x="19902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56"/>
            <p:cNvSpPr/>
            <p:nvPr/>
          </p:nvSpPr>
          <p:spPr>
            <a:xfrm>
              <a:off x="19900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56"/>
            <p:cNvSpPr/>
            <p:nvPr/>
          </p:nvSpPr>
          <p:spPr>
            <a:xfrm>
              <a:off x="199007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56"/>
            <p:cNvSpPr/>
            <p:nvPr/>
          </p:nvSpPr>
          <p:spPr>
            <a:xfrm>
              <a:off x="19902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56"/>
            <p:cNvSpPr/>
            <p:nvPr/>
          </p:nvSpPr>
          <p:spPr>
            <a:xfrm>
              <a:off x="19902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56"/>
            <p:cNvSpPr/>
            <p:nvPr/>
          </p:nvSpPr>
          <p:spPr>
            <a:xfrm>
              <a:off x="19902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56"/>
            <p:cNvSpPr/>
            <p:nvPr/>
          </p:nvSpPr>
          <p:spPr>
            <a:xfrm>
              <a:off x="19902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56"/>
            <p:cNvSpPr/>
            <p:nvPr/>
          </p:nvSpPr>
          <p:spPr>
            <a:xfrm>
              <a:off x="19902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56"/>
            <p:cNvSpPr/>
            <p:nvPr/>
          </p:nvSpPr>
          <p:spPr>
            <a:xfrm>
              <a:off x="19902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56"/>
            <p:cNvSpPr/>
            <p:nvPr/>
          </p:nvSpPr>
          <p:spPr>
            <a:xfrm>
              <a:off x="19902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56"/>
            <p:cNvSpPr/>
            <p:nvPr/>
          </p:nvSpPr>
          <p:spPr>
            <a:xfrm>
              <a:off x="19902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56"/>
            <p:cNvSpPr/>
            <p:nvPr/>
          </p:nvSpPr>
          <p:spPr>
            <a:xfrm>
              <a:off x="19902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56"/>
            <p:cNvSpPr/>
            <p:nvPr/>
          </p:nvSpPr>
          <p:spPr>
            <a:xfrm>
              <a:off x="19902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56"/>
            <p:cNvSpPr/>
            <p:nvPr/>
          </p:nvSpPr>
          <p:spPr>
            <a:xfrm>
              <a:off x="19902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56"/>
            <p:cNvSpPr/>
            <p:nvPr/>
          </p:nvSpPr>
          <p:spPr>
            <a:xfrm>
              <a:off x="19902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56"/>
            <p:cNvSpPr/>
            <p:nvPr/>
          </p:nvSpPr>
          <p:spPr>
            <a:xfrm>
              <a:off x="19902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56"/>
            <p:cNvSpPr/>
            <p:nvPr/>
          </p:nvSpPr>
          <p:spPr>
            <a:xfrm>
              <a:off x="19902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56"/>
            <p:cNvSpPr/>
            <p:nvPr/>
          </p:nvSpPr>
          <p:spPr>
            <a:xfrm>
              <a:off x="19902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56"/>
            <p:cNvSpPr/>
            <p:nvPr/>
          </p:nvSpPr>
          <p:spPr>
            <a:xfrm>
              <a:off x="19902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56"/>
            <p:cNvSpPr/>
            <p:nvPr/>
          </p:nvSpPr>
          <p:spPr>
            <a:xfrm>
              <a:off x="19902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56"/>
            <p:cNvSpPr/>
            <p:nvPr/>
          </p:nvSpPr>
          <p:spPr>
            <a:xfrm>
              <a:off x="19140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56"/>
            <p:cNvSpPr/>
            <p:nvPr/>
          </p:nvSpPr>
          <p:spPr>
            <a:xfrm>
              <a:off x="1914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56"/>
            <p:cNvSpPr/>
            <p:nvPr/>
          </p:nvSpPr>
          <p:spPr>
            <a:xfrm>
              <a:off x="19140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56"/>
            <p:cNvSpPr/>
            <p:nvPr/>
          </p:nvSpPr>
          <p:spPr>
            <a:xfrm>
              <a:off x="191400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56"/>
            <p:cNvSpPr/>
            <p:nvPr/>
          </p:nvSpPr>
          <p:spPr>
            <a:xfrm>
              <a:off x="19140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56"/>
            <p:cNvSpPr/>
            <p:nvPr/>
          </p:nvSpPr>
          <p:spPr>
            <a:xfrm>
              <a:off x="19140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56"/>
            <p:cNvSpPr/>
            <p:nvPr/>
          </p:nvSpPr>
          <p:spPr>
            <a:xfrm>
              <a:off x="19140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56"/>
            <p:cNvSpPr/>
            <p:nvPr/>
          </p:nvSpPr>
          <p:spPr>
            <a:xfrm>
              <a:off x="19140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56"/>
            <p:cNvSpPr/>
            <p:nvPr/>
          </p:nvSpPr>
          <p:spPr>
            <a:xfrm>
              <a:off x="19140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56"/>
            <p:cNvSpPr/>
            <p:nvPr/>
          </p:nvSpPr>
          <p:spPr>
            <a:xfrm>
              <a:off x="19140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56"/>
            <p:cNvSpPr/>
            <p:nvPr/>
          </p:nvSpPr>
          <p:spPr>
            <a:xfrm>
              <a:off x="19140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56"/>
            <p:cNvSpPr/>
            <p:nvPr/>
          </p:nvSpPr>
          <p:spPr>
            <a:xfrm>
              <a:off x="19140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56"/>
            <p:cNvSpPr/>
            <p:nvPr/>
          </p:nvSpPr>
          <p:spPr>
            <a:xfrm>
              <a:off x="19140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56"/>
            <p:cNvSpPr/>
            <p:nvPr/>
          </p:nvSpPr>
          <p:spPr>
            <a:xfrm>
              <a:off x="19140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56"/>
            <p:cNvSpPr/>
            <p:nvPr/>
          </p:nvSpPr>
          <p:spPr>
            <a:xfrm>
              <a:off x="1914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56"/>
            <p:cNvSpPr/>
            <p:nvPr/>
          </p:nvSpPr>
          <p:spPr>
            <a:xfrm>
              <a:off x="1914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56"/>
            <p:cNvSpPr/>
            <p:nvPr/>
          </p:nvSpPr>
          <p:spPr>
            <a:xfrm>
              <a:off x="19140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56"/>
            <p:cNvSpPr/>
            <p:nvPr/>
          </p:nvSpPr>
          <p:spPr>
            <a:xfrm>
              <a:off x="19140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56"/>
            <p:cNvSpPr/>
            <p:nvPr/>
          </p:nvSpPr>
          <p:spPr>
            <a:xfrm>
              <a:off x="18377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56"/>
            <p:cNvSpPr/>
            <p:nvPr/>
          </p:nvSpPr>
          <p:spPr>
            <a:xfrm>
              <a:off x="18377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56"/>
            <p:cNvSpPr/>
            <p:nvPr/>
          </p:nvSpPr>
          <p:spPr>
            <a:xfrm>
              <a:off x="18377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56"/>
            <p:cNvSpPr/>
            <p:nvPr/>
          </p:nvSpPr>
          <p:spPr>
            <a:xfrm>
              <a:off x="18377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56"/>
            <p:cNvSpPr/>
            <p:nvPr/>
          </p:nvSpPr>
          <p:spPr>
            <a:xfrm>
              <a:off x="18377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56"/>
            <p:cNvSpPr/>
            <p:nvPr/>
          </p:nvSpPr>
          <p:spPr>
            <a:xfrm>
              <a:off x="18377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56"/>
            <p:cNvSpPr/>
            <p:nvPr/>
          </p:nvSpPr>
          <p:spPr>
            <a:xfrm>
              <a:off x="18377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56"/>
            <p:cNvSpPr/>
            <p:nvPr/>
          </p:nvSpPr>
          <p:spPr>
            <a:xfrm>
              <a:off x="18377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56"/>
            <p:cNvSpPr/>
            <p:nvPr/>
          </p:nvSpPr>
          <p:spPr>
            <a:xfrm>
              <a:off x="18377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56"/>
            <p:cNvSpPr/>
            <p:nvPr/>
          </p:nvSpPr>
          <p:spPr>
            <a:xfrm>
              <a:off x="18377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56"/>
            <p:cNvSpPr/>
            <p:nvPr/>
          </p:nvSpPr>
          <p:spPr>
            <a:xfrm>
              <a:off x="18377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56"/>
            <p:cNvSpPr/>
            <p:nvPr/>
          </p:nvSpPr>
          <p:spPr>
            <a:xfrm>
              <a:off x="18377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56"/>
            <p:cNvSpPr/>
            <p:nvPr/>
          </p:nvSpPr>
          <p:spPr>
            <a:xfrm>
              <a:off x="18377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56"/>
            <p:cNvSpPr/>
            <p:nvPr/>
          </p:nvSpPr>
          <p:spPr>
            <a:xfrm>
              <a:off x="18377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56"/>
            <p:cNvSpPr/>
            <p:nvPr/>
          </p:nvSpPr>
          <p:spPr>
            <a:xfrm>
              <a:off x="18377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56"/>
            <p:cNvSpPr/>
            <p:nvPr/>
          </p:nvSpPr>
          <p:spPr>
            <a:xfrm>
              <a:off x="18377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56"/>
            <p:cNvSpPr/>
            <p:nvPr/>
          </p:nvSpPr>
          <p:spPr>
            <a:xfrm>
              <a:off x="18377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56"/>
            <p:cNvSpPr/>
            <p:nvPr/>
          </p:nvSpPr>
          <p:spPr>
            <a:xfrm>
              <a:off x="1837775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56"/>
            <p:cNvSpPr/>
            <p:nvPr/>
          </p:nvSpPr>
          <p:spPr>
            <a:xfrm>
              <a:off x="17617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56"/>
            <p:cNvSpPr/>
            <p:nvPr/>
          </p:nvSpPr>
          <p:spPr>
            <a:xfrm>
              <a:off x="17617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56"/>
            <p:cNvSpPr/>
            <p:nvPr/>
          </p:nvSpPr>
          <p:spPr>
            <a:xfrm>
              <a:off x="17617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56"/>
            <p:cNvSpPr/>
            <p:nvPr/>
          </p:nvSpPr>
          <p:spPr>
            <a:xfrm>
              <a:off x="17617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56"/>
            <p:cNvSpPr/>
            <p:nvPr/>
          </p:nvSpPr>
          <p:spPr>
            <a:xfrm>
              <a:off x="17617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56"/>
            <p:cNvSpPr/>
            <p:nvPr/>
          </p:nvSpPr>
          <p:spPr>
            <a:xfrm>
              <a:off x="17617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56"/>
            <p:cNvSpPr/>
            <p:nvPr/>
          </p:nvSpPr>
          <p:spPr>
            <a:xfrm>
              <a:off x="17617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56"/>
            <p:cNvSpPr/>
            <p:nvPr/>
          </p:nvSpPr>
          <p:spPr>
            <a:xfrm>
              <a:off x="17617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56"/>
            <p:cNvSpPr/>
            <p:nvPr/>
          </p:nvSpPr>
          <p:spPr>
            <a:xfrm>
              <a:off x="17617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56"/>
            <p:cNvSpPr/>
            <p:nvPr/>
          </p:nvSpPr>
          <p:spPr>
            <a:xfrm>
              <a:off x="17617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56"/>
            <p:cNvSpPr/>
            <p:nvPr/>
          </p:nvSpPr>
          <p:spPr>
            <a:xfrm>
              <a:off x="17617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56"/>
            <p:cNvSpPr/>
            <p:nvPr/>
          </p:nvSpPr>
          <p:spPr>
            <a:xfrm>
              <a:off x="17617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56"/>
            <p:cNvSpPr/>
            <p:nvPr/>
          </p:nvSpPr>
          <p:spPr>
            <a:xfrm>
              <a:off x="17617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56"/>
            <p:cNvSpPr/>
            <p:nvPr/>
          </p:nvSpPr>
          <p:spPr>
            <a:xfrm>
              <a:off x="17617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56"/>
            <p:cNvSpPr/>
            <p:nvPr/>
          </p:nvSpPr>
          <p:spPr>
            <a:xfrm>
              <a:off x="17617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56"/>
            <p:cNvSpPr/>
            <p:nvPr/>
          </p:nvSpPr>
          <p:spPr>
            <a:xfrm>
              <a:off x="17617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56"/>
            <p:cNvSpPr/>
            <p:nvPr/>
          </p:nvSpPr>
          <p:spPr>
            <a:xfrm>
              <a:off x="16855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56"/>
            <p:cNvSpPr/>
            <p:nvPr/>
          </p:nvSpPr>
          <p:spPr>
            <a:xfrm>
              <a:off x="16855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56"/>
            <p:cNvSpPr/>
            <p:nvPr/>
          </p:nvSpPr>
          <p:spPr>
            <a:xfrm>
              <a:off x="16855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56"/>
            <p:cNvSpPr/>
            <p:nvPr/>
          </p:nvSpPr>
          <p:spPr>
            <a:xfrm>
              <a:off x="1685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56"/>
            <p:cNvSpPr/>
            <p:nvPr/>
          </p:nvSpPr>
          <p:spPr>
            <a:xfrm>
              <a:off x="16855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56"/>
            <p:cNvSpPr/>
            <p:nvPr/>
          </p:nvSpPr>
          <p:spPr>
            <a:xfrm>
              <a:off x="1685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56"/>
            <p:cNvSpPr/>
            <p:nvPr/>
          </p:nvSpPr>
          <p:spPr>
            <a:xfrm>
              <a:off x="16855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56"/>
            <p:cNvSpPr/>
            <p:nvPr/>
          </p:nvSpPr>
          <p:spPr>
            <a:xfrm>
              <a:off x="168555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56"/>
            <p:cNvSpPr/>
            <p:nvPr/>
          </p:nvSpPr>
          <p:spPr>
            <a:xfrm>
              <a:off x="1685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56"/>
            <p:cNvSpPr/>
            <p:nvPr/>
          </p:nvSpPr>
          <p:spPr>
            <a:xfrm>
              <a:off x="1685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56"/>
            <p:cNvSpPr/>
            <p:nvPr/>
          </p:nvSpPr>
          <p:spPr>
            <a:xfrm>
              <a:off x="16855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56"/>
            <p:cNvSpPr/>
            <p:nvPr/>
          </p:nvSpPr>
          <p:spPr>
            <a:xfrm>
              <a:off x="1685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56"/>
            <p:cNvSpPr/>
            <p:nvPr/>
          </p:nvSpPr>
          <p:spPr>
            <a:xfrm>
              <a:off x="16855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56"/>
            <p:cNvSpPr/>
            <p:nvPr/>
          </p:nvSpPr>
          <p:spPr>
            <a:xfrm>
              <a:off x="1685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56"/>
            <p:cNvSpPr/>
            <p:nvPr/>
          </p:nvSpPr>
          <p:spPr>
            <a:xfrm>
              <a:off x="16855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56"/>
            <p:cNvSpPr/>
            <p:nvPr/>
          </p:nvSpPr>
          <p:spPr>
            <a:xfrm>
              <a:off x="16855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56"/>
            <p:cNvSpPr/>
            <p:nvPr/>
          </p:nvSpPr>
          <p:spPr>
            <a:xfrm>
              <a:off x="16093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56"/>
            <p:cNvSpPr/>
            <p:nvPr/>
          </p:nvSpPr>
          <p:spPr>
            <a:xfrm>
              <a:off x="16093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56"/>
            <p:cNvSpPr/>
            <p:nvPr/>
          </p:nvSpPr>
          <p:spPr>
            <a:xfrm>
              <a:off x="16093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56"/>
            <p:cNvSpPr/>
            <p:nvPr/>
          </p:nvSpPr>
          <p:spPr>
            <a:xfrm>
              <a:off x="16093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56"/>
            <p:cNvSpPr/>
            <p:nvPr/>
          </p:nvSpPr>
          <p:spPr>
            <a:xfrm>
              <a:off x="16093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56"/>
            <p:cNvSpPr/>
            <p:nvPr/>
          </p:nvSpPr>
          <p:spPr>
            <a:xfrm>
              <a:off x="16093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56"/>
            <p:cNvSpPr/>
            <p:nvPr/>
          </p:nvSpPr>
          <p:spPr>
            <a:xfrm>
              <a:off x="16093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56"/>
            <p:cNvSpPr/>
            <p:nvPr/>
          </p:nvSpPr>
          <p:spPr>
            <a:xfrm>
              <a:off x="16093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56"/>
            <p:cNvSpPr/>
            <p:nvPr/>
          </p:nvSpPr>
          <p:spPr>
            <a:xfrm>
              <a:off x="16093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56"/>
            <p:cNvSpPr/>
            <p:nvPr/>
          </p:nvSpPr>
          <p:spPr>
            <a:xfrm>
              <a:off x="16093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56"/>
            <p:cNvSpPr/>
            <p:nvPr/>
          </p:nvSpPr>
          <p:spPr>
            <a:xfrm>
              <a:off x="16093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56"/>
            <p:cNvSpPr/>
            <p:nvPr/>
          </p:nvSpPr>
          <p:spPr>
            <a:xfrm>
              <a:off x="16093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56"/>
            <p:cNvSpPr/>
            <p:nvPr/>
          </p:nvSpPr>
          <p:spPr>
            <a:xfrm>
              <a:off x="16093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56"/>
            <p:cNvSpPr/>
            <p:nvPr/>
          </p:nvSpPr>
          <p:spPr>
            <a:xfrm>
              <a:off x="16093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56"/>
            <p:cNvSpPr/>
            <p:nvPr/>
          </p:nvSpPr>
          <p:spPr>
            <a:xfrm>
              <a:off x="16093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56"/>
            <p:cNvSpPr/>
            <p:nvPr/>
          </p:nvSpPr>
          <p:spPr>
            <a:xfrm>
              <a:off x="16093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56"/>
            <p:cNvSpPr/>
            <p:nvPr/>
          </p:nvSpPr>
          <p:spPr>
            <a:xfrm>
              <a:off x="16093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56"/>
            <p:cNvSpPr/>
            <p:nvPr/>
          </p:nvSpPr>
          <p:spPr>
            <a:xfrm>
              <a:off x="16093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56"/>
            <p:cNvSpPr/>
            <p:nvPr/>
          </p:nvSpPr>
          <p:spPr>
            <a:xfrm>
              <a:off x="15331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56"/>
            <p:cNvSpPr/>
            <p:nvPr/>
          </p:nvSpPr>
          <p:spPr>
            <a:xfrm>
              <a:off x="15331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56"/>
            <p:cNvSpPr/>
            <p:nvPr/>
          </p:nvSpPr>
          <p:spPr>
            <a:xfrm>
              <a:off x="15331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56"/>
            <p:cNvSpPr/>
            <p:nvPr/>
          </p:nvSpPr>
          <p:spPr>
            <a:xfrm>
              <a:off x="15331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56"/>
            <p:cNvSpPr/>
            <p:nvPr/>
          </p:nvSpPr>
          <p:spPr>
            <a:xfrm>
              <a:off x="15331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56"/>
            <p:cNvSpPr/>
            <p:nvPr/>
          </p:nvSpPr>
          <p:spPr>
            <a:xfrm>
              <a:off x="15331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56"/>
            <p:cNvSpPr/>
            <p:nvPr/>
          </p:nvSpPr>
          <p:spPr>
            <a:xfrm>
              <a:off x="15331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56"/>
            <p:cNvSpPr/>
            <p:nvPr/>
          </p:nvSpPr>
          <p:spPr>
            <a:xfrm>
              <a:off x="15331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56"/>
            <p:cNvSpPr/>
            <p:nvPr/>
          </p:nvSpPr>
          <p:spPr>
            <a:xfrm>
              <a:off x="15331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56"/>
            <p:cNvSpPr/>
            <p:nvPr/>
          </p:nvSpPr>
          <p:spPr>
            <a:xfrm>
              <a:off x="15331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56"/>
            <p:cNvSpPr/>
            <p:nvPr/>
          </p:nvSpPr>
          <p:spPr>
            <a:xfrm>
              <a:off x="15331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56"/>
            <p:cNvSpPr/>
            <p:nvPr/>
          </p:nvSpPr>
          <p:spPr>
            <a:xfrm>
              <a:off x="15331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56"/>
            <p:cNvSpPr/>
            <p:nvPr/>
          </p:nvSpPr>
          <p:spPr>
            <a:xfrm>
              <a:off x="15331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56"/>
            <p:cNvSpPr/>
            <p:nvPr/>
          </p:nvSpPr>
          <p:spPr>
            <a:xfrm>
              <a:off x="15331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56"/>
            <p:cNvSpPr/>
            <p:nvPr/>
          </p:nvSpPr>
          <p:spPr>
            <a:xfrm>
              <a:off x="15331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56"/>
            <p:cNvSpPr/>
            <p:nvPr/>
          </p:nvSpPr>
          <p:spPr>
            <a:xfrm>
              <a:off x="15331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56"/>
            <p:cNvSpPr/>
            <p:nvPr/>
          </p:nvSpPr>
          <p:spPr>
            <a:xfrm>
              <a:off x="14569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56"/>
            <p:cNvSpPr/>
            <p:nvPr/>
          </p:nvSpPr>
          <p:spPr>
            <a:xfrm>
              <a:off x="14569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56"/>
            <p:cNvSpPr/>
            <p:nvPr/>
          </p:nvSpPr>
          <p:spPr>
            <a:xfrm>
              <a:off x="14569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56"/>
            <p:cNvSpPr/>
            <p:nvPr/>
          </p:nvSpPr>
          <p:spPr>
            <a:xfrm>
              <a:off x="14569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56"/>
            <p:cNvSpPr/>
            <p:nvPr/>
          </p:nvSpPr>
          <p:spPr>
            <a:xfrm>
              <a:off x="14569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56"/>
            <p:cNvSpPr/>
            <p:nvPr/>
          </p:nvSpPr>
          <p:spPr>
            <a:xfrm>
              <a:off x="14569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56"/>
            <p:cNvSpPr/>
            <p:nvPr/>
          </p:nvSpPr>
          <p:spPr>
            <a:xfrm>
              <a:off x="14569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56"/>
            <p:cNvSpPr/>
            <p:nvPr/>
          </p:nvSpPr>
          <p:spPr>
            <a:xfrm>
              <a:off x="14569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56"/>
            <p:cNvSpPr/>
            <p:nvPr/>
          </p:nvSpPr>
          <p:spPr>
            <a:xfrm>
              <a:off x="145692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56"/>
            <p:cNvSpPr/>
            <p:nvPr/>
          </p:nvSpPr>
          <p:spPr>
            <a:xfrm>
              <a:off x="14569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56"/>
            <p:cNvSpPr/>
            <p:nvPr/>
          </p:nvSpPr>
          <p:spPr>
            <a:xfrm>
              <a:off x="14569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56"/>
            <p:cNvSpPr/>
            <p:nvPr/>
          </p:nvSpPr>
          <p:spPr>
            <a:xfrm>
              <a:off x="14569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56"/>
            <p:cNvSpPr/>
            <p:nvPr/>
          </p:nvSpPr>
          <p:spPr>
            <a:xfrm>
              <a:off x="14569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56"/>
            <p:cNvSpPr/>
            <p:nvPr/>
          </p:nvSpPr>
          <p:spPr>
            <a:xfrm>
              <a:off x="14569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56"/>
            <p:cNvSpPr/>
            <p:nvPr/>
          </p:nvSpPr>
          <p:spPr>
            <a:xfrm>
              <a:off x="14569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56"/>
            <p:cNvSpPr/>
            <p:nvPr/>
          </p:nvSpPr>
          <p:spPr>
            <a:xfrm>
              <a:off x="14569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56"/>
            <p:cNvSpPr/>
            <p:nvPr/>
          </p:nvSpPr>
          <p:spPr>
            <a:xfrm>
              <a:off x="14569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56"/>
            <p:cNvSpPr/>
            <p:nvPr/>
          </p:nvSpPr>
          <p:spPr>
            <a:xfrm>
              <a:off x="14569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56"/>
            <p:cNvSpPr/>
            <p:nvPr/>
          </p:nvSpPr>
          <p:spPr>
            <a:xfrm>
              <a:off x="14569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56"/>
            <p:cNvSpPr/>
            <p:nvPr/>
          </p:nvSpPr>
          <p:spPr>
            <a:xfrm>
              <a:off x="13809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56"/>
            <p:cNvSpPr/>
            <p:nvPr/>
          </p:nvSpPr>
          <p:spPr>
            <a:xfrm>
              <a:off x="13809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56"/>
            <p:cNvSpPr/>
            <p:nvPr/>
          </p:nvSpPr>
          <p:spPr>
            <a:xfrm>
              <a:off x="1380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56"/>
            <p:cNvSpPr/>
            <p:nvPr/>
          </p:nvSpPr>
          <p:spPr>
            <a:xfrm>
              <a:off x="1380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56"/>
            <p:cNvSpPr/>
            <p:nvPr/>
          </p:nvSpPr>
          <p:spPr>
            <a:xfrm>
              <a:off x="1380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56"/>
            <p:cNvSpPr/>
            <p:nvPr/>
          </p:nvSpPr>
          <p:spPr>
            <a:xfrm>
              <a:off x="1380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56"/>
            <p:cNvSpPr/>
            <p:nvPr/>
          </p:nvSpPr>
          <p:spPr>
            <a:xfrm>
              <a:off x="1380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56"/>
            <p:cNvSpPr/>
            <p:nvPr/>
          </p:nvSpPr>
          <p:spPr>
            <a:xfrm>
              <a:off x="1380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56"/>
            <p:cNvSpPr/>
            <p:nvPr/>
          </p:nvSpPr>
          <p:spPr>
            <a:xfrm>
              <a:off x="1380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56"/>
            <p:cNvSpPr/>
            <p:nvPr/>
          </p:nvSpPr>
          <p:spPr>
            <a:xfrm>
              <a:off x="1380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56"/>
            <p:cNvSpPr/>
            <p:nvPr/>
          </p:nvSpPr>
          <p:spPr>
            <a:xfrm>
              <a:off x="1380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56"/>
            <p:cNvSpPr/>
            <p:nvPr/>
          </p:nvSpPr>
          <p:spPr>
            <a:xfrm>
              <a:off x="1380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56"/>
            <p:cNvSpPr/>
            <p:nvPr/>
          </p:nvSpPr>
          <p:spPr>
            <a:xfrm>
              <a:off x="13809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56"/>
            <p:cNvSpPr/>
            <p:nvPr/>
          </p:nvSpPr>
          <p:spPr>
            <a:xfrm>
              <a:off x="1380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56"/>
            <p:cNvSpPr/>
            <p:nvPr/>
          </p:nvSpPr>
          <p:spPr>
            <a:xfrm>
              <a:off x="1380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56"/>
            <p:cNvSpPr/>
            <p:nvPr/>
          </p:nvSpPr>
          <p:spPr>
            <a:xfrm>
              <a:off x="1380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56"/>
            <p:cNvSpPr/>
            <p:nvPr/>
          </p:nvSpPr>
          <p:spPr>
            <a:xfrm>
              <a:off x="1380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56"/>
            <p:cNvSpPr/>
            <p:nvPr/>
          </p:nvSpPr>
          <p:spPr>
            <a:xfrm>
              <a:off x="1380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56"/>
            <p:cNvSpPr/>
            <p:nvPr/>
          </p:nvSpPr>
          <p:spPr>
            <a:xfrm>
              <a:off x="13047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56"/>
            <p:cNvSpPr/>
            <p:nvPr/>
          </p:nvSpPr>
          <p:spPr>
            <a:xfrm>
              <a:off x="13047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56"/>
            <p:cNvSpPr/>
            <p:nvPr/>
          </p:nvSpPr>
          <p:spPr>
            <a:xfrm>
              <a:off x="130470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56"/>
            <p:cNvSpPr/>
            <p:nvPr/>
          </p:nvSpPr>
          <p:spPr>
            <a:xfrm>
              <a:off x="13047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56"/>
            <p:cNvSpPr/>
            <p:nvPr/>
          </p:nvSpPr>
          <p:spPr>
            <a:xfrm>
              <a:off x="13047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56"/>
            <p:cNvSpPr/>
            <p:nvPr/>
          </p:nvSpPr>
          <p:spPr>
            <a:xfrm>
              <a:off x="13047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56"/>
            <p:cNvSpPr/>
            <p:nvPr/>
          </p:nvSpPr>
          <p:spPr>
            <a:xfrm>
              <a:off x="13047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56"/>
            <p:cNvSpPr/>
            <p:nvPr/>
          </p:nvSpPr>
          <p:spPr>
            <a:xfrm>
              <a:off x="13047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56"/>
            <p:cNvSpPr/>
            <p:nvPr/>
          </p:nvSpPr>
          <p:spPr>
            <a:xfrm>
              <a:off x="13047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56"/>
            <p:cNvSpPr/>
            <p:nvPr/>
          </p:nvSpPr>
          <p:spPr>
            <a:xfrm>
              <a:off x="13047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56"/>
            <p:cNvSpPr/>
            <p:nvPr/>
          </p:nvSpPr>
          <p:spPr>
            <a:xfrm>
              <a:off x="13047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56"/>
            <p:cNvSpPr/>
            <p:nvPr/>
          </p:nvSpPr>
          <p:spPr>
            <a:xfrm>
              <a:off x="13047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56"/>
            <p:cNvSpPr/>
            <p:nvPr/>
          </p:nvSpPr>
          <p:spPr>
            <a:xfrm>
              <a:off x="13047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56"/>
            <p:cNvSpPr/>
            <p:nvPr/>
          </p:nvSpPr>
          <p:spPr>
            <a:xfrm>
              <a:off x="13047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56"/>
            <p:cNvSpPr/>
            <p:nvPr/>
          </p:nvSpPr>
          <p:spPr>
            <a:xfrm>
              <a:off x="13047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56"/>
            <p:cNvSpPr/>
            <p:nvPr/>
          </p:nvSpPr>
          <p:spPr>
            <a:xfrm>
              <a:off x="13047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56"/>
            <p:cNvSpPr/>
            <p:nvPr/>
          </p:nvSpPr>
          <p:spPr>
            <a:xfrm>
              <a:off x="130470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56"/>
            <p:cNvSpPr/>
            <p:nvPr/>
          </p:nvSpPr>
          <p:spPr>
            <a:xfrm>
              <a:off x="12284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56"/>
            <p:cNvSpPr/>
            <p:nvPr/>
          </p:nvSpPr>
          <p:spPr>
            <a:xfrm>
              <a:off x="12284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56"/>
            <p:cNvSpPr/>
            <p:nvPr/>
          </p:nvSpPr>
          <p:spPr>
            <a:xfrm>
              <a:off x="12284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56"/>
            <p:cNvSpPr/>
            <p:nvPr/>
          </p:nvSpPr>
          <p:spPr>
            <a:xfrm>
              <a:off x="1228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56"/>
            <p:cNvSpPr/>
            <p:nvPr/>
          </p:nvSpPr>
          <p:spPr>
            <a:xfrm>
              <a:off x="1228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56"/>
            <p:cNvSpPr/>
            <p:nvPr/>
          </p:nvSpPr>
          <p:spPr>
            <a:xfrm>
              <a:off x="1228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56"/>
            <p:cNvSpPr/>
            <p:nvPr/>
          </p:nvSpPr>
          <p:spPr>
            <a:xfrm>
              <a:off x="122847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56"/>
            <p:cNvSpPr/>
            <p:nvPr/>
          </p:nvSpPr>
          <p:spPr>
            <a:xfrm>
              <a:off x="1228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56"/>
            <p:cNvSpPr/>
            <p:nvPr/>
          </p:nvSpPr>
          <p:spPr>
            <a:xfrm>
              <a:off x="1228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56"/>
            <p:cNvSpPr/>
            <p:nvPr/>
          </p:nvSpPr>
          <p:spPr>
            <a:xfrm>
              <a:off x="1228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56"/>
            <p:cNvSpPr/>
            <p:nvPr/>
          </p:nvSpPr>
          <p:spPr>
            <a:xfrm>
              <a:off x="1228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56"/>
            <p:cNvSpPr/>
            <p:nvPr/>
          </p:nvSpPr>
          <p:spPr>
            <a:xfrm>
              <a:off x="1228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56"/>
            <p:cNvSpPr/>
            <p:nvPr/>
          </p:nvSpPr>
          <p:spPr>
            <a:xfrm>
              <a:off x="1228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56"/>
            <p:cNvSpPr/>
            <p:nvPr/>
          </p:nvSpPr>
          <p:spPr>
            <a:xfrm>
              <a:off x="1228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56"/>
            <p:cNvSpPr/>
            <p:nvPr/>
          </p:nvSpPr>
          <p:spPr>
            <a:xfrm>
              <a:off x="1228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56"/>
            <p:cNvSpPr/>
            <p:nvPr/>
          </p:nvSpPr>
          <p:spPr>
            <a:xfrm>
              <a:off x="1228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56"/>
            <p:cNvSpPr/>
            <p:nvPr/>
          </p:nvSpPr>
          <p:spPr>
            <a:xfrm>
              <a:off x="1228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56"/>
            <p:cNvSpPr/>
            <p:nvPr/>
          </p:nvSpPr>
          <p:spPr>
            <a:xfrm>
              <a:off x="12284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56"/>
            <p:cNvSpPr/>
            <p:nvPr/>
          </p:nvSpPr>
          <p:spPr>
            <a:xfrm>
              <a:off x="1152275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56"/>
            <p:cNvSpPr/>
            <p:nvPr/>
          </p:nvSpPr>
          <p:spPr>
            <a:xfrm>
              <a:off x="1152275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56"/>
            <p:cNvSpPr/>
            <p:nvPr/>
          </p:nvSpPr>
          <p:spPr>
            <a:xfrm>
              <a:off x="1152275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56"/>
            <p:cNvSpPr/>
            <p:nvPr/>
          </p:nvSpPr>
          <p:spPr>
            <a:xfrm>
              <a:off x="1152275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56"/>
            <p:cNvSpPr/>
            <p:nvPr/>
          </p:nvSpPr>
          <p:spPr>
            <a:xfrm>
              <a:off x="11522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56"/>
            <p:cNvSpPr/>
            <p:nvPr/>
          </p:nvSpPr>
          <p:spPr>
            <a:xfrm>
              <a:off x="1152275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56"/>
            <p:cNvSpPr/>
            <p:nvPr/>
          </p:nvSpPr>
          <p:spPr>
            <a:xfrm>
              <a:off x="1152275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56"/>
            <p:cNvSpPr/>
            <p:nvPr/>
          </p:nvSpPr>
          <p:spPr>
            <a:xfrm>
              <a:off x="1152275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56"/>
            <p:cNvSpPr/>
            <p:nvPr/>
          </p:nvSpPr>
          <p:spPr>
            <a:xfrm>
              <a:off x="1152275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56"/>
            <p:cNvSpPr/>
            <p:nvPr/>
          </p:nvSpPr>
          <p:spPr>
            <a:xfrm>
              <a:off x="1152275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56"/>
            <p:cNvSpPr/>
            <p:nvPr/>
          </p:nvSpPr>
          <p:spPr>
            <a:xfrm>
              <a:off x="11522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56"/>
            <p:cNvSpPr/>
            <p:nvPr/>
          </p:nvSpPr>
          <p:spPr>
            <a:xfrm>
              <a:off x="11522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56"/>
            <p:cNvSpPr/>
            <p:nvPr/>
          </p:nvSpPr>
          <p:spPr>
            <a:xfrm>
              <a:off x="11522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56"/>
            <p:cNvSpPr/>
            <p:nvPr/>
          </p:nvSpPr>
          <p:spPr>
            <a:xfrm>
              <a:off x="11522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56"/>
            <p:cNvSpPr/>
            <p:nvPr/>
          </p:nvSpPr>
          <p:spPr>
            <a:xfrm>
              <a:off x="1152275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56"/>
            <p:cNvSpPr/>
            <p:nvPr/>
          </p:nvSpPr>
          <p:spPr>
            <a:xfrm>
              <a:off x="107605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56"/>
            <p:cNvSpPr/>
            <p:nvPr/>
          </p:nvSpPr>
          <p:spPr>
            <a:xfrm>
              <a:off x="10760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56"/>
            <p:cNvSpPr/>
            <p:nvPr/>
          </p:nvSpPr>
          <p:spPr>
            <a:xfrm>
              <a:off x="10760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56"/>
            <p:cNvSpPr/>
            <p:nvPr/>
          </p:nvSpPr>
          <p:spPr>
            <a:xfrm>
              <a:off x="10760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56"/>
            <p:cNvSpPr/>
            <p:nvPr/>
          </p:nvSpPr>
          <p:spPr>
            <a:xfrm>
              <a:off x="10760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56"/>
            <p:cNvSpPr/>
            <p:nvPr/>
          </p:nvSpPr>
          <p:spPr>
            <a:xfrm>
              <a:off x="10760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56"/>
            <p:cNvSpPr/>
            <p:nvPr/>
          </p:nvSpPr>
          <p:spPr>
            <a:xfrm>
              <a:off x="10760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56"/>
            <p:cNvSpPr/>
            <p:nvPr/>
          </p:nvSpPr>
          <p:spPr>
            <a:xfrm>
              <a:off x="10760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56"/>
            <p:cNvSpPr/>
            <p:nvPr/>
          </p:nvSpPr>
          <p:spPr>
            <a:xfrm>
              <a:off x="10760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56"/>
            <p:cNvSpPr/>
            <p:nvPr/>
          </p:nvSpPr>
          <p:spPr>
            <a:xfrm>
              <a:off x="10760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56"/>
            <p:cNvSpPr/>
            <p:nvPr/>
          </p:nvSpPr>
          <p:spPr>
            <a:xfrm>
              <a:off x="10760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56"/>
            <p:cNvSpPr/>
            <p:nvPr/>
          </p:nvSpPr>
          <p:spPr>
            <a:xfrm>
              <a:off x="10760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56"/>
            <p:cNvSpPr/>
            <p:nvPr/>
          </p:nvSpPr>
          <p:spPr>
            <a:xfrm>
              <a:off x="10760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56"/>
            <p:cNvSpPr/>
            <p:nvPr/>
          </p:nvSpPr>
          <p:spPr>
            <a:xfrm>
              <a:off x="10760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56"/>
            <p:cNvSpPr/>
            <p:nvPr/>
          </p:nvSpPr>
          <p:spPr>
            <a:xfrm>
              <a:off x="10760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56"/>
            <p:cNvSpPr/>
            <p:nvPr/>
          </p:nvSpPr>
          <p:spPr>
            <a:xfrm>
              <a:off x="1000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56"/>
            <p:cNvSpPr/>
            <p:nvPr/>
          </p:nvSpPr>
          <p:spPr>
            <a:xfrm>
              <a:off x="1000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56"/>
            <p:cNvSpPr/>
            <p:nvPr/>
          </p:nvSpPr>
          <p:spPr>
            <a:xfrm>
              <a:off x="1000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56"/>
            <p:cNvSpPr/>
            <p:nvPr/>
          </p:nvSpPr>
          <p:spPr>
            <a:xfrm>
              <a:off x="10000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56"/>
            <p:cNvSpPr/>
            <p:nvPr/>
          </p:nvSpPr>
          <p:spPr>
            <a:xfrm>
              <a:off x="1000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56"/>
            <p:cNvSpPr/>
            <p:nvPr/>
          </p:nvSpPr>
          <p:spPr>
            <a:xfrm>
              <a:off x="1000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56"/>
            <p:cNvSpPr/>
            <p:nvPr/>
          </p:nvSpPr>
          <p:spPr>
            <a:xfrm>
              <a:off x="1000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56"/>
            <p:cNvSpPr/>
            <p:nvPr/>
          </p:nvSpPr>
          <p:spPr>
            <a:xfrm>
              <a:off x="1000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56"/>
            <p:cNvSpPr/>
            <p:nvPr/>
          </p:nvSpPr>
          <p:spPr>
            <a:xfrm>
              <a:off x="10000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56"/>
            <p:cNvSpPr/>
            <p:nvPr/>
          </p:nvSpPr>
          <p:spPr>
            <a:xfrm>
              <a:off x="923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56"/>
            <p:cNvSpPr/>
            <p:nvPr/>
          </p:nvSpPr>
          <p:spPr>
            <a:xfrm>
              <a:off x="923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56"/>
            <p:cNvSpPr/>
            <p:nvPr/>
          </p:nvSpPr>
          <p:spPr>
            <a:xfrm>
              <a:off x="923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56"/>
            <p:cNvSpPr/>
            <p:nvPr/>
          </p:nvSpPr>
          <p:spPr>
            <a:xfrm>
              <a:off x="923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56"/>
            <p:cNvSpPr/>
            <p:nvPr/>
          </p:nvSpPr>
          <p:spPr>
            <a:xfrm>
              <a:off x="923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56"/>
            <p:cNvSpPr/>
            <p:nvPr/>
          </p:nvSpPr>
          <p:spPr>
            <a:xfrm>
              <a:off x="923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56"/>
            <p:cNvSpPr/>
            <p:nvPr/>
          </p:nvSpPr>
          <p:spPr>
            <a:xfrm>
              <a:off x="923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56"/>
            <p:cNvSpPr/>
            <p:nvPr/>
          </p:nvSpPr>
          <p:spPr>
            <a:xfrm>
              <a:off x="847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56"/>
            <p:cNvSpPr/>
            <p:nvPr/>
          </p:nvSpPr>
          <p:spPr>
            <a:xfrm>
              <a:off x="8476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56"/>
            <p:cNvSpPr/>
            <p:nvPr/>
          </p:nvSpPr>
          <p:spPr>
            <a:xfrm>
              <a:off x="847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56"/>
            <p:cNvSpPr/>
            <p:nvPr/>
          </p:nvSpPr>
          <p:spPr>
            <a:xfrm>
              <a:off x="847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56"/>
            <p:cNvSpPr/>
            <p:nvPr/>
          </p:nvSpPr>
          <p:spPr>
            <a:xfrm>
              <a:off x="847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56"/>
            <p:cNvSpPr/>
            <p:nvPr/>
          </p:nvSpPr>
          <p:spPr>
            <a:xfrm>
              <a:off x="847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56"/>
            <p:cNvSpPr/>
            <p:nvPr/>
          </p:nvSpPr>
          <p:spPr>
            <a:xfrm>
              <a:off x="7714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6"/>
            <p:cNvSpPr/>
            <p:nvPr/>
          </p:nvSpPr>
          <p:spPr>
            <a:xfrm>
              <a:off x="7714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6"/>
            <p:cNvSpPr/>
            <p:nvPr/>
          </p:nvSpPr>
          <p:spPr>
            <a:xfrm>
              <a:off x="7714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6"/>
            <p:cNvSpPr/>
            <p:nvPr/>
          </p:nvSpPr>
          <p:spPr>
            <a:xfrm>
              <a:off x="7714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6"/>
            <p:cNvSpPr/>
            <p:nvPr/>
          </p:nvSpPr>
          <p:spPr>
            <a:xfrm>
              <a:off x="6952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6"/>
            <p:cNvSpPr/>
            <p:nvPr/>
          </p:nvSpPr>
          <p:spPr>
            <a:xfrm>
              <a:off x="6952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6"/>
            <p:cNvSpPr/>
            <p:nvPr/>
          </p:nvSpPr>
          <p:spPr>
            <a:xfrm>
              <a:off x="6952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56"/>
            <p:cNvSpPr/>
            <p:nvPr/>
          </p:nvSpPr>
          <p:spPr>
            <a:xfrm>
              <a:off x="6952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56"/>
            <p:cNvSpPr/>
            <p:nvPr/>
          </p:nvSpPr>
          <p:spPr>
            <a:xfrm>
              <a:off x="6189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56"/>
            <p:cNvSpPr/>
            <p:nvPr/>
          </p:nvSpPr>
          <p:spPr>
            <a:xfrm>
              <a:off x="6189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56"/>
            <p:cNvSpPr/>
            <p:nvPr/>
          </p:nvSpPr>
          <p:spPr>
            <a:xfrm>
              <a:off x="6189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56"/>
            <p:cNvSpPr/>
            <p:nvPr/>
          </p:nvSpPr>
          <p:spPr>
            <a:xfrm>
              <a:off x="6189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56"/>
            <p:cNvSpPr/>
            <p:nvPr/>
          </p:nvSpPr>
          <p:spPr>
            <a:xfrm>
              <a:off x="5427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56"/>
            <p:cNvSpPr/>
            <p:nvPr/>
          </p:nvSpPr>
          <p:spPr>
            <a:xfrm>
              <a:off x="5427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56"/>
            <p:cNvSpPr/>
            <p:nvPr/>
          </p:nvSpPr>
          <p:spPr>
            <a:xfrm>
              <a:off x="5427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56"/>
            <p:cNvSpPr/>
            <p:nvPr/>
          </p:nvSpPr>
          <p:spPr>
            <a:xfrm>
              <a:off x="5427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56"/>
            <p:cNvSpPr/>
            <p:nvPr/>
          </p:nvSpPr>
          <p:spPr>
            <a:xfrm>
              <a:off x="4665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56"/>
            <p:cNvSpPr/>
            <p:nvPr/>
          </p:nvSpPr>
          <p:spPr>
            <a:xfrm>
              <a:off x="4665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56"/>
            <p:cNvSpPr/>
            <p:nvPr/>
          </p:nvSpPr>
          <p:spPr>
            <a:xfrm>
              <a:off x="4665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56"/>
            <p:cNvSpPr/>
            <p:nvPr/>
          </p:nvSpPr>
          <p:spPr>
            <a:xfrm>
              <a:off x="4665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56"/>
            <p:cNvSpPr/>
            <p:nvPr/>
          </p:nvSpPr>
          <p:spPr>
            <a:xfrm>
              <a:off x="390550" y="187605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56"/>
            <p:cNvSpPr/>
            <p:nvPr/>
          </p:nvSpPr>
          <p:spPr>
            <a:xfrm>
              <a:off x="390550" y="17998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56"/>
            <p:cNvSpPr/>
            <p:nvPr/>
          </p:nvSpPr>
          <p:spPr>
            <a:xfrm>
              <a:off x="3905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56"/>
            <p:cNvSpPr/>
            <p:nvPr/>
          </p:nvSpPr>
          <p:spPr>
            <a:xfrm>
              <a:off x="3905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56"/>
            <p:cNvSpPr/>
            <p:nvPr/>
          </p:nvSpPr>
          <p:spPr>
            <a:xfrm>
              <a:off x="390550" y="157140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56"/>
            <p:cNvSpPr/>
            <p:nvPr/>
          </p:nvSpPr>
          <p:spPr>
            <a:xfrm>
              <a:off x="314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56"/>
            <p:cNvSpPr/>
            <p:nvPr/>
          </p:nvSpPr>
          <p:spPr>
            <a:xfrm>
              <a:off x="314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56"/>
            <p:cNvSpPr/>
            <p:nvPr/>
          </p:nvSpPr>
          <p:spPr>
            <a:xfrm>
              <a:off x="314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56"/>
            <p:cNvSpPr/>
            <p:nvPr/>
          </p:nvSpPr>
          <p:spPr>
            <a:xfrm>
              <a:off x="314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56"/>
            <p:cNvSpPr/>
            <p:nvPr/>
          </p:nvSpPr>
          <p:spPr>
            <a:xfrm>
              <a:off x="314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56"/>
            <p:cNvSpPr/>
            <p:nvPr/>
          </p:nvSpPr>
          <p:spPr>
            <a:xfrm>
              <a:off x="314325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56"/>
            <p:cNvSpPr/>
            <p:nvPr/>
          </p:nvSpPr>
          <p:spPr>
            <a:xfrm>
              <a:off x="238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56"/>
            <p:cNvSpPr/>
            <p:nvPr/>
          </p:nvSpPr>
          <p:spPr>
            <a:xfrm>
              <a:off x="238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56"/>
            <p:cNvSpPr/>
            <p:nvPr/>
          </p:nvSpPr>
          <p:spPr>
            <a:xfrm>
              <a:off x="238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56"/>
            <p:cNvSpPr/>
            <p:nvPr/>
          </p:nvSpPr>
          <p:spPr>
            <a:xfrm>
              <a:off x="238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56"/>
            <p:cNvSpPr/>
            <p:nvPr/>
          </p:nvSpPr>
          <p:spPr>
            <a:xfrm>
              <a:off x="44278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56"/>
            <p:cNvSpPr/>
            <p:nvPr/>
          </p:nvSpPr>
          <p:spPr>
            <a:xfrm>
              <a:off x="44278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56"/>
            <p:cNvSpPr/>
            <p:nvPr/>
          </p:nvSpPr>
          <p:spPr>
            <a:xfrm>
              <a:off x="45040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56"/>
            <p:cNvSpPr/>
            <p:nvPr/>
          </p:nvSpPr>
          <p:spPr>
            <a:xfrm>
              <a:off x="45040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56"/>
            <p:cNvSpPr/>
            <p:nvPr/>
          </p:nvSpPr>
          <p:spPr>
            <a:xfrm>
              <a:off x="45802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56"/>
            <p:cNvSpPr/>
            <p:nvPr/>
          </p:nvSpPr>
          <p:spPr>
            <a:xfrm>
              <a:off x="45040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6"/>
            <p:cNvSpPr/>
            <p:nvPr/>
          </p:nvSpPr>
          <p:spPr>
            <a:xfrm>
              <a:off x="511335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6"/>
            <p:cNvSpPr/>
            <p:nvPr/>
          </p:nvSpPr>
          <p:spPr>
            <a:xfrm>
              <a:off x="511335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6"/>
            <p:cNvSpPr/>
            <p:nvPr/>
          </p:nvSpPr>
          <p:spPr>
            <a:xfrm>
              <a:off x="51133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6"/>
            <p:cNvSpPr/>
            <p:nvPr/>
          </p:nvSpPr>
          <p:spPr>
            <a:xfrm>
              <a:off x="51133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6"/>
            <p:cNvSpPr/>
            <p:nvPr/>
          </p:nvSpPr>
          <p:spPr>
            <a:xfrm>
              <a:off x="511335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6"/>
            <p:cNvSpPr/>
            <p:nvPr/>
          </p:nvSpPr>
          <p:spPr>
            <a:xfrm>
              <a:off x="5113350" y="18760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6"/>
            <p:cNvSpPr/>
            <p:nvPr/>
          </p:nvSpPr>
          <p:spPr>
            <a:xfrm>
              <a:off x="511335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6"/>
            <p:cNvSpPr/>
            <p:nvPr/>
          </p:nvSpPr>
          <p:spPr>
            <a:xfrm>
              <a:off x="511335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6"/>
            <p:cNvSpPr/>
            <p:nvPr/>
          </p:nvSpPr>
          <p:spPr>
            <a:xfrm>
              <a:off x="511335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6"/>
            <p:cNvSpPr/>
            <p:nvPr/>
          </p:nvSpPr>
          <p:spPr>
            <a:xfrm>
              <a:off x="511335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6"/>
            <p:cNvSpPr/>
            <p:nvPr/>
          </p:nvSpPr>
          <p:spPr>
            <a:xfrm>
              <a:off x="511335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6"/>
            <p:cNvSpPr/>
            <p:nvPr/>
          </p:nvSpPr>
          <p:spPr>
            <a:xfrm>
              <a:off x="511335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6"/>
            <p:cNvSpPr/>
            <p:nvPr/>
          </p:nvSpPr>
          <p:spPr>
            <a:xfrm>
              <a:off x="511335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6"/>
            <p:cNvSpPr/>
            <p:nvPr/>
          </p:nvSpPr>
          <p:spPr>
            <a:xfrm>
              <a:off x="511335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6"/>
            <p:cNvSpPr/>
            <p:nvPr/>
          </p:nvSpPr>
          <p:spPr>
            <a:xfrm>
              <a:off x="47324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6"/>
            <p:cNvSpPr/>
            <p:nvPr/>
          </p:nvSpPr>
          <p:spPr>
            <a:xfrm>
              <a:off x="47324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6"/>
            <p:cNvSpPr/>
            <p:nvPr/>
          </p:nvSpPr>
          <p:spPr>
            <a:xfrm>
              <a:off x="47324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6"/>
            <p:cNvSpPr/>
            <p:nvPr/>
          </p:nvSpPr>
          <p:spPr>
            <a:xfrm>
              <a:off x="47324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6"/>
            <p:cNvSpPr/>
            <p:nvPr/>
          </p:nvSpPr>
          <p:spPr>
            <a:xfrm>
              <a:off x="47324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6"/>
            <p:cNvSpPr/>
            <p:nvPr/>
          </p:nvSpPr>
          <p:spPr>
            <a:xfrm>
              <a:off x="47324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6"/>
            <p:cNvSpPr/>
            <p:nvPr/>
          </p:nvSpPr>
          <p:spPr>
            <a:xfrm>
              <a:off x="47324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6"/>
            <p:cNvSpPr/>
            <p:nvPr/>
          </p:nvSpPr>
          <p:spPr>
            <a:xfrm>
              <a:off x="47324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6"/>
            <p:cNvSpPr/>
            <p:nvPr/>
          </p:nvSpPr>
          <p:spPr>
            <a:xfrm>
              <a:off x="47324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6"/>
            <p:cNvSpPr/>
            <p:nvPr/>
          </p:nvSpPr>
          <p:spPr>
            <a:xfrm>
              <a:off x="47324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6"/>
            <p:cNvSpPr/>
            <p:nvPr/>
          </p:nvSpPr>
          <p:spPr>
            <a:xfrm>
              <a:off x="47324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56"/>
            <p:cNvSpPr/>
            <p:nvPr/>
          </p:nvSpPr>
          <p:spPr>
            <a:xfrm>
              <a:off x="47324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56"/>
            <p:cNvSpPr/>
            <p:nvPr/>
          </p:nvSpPr>
          <p:spPr>
            <a:xfrm>
              <a:off x="43516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56"/>
            <p:cNvSpPr/>
            <p:nvPr/>
          </p:nvSpPr>
          <p:spPr>
            <a:xfrm>
              <a:off x="43516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56"/>
            <p:cNvSpPr/>
            <p:nvPr/>
          </p:nvSpPr>
          <p:spPr>
            <a:xfrm>
              <a:off x="43516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56"/>
            <p:cNvSpPr/>
            <p:nvPr/>
          </p:nvSpPr>
          <p:spPr>
            <a:xfrm>
              <a:off x="43516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56"/>
            <p:cNvSpPr/>
            <p:nvPr/>
          </p:nvSpPr>
          <p:spPr>
            <a:xfrm>
              <a:off x="44278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56"/>
            <p:cNvSpPr/>
            <p:nvPr/>
          </p:nvSpPr>
          <p:spPr>
            <a:xfrm>
              <a:off x="44278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56"/>
            <p:cNvSpPr/>
            <p:nvPr/>
          </p:nvSpPr>
          <p:spPr>
            <a:xfrm>
              <a:off x="4504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56"/>
            <p:cNvSpPr/>
            <p:nvPr/>
          </p:nvSpPr>
          <p:spPr>
            <a:xfrm>
              <a:off x="4504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56"/>
            <p:cNvSpPr/>
            <p:nvPr/>
          </p:nvSpPr>
          <p:spPr>
            <a:xfrm>
              <a:off x="4504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56"/>
            <p:cNvSpPr/>
            <p:nvPr/>
          </p:nvSpPr>
          <p:spPr>
            <a:xfrm>
              <a:off x="4504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56"/>
            <p:cNvSpPr/>
            <p:nvPr/>
          </p:nvSpPr>
          <p:spPr>
            <a:xfrm>
              <a:off x="45040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56"/>
            <p:cNvSpPr/>
            <p:nvPr/>
          </p:nvSpPr>
          <p:spPr>
            <a:xfrm>
              <a:off x="4504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56"/>
            <p:cNvSpPr/>
            <p:nvPr/>
          </p:nvSpPr>
          <p:spPr>
            <a:xfrm>
              <a:off x="4504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56"/>
            <p:cNvSpPr/>
            <p:nvPr/>
          </p:nvSpPr>
          <p:spPr>
            <a:xfrm>
              <a:off x="4504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56"/>
            <p:cNvSpPr/>
            <p:nvPr/>
          </p:nvSpPr>
          <p:spPr>
            <a:xfrm>
              <a:off x="45040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56"/>
            <p:cNvSpPr/>
            <p:nvPr/>
          </p:nvSpPr>
          <p:spPr>
            <a:xfrm>
              <a:off x="4504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56"/>
            <p:cNvSpPr/>
            <p:nvPr/>
          </p:nvSpPr>
          <p:spPr>
            <a:xfrm>
              <a:off x="45040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56"/>
            <p:cNvSpPr/>
            <p:nvPr/>
          </p:nvSpPr>
          <p:spPr>
            <a:xfrm>
              <a:off x="45040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56"/>
            <p:cNvSpPr/>
            <p:nvPr/>
          </p:nvSpPr>
          <p:spPr>
            <a:xfrm>
              <a:off x="45802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56"/>
            <p:cNvSpPr/>
            <p:nvPr/>
          </p:nvSpPr>
          <p:spPr>
            <a:xfrm>
              <a:off x="45802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56"/>
            <p:cNvSpPr/>
            <p:nvPr/>
          </p:nvSpPr>
          <p:spPr>
            <a:xfrm>
              <a:off x="45802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56"/>
            <p:cNvSpPr/>
            <p:nvPr/>
          </p:nvSpPr>
          <p:spPr>
            <a:xfrm>
              <a:off x="45802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6"/>
            <p:cNvSpPr/>
            <p:nvPr/>
          </p:nvSpPr>
          <p:spPr>
            <a:xfrm>
              <a:off x="45802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56"/>
            <p:cNvSpPr/>
            <p:nvPr/>
          </p:nvSpPr>
          <p:spPr>
            <a:xfrm>
              <a:off x="45802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56"/>
            <p:cNvSpPr/>
            <p:nvPr/>
          </p:nvSpPr>
          <p:spPr>
            <a:xfrm>
              <a:off x="45802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56"/>
            <p:cNvSpPr/>
            <p:nvPr/>
          </p:nvSpPr>
          <p:spPr>
            <a:xfrm>
              <a:off x="45802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56"/>
            <p:cNvSpPr/>
            <p:nvPr/>
          </p:nvSpPr>
          <p:spPr>
            <a:xfrm>
              <a:off x="45802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56"/>
            <p:cNvSpPr/>
            <p:nvPr/>
          </p:nvSpPr>
          <p:spPr>
            <a:xfrm>
              <a:off x="45802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56"/>
            <p:cNvSpPr/>
            <p:nvPr/>
          </p:nvSpPr>
          <p:spPr>
            <a:xfrm>
              <a:off x="45802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56"/>
            <p:cNvSpPr/>
            <p:nvPr/>
          </p:nvSpPr>
          <p:spPr>
            <a:xfrm>
              <a:off x="45802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56"/>
            <p:cNvSpPr/>
            <p:nvPr/>
          </p:nvSpPr>
          <p:spPr>
            <a:xfrm>
              <a:off x="465647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56"/>
            <p:cNvSpPr/>
            <p:nvPr/>
          </p:nvSpPr>
          <p:spPr>
            <a:xfrm>
              <a:off x="46564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56"/>
            <p:cNvSpPr/>
            <p:nvPr/>
          </p:nvSpPr>
          <p:spPr>
            <a:xfrm>
              <a:off x="46564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56"/>
            <p:cNvSpPr/>
            <p:nvPr/>
          </p:nvSpPr>
          <p:spPr>
            <a:xfrm>
              <a:off x="46564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56"/>
            <p:cNvSpPr/>
            <p:nvPr/>
          </p:nvSpPr>
          <p:spPr>
            <a:xfrm>
              <a:off x="465647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56"/>
            <p:cNvSpPr/>
            <p:nvPr/>
          </p:nvSpPr>
          <p:spPr>
            <a:xfrm>
              <a:off x="46564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56"/>
            <p:cNvSpPr/>
            <p:nvPr/>
          </p:nvSpPr>
          <p:spPr>
            <a:xfrm>
              <a:off x="46564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56"/>
            <p:cNvSpPr/>
            <p:nvPr/>
          </p:nvSpPr>
          <p:spPr>
            <a:xfrm>
              <a:off x="46564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56"/>
            <p:cNvSpPr/>
            <p:nvPr/>
          </p:nvSpPr>
          <p:spPr>
            <a:xfrm>
              <a:off x="46564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56"/>
            <p:cNvSpPr/>
            <p:nvPr/>
          </p:nvSpPr>
          <p:spPr>
            <a:xfrm>
              <a:off x="46564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56"/>
            <p:cNvSpPr/>
            <p:nvPr/>
          </p:nvSpPr>
          <p:spPr>
            <a:xfrm>
              <a:off x="46564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56"/>
            <p:cNvSpPr/>
            <p:nvPr/>
          </p:nvSpPr>
          <p:spPr>
            <a:xfrm>
              <a:off x="46564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56"/>
            <p:cNvSpPr/>
            <p:nvPr/>
          </p:nvSpPr>
          <p:spPr>
            <a:xfrm>
              <a:off x="47324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56"/>
            <p:cNvSpPr/>
            <p:nvPr/>
          </p:nvSpPr>
          <p:spPr>
            <a:xfrm>
              <a:off x="47324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6"/>
            <p:cNvSpPr/>
            <p:nvPr/>
          </p:nvSpPr>
          <p:spPr>
            <a:xfrm>
              <a:off x="48087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6"/>
            <p:cNvSpPr/>
            <p:nvPr/>
          </p:nvSpPr>
          <p:spPr>
            <a:xfrm>
              <a:off x="48087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6"/>
            <p:cNvSpPr/>
            <p:nvPr/>
          </p:nvSpPr>
          <p:spPr>
            <a:xfrm>
              <a:off x="48087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6"/>
            <p:cNvSpPr/>
            <p:nvPr/>
          </p:nvSpPr>
          <p:spPr>
            <a:xfrm>
              <a:off x="48087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6"/>
            <p:cNvSpPr/>
            <p:nvPr/>
          </p:nvSpPr>
          <p:spPr>
            <a:xfrm>
              <a:off x="480870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6"/>
            <p:cNvSpPr/>
            <p:nvPr/>
          </p:nvSpPr>
          <p:spPr>
            <a:xfrm>
              <a:off x="4808700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6"/>
            <p:cNvSpPr/>
            <p:nvPr/>
          </p:nvSpPr>
          <p:spPr>
            <a:xfrm>
              <a:off x="480870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6"/>
            <p:cNvSpPr/>
            <p:nvPr/>
          </p:nvSpPr>
          <p:spPr>
            <a:xfrm>
              <a:off x="480870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6"/>
            <p:cNvSpPr/>
            <p:nvPr/>
          </p:nvSpPr>
          <p:spPr>
            <a:xfrm>
              <a:off x="480870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6"/>
            <p:cNvSpPr/>
            <p:nvPr/>
          </p:nvSpPr>
          <p:spPr>
            <a:xfrm>
              <a:off x="480870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6"/>
            <p:cNvSpPr/>
            <p:nvPr/>
          </p:nvSpPr>
          <p:spPr>
            <a:xfrm>
              <a:off x="48087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6"/>
            <p:cNvSpPr/>
            <p:nvPr/>
          </p:nvSpPr>
          <p:spPr>
            <a:xfrm>
              <a:off x="480870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56"/>
            <p:cNvSpPr/>
            <p:nvPr/>
          </p:nvSpPr>
          <p:spPr>
            <a:xfrm>
              <a:off x="480870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56"/>
            <p:cNvSpPr/>
            <p:nvPr/>
          </p:nvSpPr>
          <p:spPr>
            <a:xfrm>
              <a:off x="480870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6"/>
            <p:cNvSpPr/>
            <p:nvPr/>
          </p:nvSpPr>
          <p:spPr>
            <a:xfrm>
              <a:off x="4884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56"/>
            <p:cNvSpPr/>
            <p:nvPr/>
          </p:nvSpPr>
          <p:spPr>
            <a:xfrm>
              <a:off x="4884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56"/>
            <p:cNvSpPr/>
            <p:nvPr/>
          </p:nvSpPr>
          <p:spPr>
            <a:xfrm>
              <a:off x="4884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6"/>
            <p:cNvSpPr/>
            <p:nvPr/>
          </p:nvSpPr>
          <p:spPr>
            <a:xfrm>
              <a:off x="4884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6"/>
            <p:cNvSpPr/>
            <p:nvPr/>
          </p:nvSpPr>
          <p:spPr>
            <a:xfrm>
              <a:off x="4884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6"/>
            <p:cNvSpPr/>
            <p:nvPr/>
          </p:nvSpPr>
          <p:spPr>
            <a:xfrm>
              <a:off x="488490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56"/>
            <p:cNvSpPr/>
            <p:nvPr/>
          </p:nvSpPr>
          <p:spPr>
            <a:xfrm>
              <a:off x="4884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56"/>
            <p:cNvSpPr/>
            <p:nvPr/>
          </p:nvSpPr>
          <p:spPr>
            <a:xfrm>
              <a:off x="4884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6"/>
            <p:cNvSpPr/>
            <p:nvPr/>
          </p:nvSpPr>
          <p:spPr>
            <a:xfrm>
              <a:off x="4884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56"/>
            <p:cNvSpPr/>
            <p:nvPr/>
          </p:nvSpPr>
          <p:spPr>
            <a:xfrm>
              <a:off x="4884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56"/>
            <p:cNvSpPr/>
            <p:nvPr/>
          </p:nvSpPr>
          <p:spPr>
            <a:xfrm>
              <a:off x="4884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6"/>
            <p:cNvSpPr/>
            <p:nvPr/>
          </p:nvSpPr>
          <p:spPr>
            <a:xfrm>
              <a:off x="4884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6"/>
            <p:cNvSpPr/>
            <p:nvPr/>
          </p:nvSpPr>
          <p:spPr>
            <a:xfrm>
              <a:off x="4884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56"/>
            <p:cNvSpPr/>
            <p:nvPr/>
          </p:nvSpPr>
          <p:spPr>
            <a:xfrm>
              <a:off x="4884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56"/>
            <p:cNvSpPr/>
            <p:nvPr/>
          </p:nvSpPr>
          <p:spPr>
            <a:xfrm>
              <a:off x="4884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6"/>
            <p:cNvSpPr/>
            <p:nvPr/>
          </p:nvSpPr>
          <p:spPr>
            <a:xfrm>
              <a:off x="49611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6"/>
            <p:cNvSpPr/>
            <p:nvPr/>
          </p:nvSpPr>
          <p:spPr>
            <a:xfrm>
              <a:off x="4961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56"/>
            <p:cNvSpPr/>
            <p:nvPr/>
          </p:nvSpPr>
          <p:spPr>
            <a:xfrm>
              <a:off x="4961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56"/>
            <p:cNvSpPr/>
            <p:nvPr/>
          </p:nvSpPr>
          <p:spPr>
            <a:xfrm>
              <a:off x="4961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6"/>
            <p:cNvSpPr/>
            <p:nvPr/>
          </p:nvSpPr>
          <p:spPr>
            <a:xfrm>
              <a:off x="49611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56"/>
            <p:cNvSpPr/>
            <p:nvPr/>
          </p:nvSpPr>
          <p:spPr>
            <a:xfrm>
              <a:off x="4961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56"/>
            <p:cNvSpPr/>
            <p:nvPr/>
          </p:nvSpPr>
          <p:spPr>
            <a:xfrm>
              <a:off x="49611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6"/>
            <p:cNvSpPr/>
            <p:nvPr/>
          </p:nvSpPr>
          <p:spPr>
            <a:xfrm>
              <a:off x="49611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6"/>
            <p:cNvSpPr/>
            <p:nvPr/>
          </p:nvSpPr>
          <p:spPr>
            <a:xfrm>
              <a:off x="49611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6"/>
            <p:cNvSpPr/>
            <p:nvPr/>
          </p:nvSpPr>
          <p:spPr>
            <a:xfrm>
              <a:off x="49611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56"/>
            <p:cNvSpPr/>
            <p:nvPr/>
          </p:nvSpPr>
          <p:spPr>
            <a:xfrm>
              <a:off x="49611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56"/>
            <p:cNvSpPr/>
            <p:nvPr/>
          </p:nvSpPr>
          <p:spPr>
            <a:xfrm>
              <a:off x="49611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6"/>
            <p:cNvSpPr/>
            <p:nvPr/>
          </p:nvSpPr>
          <p:spPr>
            <a:xfrm>
              <a:off x="49611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6"/>
            <p:cNvSpPr/>
            <p:nvPr/>
          </p:nvSpPr>
          <p:spPr>
            <a:xfrm>
              <a:off x="49611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6"/>
            <p:cNvSpPr/>
            <p:nvPr/>
          </p:nvSpPr>
          <p:spPr>
            <a:xfrm>
              <a:off x="50373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56"/>
            <p:cNvSpPr/>
            <p:nvPr/>
          </p:nvSpPr>
          <p:spPr>
            <a:xfrm>
              <a:off x="5037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56"/>
            <p:cNvSpPr/>
            <p:nvPr/>
          </p:nvSpPr>
          <p:spPr>
            <a:xfrm>
              <a:off x="5037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6"/>
            <p:cNvSpPr/>
            <p:nvPr/>
          </p:nvSpPr>
          <p:spPr>
            <a:xfrm>
              <a:off x="5037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6"/>
            <p:cNvSpPr/>
            <p:nvPr/>
          </p:nvSpPr>
          <p:spPr>
            <a:xfrm>
              <a:off x="5037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6"/>
            <p:cNvSpPr/>
            <p:nvPr/>
          </p:nvSpPr>
          <p:spPr>
            <a:xfrm>
              <a:off x="5037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6"/>
            <p:cNvSpPr/>
            <p:nvPr/>
          </p:nvSpPr>
          <p:spPr>
            <a:xfrm>
              <a:off x="50373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56"/>
            <p:cNvSpPr/>
            <p:nvPr/>
          </p:nvSpPr>
          <p:spPr>
            <a:xfrm>
              <a:off x="50373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56"/>
            <p:cNvSpPr/>
            <p:nvPr/>
          </p:nvSpPr>
          <p:spPr>
            <a:xfrm>
              <a:off x="50373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6"/>
            <p:cNvSpPr/>
            <p:nvPr/>
          </p:nvSpPr>
          <p:spPr>
            <a:xfrm>
              <a:off x="50373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6"/>
            <p:cNvSpPr/>
            <p:nvPr/>
          </p:nvSpPr>
          <p:spPr>
            <a:xfrm>
              <a:off x="50373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6"/>
            <p:cNvSpPr/>
            <p:nvPr/>
          </p:nvSpPr>
          <p:spPr>
            <a:xfrm>
              <a:off x="50373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6"/>
            <p:cNvSpPr/>
            <p:nvPr/>
          </p:nvSpPr>
          <p:spPr>
            <a:xfrm>
              <a:off x="50373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56"/>
            <p:cNvSpPr/>
            <p:nvPr/>
          </p:nvSpPr>
          <p:spPr>
            <a:xfrm>
              <a:off x="50373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56"/>
            <p:cNvSpPr/>
            <p:nvPr/>
          </p:nvSpPr>
          <p:spPr>
            <a:xfrm>
              <a:off x="511335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56"/>
            <p:cNvSpPr/>
            <p:nvPr/>
          </p:nvSpPr>
          <p:spPr>
            <a:xfrm>
              <a:off x="511335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56"/>
            <p:cNvSpPr/>
            <p:nvPr/>
          </p:nvSpPr>
          <p:spPr>
            <a:xfrm>
              <a:off x="51895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56"/>
            <p:cNvSpPr/>
            <p:nvPr/>
          </p:nvSpPr>
          <p:spPr>
            <a:xfrm>
              <a:off x="51895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56"/>
            <p:cNvSpPr/>
            <p:nvPr/>
          </p:nvSpPr>
          <p:spPr>
            <a:xfrm>
              <a:off x="5189550" y="157140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56"/>
            <p:cNvSpPr/>
            <p:nvPr/>
          </p:nvSpPr>
          <p:spPr>
            <a:xfrm>
              <a:off x="5189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56"/>
            <p:cNvSpPr/>
            <p:nvPr/>
          </p:nvSpPr>
          <p:spPr>
            <a:xfrm>
              <a:off x="51895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56"/>
            <p:cNvSpPr/>
            <p:nvPr/>
          </p:nvSpPr>
          <p:spPr>
            <a:xfrm>
              <a:off x="51895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56"/>
            <p:cNvSpPr/>
            <p:nvPr/>
          </p:nvSpPr>
          <p:spPr>
            <a:xfrm>
              <a:off x="518955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56"/>
            <p:cNvSpPr/>
            <p:nvPr/>
          </p:nvSpPr>
          <p:spPr>
            <a:xfrm>
              <a:off x="5189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56"/>
            <p:cNvSpPr/>
            <p:nvPr/>
          </p:nvSpPr>
          <p:spPr>
            <a:xfrm>
              <a:off x="5189550" y="20282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56"/>
            <p:cNvSpPr/>
            <p:nvPr/>
          </p:nvSpPr>
          <p:spPr>
            <a:xfrm>
              <a:off x="5189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56"/>
            <p:cNvSpPr/>
            <p:nvPr/>
          </p:nvSpPr>
          <p:spPr>
            <a:xfrm>
              <a:off x="5189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56"/>
            <p:cNvSpPr/>
            <p:nvPr/>
          </p:nvSpPr>
          <p:spPr>
            <a:xfrm>
              <a:off x="5189550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56"/>
            <p:cNvSpPr/>
            <p:nvPr/>
          </p:nvSpPr>
          <p:spPr>
            <a:xfrm>
              <a:off x="5189550" y="23331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56"/>
            <p:cNvSpPr/>
            <p:nvPr/>
          </p:nvSpPr>
          <p:spPr>
            <a:xfrm>
              <a:off x="5189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56"/>
            <p:cNvSpPr/>
            <p:nvPr/>
          </p:nvSpPr>
          <p:spPr>
            <a:xfrm>
              <a:off x="51895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56"/>
            <p:cNvSpPr/>
            <p:nvPr/>
          </p:nvSpPr>
          <p:spPr>
            <a:xfrm>
              <a:off x="5189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56"/>
            <p:cNvSpPr/>
            <p:nvPr/>
          </p:nvSpPr>
          <p:spPr>
            <a:xfrm>
              <a:off x="51895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56"/>
            <p:cNvSpPr/>
            <p:nvPr/>
          </p:nvSpPr>
          <p:spPr>
            <a:xfrm>
              <a:off x="51895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56"/>
            <p:cNvSpPr/>
            <p:nvPr/>
          </p:nvSpPr>
          <p:spPr>
            <a:xfrm>
              <a:off x="5265775" y="13427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56"/>
            <p:cNvSpPr/>
            <p:nvPr/>
          </p:nvSpPr>
          <p:spPr>
            <a:xfrm>
              <a:off x="52657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56"/>
            <p:cNvSpPr/>
            <p:nvPr/>
          </p:nvSpPr>
          <p:spPr>
            <a:xfrm>
              <a:off x="52657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56"/>
            <p:cNvSpPr/>
            <p:nvPr/>
          </p:nvSpPr>
          <p:spPr>
            <a:xfrm>
              <a:off x="5265775" y="157140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56"/>
            <p:cNvSpPr/>
            <p:nvPr/>
          </p:nvSpPr>
          <p:spPr>
            <a:xfrm>
              <a:off x="52657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56"/>
            <p:cNvSpPr/>
            <p:nvPr/>
          </p:nvSpPr>
          <p:spPr>
            <a:xfrm>
              <a:off x="52657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56"/>
            <p:cNvSpPr/>
            <p:nvPr/>
          </p:nvSpPr>
          <p:spPr>
            <a:xfrm>
              <a:off x="52657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56"/>
            <p:cNvSpPr/>
            <p:nvPr/>
          </p:nvSpPr>
          <p:spPr>
            <a:xfrm>
              <a:off x="5265775" y="18760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56"/>
            <p:cNvSpPr/>
            <p:nvPr/>
          </p:nvSpPr>
          <p:spPr>
            <a:xfrm>
              <a:off x="52657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56"/>
            <p:cNvSpPr/>
            <p:nvPr/>
          </p:nvSpPr>
          <p:spPr>
            <a:xfrm>
              <a:off x="5265775" y="20282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56"/>
            <p:cNvSpPr/>
            <p:nvPr/>
          </p:nvSpPr>
          <p:spPr>
            <a:xfrm>
              <a:off x="52657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56"/>
            <p:cNvSpPr/>
            <p:nvPr/>
          </p:nvSpPr>
          <p:spPr>
            <a:xfrm>
              <a:off x="52657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56"/>
            <p:cNvSpPr/>
            <p:nvPr/>
          </p:nvSpPr>
          <p:spPr>
            <a:xfrm>
              <a:off x="5265775" y="225692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56"/>
            <p:cNvSpPr/>
            <p:nvPr/>
          </p:nvSpPr>
          <p:spPr>
            <a:xfrm>
              <a:off x="5265775" y="23331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56"/>
            <p:cNvSpPr/>
            <p:nvPr/>
          </p:nvSpPr>
          <p:spPr>
            <a:xfrm>
              <a:off x="52657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56"/>
            <p:cNvSpPr/>
            <p:nvPr/>
          </p:nvSpPr>
          <p:spPr>
            <a:xfrm>
              <a:off x="5265775" y="24855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56"/>
            <p:cNvSpPr/>
            <p:nvPr/>
          </p:nvSpPr>
          <p:spPr>
            <a:xfrm>
              <a:off x="52657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56"/>
            <p:cNvSpPr/>
            <p:nvPr/>
          </p:nvSpPr>
          <p:spPr>
            <a:xfrm>
              <a:off x="526577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56"/>
            <p:cNvSpPr/>
            <p:nvPr/>
          </p:nvSpPr>
          <p:spPr>
            <a:xfrm>
              <a:off x="53419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56"/>
            <p:cNvSpPr/>
            <p:nvPr/>
          </p:nvSpPr>
          <p:spPr>
            <a:xfrm>
              <a:off x="53419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56"/>
            <p:cNvSpPr/>
            <p:nvPr/>
          </p:nvSpPr>
          <p:spPr>
            <a:xfrm>
              <a:off x="53419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56"/>
            <p:cNvSpPr/>
            <p:nvPr/>
          </p:nvSpPr>
          <p:spPr>
            <a:xfrm>
              <a:off x="5341975" y="1571400"/>
              <a:ext cx="62375" cy="53250"/>
            </a:xfrm>
            <a:custGeom>
              <a:rect b="b" l="l" r="r" t="t"/>
              <a:pathLst>
                <a:path extrusionOk="0" h="2130" w="2495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56"/>
            <p:cNvSpPr/>
            <p:nvPr/>
          </p:nvSpPr>
          <p:spPr>
            <a:xfrm>
              <a:off x="53419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56"/>
            <p:cNvSpPr/>
            <p:nvPr/>
          </p:nvSpPr>
          <p:spPr>
            <a:xfrm>
              <a:off x="53419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56"/>
            <p:cNvSpPr/>
            <p:nvPr/>
          </p:nvSpPr>
          <p:spPr>
            <a:xfrm>
              <a:off x="53419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56"/>
            <p:cNvSpPr/>
            <p:nvPr/>
          </p:nvSpPr>
          <p:spPr>
            <a:xfrm>
              <a:off x="53419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56"/>
            <p:cNvSpPr/>
            <p:nvPr/>
          </p:nvSpPr>
          <p:spPr>
            <a:xfrm>
              <a:off x="53419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56"/>
            <p:cNvSpPr/>
            <p:nvPr/>
          </p:nvSpPr>
          <p:spPr>
            <a:xfrm>
              <a:off x="53419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56"/>
            <p:cNvSpPr/>
            <p:nvPr/>
          </p:nvSpPr>
          <p:spPr>
            <a:xfrm>
              <a:off x="53419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56"/>
            <p:cNvSpPr/>
            <p:nvPr/>
          </p:nvSpPr>
          <p:spPr>
            <a:xfrm>
              <a:off x="53419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56"/>
            <p:cNvSpPr/>
            <p:nvPr/>
          </p:nvSpPr>
          <p:spPr>
            <a:xfrm>
              <a:off x="53419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56"/>
            <p:cNvSpPr/>
            <p:nvPr/>
          </p:nvSpPr>
          <p:spPr>
            <a:xfrm>
              <a:off x="53419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56"/>
            <p:cNvSpPr/>
            <p:nvPr/>
          </p:nvSpPr>
          <p:spPr>
            <a:xfrm>
              <a:off x="53419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56"/>
            <p:cNvSpPr/>
            <p:nvPr/>
          </p:nvSpPr>
          <p:spPr>
            <a:xfrm>
              <a:off x="53419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56"/>
            <p:cNvSpPr/>
            <p:nvPr/>
          </p:nvSpPr>
          <p:spPr>
            <a:xfrm>
              <a:off x="53419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56"/>
            <p:cNvSpPr/>
            <p:nvPr/>
          </p:nvSpPr>
          <p:spPr>
            <a:xfrm>
              <a:off x="54182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56"/>
            <p:cNvSpPr/>
            <p:nvPr/>
          </p:nvSpPr>
          <p:spPr>
            <a:xfrm>
              <a:off x="54182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56"/>
            <p:cNvSpPr/>
            <p:nvPr/>
          </p:nvSpPr>
          <p:spPr>
            <a:xfrm>
              <a:off x="54182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56"/>
            <p:cNvSpPr/>
            <p:nvPr/>
          </p:nvSpPr>
          <p:spPr>
            <a:xfrm>
              <a:off x="54182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56"/>
            <p:cNvSpPr/>
            <p:nvPr/>
          </p:nvSpPr>
          <p:spPr>
            <a:xfrm>
              <a:off x="54182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56"/>
            <p:cNvSpPr/>
            <p:nvPr/>
          </p:nvSpPr>
          <p:spPr>
            <a:xfrm>
              <a:off x="54182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56"/>
            <p:cNvSpPr/>
            <p:nvPr/>
          </p:nvSpPr>
          <p:spPr>
            <a:xfrm>
              <a:off x="54182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56"/>
            <p:cNvSpPr/>
            <p:nvPr/>
          </p:nvSpPr>
          <p:spPr>
            <a:xfrm>
              <a:off x="54182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56"/>
            <p:cNvSpPr/>
            <p:nvPr/>
          </p:nvSpPr>
          <p:spPr>
            <a:xfrm>
              <a:off x="54182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56"/>
            <p:cNvSpPr/>
            <p:nvPr/>
          </p:nvSpPr>
          <p:spPr>
            <a:xfrm>
              <a:off x="54182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56"/>
            <p:cNvSpPr/>
            <p:nvPr/>
          </p:nvSpPr>
          <p:spPr>
            <a:xfrm>
              <a:off x="54182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56"/>
            <p:cNvSpPr/>
            <p:nvPr/>
          </p:nvSpPr>
          <p:spPr>
            <a:xfrm>
              <a:off x="54182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56"/>
            <p:cNvSpPr/>
            <p:nvPr/>
          </p:nvSpPr>
          <p:spPr>
            <a:xfrm>
              <a:off x="54182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56"/>
            <p:cNvSpPr/>
            <p:nvPr/>
          </p:nvSpPr>
          <p:spPr>
            <a:xfrm>
              <a:off x="54182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56"/>
            <p:cNvSpPr/>
            <p:nvPr/>
          </p:nvSpPr>
          <p:spPr>
            <a:xfrm>
              <a:off x="54182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56"/>
            <p:cNvSpPr/>
            <p:nvPr/>
          </p:nvSpPr>
          <p:spPr>
            <a:xfrm>
              <a:off x="54182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56"/>
            <p:cNvSpPr/>
            <p:nvPr/>
          </p:nvSpPr>
          <p:spPr>
            <a:xfrm>
              <a:off x="54182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56"/>
            <p:cNvSpPr/>
            <p:nvPr/>
          </p:nvSpPr>
          <p:spPr>
            <a:xfrm>
              <a:off x="54182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56"/>
            <p:cNvSpPr/>
            <p:nvPr/>
          </p:nvSpPr>
          <p:spPr>
            <a:xfrm>
              <a:off x="54944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56"/>
            <p:cNvSpPr/>
            <p:nvPr/>
          </p:nvSpPr>
          <p:spPr>
            <a:xfrm>
              <a:off x="54944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56"/>
            <p:cNvSpPr/>
            <p:nvPr/>
          </p:nvSpPr>
          <p:spPr>
            <a:xfrm>
              <a:off x="54944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56"/>
            <p:cNvSpPr/>
            <p:nvPr/>
          </p:nvSpPr>
          <p:spPr>
            <a:xfrm>
              <a:off x="54944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56"/>
            <p:cNvSpPr/>
            <p:nvPr/>
          </p:nvSpPr>
          <p:spPr>
            <a:xfrm>
              <a:off x="54944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56"/>
            <p:cNvSpPr/>
            <p:nvPr/>
          </p:nvSpPr>
          <p:spPr>
            <a:xfrm>
              <a:off x="63323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56"/>
            <p:cNvSpPr/>
            <p:nvPr/>
          </p:nvSpPr>
          <p:spPr>
            <a:xfrm>
              <a:off x="63323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56"/>
            <p:cNvSpPr/>
            <p:nvPr/>
          </p:nvSpPr>
          <p:spPr>
            <a:xfrm>
              <a:off x="64083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56"/>
            <p:cNvSpPr/>
            <p:nvPr/>
          </p:nvSpPr>
          <p:spPr>
            <a:xfrm>
              <a:off x="64083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56"/>
            <p:cNvSpPr/>
            <p:nvPr/>
          </p:nvSpPr>
          <p:spPr>
            <a:xfrm>
              <a:off x="64845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56"/>
            <p:cNvSpPr/>
            <p:nvPr/>
          </p:nvSpPr>
          <p:spPr>
            <a:xfrm>
              <a:off x="64845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56"/>
            <p:cNvSpPr/>
            <p:nvPr/>
          </p:nvSpPr>
          <p:spPr>
            <a:xfrm>
              <a:off x="64845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56"/>
            <p:cNvSpPr/>
            <p:nvPr/>
          </p:nvSpPr>
          <p:spPr>
            <a:xfrm>
              <a:off x="65608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56"/>
            <p:cNvSpPr/>
            <p:nvPr/>
          </p:nvSpPr>
          <p:spPr>
            <a:xfrm>
              <a:off x="65608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56"/>
            <p:cNvSpPr/>
            <p:nvPr/>
          </p:nvSpPr>
          <p:spPr>
            <a:xfrm>
              <a:off x="6637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56"/>
            <p:cNvSpPr/>
            <p:nvPr/>
          </p:nvSpPr>
          <p:spPr>
            <a:xfrm>
              <a:off x="70940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56"/>
            <p:cNvSpPr/>
            <p:nvPr/>
          </p:nvSpPr>
          <p:spPr>
            <a:xfrm>
              <a:off x="67132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56"/>
            <p:cNvSpPr/>
            <p:nvPr/>
          </p:nvSpPr>
          <p:spPr>
            <a:xfrm>
              <a:off x="678922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56"/>
            <p:cNvSpPr/>
            <p:nvPr/>
          </p:nvSpPr>
          <p:spPr>
            <a:xfrm>
              <a:off x="68656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56"/>
            <p:cNvSpPr/>
            <p:nvPr/>
          </p:nvSpPr>
          <p:spPr>
            <a:xfrm>
              <a:off x="701787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56"/>
            <p:cNvSpPr/>
            <p:nvPr/>
          </p:nvSpPr>
          <p:spPr>
            <a:xfrm>
              <a:off x="69418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56"/>
            <p:cNvSpPr/>
            <p:nvPr/>
          </p:nvSpPr>
          <p:spPr>
            <a:xfrm>
              <a:off x="68656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56"/>
            <p:cNvSpPr/>
            <p:nvPr/>
          </p:nvSpPr>
          <p:spPr>
            <a:xfrm>
              <a:off x="67892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56"/>
            <p:cNvSpPr/>
            <p:nvPr/>
          </p:nvSpPr>
          <p:spPr>
            <a:xfrm>
              <a:off x="67132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56"/>
            <p:cNvSpPr/>
            <p:nvPr/>
          </p:nvSpPr>
          <p:spPr>
            <a:xfrm>
              <a:off x="66370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56"/>
            <p:cNvSpPr/>
            <p:nvPr/>
          </p:nvSpPr>
          <p:spPr>
            <a:xfrm>
              <a:off x="66370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56"/>
            <p:cNvSpPr/>
            <p:nvPr/>
          </p:nvSpPr>
          <p:spPr>
            <a:xfrm>
              <a:off x="65608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56"/>
            <p:cNvSpPr/>
            <p:nvPr/>
          </p:nvSpPr>
          <p:spPr>
            <a:xfrm>
              <a:off x="64845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56"/>
            <p:cNvSpPr/>
            <p:nvPr/>
          </p:nvSpPr>
          <p:spPr>
            <a:xfrm>
              <a:off x="64083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56"/>
            <p:cNvSpPr/>
            <p:nvPr/>
          </p:nvSpPr>
          <p:spPr>
            <a:xfrm>
              <a:off x="63323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56"/>
            <p:cNvSpPr/>
            <p:nvPr/>
          </p:nvSpPr>
          <p:spPr>
            <a:xfrm>
              <a:off x="58752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56"/>
            <p:cNvSpPr/>
            <p:nvPr/>
          </p:nvSpPr>
          <p:spPr>
            <a:xfrm>
              <a:off x="58752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56"/>
            <p:cNvSpPr/>
            <p:nvPr/>
          </p:nvSpPr>
          <p:spPr>
            <a:xfrm>
              <a:off x="59514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56"/>
            <p:cNvSpPr/>
            <p:nvPr/>
          </p:nvSpPr>
          <p:spPr>
            <a:xfrm>
              <a:off x="5951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56"/>
            <p:cNvSpPr/>
            <p:nvPr/>
          </p:nvSpPr>
          <p:spPr>
            <a:xfrm>
              <a:off x="5951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56"/>
            <p:cNvSpPr/>
            <p:nvPr/>
          </p:nvSpPr>
          <p:spPr>
            <a:xfrm>
              <a:off x="5951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56"/>
            <p:cNvSpPr/>
            <p:nvPr/>
          </p:nvSpPr>
          <p:spPr>
            <a:xfrm>
              <a:off x="5951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56"/>
            <p:cNvSpPr/>
            <p:nvPr/>
          </p:nvSpPr>
          <p:spPr>
            <a:xfrm>
              <a:off x="5951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56"/>
            <p:cNvSpPr/>
            <p:nvPr/>
          </p:nvSpPr>
          <p:spPr>
            <a:xfrm>
              <a:off x="5951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56"/>
            <p:cNvSpPr/>
            <p:nvPr/>
          </p:nvSpPr>
          <p:spPr>
            <a:xfrm>
              <a:off x="5951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56"/>
            <p:cNvSpPr/>
            <p:nvPr/>
          </p:nvSpPr>
          <p:spPr>
            <a:xfrm>
              <a:off x="5951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56"/>
            <p:cNvSpPr/>
            <p:nvPr/>
          </p:nvSpPr>
          <p:spPr>
            <a:xfrm>
              <a:off x="60275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56"/>
            <p:cNvSpPr/>
            <p:nvPr/>
          </p:nvSpPr>
          <p:spPr>
            <a:xfrm>
              <a:off x="60275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56"/>
            <p:cNvSpPr/>
            <p:nvPr/>
          </p:nvSpPr>
          <p:spPr>
            <a:xfrm>
              <a:off x="60275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56"/>
            <p:cNvSpPr/>
            <p:nvPr/>
          </p:nvSpPr>
          <p:spPr>
            <a:xfrm>
              <a:off x="60275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56"/>
            <p:cNvSpPr/>
            <p:nvPr/>
          </p:nvSpPr>
          <p:spPr>
            <a:xfrm>
              <a:off x="60275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56"/>
            <p:cNvSpPr/>
            <p:nvPr/>
          </p:nvSpPr>
          <p:spPr>
            <a:xfrm>
              <a:off x="60275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56"/>
            <p:cNvSpPr/>
            <p:nvPr/>
          </p:nvSpPr>
          <p:spPr>
            <a:xfrm>
              <a:off x="60275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56"/>
            <p:cNvSpPr/>
            <p:nvPr/>
          </p:nvSpPr>
          <p:spPr>
            <a:xfrm>
              <a:off x="60275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56"/>
            <p:cNvSpPr/>
            <p:nvPr/>
          </p:nvSpPr>
          <p:spPr>
            <a:xfrm>
              <a:off x="61037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56"/>
            <p:cNvSpPr/>
            <p:nvPr/>
          </p:nvSpPr>
          <p:spPr>
            <a:xfrm>
              <a:off x="61037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56"/>
            <p:cNvSpPr/>
            <p:nvPr/>
          </p:nvSpPr>
          <p:spPr>
            <a:xfrm>
              <a:off x="61037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56"/>
            <p:cNvSpPr/>
            <p:nvPr/>
          </p:nvSpPr>
          <p:spPr>
            <a:xfrm>
              <a:off x="61037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56"/>
            <p:cNvSpPr/>
            <p:nvPr/>
          </p:nvSpPr>
          <p:spPr>
            <a:xfrm>
              <a:off x="61037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56"/>
            <p:cNvSpPr/>
            <p:nvPr/>
          </p:nvSpPr>
          <p:spPr>
            <a:xfrm>
              <a:off x="61037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56"/>
            <p:cNvSpPr/>
            <p:nvPr/>
          </p:nvSpPr>
          <p:spPr>
            <a:xfrm>
              <a:off x="61037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56"/>
            <p:cNvSpPr/>
            <p:nvPr/>
          </p:nvSpPr>
          <p:spPr>
            <a:xfrm>
              <a:off x="61037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56"/>
            <p:cNvSpPr/>
            <p:nvPr/>
          </p:nvSpPr>
          <p:spPr>
            <a:xfrm>
              <a:off x="6179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56"/>
            <p:cNvSpPr/>
            <p:nvPr/>
          </p:nvSpPr>
          <p:spPr>
            <a:xfrm>
              <a:off x="6179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56"/>
            <p:cNvSpPr/>
            <p:nvPr/>
          </p:nvSpPr>
          <p:spPr>
            <a:xfrm>
              <a:off x="6179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56"/>
            <p:cNvSpPr/>
            <p:nvPr/>
          </p:nvSpPr>
          <p:spPr>
            <a:xfrm>
              <a:off x="62561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56"/>
            <p:cNvSpPr/>
            <p:nvPr/>
          </p:nvSpPr>
          <p:spPr>
            <a:xfrm>
              <a:off x="62561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56"/>
            <p:cNvSpPr/>
            <p:nvPr/>
          </p:nvSpPr>
          <p:spPr>
            <a:xfrm>
              <a:off x="62561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56"/>
            <p:cNvSpPr/>
            <p:nvPr/>
          </p:nvSpPr>
          <p:spPr>
            <a:xfrm>
              <a:off x="62561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56"/>
            <p:cNvSpPr/>
            <p:nvPr/>
          </p:nvSpPr>
          <p:spPr>
            <a:xfrm>
              <a:off x="61799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56"/>
            <p:cNvSpPr/>
            <p:nvPr/>
          </p:nvSpPr>
          <p:spPr>
            <a:xfrm>
              <a:off x="61799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56"/>
            <p:cNvSpPr/>
            <p:nvPr/>
          </p:nvSpPr>
          <p:spPr>
            <a:xfrm>
              <a:off x="61799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56"/>
            <p:cNvSpPr/>
            <p:nvPr/>
          </p:nvSpPr>
          <p:spPr>
            <a:xfrm>
              <a:off x="61799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56"/>
            <p:cNvSpPr/>
            <p:nvPr/>
          </p:nvSpPr>
          <p:spPr>
            <a:xfrm>
              <a:off x="61799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56"/>
            <p:cNvSpPr/>
            <p:nvPr/>
          </p:nvSpPr>
          <p:spPr>
            <a:xfrm>
              <a:off x="61799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56"/>
            <p:cNvSpPr/>
            <p:nvPr/>
          </p:nvSpPr>
          <p:spPr>
            <a:xfrm>
              <a:off x="61037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56"/>
            <p:cNvSpPr/>
            <p:nvPr/>
          </p:nvSpPr>
          <p:spPr>
            <a:xfrm>
              <a:off x="60275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56"/>
            <p:cNvSpPr/>
            <p:nvPr/>
          </p:nvSpPr>
          <p:spPr>
            <a:xfrm>
              <a:off x="60275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56"/>
            <p:cNvSpPr/>
            <p:nvPr/>
          </p:nvSpPr>
          <p:spPr>
            <a:xfrm>
              <a:off x="5951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56"/>
            <p:cNvSpPr/>
            <p:nvPr/>
          </p:nvSpPr>
          <p:spPr>
            <a:xfrm>
              <a:off x="54944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56"/>
            <p:cNvSpPr/>
            <p:nvPr/>
          </p:nvSpPr>
          <p:spPr>
            <a:xfrm>
              <a:off x="54944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56"/>
            <p:cNvSpPr/>
            <p:nvPr/>
          </p:nvSpPr>
          <p:spPr>
            <a:xfrm>
              <a:off x="54944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56"/>
            <p:cNvSpPr/>
            <p:nvPr/>
          </p:nvSpPr>
          <p:spPr>
            <a:xfrm>
              <a:off x="54944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56"/>
            <p:cNvSpPr/>
            <p:nvPr/>
          </p:nvSpPr>
          <p:spPr>
            <a:xfrm>
              <a:off x="54944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56"/>
            <p:cNvSpPr/>
            <p:nvPr/>
          </p:nvSpPr>
          <p:spPr>
            <a:xfrm>
              <a:off x="54944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56"/>
            <p:cNvSpPr/>
            <p:nvPr/>
          </p:nvSpPr>
          <p:spPr>
            <a:xfrm>
              <a:off x="54944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56"/>
            <p:cNvSpPr/>
            <p:nvPr/>
          </p:nvSpPr>
          <p:spPr>
            <a:xfrm>
              <a:off x="54944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56"/>
            <p:cNvSpPr/>
            <p:nvPr/>
          </p:nvSpPr>
          <p:spPr>
            <a:xfrm>
              <a:off x="54944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56"/>
            <p:cNvSpPr/>
            <p:nvPr/>
          </p:nvSpPr>
          <p:spPr>
            <a:xfrm>
              <a:off x="54944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56"/>
            <p:cNvSpPr/>
            <p:nvPr/>
          </p:nvSpPr>
          <p:spPr>
            <a:xfrm>
              <a:off x="54944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56"/>
            <p:cNvSpPr/>
            <p:nvPr/>
          </p:nvSpPr>
          <p:spPr>
            <a:xfrm>
              <a:off x="54944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56"/>
            <p:cNvSpPr/>
            <p:nvPr/>
          </p:nvSpPr>
          <p:spPr>
            <a:xfrm>
              <a:off x="54944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56"/>
            <p:cNvSpPr/>
            <p:nvPr/>
          </p:nvSpPr>
          <p:spPr>
            <a:xfrm>
              <a:off x="54944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56"/>
            <p:cNvSpPr/>
            <p:nvPr/>
          </p:nvSpPr>
          <p:spPr>
            <a:xfrm>
              <a:off x="54944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56"/>
            <p:cNvSpPr/>
            <p:nvPr/>
          </p:nvSpPr>
          <p:spPr>
            <a:xfrm>
              <a:off x="55706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56"/>
            <p:cNvSpPr/>
            <p:nvPr/>
          </p:nvSpPr>
          <p:spPr>
            <a:xfrm>
              <a:off x="55706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56"/>
            <p:cNvSpPr/>
            <p:nvPr/>
          </p:nvSpPr>
          <p:spPr>
            <a:xfrm>
              <a:off x="55706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56"/>
            <p:cNvSpPr/>
            <p:nvPr/>
          </p:nvSpPr>
          <p:spPr>
            <a:xfrm>
              <a:off x="55706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56"/>
            <p:cNvSpPr/>
            <p:nvPr/>
          </p:nvSpPr>
          <p:spPr>
            <a:xfrm>
              <a:off x="5570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56"/>
            <p:cNvSpPr/>
            <p:nvPr/>
          </p:nvSpPr>
          <p:spPr>
            <a:xfrm>
              <a:off x="5570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56"/>
            <p:cNvSpPr/>
            <p:nvPr/>
          </p:nvSpPr>
          <p:spPr>
            <a:xfrm>
              <a:off x="5570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56"/>
            <p:cNvSpPr/>
            <p:nvPr/>
          </p:nvSpPr>
          <p:spPr>
            <a:xfrm>
              <a:off x="5570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56"/>
            <p:cNvSpPr/>
            <p:nvPr/>
          </p:nvSpPr>
          <p:spPr>
            <a:xfrm>
              <a:off x="5570625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56"/>
            <p:cNvSpPr/>
            <p:nvPr/>
          </p:nvSpPr>
          <p:spPr>
            <a:xfrm>
              <a:off x="5570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56"/>
            <p:cNvSpPr/>
            <p:nvPr/>
          </p:nvSpPr>
          <p:spPr>
            <a:xfrm>
              <a:off x="55706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56"/>
            <p:cNvSpPr/>
            <p:nvPr/>
          </p:nvSpPr>
          <p:spPr>
            <a:xfrm>
              <a:off x="55706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56"/>
            <p:cNvSpPr/>
            <p:nvPr/>
          </p:nvSpPr>
          <p:spPr>
            <a:xfrm>
              <a:off x="55706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56"/>
            <p:cNvSpPr/>
            <p:nvPr/>
          </p:nvSpPr>
          <p:spPr>
            <a:xfrm>
              <a:off x="5570625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56"/>
            <p:cNvSpPr/>
            <p:nvPr/>
          </p:nvSpPr>
          <p:spPr>
            <a:xfrm>
              <a:off x="55706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56"/>
            <p:cNvSpPr/>
            <p:nvPr/>
          </p:nvSpPr>
          <p:spPr>
            <a:xfrm>
              <a:off x="55706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56"/>
            <p:cNvSpPr/>
            <p:nvPr/>
          </p:nvSpPr>
          <p:spPr>
            <a:xfrm>
              <a:off x="55706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56"/>
            <p:cNvSpPr/>
            <p:nvPr/>
          </p:nvSpPr>
          <p:spPr>
            <a:xfrm>
              <a:off x="55706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56"/>
            <p:cNvSpPr/>
            <p:nvPr/>
          </p:nvSpPr>
          <p:spPr>
            <a:xfrm>
              <a:off x="55706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56"/>
            <p:cNvSpPr/>
            <p:nvPr/>
          </p:nvSpPr>
          <p:spPr>
            <a:xfrm>
              <a:off x="55706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56"/>
            <p:cNvSpPr/>
            <p:nvPr/>
          </p:nvSpPr>
          <p:spPr>
            <a:xfrm>
              <a:off x="55706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56"/>
            <p:cNvSpPr/>
            <p:nvPr/>
          </p:nvSpPr>
          <p:spPr>
            <a:xfrm>
              <a:off x="56468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56"/>
            <p:cNvSpPr/>
            <p:nvPr/>
          </p:nvSpPr>
          <p:spPr>
            <a:xfrm>
              <a:off x="56468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56"/>
            <p:cNvSpPr/>
            <p:nvPr/>
          </p:nvSpPr>
          <p:spPr>
            <a:xfrm>
              <a:off x="5646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56"/>
            <p:cNvSpPr/>
            <p:nvPr/>
          </p:nvSpPr>
          <p:spPr>
            <a:xfrm>
              <a:off x="5646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56"/>
            <p:cNvSpPr/>
            <p:nvPr/>
          </p:nvSpPr>
          <p:spPr>
            <a:xfrm>
              <a:off x="5646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56"/>
            <p:cNvSpPr/>
            <p:nvPr/>
          </p:nvSpPr>
          <p:spPr>
            <a:xfrm>
              <a:off x="5646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56"/>
            <p:cNvSpPr/>
            <p:nvPr/>
          </p:nvSpPr>
          <p:spPr>
            <a:xfrm>
              <a:off x="5646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56"/>
            <p:cNvSpPr/>
            <p:nvPr/>
          </p:nvSpPr>
          <p:spPr>
            <a:xfrm>
              <a:off x="5646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56"/>
            <p:cNvSpPr/>
            <p:nvPr/>
          </p:nvSpPr>
          <p:spPr>
            <a:xfrm>
              <a:off x="5646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56"/>
            <p:cNvSpPr/>
            <p:nvPr/>
          </p:nvSpPr>
          <p:spPr>
            <a:xfrm>
              <a:off x="56468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56"/>
            <p:cNvSpPr/>
            <p:nvPr/>
          </p:nvSpPr>
          <p:spPr>
            <a:xfrm>
              <a:off x="56468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56"/>
            <p:cNvSpPr/>
            <p:nvPr/>
          </p:nvSpPr>
          <p:spPr>
            <a:xfrm>
              <a:off x="56468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56"/>
            <p:cNvSpPr/>
            <p:nvPr/>
          </p:nvSpPr>
          <p:spPr>
            <a:xfrm>
              <a:off x="56468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56"/>
            <p:cNvSpPr/>
            <p:nvPr/>
          </p:nvSpPr>
          <p:spPr>
            <a:xfrm>
              <a:off x="56468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56"/>
            <p:cNvSpPr/>
            <p:nvPr/>
          </p:nvSpPr>
          <p:spPr>
            <a:xfrm>
              <a:off x="56468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56"/>
            <p:cNvSpPr/>
            <p:nvPr/>
          </p:nvSpPr>
          <p:spPr>
            <a:xfrm>
              <a:off x="56468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56"/>
            <p:cNvSpPr/>
            <p:nvPr/>
          </p:nvSpPr>
          <p:spPr>
            <a:xfrm>
              <a:off x="56468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56"/>
            <p:cNvSpPr/>
            <p:nvPr/>
          </p:nvSpPr>
          <p:spPr>
            <a:xfrm>
              <a:off x="57230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56"/>
            <p:cNvSpPr/>
            <p:nvPr/>
          </p:nvSpPr>
          <p:spPr>
            <a:xfrm>
              <a:off x="57230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56"/>
            <p:cNvSpPr/>
            <p:nvPr/>
          </p:nvSpPr>
          <p:spPr>
            <a:xfrm>
              <a:off x="57230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56"/>
            <p:cNvSpPr/>
            <p:nvPr/>
          </p:nvSpPr>
          <p:spPr>
            <a:xfrm>
              <a:off x="57230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56"/>
            <p:cNvSpPr/>
            <p:nvPr/>
          </p:nvSpPr>
          <p:spPr>
            <a:xfrm>
              <a:off x="57230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56"/>
            <p:cNvSpPr/>
            <p:nvPr/>
          </p:nvSpPr>
          <p:spPr>
            <a:xfrm>
              <a:off x="57230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56"/>
            <p:cNvSpPr/>
            <p:nvPr/>
          </p:nvSpPr>
          <p:spPr>
            <a:xfrm>
              <a:off x="57230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56"/>
            <p:cNvSpPr/>
            <p:nvPr/>
          </p:nvSpPr>
          <p:spPr>
            <a:xfrm>
              <a:off x="57230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56"/>
            <p:cNvSpPr/>
            <p:nvPr/>
          </p:nvSpPr>
          <p:spPr>
            <a:xfrm>
              <a:off x="57230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56"/>
            <p:cNvSpPr/>
            <p:nvPr/>
          </p:nvSpPr>
          <p:spPr>
            <a:xfrm>
              <a:off x="57230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57230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56"/>
            <p:cNvSpPr/>
            <p:nvPr/>
          </p:nvSpPr>
          <p:spPr>
            <a:xfrm>
              <a:off x="5723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56"/>
            <p:cNvSpPr/>
            <p:nvPr/>
          </p:nvSpPr>
          <p:spPr>
            <a:xfrm>
              <a:off x="57230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57228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56"/>
            <p:cNvSpPr/>
            <p:nvPr/>
          </p:nvSpPr>
          <p:spPr>
            <a:xfrm>
              <a:off x="57230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56"/>
            <p:cNvSpPr/>
            <p:nvPr/>
          </p:nvSpPr>
          <p:spPr>
            <a:xfrm>
              <a:off x="57228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56"/>
            <p:cNvSpPr/>
            <p:nvPr/>
          </p:nvSpPr>
          <p:spPr>
            <a:xfrm>
              <a:off x="57992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56"/>
            <p:cNvSpPr/>
            <p:nvPr/>
          </p:nvSpPr>
          <p:spPr>
            <a:xfrm>
              <a:off x="5799275" y="14952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56"/>
            <p:cNvSpPr/>
            <p:nvPr/>
          </p:nvSpPr>
          <p:spPr>
            <a:xfrm>
              <a:off x="5799275" y="15714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56"/>
            <p:cNvSpPr/>
            <p:nvPr/>
          </p:nvSpPr>
          <p:spPr>
            <a:xfrm>
              <a:off x="57992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57992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5799275" y="17998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5799275" y="18760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5799275" y="1952050"/>
              <a:ext cx="62200" cy="53500"/>
            </a:xfrm>
            <a:custGeom>
              <a:rect b="b" l="l" r="r" t="t"/>
              <a:pathLst>
                <a:path extrusionOk="0" h="2140" w="2488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57992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5875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5875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56"/>
            <p:cNvSpPr/>
            <p:nvPr/>
          </p:nvSpPr>
          <p:spPr>
            <a:xfrm>
              <a:off x="5875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56"/>
            <p:cNvSpPr/>
            <p:nvPr/>
          </p:nvSpPr>
          <p:spPr>
            <a:xfrm>
              <a:off x="5875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58752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58752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587527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58752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58752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58752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57992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5799275" y="21807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5799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57992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56"/>
            <p:cNvSpPr/>
            <p:nvPr/>
          </p:nvSpPr>
          <p:spPr>
            <a:xfrm>
              <a:off x="57990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56"/>
            <p:cNvSpPr/>
            <p:nvPr/>
          </p:nvSpPr>
          <p:spPr>
            <a:xfrm>
              <a:off x="57992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57990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5799275" y="24093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57230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56"/>
            <p:cNvSpPr/>
            <p:nvPr/>
          </p:nvSpPr>
          <p:spPr>
            <a:xfrm>
              <a:off x="56468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56"/>
            <p:cNvSpPr/>
            <p:nvPr/>
          </p:nvSpPr>
          <p:spPr>
            <a:xfrm>
              <a:off x="55706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54944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56"/>
            <p:cNvSpPr/>
            <p:nvPr/>
          </p:nvSpPr>
          <p:spPr>
            <a:xfrm>
              <a:off x="54182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56"/>
            <p:cNvSpPr/>
            <p:nvPr/>
          </p:nvSpPr>
          <p:spPr>
            <a:xfrm>
              <a:off x="53419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60275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60275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610370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61037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59514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59514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587527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587527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58752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5799125" y="3399500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57991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602750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59514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58752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5799050" y="3551925"/>
              <a:ext cx="62375" cy="53300"/>
            </a:xfrm>
            <a:custGeom>
              <a:rect b="b" l="l" r="r" t="t"/>
              <a:pathLst>
                <a:path extrusionOk="0" h="2132" w="2495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5723050" y="35519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57230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56468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5646700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56"/>
            <p:cNvSpPr/>
            <p:nvPr/>
          </p:nvSpPr>
          <p:spPr>
            <a:xfrm>
              <a:off x="5570475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56"/>
            <p:cNvSpPr/>
            <p:nvPr/>
          </p:nvSpPr>
          <p:spPr>
            <a:xfrm>
              <a:off x="5570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54942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5494275" y="3247075"/>
              <a:ext cx="62350" cy="53500"/>
            </a:xfrm>
            <a:custGeom>
              <a:rect b="b" l="l" r="r" t="t"/>
              <a:pathLst>
                <a:path extrusionOk="0" h="2140" w="2494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5646700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5570625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54944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732252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7246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7246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71703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71703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70940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70940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70178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7017875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69418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69418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69418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69418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68656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68656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68656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68656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67892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67892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67892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67892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67132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67132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67132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67132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67132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6637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66370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6560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656080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656080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64845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64845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64083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64083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64083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64083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64083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64083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64083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63323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63323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63323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63323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6"/>
            <p:cNvSpPr/>
            <p:nvPr/>
          </p:nvSpPr>
          <p:spPr>
            <a:xfrm>
              <a:off x="63323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6"/>
            <p:cNvSpPr/>
            <p:nvPr/>
          </p:nvSpPr>
          <p:spPr>
            <a:xfrm>
              <a:off x="63323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6"/>
            <p:cNvSpPr/>
            <p:nvPr/>
          </p:nvSpPr>
          <p:spPr>
            <a:xfrm>
              <a:off x="63323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6"/>
            <p:cNvSpPr/>
            <p:nvPr/>
          </p:nvSpPr>
          <p:spPr>
            <a:xfrm>
              <a:off x="62561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6"/>
            <p:cNvSpPr/>
            <p:nvPr/>
          </p:nvSpPr>
          <p:spPr>
            <a:xfrm>
              <a:off x="62561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6"/>
            <p:cNvSpPr/>
            <p:nvPr/>
          </p:nvSpPr>
          <p:spPr>
            <a:xfrm>
              <a:off x="62561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6"/>
            <p:cNvSpPr/>
            <p:nvPr/>
          </p:nvSpPr>
          <p:spPr>
            <a:xfrm>
              <a:off x="62561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6"/>
            <p:cNvSpPr/>
            <p:nvPr/>
          </p:nvSpPr>
          <p:spPr>
            <a:xfrm>
              <a:off x="62561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6"/>
            <p:cNvSpPr/>
            <p:nvPr/>
          </p:nvSpPr>
          <p:spPr>
            <a:xfrm>
              <a:off x="62561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6"/>
            <p:cNvSpPr/>
            <p:nvPr/>
          </p:nvSpPr>
          <p:spPr>
            <a:xfrm>
              <a:off x="62561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6"/>
            <p:cNvSpPr/>
            <p:nvPr/>
          </p:nvSpPr>
          <p:spPr>
            <a:xfrm>
              <a:off x="62561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6"/>
            <p:cNvSpPr/>
            <p:nvPr/>
          </p:nvSpPr>
          <p:spPr>
            <a:xfrm>
              <a:off x="61799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6"/>
            <p:cNvSpPr/>
            <p:nvPr/>
          </p:nvSpPr>
          <p:spPr>
            <a:xfrm>
              <a:off x="61799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6"/>
            <p:cNvSpPr/>
            <p:nvPr/>
          </p:nvSpPr>
          <p:spPr>
            <a:xfrm>
              <a:off x="61799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6"/>
            <p:cNvSpPr/>
            <p:nvPr/>
          </p:nvSpPr>
          <p:spPr>
            <a:xfrm>
              <a:off x="6179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6"/>
            <p:cNvSpPr/>
            <p:nvPr/>
          </p:nvSpPr>
          <p:spPr>
            <a:xfrm>
              <a:off x="61037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6"/>
            <p:cNvSpPr/>
            <p:nvPr/>
          </p:nvSpPr>
          <p:spPr>
            <a:xfrm>
              <a:off x="61037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6"/>
            <p:cNvSpPr/>
            <p:nvPr/>
          </p:nvSpPr>
          <p:spPr>
            <a:xfrm>
              <a:off x="61037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6"/>
            <p:cNvSpPr/>
            <p:nvPr/>
          </p:nvSpPr>
          <p:spPr>
            <a:xfrm>
              <a:off x="61037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6"/>
            <p:cNvSpPr/>
            <p:nvPr/>
          </p:nvSpPr>
          <p:spPr>
            <a:xfrm>
              <a:off x="61037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6"/>
            <p:cNvSpPr/>
            <p:nvPr/>
          </p:nvSpPr>
          <p:spPr>
            <a:xfrm>
              <a:off x="60275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6"/>
            <p:cNvSpPr/>
            <p:nvPr/>
          </p:nvSpPr>
          <p:spPr>
            <a:xfrm>
              <a:off x="60275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6"/>
            <p:cNvSpPr/>
            <p:nvPr/>
          </p:nvSpPr>
          <p:spPr>
            <a:xfrm>
              <a:off x="5951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6"/>
            <p:cNvSpPr/>
            <p:nvPr/>
          </p:nvSpPr>
          <p:spPr>
            <a:xfrm>
              <a:off x="5951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6"/>
            <p:cNvSpPr/>
            <p:nvPr/>
          </p:nvSpPr>
          <p:spPr>
            <a:xfrm>
              <a:off x="5951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6"/>
            <p:cNvSpPr/>
            <p:nvPr/>
          </p:nvSpPr>
          <p:spPr>
            <a:xfrm>
              <a:off x="5951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6"/>
            <p:cNvSpPr/>
            <p:nvPr/>
          </p:nvSpPr>
          <p:spPr>
            <a:xfrm>
              <a:off x="59514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6"/>
            <p:cNvSpPr/>
            <p:nvPr/>
          </p:nvSpPr>
          <p:spPr>
            <a:xfrm>
              <a:off x="58752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56"/>
            <p:cNvSpPr/>
            <p:nvPr/>
          </p:nvSpPr>
          <p:spPr>
            <a:xfrm>
              <a:off x="58752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56"/>
            <p:cNvSpPr/>
            <p:nvPr/>
          </p:nvSpPr>
          <p:spPr>
            <a:xfrm>
              <a:off x="58752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56"/>
            <p:cNvSpPr/>
            <p:nvPr/>
          </p:nvSpPr>
          <p:spPr>
            <a:xfrm>
              <a:off x="58752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56"/>
            <p:cNvSpPr/>
            <p:nvPr/>
          </p:nvSpPr>
          <p:spPr>
            <a:xfrm>
              <a:off x="58752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56"/>
            <p:cNvSpPr/>
            <p:nvPr/>
          </p:nvSpPr>
          <p:spPr>
            <a:xfrm>
              <a:off x="5875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56"/>
            <p:cNvSpPr/>
            <p:nvPr/>
          </p:nvSpPr>
          <p:spPr>
            <a:xfrm>
              <a:off x="5875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56"/>
            <p:cNvSpPr/>
            <p:nvPr/>
          </p:nvSpPr>
          <p:spPr>
            <a:xfrm>
              <a:off x="57992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56"/>
            <p:cNvSpPr/>
            <p:nvPr/>
          </p:nvSpPr>
          <p:spPr>
            <a:xfrm>
              <a:off x="57992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56"/>
            <p:cNvSpPr/>
            <p:nvPr/>
          </p:nvSpPr>
          <p:spPr>
            <a:xfrm>
              <a:off x="5799125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56"/>
            <p:cNvSpPr/>
            <p:nvPr/>
          </p:nvSpPr>
          <p:spPr>
            <a:xfrm>
              <a:off x="57230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56"/>
            <p:cNvSpPr/>
            <p:nvPr/>
          </p:nvSpPr>
          <p:spPr>
            <a:xfrm>
              <a:off x="57230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56"/>
            <p:cNvSpPr/>
            <p:nvPr/>
          </p:nvSpPr>
          <p:spPr>
            <a:xfrm>
              <a:off x="57230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56"/>
            <p:cNvSpPr/>
            <p:nvPr/>
          </p:nvSpPr>
          <p:spPr>
            <a:xfrm>
              <a:off x="57230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56"/>
            <p:cNvSpPr/>
            <p:nvPr/>
          </p:nvSpPr>
          <p:spPr>
            <a:xfrm>
              <a:off x="57230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56"/>
            <p:cNvSpPr/>
            <p:nvPr/>
          </p:nvSpPr>
          <p:spPr>
            <a:xfrm>
              <a:off x="5722900" y="119055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56"/>
            <p:cNvSpPr/>
            <p:nvPr/>
          </p:nvSpPr>
          <p:spPr>
            <a:xfrm>
              <a:off x="56468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56"/>
            <p:cNvSpPr/>
            <p:nvPr/>
          </p:nvSpPr>
          <p:spPr>
            <a:xfrm>
              <a:off x="56468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56"/>
            <p:cNvSpPr/>
            <p:nvPr/>
          </p:nvSpPr>
          <p:spPr>
            <a:xfrm>
              <a:off x="56468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56"/>
            <p:cNvSpPr/>
            <p:nvPr/>
          </p:nvSpPr>
          <p:spPr>
            <a:xfrm>
              <a:off x="56468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56"/>
            <p:cNvSpPr/>
            <p:nvPr/>
          </p:nvSpPr>
          <p:spPr>
            <a:xfrm>
              <a:off x="56468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56"/>
            <p:cNvSpPr/>
            <p:nvPr/>
          </p:nvSpPr>
          <p:spPr>
            <a:xfrm>
              <a:off x="5646700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56"/>
            <p:cNvSpPr/>
            <p:nvPr/>
          </p:nvSpPr>
          <p:spPr>
            <a:xfrm>
              <a:off x="55706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56"/>
            <p:cNvSpPr/>
            <p:nvPr/>
          </p:nvSpPr>
          <p:spPr>
            <a:xfrm>
              <a:off x="55706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56"/>
            <p:cNvSpPr/>
            <p:nvPr/>
          </p:nvSpPr>
          <p:spPr>
            <a:xfrm>
              <a:off x="55704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56"/>
            <p:cNvSpPr/>
            <p:nvPr/>
          </p:nvSpPr>
          <p:spPr>
            <a:xfrm>
              <a:off x="54944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6"/>
            <p:cNvSpPr/>
            <p:nvPr/>
          </p:nvSpPr>
          <p:spPr>
            <a:xfrm>
              <a:off x="54944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6"/>
            <p:cNvSpPr/>
            <p:nvPr/>
          </p:nvSpPr>
          <p:spPr>
            <a:xfrm>
              <a:off x="54942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6"/>
            <p:cNvSpPr/>
            <p:nvPr/>
          </p:nvSpPr>
          <p:spPr>
            <a:xfrm>
              <a:off x="541820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6"/>
            <p:cNvSpPr/>
            <p:nvPr/>
          </p:nvSpPr>
          <p:spPr>
            <a:xfrm>
              <a:off x="54182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6"/>
            <p:cNvSpPr/>
            <p:nvPr/>
          </p:nvSpPr>
          <p:spPr>
            <a:xfrm>
              <a:off x="541820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6"/>
            <p:cNvSpPr/>
            <p:nvPr/>
          </p:nvSpPr>
          <p:spPr>
            <a:xfrm>
              <a:off x="5418200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6"/>
            <p:cNvSpPr/>
            <p:nvPr/>
          </p:nvSpPr>
          <p:spPr>
            <a:xfrm>
              <a:off x="53419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6"/>
            <p:cNvSpPr/>
            <p:nvPr/>
          </p:nvSpPr>
          <p:spPr>
            <a:xfrm>
              <a:off x="53419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6"/>
            <p:cNvSpPr/>
            <p:nvPr/>
          </p:nvSpPr>
          <p:spPr>
            <a:xfrm>
              <a:off x="52657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6"/>
            <p:cNvSpPr/>
            <p:nvPr/>
          </p:nvSpPr>
          <p:spPr>
            <a:xfrm>
              <a:off x="52657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6"/>
            <p:cNvSpPr/>
            <p:nvPr/>
          </p:nvSpPr>
          <p:spPr>
            <a:xfrm>
              <a:off x="52657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51895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6"/>
            <p:cNvSpPr/>
            <p:nvPr/>
          </p:nvSpPr>
          <p:spPr>
            <a:xfrm>
              <a:off x="51895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6"/>
            <p:cNvSpPr/>
            <p:nvPr/>
          </p:nvSpPr>
          <p:spPr>
            <a:xfrm>
              <a:off x="5189550" y="13427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6"/>
            <p:cNvSpPr/>
            <p:nvPr/>
          </p:nvSpPr>
          <p:spPr>
            <a:xfrm>
              <a:off x="5113350" y="30948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6"/>
            <p:cNvSpPr/>
            <p:nvPr/>
          </p:nvSpPr>
          <p:spPr>
            <a:xfrm>
              <a:off x="5113350" y="30186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6"/>
            <p:cNvSpPr/>
            <p:nvPr/>
          </p:nvSpPr>
          <p:spPr>
            <a:xfrm>
              <a:off x="5113350" y="29424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6"/>
            <p:cNvSpPr/>
            <p:nvPr/>
          </p:nvSpPr>
          <p:spPr>
            <a:xfrm>
              <a:off x="5113350" y="2866425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5113350" y="27902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5113350" y="2714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511335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511335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50373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50373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50373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50373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50373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50373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50373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49611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49611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49611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49611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49611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6"/>
            <p:cNvSpPr/>
            <p:nvPr/>
          </p:nvSpPr>
          <p:spPr>
            <a:xfrm>
              <a:off x="49611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4884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48849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48849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48849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480870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480870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48087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48087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48087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48087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47324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47324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47324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47324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47324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465647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46564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46564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465647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46564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46564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46564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46564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45802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45802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45802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45802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45802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45802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45802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45802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45040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45040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45040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45040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45040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45040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44278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44278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44278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44278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44278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44278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43516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43516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43516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43516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42756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42756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42756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42756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42756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42756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41994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41994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41994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41231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41231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94" name="Google Shape;2794;p56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795" name="Google Shape;2795;p56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6" name="Google Shape;2846;p56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2847" name="Google Shape;2847;p56"/>
            <p:cNvSpPr/>
            <p:nvPr/>
          </p:nvSpPr>
          <p:spPr>
            <a:xfrm>
              <a:off x="7564426" y="3224379"/>
              <a:ext cx="119985" cy="368765"/>
            </a:xfrm>
            <a:custGeom>
              <a:rect b="b" l="l" r="r" t="t"/>
              <a:pathLst>
                <a:path extrusionOk="0" h="40557" w="13196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7564426" y="3224343"/>
              <a:ext cx="119985" cy="368801"/>
            </a:xfrm>
            <a:custGeom>
              <a:rect b="b" l="l" r="r" t="t"/>
              <a:pathLst>
                <a:path extrusionOk="0" h="40561" w="13196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9" name="Google Shape;2849;p56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2850" name="Google Shape;2850;p56"/>
            <p:cNvSpPr/>
            <p:nvPr/>
          </p:nvSpPr>
          <p:spPr>
            <a:xfrm>
              <a:off x="8370831" y="3202002"/>
              <a:ext cx="218129" cy="382376"/>
            </a:xfrm>
            <a:custGeom>
              <a:rect b="b" l="l" r="r" t="t"/>
              <a:pathLst>
                <a:path extrusionOk="0" h="42054" w="2399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8397745" y="3226607"/>
              <a:ext cx="164347" cy="152181"/>
            </a:xfrm>
            <a:custGeom>
              <a:rect b="b" l="l" r="r" t="t"/>
              <a:pathLst>
                <a:path extrusionOk="0" h="16737" w="18075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2" name="Google Shape;2852;p56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2853" name="Google Shape;2853;p56"/>
            <p:cNvSpPr/>
            <p:nvPr/>
          </p:nvSpPr>
          <p:spPr>
            <a:xfrm>
              <a:off x="6742064" y="3750480"/>
              <a:ext cx="399315" cy="344560"/>
            </a:xfrm>
            <a:custGeom>
              <a:rect b="b" l="l" r="r" t="t"/>
              <a:pathLst>
                <a:path extrusionOk="0" h="37895" w="43917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6764168" y="3772584"/>
              <a:ext cx="355108" cy="176549"/>
            </a:xfrm>
            <a:custGeom>
              <a:rect b="b" l="l" r="r" t="t"/>
              <a:pathLst>
                <a:path extrusionOk="0" h="19417" w="39055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5" name="Google Shape;2855;p56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2856" name="Google Shape;2856;p56"/>
            <p:cNvSpPr/>
            <p:nvPr/>
          </p:nvSpPr>
          <p:spPr>
            <a:xfrm>
              <a:off x="7248525" y="3739696"/>
              <a:ext cx="230531" cy="359790"/>
            </a:xfrm>
            <a:custGeom>
              <a:rect b="b" l="l" r="r" t="t"/>
              <a:pathLst>
                <a:path extrusionOk="0" h="39570" w="25354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7271639" y="3762810"/>
              <a:ext cx="184350" cy="184387"/>
            </a:xfrm>
            <a:custGeom>
              <a:rect b="b" l="l" r="r" t="t"/>
              <a:pathLst>
                <a:path extrusionOk="0" h="20279" w="20275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8" name="Google Shape;2858;p56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2859" name="Google Shape;2859;p56"/>
            <p:cNvSpPr/>
            <p:nvPr/>
          </p:nvSpPr>
          <p:spPr>
            <a:xfrm>
              <a:off x="7601242" y="3729267"/>
              <a:ext cx="222566" cy="380803"/>
            </a:xfrm>
            <a:custGeom>
              <a:rect b="b" l="l" r="r" t="t"/>
              <a:pathLst>
                <a:path extrusionOk="0" h="41881" w="24478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7621200" y="3748625"/>
              <a:ext cx="182696" cy="177276"/>
            </a:xfrm>
            <a:custGeom>
              <a:rect b="b" l="l" r="r" t="t"/>
              <a:pathLst>
                <a:path extrusionOk="0" h="19497" w="20093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61" name="Google Shape;2861;p56"/>
          <p:cNvSpPr/>
          <p:nvPr/>
        </p:nvSpPr>
        <p:spPr>
          <a:xfrm>
            <a:off x="7888277" y="3206587"/>
            <a:ext cx="230844" cy="296575"/>
          </a:xfrm>
          <a:custGeom>
            <a:rect b="b" l="l" r="r" t="t"/>
            <a:pathLst>
              <a:path extrusionOk="0" h="37553" w="2923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cap="flat" cmpd="sng" w="9525">
            <a:solidFill>
              <a:srgbClr val="D7DFE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62" name="Google Shape;2862;p56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2863" name="Google Shape;2863;p56"/>
            <p:cNvSpPr/>
            <p:nvPr/>
          </p:nvSpPr>
          <p:spPr>
            <a:xfrm>
              <a:off x="8341164" y="3738692"/>
              <a:ext cx="2209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8337943" y="3738687"/>
              <a:ext cx="191779" cy="86151"/>
            </a:xfrm>
            <a:custGeom>
              <a:rect b="b" l="l" r="r" t="t"/>
              <a:pathLst>
                <a:path extrusionOk="0" h="9475" w="21092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8304647" y="4044004"/>
              <a:ext cx="76341" cy="15639"/>
            </a:xfrm>
            <a:custGeom>
              <a:rect b="b" l="l" r="r" t="t"/>
              <a:pathLst>
                <a:path extrusionOk="0" h="1720" w="8396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6" name="Google Shape;2866;p56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2867" name="Google Shape;2867;p56"/>
            <p:cNvSpPr/>
            <p:nvPr/>
          </p:nvSpPr>
          <p:spPr>
            <a:xfrm>
              <a:off x="8651571" y="3738692"/>
              <a:ext cx="3896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8615101" y="4044004"/>
              <a:ext cx="76332" cy="15639"/>
            </a:xfrm>
            <a:custGeom>
              <a:rect b="b" l="l" r="r" t="t"/>
              <a:pathLst>
                <a:path extrusionOk="0" h="1720" w="8395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8651953" y="3738687"/>
              <a:ext cx="170721" cy="99808"/>
            </a:xfrm>
            <a:custGeom>
              <a:rect b="b" l="l" r="r" t="t"/>
              <a:pathLst>
                <a:path extrusionOk="0" h="10977" w="18776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0" name="Google Shape;2870;p56"/>
          <p:cNvSpPr/>
          <p:nvPr/>
        </p:nvSpPr>
        <p:spPr>
          <a:xfrm>
            <a:off x="8180828" y="3185254"/>
            <a:ext cx="222397" cy="288694"/>
          </a:xfrm>
          <a:custGeom>
            <a:rect b="b" l="l" r="r" t="t"/>
            <a:pathLst>
              <a:path extrusionOk="0" h="3648" w="281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71" name="Google Shape;2871;p56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2872" name="Google Shape;2872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4" name="Google Shape;2874;p56"/>
          <p:cNvSpPr/>
          <p:nvPr/>
        </p:nvSpPr>
        <p:spPr>
          <a:xfrm>
            <a:off x="8195186" y="3993952"/>
            <a:ext cx="193683" cy="195716"/>
          </a:xfrm>
          <a:custGeom>
            <a:rect b="b" l="l" r="r" t="t"/>
            <a:pathLst>
              <a:path extrusionOk="0" h="196207" w="194168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75" name="Google Shape;2875;p56"/>
          <p:cNvSpPr/>
          <p:nvPr/>
        </p:nvSpPr>
        <p:spPr>
          <a:xfrm flipH="1">
            <a:off x="7419373" y="3960408"/>
            <a:ext cx="178589" cy="262805"/>
          </a:xfrm>
          <a:custGeom>
            <a:rect b="b" l="l" r="r" t="t"/>
            <a:pathLst>
              <a:path extrusionOk="0" h="195758" w="133027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76" name="Google Shape;2876;p56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2877" name="Google Shape;2877;p56"/>
            <p:cNvSpPr/>
            <p:nvPr/>
          </p:nvSpPr>
          <p:spPr>
            <a:xfrm>
              <a:off x="6161116" y="3104229"/>
              <a:ext cx="410235" cy="449911"/>
            </a:xfrm>
            <a:custGeom>
              <a:rect b="b" l="l" r="r" t="t"/>
              <a:pathLst>
                <a:path extrusionOk="0" h="78008" w="71098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6032245" y="3317811"/>
              <a:ext cx="62149" cy="151155"/>
            </a:xfrm>
            <a:custGeom>
              <a:rect b="b" l="l" r="r" t="t"/>
              <a:pathLst>
                <a:path extrusionOk="0" h="26208" w="10771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6189159" y="3073176"/>
              <a:ext cx="117131" cy="35868"/>
            </a:xfrm>
            <a:custGeom>
              <a:rect b="b" l="l" r="r" t="t"/>
              <a:pathLst>
                <a:path extrusionOk="0" h="6219" w="2030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6123036" y="3116815"/>
              <a:ext cx="22734" cy="17095"/>
            </a:xfrm>
            <a:custGeom>
              <a:rect b="b" l="l" r="r" t="t"/>
              <a:pathLst>
                <a:path extrusionOk="0" h="2964" w="394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6099493" y="3152223"/>
              <a:ext cx="3999" cy="4205"/>
            </a:xfrm>
            <a:custGeom>
              <a:rect b="b" l="l" r="r" t="t"/>
              <a:pathLst>
                <a:path extrusionOk="0" h="729" w="693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6350890" y="3500386"/>
              <a:ext cx="45156" cy="42581"/>
            </a:xfrm>
            <a:custGeom>
              <a:rect b="b" l="l" r="r" t="t"/>
              <a:pathLst>
                <a:path extrusionOk="0" h="7383" w="7826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56"/>
            <p:cNvSpPr/>
            <p:nvPr/>
          </p:nvSpPr>
          <p:spPr>
            <a:xfrm>
              <a:off x="6263064" y="3138409"/>
              <a:ext cx="28469" cy="38688"/>
            </a:xfrm>
            <a:custGeom>
              <a:rect b="b" l="l" r="r" t="t"/>
              <a:pathLst>
                <a:path extrusionOk="0" h="6708" w="4934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56"/>
            <p:cNvSpPr/>
            <p:nvPr/>
          </p:nvSpPr>
          <p:spPr>
            <a:xfrm>
              <a:off x="6251907" y="3097504"/>
              <a:ext cx="26011" cy="13686"/>
            </a:xfrm>
            <a:custGeom>
              <a:rect b="b" l="l" r="r" t="t"/>
              <a:pathLst>
                <a:path extrusionOk="0" h="2373" w="4508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6251498" y="3152108"/>
              <a:ext cx="21609" cy="17008"/>
            </a:xfrm>
            <a:custGeom>
              <a:rect b="b" l="l" r="r" t="t"/>
              <a:pathLst>
                <a:path extrusionOk="0" h="2949" w="3745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6000718" y="3070557"/>
              <a:ext cx="587865" cy="517731"/>
            </a:xfrm>
            <a:custGeom>
              <a:rect b="b" l="l" r="r" t="t"/>
              <a:pathLst>
                <a:path extrusionOk="0" h="89767" w="101883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7" name="Google Shape;2887;p56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2888" name="Google Shape;2888;p56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2889" name="Google Shape;2889;p56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rect b="b" l="l" r="r" t="t"/>
                <a:pathLst>
                  <a:path extrusionOk="0" h="11144" w="13876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0" name="Google Shape;2890;p56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rect b="b" l="l" r="r" t="t"/>
                <a:pathLst>
                  <a:path extrusionOk="0" h="6371" w="6779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1" name="Google Shape;2891;p56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rect b="b" l="l" r="r" t="t"/>
                <a:pathLst>
                  <a:path extrusionOk="0" h="2308" w="4348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2" name="Google Shape;2892;p56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rect b="b" l="l" r="r" t="t"/>
                <a:pathLst>
                  <a:path extrusionOk="0" h="2875" w="3124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3" name="Google Shape;2893;p56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rect b="b" l="l" r="r" t="t"/>
                <a:pathLst>
                  <a:path extrusionOk="0" h="75943" w="34458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4" name="Google Shape;2894;p56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rect b="b" l="l" r="r" t="t"/>
                <a:pathLst>
                  <a:path extrusionOk="0" h="37558" w="32276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5" name="Google Shape;2895;p56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rect b="b" l="l" r="r" t="t"/>
                <a:pathLst>
                  <a:path extrusionOk="0" h="2420" w="5892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6" name="Google Shape;2896;p56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rect b="b" l="l" r="r" t="t"/>
                <a:pathLst>
                  <a:path extrusionOk="0" h="2059" w="6194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7" name="Google Shape;2897;p56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rect b="b" l="l" r="r" t="t"/>
                <a:pathLst>
                  <a:path extrusionOk="0" h="2130" w="3426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8" name="Google Shape;2898;p56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rect b="b" l="l" r="r" t="t"/>
                <a:pathLst>
                  <a:path extrusionOk="0" h="52540" w="31478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899" name="Google Shape;2899;p56"/>
            <p:cNvSpPr/>
            <p:nvPr/>
          </p:nvSpPr>
          <p:spPr>
            <a:xfrm>
              <a:off x="6015523" y="3714217"/>
              <a:ext cx="557665" cy="516387"/>
            </a:xfrm>
            <a:custGeom>
              <a:rect b="b" l="l" r="r" t="t"/>
              <a:pathLst>
                <a:path extrusionOk="0" h="89534" w="96649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00" name="Google Shape;2900;p56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2901" name="Google Shape;2901;p56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2902" name="Google Shape;2902;p56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2903" name="Google Shape;2903;p56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rect b="b" l="l" r="r" t="t"/>
                  <a:pathLst>
                    <a:path extrusionOk="0" h="54723" w="41379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4" name="Google Shape;2904;p56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rect b="b" l="l" r="r" t="t"/>
                  <a:pathLst>
                    <a:path extrusionOk="0" h="36872" w="33022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5" name="Google Shape;2905;p56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rect b="b" l="l" r="r" t="t"/>
                  <a:pathLst>
                    <a:path extrusionOk="0" h="26421" w="10062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6" name="Google Shape;2906;p56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rect b="b" l="l" r="r" t="t"/>
                  <a:pathLst>
                    <a:path extrusionOk="0" h="2026" w="8234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7" name="Google Shape;2907;p56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rect b="b" l="l" r="r" t="t"/>
                  <a:pathLst>
                    <a:path extrusionOk="0" h="2467" w="6602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908" name="Google Shape;2908;p56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rect b="b" l="l" r="r" t="t"/>
                <a:pathLst>
                  <a:path extrusionOk="0" h="9869" w="17744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9" name="Google Shape;2909;p56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rect b="b" l="l" r="r" t="t"/>
                <a:pathLst>
                  <a:path extrusionOk="0" h="13333" w="13611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0" name="Google Shape;2910;p56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rect b="b" l="l" r="r" t="t"/>
                <a:pathLst>
                  <a:path extrusionOk="0" h="2556" w="3656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1" name="Google Shape;2911;p56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rect b="b" l="l" r="r" t="t"/>
                <a:pathLst>
                  <a:path extrusionOk="0" h="1908" w="4206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12" name="Google Shape;2912;p56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3" name="Google Shape;2913;p56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2914" name="Google Shape;2914;p56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2915" name="Google Shape;2915;p56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2916" name="Google Shape;2916;p56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rect b="b" l="l" r="r" t="t"/>
                  <a:pathLst>
                    <a:path extrusionOk="0" h="80501" w="66964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7" name="Google Shape;2917;p56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rect b="b" l="l" r="r" t="t"/>
                  <a:pathLst>
                    <a:path extrusionOk="0" h="17709" w="20389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8" name="Google Shape;2918;p56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rect b="b" l="l" r="r" t="t"/>
                  <a:pathLst>
                    <a:path extrusionOk="0" h="8855" w="7116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9" name="Google Shape;2919;p56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rect b="b" l="l" r="r" t="t"/>
                  <a:pathLst>
                    <a:path extrusionOk="0" h="6247" w="9973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0" name="Google Shape;2920;p56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rect b="b" l="l" r="r" t="t"/>
                  <a:pathLst>
                    <a:path extrusionOk="0" h="12279" w="6673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1" name="Google Shape;2921;p56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rect b="b" l="l" r="r" t="t"/>
                  <a:pathLst>
                    <a:path extrusionOk="0" h="1542" w="7293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2" name="Google Shape;2922;p56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rect b="b" l="l" r="r" t="t"/>
                  <a:pathLst>
                    <a:path extrusionOk="0" h="3763" w="2681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3" name="Google Shape;2923;p56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rect b="b" l="l" r="r" t="t"/>
                  <a:pathLst>
                    <a:path extrusionOk="0" h="3142" w="3301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4" name="Google Shape;2924;p56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rect b="b" l="l" r="r" t="t"/>
                  <a:pathLst>
                    <a:path extrusionOk="0" h="4260" w="1687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925" name="Google Shape;2925;p56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rect b="b" l="l" r="r" t="t"/>
                <a:pathLst>
                  <a:path extrusionOk="0" h="89" w="196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6" name="Google Shape;2926;p56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rect b="b" l="l" r="r" t="t"/>
                <a:pathLst>
                  <a:path extrusionOk="0" h="2840" w="2875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7" name="Google Shape;2927;p56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rect b="b" l="l" r="r" t="t"/>
                <a:pathLst>
                  <a:path extrusionOk="0" h="126" w="267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8" name="Google Shape;2928;p56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rect b="b" l="l" r="r" t="t"/>
                <a:pathLst>
                  <a:path extrusionOk="0" h="8109" w="536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29" name="Google Shape;2929;p56"/>
            <p:cNvSpPr/>
            <p:nvPr/>
          </p:nvSpPr>
          <p:spPr>
            <a:xfrm>
              <a:off x="6652051" y="3714143"/>
              <a:ext cx="560636" cy="516497"/>
            </a:xfrm>
            <a:custGeom>
              <a:rect b="b" l="l" r="r" t="t"/>
              <a:pathLst>
                <a:path extrusionOk="0" h="89553" w="97164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30" name="Google Shape;2930;p56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2931" name="Google Shape;2931;p56"/>
            <p:cNvSpPr/>
            <p:nvPr/>
          </p:nvSpPr>
          <p:spPr>
            <a:xfrm>
              <a:off x="2759899" y="20345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6"/>
            <p:cNvSpPr/>
            <p:nvPr/>
          </p:nvSpPr>
          <p:spPr>
            <a:xfrm>
              <a:off x="2622291" y="1667631"/>
              <a:ext cx="12573" cy="1765"/>
            </a:xfrm>
            <a:custGeom>
              <a:rect b="b" l="l" r="r" t="t"/>
              <a:pathLst>
                <a:path extrusionOk="0" h="130" w="926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6"/>
            <p:cNvSpPr/>
            <p:nvPr/>
          </p:nvSpPr>
          <p:spPr>
            <a:xfrm>
              <a:off x="2265040" y="1528449"/>
              <a:ext cx="1344" cy="109"/>
            </a:xfrm>
            <a:custGeom>
              <a:rect b="b" l="l" r="r" t="t"/>
              <a:pathLst>
                <a:path extrusionOk="0" h="8" w="99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6"/>
            <p:cNvSpPr/>
            <p:nvPr/>
          </p:nvSpPr>
          <p:spPr>
            <a:xfrm>
              <a:off x="2494622" y="1668433"/>
              <a:ext cx="8147" cy="2118"/>
            </a:xfrm>
            <a:custGeom>
              <a:rect b="b" l="l" r="r" t="t"/>
              <a:pathLst>
                <a:path extrusionOk="0" h="156" w="60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56"/>
            <p:cNvSpPr/>
            <p:nvPr/>
          </p:nvSpPr>
          <p:spPr>
            <a:xfrm>
              <a:off x="2304347" y="1661671"/>
              <a:ext cx="30291" cy="17094"/>
            </a:xfrm>
            <a:custGeom>
              <a:rect b="b" l="l" r="r" t="t"/>
              <a:pathLst>
                <a:path extrusionOk="0" h="1259" w="2231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56"/>
            <p:cNvSpPr/>
            <p:nvPr/>
          </p:nvSpPr>
          <p:spPr>
            <a:xfrm>
              <a:off x="2596779" y="1667903"/>
              <a:ext cx="20869" cy="13808"/>
            </a:xfrm>
            <a:custGeom>
              <a:rect b="b" l="l" r="r" t="t"/>
              <a:pathLst>
                <a:path extrusionOk="0" h="1017" w="1537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56"/>
            <p:cNvSpPr/>
            <p:nvPr/>
          </p:nvSpPr>
          <p:spPr>
            <a:xfrm>
              <a:off x="1460410" y="19054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56"/>
            <p:cNvSpPr/>
            <p:nvPr/>
          </p:nvSpPr>
          <p:spPr>
            <a:xfrm>
              <a:off x="2393809" y="1664875"/>
              <a:ext cx="58709" cy="92123"/>
            </a:xfrm>
            <a:custGeom>
              <a:rect b="b" l="l" r="r" t="t"/>
              <a:pathLst>
                <a:path extrusionOk="0" h="6785" w="4324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56"/>
            <p:cNvSpPr/>
            <p:nvPr/>
          </p:nvSpPr>
          <p:spPr>
            <a:xfrm>
              <a:off x="3030608" y="2063280"/>
              <a:ext cx="2525" cy="733"/>
            </a:xfrm>
            <a:custGeom>
              <a:rect b="b" l="l" r="r" t="t"/>
              <a:pathLst>
                <a:path extrusionOk="0" h="54" w="186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56"/>
            <p:cNvSpPr/>
            <p:nvPr/>
          </p:nvSpPr>
          <p:spPr>
            <a:xfrm>
              <a:off x="2090841" y="1529304"/>
              <a:ext cx="1765" cy="2390"/>
            </a:xfrm>
            <a:custGeom>
              <a:rect b="b" l="l" r="r" t="t"/>
              <a:pathLst>
                <a:path extrusionOk="0" h="176" w="13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6"/>
            <p:cNvSpPr/>
            <p:nvPr/>
          </p:nvSpPr>
          <p:spPr>
            <a:xfrm>
              <a:off x="2245597" y="1718058"/>
              <a:ext cx="14229" cy="4386"/>
            </a:xfrm>
            <a:custGeom>
              <a:rect b="b" l="l" r="r" t="t"/>
              <a:pathLst>
                <a:path extrusionOk="0" h="323" w="1048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56"/>
            <p:cNvSpPr/>
            <p:nvPr/>
          </p:nvSpPr>
          <p:spPr>
            <a:xfrm>
              <a:off x="2812146" y="1578590"/>
              <a:ext cx="42742" cy="41805"/>
            </a:xfrm>
            <a:custGeom>
              <a:rect b="b" l="l" r="r" t="t"/>
              <a:pathLst>
                <a:path extrusionOk="0" h="3079" w="3148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56"/>
            <p:cNvSpPr/>
            <p:nvPr/>
          </p:nvSpPr>
          <p:spPr>
            <a:xfrm>
              <a:off x="2563691" y="1451016"/>
              <a:ext cx="3055" cy="2593"/>
            </a:xfrm>
            <a:custGeom>
              <a:rect b="b" l="l" r="r" t="t"/>
              <a:pathLst>
                <a:path extrusionOk="0" h="191" w="225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6"/>
            <p:cNvSpPr/>
            <p:nvPr/>
          </p:nvSpPr>
          <p:spPr>
            <a:xfrm>
              <a:off x="2480977" y="1673361"/>
              <a:ext cx="16510" cy="18180"/>
            </a:xfrm>
            <a:custGeom>
              <a:rect b="b" l="l" r="r" t="t"/>
              <a:pathLst>
                <a:path extrusionOk="0" h="1339" w="1216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56"/>
            <p:cNvSpPr/>
            <p:nvPr/>
          </p:nvSpPr>
          <p:spPr>
            <a:xfrm>
              <a:off x="2278156" y="2042506"/>
              <a:ext cx="20651" cy="18846"/>
            </a:xfrm>
            <a:custGeom>
              <a:rect b="b" l="l" r="r" t="t"/>
              <a:pathLst>
                <a:path extrusionOk="0" h="1388" w="1521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56"/>
            <p:cNvSpPr/>
            <p:nvPr/>
          </p:nvSpPr>
          <p:spPr>
            <a:xfrm>
              <a:off x="2095159" y="1526222"/>
              <a:ext cx="2009" cy="1344"/>
            </a:xfrm>
            <a:custGeom>
              <a:rect b="b" l="l" r="r" t="t"/>
              <a:pathLst>
                <a:path extrusionOk="0" h="99" w="148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6"/>
            <p:cNvSpPr/>
            <p:nvPr/>
          </p:nvSpPr>
          <p:spPr>
            <a:xfrm>
              <a:off x="2217030" y="1745010"/>
              <a:ext cx="1874" cy="394"/>
            </a:xfrm>
            <a:custGeom>
              <a:rect b="b" l="l" r="r" t="t"/>
              <a:pathLst>
                <a:path extrusionOk="0" h="29" w="138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6"/>
            <p:cNvSpPr/>
            <p:nvPr/>
          </p:nvSpPr>
          <p:spPr>
            <a:xfrm>
              <a:off x="2294517" y="2116096"/>
              <a:ext cx="8377" cy="33360"/>
            </a:xfrm>
            <a:custGeom>
              <a:rect b="b" l="l" r="r" t="t"/>
              <a:pathLst>
                <a:path extrusionOk="0" h="2457" w="617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56"/>
            <p:cNvSpPr/>
            <p:nvPr/>
          </p:nvSpPr>
          <p:spPr>
            <a:xfrm>
              <a:off x="2250119" y="1665337"/>
              <a:ext cx="104438" cy="51540"/>
            </a:xfrm>
            <a:custGeom>
              <a:rect b="b" l="l" r="r" t="t"/>
              <a:pathLst>
                <a:path extrusionOk="0" h="3796" w="7692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6"/>
            <p:cNvSpPr/>
            <p:nvPr/>
          </p:nvSpPr>
          <p:spPr>
            <a:xfrm>
              <a:off x="2259243" y="2070557"/>
              <a:ext cx="13034" cy="35342"/>
            </a:xfrm>
            <a:custGeom>
              <a:rect b="b" l="l" r="r" t="t"/>
              <a:pathLst>
                <a:path extrusionOk="0" h="2603" w="96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6"/>
            <p:cNvSpPr/>
            <p:nvPr/>
          </p:nvSpPr>
          <p:spPr>
            <a:xfrm>
              <a:off x="1664562" y="2045086"/>
              <a:ext cx="3435" cy="4711"/>
            </a:xfrm>
            <a:custGeom>
              <a:rect b="b" l="l" r="r" t="t"/>
              <a:pathLst>
                <a:path extrusionOk="0" h="347" w="253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6"/>
            <p:cNvSpPr/>
            <p:nvPr/>
          </p:nvSpPr>
          <p:spPr>
            <a:xfrm>
              <a:off x="1423480" y="1702037"/>
              <a:ext cx="30142" cy="11880"/>
            </a:xfrm>
            <a:custGeom>
              <a:rect b="b" l="l" r="r" t="t"/>
              <a:pathLst>
                <a:path extrusionOk="0" h="875" w="222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6"/>
            <p:cNvSpPr/>
            <p:nvPr/>
          </p:nvSpPr>
          <p:spPr>
            <a:xfrm>
              <a:off x="1110233" y="1631597"/>
              <a:ext cx="22498" cy="29097"/>
            </a:xfrm>
            <a:custGeom>
              <a:rect b="b" l="l" r="r" t="t"/>
              <a:pathLst>
                <a:path extrusionOk="0" h="2143" w="1657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56"/>
            <p:cNvSpPr/>
            <p:nvPr/>
          </p:nvSpPr>
          <p:spPr>
            <a:xfrm>
              <a:off x="1475522" y="1731935"/>
              <a:ext cx="1059" cy="1914"/>
            </a:xfrm>
            <a:custGeom>
              <a:rect b="b" l="l" r="r" t="t"/>
              <a:pathLst>
                <a:path extrusionOk="0" h="141" w="78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56"/>
            <p:cNvSpPr/>
            <p:nvPr/>
          </p:nvSpPr>
          <p:spPr>
            <a:xfrm>
              <a:off x="1389726" y="1671094"/>
              <a:ext cx="58858" cy="39483"/>
            </a:xfrm>
            <a:custGeom>
              <a:rect b="b" l="l" r="r" t="t"/>
              <a:pathLst>
                <a:path extrusionOk="0" h="2908" w="4335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6"/>
            <p:cNvSpPr/>
            <p:nvPr/>
          </p:nvSpPr>
          <p:spPr>
            <a:xfrm>
              <a:off x="1309917" y="1312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6"/>
            <p:cNvSpPr/>
            <p:nvPr/>
          </p:nvSpPr>
          <p:spPr>
            <a:xfrm>
              <a:off x="1507986" y="1447255"/>
              <a:ext cx="18601" cy="10482"/>
            </a:xfrm>
            <a:custGeom>
              <a:rect b="b" l="l" r="r" t="t"/>
              <a:pathLst>
                <a:path extrusionOk="0" h="772" w="137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6"/>
            <p:cNvSpPr/>
            <p:nvPr/>
          </p:nvSpPr>
          <p:spPr>
            <a:xfrm>
              <a:off x="1328559" y="1417113"/>
              <a:ext cx="4236" cy="937"/>
            </a:xfrm>
            <a:custGeom>
              <a:rect b="b" l="l" r="r" t="t"/>
              <a:pathLst>
                <a:path extrusionOk="0" h="69" w="312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6"/>
            <p:cNvSpPr/>
            <p:nvPr/>
          </p:nvSpPr>
          <p:spPr>
            <a:xfrm>
              <a:off x="1359407" y="1645812"/>
              <a:ext cx="55247" cy="22335"/>
            </a:xfrm>
            <a:custGeom>
              <a:rect b="b" l="l" r="r" t="t"/>
              <a:pathLst>
                <a:path extrusionOk="0" h="1645" w="4069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6"/>
            <p:cNvSpPr/>
            <p:nvPr/>
          </p:nvSpPr>
          <p:spPr>
            <a:xfrm>
              <a:off x="1451571" y="1689858"/>
              <a:ext cx="24589" cy="7454"/>
            </a:xfrm>
            <a:custGeom>
              <a:rect b="b" l="l" r="r" t="t"/>
              <a:pathLst>
                <a:path extrusionOk="0" h="549" w="1811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56"/>
            <p:cNvSpPr/>
            <p:nvPr/>
          </p:nvSpPr>
          <p:spPr>
            <a:xfrm>
              <a:off x="1051157" y="1420222"/>
              <a:ext cx="5241" cy="3965"/>
            </a:xfrm>
            <a:custGeom>
              <a:rect b="b" l="l" r="r" t="t"/>
              <a:pathLst>
                <a:path extrusionOk="0" h="292" w="386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6"/>
            <p:cNvSpPr/>
            <p:nvPr/>
          </p:nvSpPr>
          <p:spPr>
            <a:xfrm>
              <a:off x="1513458" y="2479960"/>
              <a:ext cx="11663" cy="15465"/>
            </a:xfrm>
            <a:custGeom>
              <a:rect b="b" l="l" r="r" t="t"/>
              <a:pathLst>
                <a:path extrusionOk="0" h="1139" w="859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6"/>
            <p:cNvSpPr/>
            <p:nvPr/>
          </p:nvSpPr>
          <p:spPr>
            <a:xfrm>
              <a:off x="1506995" y="2482186"/>
              <a:ext cx="4956" cy="2743"/>
            </a:xfrm>
            <a:custGeom>
              <a:rect b="b" l="l" r="r" t="t"/>
              <a:pathLst>
                <a:path extrusionOk="0" h="202" w="365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56"/>
            <p:cNvSpPr/>
            <p:nvPr/>
          </p:nvSpPr>
          <p:spPr>
            <a:xfrm>
              <a:off x="1039073" y="1557966"/>
              <a:ext cx="1344" cy="4155"/>
            </a:xfrm>
            <a:custGeom>
              <a:rect b="b" l="l" r="r" t="t"/>
              <a:pathLst>
                <a:path extrusionOk="0" h="306" w="99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56"/>
            <p:cNvSpPr/>
            <p:nvPr/>
          </p:nvSpPr>
          <p:spPr>
            <a:xfrm>
              <a:off x="1493960" y="2432982"/>
              <a:ext cx="1589" cy="1168"/>
            </a:xfrm>
            <a:custGeom>
              <a:rect b="b" l="l" r="r" t="t"/>
              <a:pathLst>
                <a:path extrusionOk="0" h="86" w="117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1496866" y="2484630"/>
              <a:ext cx="7006" cy="4331"/>
            </a:xfrm>
            <a:custGeom>
              <a:rect b="b" l="l" r="r" t="t"/>
              <a:pathLst>
                <a:path extrusionOk="0" h="319" w="516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1412930" y="1447825"/>
              <a:ext cx="2200" cy="1643"/>
            </a:xfrm>
            <a:custGeom>
              <a:rect b="b" l="l" r="r" t="t"/>
              <a:pathLst>
                <a:path extrusionOk="0" h="121" w="162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56"/>
            <p:cNvSpPr/>
            <p:nvPr/>
          </p:nvSpPr>
          <p:spPr>
            <a:xfrm>
              <a:off x="1375700" y="1460860"/>
              <a:ext cx="14419" cy="6721"/>
            </a:xfrm>
            <a:custGeom>
              <a:rect b="b" l="l" r="r" t="t"/>
              <a:pathLst>
                <a:path extrusionOk="0" h="495" w="1062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56"/>
            <p:cNvSpPr/>
            <p:nvPr/>
          </p:nvSpPr>
          <p:spPr>
            <a:xfrm>
              <a:off x="1518536" y="1659444"/>
              <a:ext cx="3150" cy="2729"/>
            </a:xfrm>
            <a:custGeom>
              <a:rect b="b" l="l" r="r" t="t"/>
              <a:pathLst>
                <a:path extrusionOk="0" h="201" w="232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2136230" y="2173135"/>
              <a:ext cx="92123" cy="91879"/>
            </a:xfrm>
            <a:custGeom>
              <a:rect b="b" l="l" r="r" t="t"/>
              <a:pathLst>
                <a:path extrusionOk="0" h="6767" w="6785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2231110" y="2162816"/>
              <a:ext cx="55953" cy="49734"/>
            </a:xfrm>
            <a:custGeom>
              <a:rect b="b" l="l" r="r" t="t"/>
              <a:pathLst>
                <a:path extrusionOk="0" h="3663" w="4121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56"/>
            <p:cNvSpPr/>
            <p:nvPr/>
          </p:nvSpPr>
          <p:spPr>
            <a:xfrm>
              <a:off x="2193500" y="2179503"/>
              <a:ext cx="64425" cy="69177"/>
            </a:xfrm>
            <a:custGeom>
              <a:rect b="b" l="l" r="r" t="t"/>
              <a:pathLst>
                <a:path extrusionOk="0" h="5095" w="4745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56"/>
            <p:cNvSpPr/>
            <p:nvPr/>
          </p:nvSpPr>
          <p:spPr>
            <a:xfrm>
              <a:off x="2229155" y="217950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2229209" y="217950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2257776" y="221006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56"/>
            <p:cNvSpPr/>
            <p:nvPr/>
          </p:nvSpPr>
          <p:spPr>
            <a:xfrm>
              <a:off x="2257491" y="2209455"/>
              <a:ext cx="95" cy="149"/>
            </a:xfrm>
            <a:custGeom>
              <a:rect b="b" l="l" r="r" t="t"/>
              <a:pathLst>
                <a:path extrusionOk="0" h="11" w="7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56"/>
            <p:cNvSpPr/>
            <p:nvPr/>
          </p:nvSpPr>
          <p:spPr>
            <a:xfrm>
              <a:off x="2233106" y="218340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2257871" y="2210406"/>
              <a:ext cx="0" cy="149"/>
            </a:xfrm>
            <a:custGeom>
              <a:rect b="b" l="l" r="r" t="t"/>
              <a:pathLst>
                <a:path extrusionOk="0" h="11" w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2249589" y="2206645"/>
              <a:ext cx="3965" cy="1874"/>
            </a:xfrm>
            <a:custGeom>
              <a:rect b="b" l="l" r="r" t="t"/>
              <a:pathLst>
                <a:path extrusionOk="0" h="138" w="292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6"/>
            <p:cNvSpPr/>
            <p:nvPr/>
          </p:nvSpPr>
          <p:spPr>
            <a:xfrm>
              <a:off x="2257681" y="2209740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56"/>
            <p:cNvSpPr/>
            <p:nvPr/>
          </p:nvSpPr>
          <p:spPr>
            <a:xfrm>
              <a:off x="2229915" y="218050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2230200" y="2180834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2229399" y="2179843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56"/>
            <p:cNvSpPr/>
            <p:nvPr/>
          </p:nvSpPr>
          <p:spPr>
            <a:xfrm>
              <a:off x="2229684" y="21801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56"/>
            <p:cNvSpPr/>
            <p:nvPr/>
          </p:nvSpPr>
          <p:spPr>
            <a:xfrm>
              <a:off x="2230485" y="2181173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2232156" y="2182830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56"/>
            <p:cNvSpPr/>
            <p:nvPr/>
          </p:nvSpPr>
          <p:spPr>
            <a:xfrm>
              <a:off x="2231870" y="2182545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56"/>
            <p:cNvSpPr/>
            <p:nvPr/>
          </p:nvSpPr>
          <p:spPr>
            <a:xfrm>
              <a:off x="2232821" y="2183264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56"/>
            <p:cNvSpPr/>
            <p:nvPr/>
          </p:nvSpPr>
          <p:spPr>
            <a:xfrm>
              <a:off x="2231205" y="218197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56"/>
            <p:cNvSpPr/>
            <p:nvPr/>
          </p:nvSpPr>
          <p:spPr>
            <a:xfrm>
              <a:off x="2231531" y="2182259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56"/>
            <p:cNvSpPr/>
            <p:nvPr/>
          </p:nvSpPr>
          <p:spPr>
            <a:xfrm>
              <a:off x="2230771" y="218155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56"/>
            <p:cNvSpPr/>
            <p:nvPr/>
          </p:nvSpPr>
          <p:spPr>
            <a:xfrm>
              <a:off x="2232481" y="2183074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56"/>
            <p:cNvSpPr/>
            <p:nvPr/>
          </p:nvSpPr>
          <p:spPr>
            <a:xfrm>
              <a:off x="2271462" y="2241294"/>
              <a:ext cx="8133" cy="10523"/>
            </a:xfrm>
            <a:custGeom>
              <a:rect b="b" l="l" r="r" t="t"/>
              <a:pathLst>
                <a:path extrusionOk="0" h="775" w="599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56"/>
            <p:cNvSpPr/>
            <p:nvPr/>
          </p:nvSpPr>
          <p:spPr>
            <a:xfrm>
              <a:off x="2244837" y="2263697"/>
              <a:ext cx="14704" cy="14922"/>
            </a:xfrm>
            <a:custGeom>
              <a:rect b="b" l="l" r="r" t="t"/>
              <a:pathLst>
                <a:path extrusionOk="0" h="1099" w="1083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56"/>
            <p:cNvSpPr/>
            <p:nvPr/>
          </p:nvSpPr>
          <p:spPr>
            <a:xfrm>
              <a:off x="2168694" y="2212021"/>
              <a:ext cx="116509" cy="102252"/>
            </a:xfrm>
            <a:custGeom>
              <a:rect b="b" l="l" r="r" t="t"/>
              <a:pathLst>
                <a:path extrusionOk="0" h="7531" w="8581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6"/>
            <p:cNvSpPr/>
            <p:nvPr/>
          </p:nvSpPr>
          <p:spPr>
            <a:xfrm>
              <a:off x="2185707" y="226682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56"/>
            <p:cNvSpPr/>
            <p:nvPr/>
          </p:nvSpPr>
          <p:spPr>
            <a:xfrm>
              <a:off x="2169780" y="2264023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56"/>
            <p:cNvSpPr/>
            <p:nvPr/>
          </p:nvSpPr>
          <p:spPr>
            <a:xfrm>
              <a:off x="2182435" y="2266725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6"/>
            <p:cNvSpPr/>
            <p:nvPr/>
          </p:nvSpPr>
          <p:spPr>
            <a:xfrm>
              <a:off x="2184336" y="22668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2186236" y="2266779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6"/>
            <p:cNvSpPr/>
            <p:nvPr/>
          </p:nvSpPr>
          <p:spPr>
            <a:xfrm>
              <a:off x="2169265" y="2264159"/>
              <a:ext cx="394" cy="68"/>
            </a:xfrm>
            <a:custGeom>
              <a:rect b="b" l="l" r="r" t="t"/>
              <a:pathLst>
                <a:path extrusionOk="0" h="5" w="29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6"/>
            <p:cNvSpPr/>
            <p:nvPr/>
          </p:nvSpPr>
          <p:spPr>
            <a:xfrm>
              <a:off x="2168640" y="2264213"/>
              <a:ext cx="543" cy="41"/>
            </a:xfrm>
            <a:custGeom>
              <a:rect b="b" l="l" r="r" t="t"/>
              <a:pathLst>
                <a:path extrusionOk="0" h="3" w="4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6"/>
            <p:cNvSpPr/>
            <p:nvPr/>
          </p:nvSpPr>
          <p:spPr>
            <a:xfrm>
              <a:off x="2170161" y="2262883"/>
              <a:ext cx="869" cy="1100"/>
            </a:xfrm>
            <a:custGeom>
              <a:rect b="b" l="l" r="r" t="t"/>
              <a:pathLst>
                <a:path extrusionOk="0" h="81" w="64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6"/>
            <p:cNvSpPr/>
            <p:nvPr/>
          </p:nvSpPr>
          <p:spPr>
            <a:xfrm>
              <a:off x="2188178" y="2266019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6"/>
            <p:cNvSpPr/>
            <p:nvPr/>
          </p:nvSpPr>
          <p:spPr>
            <a:xfrm>
              <a:off x="2187893" y="2266250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6"/>
            <p:cNvSpPr/>
            <p:nvPr/>
          </p:nvSpPr>
          <p:spPr>
            <a:xfrm>
              <a:off x="2187608" y="2266440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6"/>
            <p:cNvSpPr/>
            <p:nvPr/>
          </p:nvSpPr>
          <p:spPr>
            <a:xfrm>
              <a:off x="2186712" y="2266725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56"/>
            <p:cNvSpPr/>
            <p:nvPr/>
          </p:nvSpPr>
          <p:spPr>
            <a:xfrm>
              <a:off x="2259012" y="2212062"/>
              <a:ext cx="14840" cy="2349"/>
            </a:xfrm>
            <a:custGeom>
              <a:rect b="b" l="l" r="r" t="t"/>
              <a:pathLst>
                <a:path extrusionOk="0" h="173" w="1093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56"/>
            <p:cNvSpPr/>
            <p:nvPr/>
          </p:nvSpPr>
          <p:spPr>
            <a:xfrm>
              <a:off x="2201728" y="225032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56"/>
            <p:cNvSpPr/>
            <p:nvPr/>
          </p:nvSpPr>
          <p:spPr>
            <a:xfrm>
              <a:off x="2193881" y="2234886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56"/>
            <p:cNvSpPr/>
            <p:nvPr/>
          </p:nvSpPr>
          <p:spPr>
            <a:xfrm>
              <a:off x="2203113" y="22504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56"/>
            <p:cNvSpPr/>
            <p:nvPr/>
          </p:nvSpPr>
          <p:spPr>
            <a:xfrm>
              <a:off x="2195021" y="223568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2195211" y="22359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2200927" y="2250228"/>
              <a:ext cx="95" cy="14"/>
            </a:xfrm>
            <a:custGeom>
              <a:rect b="b" l="l" r="r" t="t"/>
              <a:pathLst>
                <a:path extrusionOk="0" h="1" w="7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2194600" y="223536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2194315" y="2235117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2203588" y="22504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2195116" y="22358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2194831" y="2235497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2206005" y="2249468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56"/>
            <p:cNvSpPr/>
            <p:nvPr/>
          </p:nvSpPr>
          <p:spPr>
            <a:xfrm>
              <a:off x="2205625" y="224975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56"/>
            <p:cNvSpPr/>
            <p:nvPr/>
          </p:nvSpPr>
          <p:spPr>
            <a:xfrm>
              <a:off x="2258102" y="2213298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2257722" y="2213732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2257152" y="221453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2257437" y="2214153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2258482" y="2212687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2204865" y="2250133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2258822" y="2212211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2193460" y="22346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2205245" y="224994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2204485" y="225028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2278916" y="225289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2279256" y="225265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2279772" y="2251994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2279541" y="2252319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2276445" y="22536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56"/>
            <p:cNvSpPr/>
            <p:nvPr/>
          </p:nvSpPr>
          <p:spPr>
            <a:xfrm>
              <a:off x="2280301" y="22507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56"/>
            <p:cNvSpPr/>
            <p:nvPr/>
          </p:nvSpPr>
          <p:spPr>
            <a:xfrm>
              <a:off x="2280111" y="2251043"/>
              <a:ext cx="109" cy="434"/>
            </a:xfrm>
            <a:custGeom>
              <a:rect b="b" l="l" r="r" t="t"/>
              <a:pathLst>
                <a:path extrusionOk="0" h="32" w="8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56"/>
            <p:cNvSpPr/>
            <p:nvPr/>
          </p:nvSpPr>
          <p:spPr>
            <a:xfrm>
              <a:off x="2279962" y="2251613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56"/>
            <p:cNvSpPr/>
            <p:nvPr/>
          </p:nvSpPr>
          <p:spPr>
            <a:xfrm>
              <a:off x="2278536" y="2253134"/>
              <a:ext cx="353" cy="149"/>
            </a:xfrm>
            <a:custGeom>
              <a:rect b="b" l="l" r="r" t="t"/>
              <a:pathLst>
                <a:path extrusionOk="0" h="11" w="26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56"/>
            <p:cNvSpPr/>
            <p:nvPr/>
          </p:nvSpPr>
          <p:spPr>
            <a:xfrm>
              <a:off x="2276119" y="2239584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56"/>
            <p:cNvSpPr/>
            <p:nvPr/>
          </p:nvSpPr>
          <p:spPr>
            <a:xfrm>
              <a:off x="2277111" y="2239869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56"/>
            <p:cNvSpPr/>
            <p:nvPr/>
          </p:nvSpPr>
          <p:spPr>
            <a:xfrm>
              <a:off x="2276595" y="2239679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6"/>
            <p:cNvSpPr/>
            <p:nvPr/>
          </p:nvSpPr>
          <p:spPr>
            <a:xfrm>
              <a:off x="2277735" y="2240154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56"/>
            <p:cNvSpPr/>
            <p:nvPr/>
          </p:nvSpPr>
          <p:spPr>
            <a:xfrm>
              <a:off x="2278210" y="2240439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56"/>
            <p:cNvSpPr/>
            <p:nvPr/>
          </p:nvSpPr>
          <p:spPr>
            <a:xfrm>
              <a:off x="2278726" y="2240779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6"/>
            <p:cNvSpPr/>
            <p:nvPr/>
          </p:nvSpPr>
          <p:spPr>
            <a:xfrm>
              <a:off x="2278210" y="2253270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2277396" y="2253460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2276921" y="2253514"/>
              <a:ext cx="394" cy="54"/>
            </a:xfrm>
            <a:custGeom>
              <a:rect b="b" l="l" r="r" t="t"/>
              <a:pathLst>
                <a:path extrusionOk="0" h="4" w="29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2277776" y="2253419"/>
              <a:ext cx="299" cy="54"/>
            </a:xfrm>
            <a:custGeom>
              <a:rect b="b" l="l" r="r" t="t"/>
              <a:pathLst>
                <a:path extrusionOk="0" h="4" w="22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2276595" y="2253609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2275644" y="22535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2252019" y="2279556"/>
              <a:ext cx="149" cy="353"/>
            </a:xfrm>
            <a:custGeom>
              <a:rect b="b" l="l" r="r" t="t"/>
              <a:pathLst>
                <a:path extrusionOk="0" h="26" w="11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2252155" y="2275999"/>
              <a:ext cx="1589" cy="3476"/>
            </a:xfrm>
            <a:custGeom>
              <a:rect b="b" l="l" r="r" t="t"/>
              <a:pathLst>
                <a:path extrusionOk="0" h="256" w="117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6"/>
            <p:cNvSpPr/>
            <p:nvPr/>
          </p:nvSpPr>
          <p:spPr>
            <a:xfrm>
              <a:off x="2256867" y="2263589"/>
              <a:ext cx="1589" cy="1494"/>
            </a:xfrm>
            <a:custGeom>
              <a:rect b="b" l="l" r="r" t="t"/>
              <a:pathLst>
                <a:path extrusionOk="0" h="110" w="117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6"/>
            <p:cNvSpPr/>
            <p:nvPr/>
          </p:nvSpPr>
          <p:spPr>
            <a:xfrm>
              <a:off x="2136461" y="2088588"/>
              <a:ext cx="84819" cy="89883"/>
            </a:xfrm>
            <a:custGeom>
              <a:rect b="b" l="l" r="r" t="t"/>
              <a:pathLst>
                <a:path extrusionOk="0" h="6620" w="6247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6"/>
            <p:cNvSpPr/>
            <p:nvPr/>
          </p:nvSpPr>
          <p:spPr>
            <a:xfrm>
              <a:off x="2193595" y="217727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6"/>
            <p:cNvSpPr/>
            <p:nvPr/>
          </p:nvSpPr>
          <p:spPr>
            <a:xfrm>
              <a:off x="2185897" y="2177697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6"/>
            <p:cNvSpPr/>
            <p:nvPr/>
          </p:nvSpPr>
          <p:spPr>
            <a:xfrm>
              <a:off x="2200113" y="2177372"/>
              <a:ext cx="625" cy="109"/>
            </a:xfrm>
            <a:custGeom>
              <a:rect b="b" l="l" r="r" t="t"/>
              <a:pathLst>
                <a:path extrusionOk="0" h="8" w="46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6"/>
            <p:cNvSpPr/>
            <p:nvPr/>
          </p:nvSpPr>
          <p:spPr>
            <a:xfrm>
              <a:off x="2192889" y="2177317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2197492" y="2177277"/>
              <a:ext cx="774" cy="14"/>
            </a:xfrm>
            <a:custGeom>
              <a:rect b="b" l="l" r="r" t="t"/>
              <a:pathLst>
                <a:path extrusionOk="0" h="1" w="57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6"/>
            <p:cNvSpPr/>
            <p:nvPr/>
          </p:nvSpPr>
          <p:spPr>
            <a:xfrm>
              <a:off x="2198497" y="2177277"/>
              <a:ext cx="679" cy="54"/>
            </a:xfrm>
            <a:custGeom>
              <a:rect b="b" l="l" r="r" t="t"/>
              <a:pathLst>
                <a:path extrusionOk="0" h="4" w="5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6"/>
            <p:cNvSpPr/>
            <p:nvPr/>
          </p:nvSpPr>
          <p:spPr>
            <a:xfrm>
              <a:off x="2197261" y="21772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2195401" y="21772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2136421" y="2173421"/>
              <a:ext cx="679" cy="149"/>
            </a:xfrm>
            <a:custGeom>
              <a:rect b="b" l="l" r="r" t="t"/>
              <a:pathLst>
                <a:path extrusionOk="0" h="11" w="5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2199257" y="2177317"/>
              <a:ext cx="679" cy="68"/>
            </a:xfrm>
            <a:custGeom>
              <a:rect b="b" l="l" r="r" t="t"/>
              <a:pathLst>
                <a:path extrusionOk="0" h="5" w="5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2187852" y="217756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6"/>
            <p:cNvSpPr/>
            <p:nvPr/>
          </p:nvSpPr>
          <p:spPr>
            <a:xfrm>
              <a:off x="2187323" y="217760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6"/>
            <p:cNvSpPr/>
            <p:nvPr/>
          </p:nvSpPr>
          <p:spPr>
            <a:xfrm>
              <a:off x="2186847" y="217760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6"/>
            <p:cNvSpPr/>
            <p:nvPr/>
          </p:nvSpPr>
          <p:spPr>
            <a:xfrm>
              <a:off x="2200832" y="2177467"/>
              <a:ext cx="475" cy="109"/>
            </a:xfrm>
            <a:custGeom>
              <a:rect b="b" l="l" r="r" t="t"/>
              <a:pathLst>
                <a:path extrusionOk="0" h="8" w="35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6"/>
            <p:cNvSpPr/>
            <p:nvPr/>
          </p:nvSpPr>
          <p:spPr>
            <a:xfrm>
              <a:off x="2186372" y="217765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6"/>
            <p:cNvSpPr/>
            <p:nvPr/>
          </p:nvSpPr>
          <p:spPr>
            <a:xfrm>
              <a:off x="2192075" y="2177317"/>
              <a:ext cx="489" cy="14"/>
            </a:xfrm>
            <a:custGeom>
              <a:rect b="b" l="l" r="r" t="t"/>
              <a:pathLst>
                <a:path extrusionOk="0" h="1" w="36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6"/>
            <p:cNvSpPr/>
            <p:nvPr/>
          </p:nvSpPr>
          <p:spPr>
            <a:xfrm>
              <a:off x="2191219" y="2177372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2190513" y="217741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2189223" y="217746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2188558" y="2177507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2189889" y="2177412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2194695" y="217727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2195971" y="21772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2201973" y="2177697"/>
              <a:ext cx="339" cy="163"/>
            </a:xfrm>
            <a:custGeom>
              <a:rect b="b" l="l" r="r" t="t"/>
              <a:pathLst>
                <a:path extrusionOk="0" h="12" w="25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2201402" y="2177562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2207865" y="2106307"/>
              <a:ext cx="83624" cy="72463"/>
            </a:xfrm>
            <a:custGeom>
              <a:rect b="b" l="l" r="r" t="t"/>
              <a:pathLst>
                <a:path extrusionOk="0" h="5337" w="6159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2229915" y="21769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2229250" y="2175661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2230065" y="217741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2229494" y="2175892"/>
              <a:ext cx="95" cy="109"/>
            </a:xfrm>
            <a:custGeom>
              <a:rect b="b" l="l" r="r" t="t"/>
              <a:pathLst>
                <a:path extrusionOk="0" h="8" w="7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2228965" y="2175566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2230010" y="217718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2229915" y="21768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2229793" y="2176353"/>
              <a:ext cx="95" cy="177"/>
            </a:xfrm>
            <a:custGeom>
              <a:rect b="b" l="l" r="r" t="t"/>
              <a:pathLst>
                <a:path extrusionOk="0" h="13" w="7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2229684" y="217608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2218836" y="2175172"/>
              <a:ext cx="10142" cy="733"/>
            </a:xfrm>
            <a:custGeom>
              <a:rect b="b" l="l" r="r" t="t"/>
              <a:pathLst>
                <a:path extrusionOk="0" h="54" w="747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2261483" y="2161065"/>
              <a:ext cx="5051" cy="149"/>
            </a:xfrm>
            <a:custGeom>
              <a:rect b="b" l="l" r="r" t="t"/>
              <a:pathLst>
                <a:path extrusionOk="0" h="11" w="372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2231816" y="2177032"/>
              <a:ext cx="584" cy="109"/>
            </a:xfrm>
            <a:custGeom>
              <a:rect b="b" l="l" r="r" t="t"/>
              <a:pathLst>
                <a:path extrusionOk="0" h="8" w="43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2231056" y="2177127"/>
              <a:ext cx="638" cy="109"/>
            </a:xfrm>
            <a:custGeom>
              <a:rect b="b" l="l" r="r" t="t"/>
              <a:pathLst>
                <a:path extrusionOk="0" h="8" w="47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2230105" y="2177277"/>
              <a:ext cx="774" cy="204"/>
            </a:xfrm>
            <a:custGeom>
              <a:rect b="b" l="l" r="r" t="t"/>
              <a:pathLst>
                <a:path extrusionOk="0" h="15" w="57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2232536" y="2177032"/>
              <a:ext cx="489" cy="14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2233106" y="2176991"/>
              <a:ext cx="434" cy="14"/>
            </a:xfrm>
            <a:custGeom>
              <a:rect b="b" l="l" r="r" t="t"/>
              <a:pathLst>
                <a:path extrusionOk="0" h="1" w="32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2258672" y="2052499"/>
              <a:ext cx="12464" cy="10170"/>
            </a:xfrm>
            <a:custGeom>
              <a:rect b="b" l="l" r="r" t="t"/>
              <a:pathLst>
                <a:path extrusionOk="0" h="749" w="918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2348080" y="1953764"/>
              <a:ext cx="75016" cy="100080"/>
            </a:xfrm>
            <a:custGeom>
              <a:rect b="b" l="l" r="r" t="t"/>
              <a:pathLst>
                <a:path extrusionOk="0" h="7371" w="5525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1953274" y="1764276"/>
              <a:ext cx="85620" cy="66543"/>
            </a:xfrm>
            <a:custGeom>
              <a:rect b="b" l="l" r="r" t="t"/>
              <a:pathLst>
                <a:path extrusionOk="0" h="4901" w="6306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2104473" y="1751839"/>
              <a:ext cx="29151" cy="57216"/>
            </a:xfrm>
            <a:custGeom>
              <a:rect b="b" l="l" r="r" t="t"/>
              <a:pathLst>
                <a:path extrusionOk="0" h="4214" w="2147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1983932" y="1753020"/>
              <a:ext cx="152883" cy="146433"/>
            </a:xfrm>
            <a:custGeom>
              <a:rect b="b" l="l" r="r" t="t"/>
              <a:pathLst>
                <a:path extrusionOk="0" h="10785" w="1126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2000849" y="181464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2021202" y="1799102"/>
              <a:ext cx="149" cy="869"/>
            </a:xfrm>
            <a:custGeom>
              <a:rect b="b" l="l" r="r" t="t"/>
              <a:pathLst>
                <a:path extrusionOk="0" h="64" w="11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2034372" y="1771296"/>
              <a:ext cx="244" cy="434"/>
            </a:xfrm>
            <a:custGeom>
              <a:rect b="b" l="l" r="r" t="t"/>
              <a:pathLst>
                <a:path extrusionOk="0" h="32" w="18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1995581" y="1816645"/>
              <a:ext cx="1534" cy="299"/>
            </a:xfrm>
            <a:custGeom>
              <a:rect b="b" l="l" r="r" t="t"/>
              <a:pathLst>
                <a:path extrusionOk="0" h="22" w="113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2034603" y="1771771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2034182" y="1771051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1997672" y="1816115"/>
              <a:ext cx="2675" cy="611"/>
            </a:xfrm>
            <a:custGeom>
              <a:rect b="b" l="l" r="r" t="t"/>
              <a:pathLst>
                <a:path extrusionOk="0" h="45" w="197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2027950" y="1795491"/>
              <a:ext cx="8282" cy="434"/>
            </a:xfrm>
            <a:custGeom>
              <a:rect b="b" l="l" r="r" t="t"/>
              <a:pathLst>
                <a:path extrusionOk="0" h="32" w="61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2110135" y="1764018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2110270" y="1764493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2110080" y="1763448"/>
              <a:ext cx="68" cy="299"/>
            </a:xfrm>
            <a:custGeom>
              <a:rect b="b" l="l" r="r" t="t"/>
              <a:pathLst>
                <a:path extrusionOk="0" h="22" w="5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6"/>
            <p:cNvSpPr/>
            <p:nvPr/>
          </p:nvSpPr>
          <p:spPr>
            <a:xfrm>
              <a:off x="2110039" y="1759836"/>
              <a:ext cx="14" cy="448"/>
            </a:xfrm>
            <a:custGeom>
              <a:rect b="b" l="l" r="r" t="t"/>
              <a:pathLst>
                <a:path extrusionOk="0" h="33" w="1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6"/>
            <p:cNvSpPr/>
            <p:nvPr/>
          </p:nvSpPr>
          <p:spPr>
            <a:xfrm>
              <a:off x="2110039" y="1762878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6"/>
            <p:cNvSpPr/>
            <p:nvPr/>
          </p:nvSpPr>
          <p:spPr>
            <a:xfrm>
              <a:off x="2119218" y="180970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6"/>
            <p:cNvSpPr/>
            <p:nvPr/>
          </p:nvSpPr>
          <p:spPr>
            <a:xfrm>
              <a:off x="2110555" y="176534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2119028" y="180898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2110365" y="1764969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2110080" y="1758981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2109985" y="1762212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2109985" y="1760692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2109985" y="1761452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2110705" y="1765688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2110135" y="1757990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2110230" y="1756985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2110365" y="1755899"/>
              <a:ext cx="68" cy="530"/>
            </a:xfrm>
            <a:custGeom>
              <a:rect b="b" l="l" r="r" t="t"/>
              <a:pathLst>
                <a:path extrusionOk="0" h="39" w="5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2110515" y="1754704"/>
              <a:ext cx="54" cy="638"/>
            </a:xfrm>
            <a:custGeom>
              <a:rect b="b" l="l" r="r" t="t"/>
              <a:pathLst>
                <a:path extrusionOk="0" h="47" w="4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2119734" y="1788268"/>
              <a:ext cx="110385" cy="105294"/>
            </a:xfrm>
            <a:custGeom>
              <a:rect b="b" l="l" r="r" t="t"/>
              <a:pathLst>
                <a:path extrusionOk="0" h="7755" w="813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2135375" y="179016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2127962" y="1796916"/>
              <a:ext cx="434" cy="434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2128573" y="1796577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2135416" y="17890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2131668" y="179382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2131899" y="1793726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2131763" y="1793821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2121825" y="1808036"/>
              <a:ext cx="2580" cy="2485"/>
            </a:xfrm>
            <a:custGeom>
              <a:rect b="b" l="l" r="r" t="t"/>
              <a:pathLst>
                <a:path extrusionOk="0" h="183" w="19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2120929" y="1810847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2135375" y="178963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2135470" y="17883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6"/>
            <p:cNvSpPr/>
            <p:nvPr/>
          </p:nvSpPr>
          <p:spPr>
            <a:xfrm>
              <a:off x="2120114" y="1812884"/>
              <a:ext cx="964" cy="1684"/>
            </a:xfrm>
            <a:custGeom>
              <a:rect b="b" l="l" r="r" t="t"/>
              <a:pathLst>
                <a:path extrusionOk="0" h="124" w="71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6"/>
            <p:cNvSpPr/>
            <p:nvPr/>
          </p:nvSpPr>
          <p:spPr>
            <a:xfrm>
              <a:off x="2137222" y="1859943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2134615" y="185741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6"/>
            <p:cNvSpPr/>
            <p:nvPr/>
          </p:nvSpPr>
          <p:spPr>
            <a:xfrm>
              <a:off x="2136706" y="1859034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6"/>
            <p:cNvSpPr/>
            <p:nvPr/>
          </p:nvSpPr>
          <p:spPr>
            <a:xfrm>
              <a:off x="2137466" y="186045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2119788" y="1811132"/>
              <a:ext cx="1195" cy="964"/>
            </a:xfrm>
            <a:custGeom>
              <a:rect b="b" l="l" r="r" t="t"/>
              <a:pathLst>
                <a:path extrusionOk="0" h="71" w="88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2137697" y="186102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2135036" y="1857567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6"/>
            <p:cNvSpPr/>
            <p:nvPr/>
          </p:nvSpPr>
          <p:spPr>
            <a:xfrm>
              <a:off x="2137982" y="186165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6"/>
            <p:cNvSpPr/>
            <p:nvPr/>
          </p:nvSpPr>
          <p:spPr>
            <a:xfrm>
              <a:off x="2138172" y="1862265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2136081" y="1858273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6"/>
            <p:cNvSpPr/>
            <p:nvPr/>
          </p:nvSpPr>
          <p:spPr>
            <a:xfrm>
              <a:off x="2136421" y="185861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6"/>
            <p:cNvSpPr/>
            <p:nvPr/>
          </p:nvSpPr>
          <p:spPr>
            <a:xfrm>
              <a:off x="2135755" y="1857947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2119883" y="181240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2119788" y="181221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6"/>
            <p:cNvSpPr/>
            <p:nvPr/>
          </p:nvSpPr>
          <p:spPr>
            <a:xfrm>
              <a:off x="2135416" y="1857703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6"/>
            <p:cNvSpPr/>
            <p:nvPr/>
          </p:nvSpPr>
          <p:spPr>
            <a:xfrm>
              <a:off x="2119978" y="181265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2136991" y="1859468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2122449" y="1836183"/>
              <a:ext cx="584" cy="1534"/>
            </a:xfrm>
            <a:custGeom>
              <a:rect b="b" l="l" r="r" t="t"/>
              <a:pathLst>
                <a:path extrusionOk="0" h="113" w="43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6"/>
            <p:cNvSpPr/>
            <p:nvPr/>
          </p:nvSpPr>
          <p:spPr>
            <a:xfrm>
              <a:off x="2121730" y="1810562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6"/>
            <p:cNvSpPr/>
            <p:nvPr/>
          </p:nvSpPr>
          <p:spPr>
            <a:xfrm>
              <a:off x="2138362" y="1862985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2120779" y="1810562"/>
              <a:ext cx="1059" cy="720"/>
            </a:xfrm>
            <a:custGeom>
              <a:rect b="b" l="l" r="r" t="t"/>
              <a:pathLst>
                <a:path extrusionOk="0" h="53" w="78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6"/>
            <p:cNvSpPr/>
            <p:nvPr/>
          </p:nvSpPr>
          <p:spPr>
            <a:xfrm>
              <a:off x="1925087" y="1940173"/>
              <a:ext cx="16741" cy="4195"/>
            </a:xfrm>
            <a:custGeom>
              <a:rect b="b" l="l" r="r" t="t"/>
              <a:pathLst>
                <a:path extrusionOk="0" h="309" w="1233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6"/>
            <p:cNvSpPr/>
            <p:nvPr/>
          </p:nvSpPr>
          <p:spPr>
            <a:xfrm>
              <a:off x="1920484" y="1919467"/>
              <a:ext cx="41887" cy="31391"/>
            </a:xfrm>
            <a:custGeom>
              <a:rect b="b" l="l" r="r" t="t"/>
              <a:pathLst>
                <a:path extrusionOk="0" h="2312" w="3085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1924802" y="1946215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1925752" y="194606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1928943" y="1940268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1925752" y="1940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1932880" y="1939181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1931835" y="1939562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1925901" y="1946025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1925521" y="194612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1926947" y="19403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1925087" y="1946160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1928033" y="19403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1926037" y="19460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1929893" y="1940132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1930884" y="1939888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1926132" y="194597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1928318" y="1943404"/>
              <a:ext cx="6911" cy="2349"/>
            </a:xfrm>
            <a:custGeom>
              <a:rect b="b" l="l" r="r" t="t"/>
              <a:pathLst>
                <a:path extrusionOk="0" h="173" w="509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1926607" y="1945834"/>
              <a:ext cx="1018" cy="149"/>
            </a:xfrm>
            <a:custGeom>
              <a:rect b="b" l="l" r="r" t="t"/>
              <a:pathLst>
                <a:path extrusionOk="0" h="11" w="75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1927273" y="1949405"/>
              <a:ext cx="17936" cy="10224"/>
            </a:xfrm>
            <a:custGeom>
              <a:rect b="b" l="l" r="r" t="t"/>
              <a:pathLst>
                <a:path extrusionOk="0" h="753" w="1321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1944856" y="194940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1945141" y="1949500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1927938" y="1950967"/>
              <a:ext cx="1018" cy="828"/>
            </a:xfrm>
            <a:custGeom>
              <a:rect b="b" l="l" r="r" t="t"/>
              <a:pathLst>
                <a:path extrusionOk="0" h="61" w="75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1927612" y="1950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1927843" y="19507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1944666" y="194935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1927802" y="195073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1927748" y="195068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1927137" y="195054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1944475" y="19493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2156244" y="1961014"/>
              <a:ext cx="88987" cy="61547"/>
            </a:xfrm>
            <a:custGeom>
              <a:rect b="b" l="l" r="r" t="t"/>
              <a:pathLst>
                <a:path extrusionOk="0" h="4533" w="6554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2069728" y="1940363"/>
              <a:ext cx="85810" cy="69734"/>
            </a:xfrm>
            <a:custGeom>
              <a:rect b="b" l="l" r="r" t="t"/>
              <a:pathLst>
                <a:path extrusionOk="0" h="5136" w="632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2055186" y="1951225"/>
              <a:ext cx="19973" cy="43584"/>
            </a:xfrm>
            <a:custGeom>
              <a:rect b="b" l="l" r="r" t="t"/>
              <a:pathLst>
                <a:path extrusionOk="0" h="3210" w="1471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2074819" y="19584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2069972" y="1992704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2074860" y="195885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2074670" y="19575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2074385" y="1955678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2074480" y="19563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2074344" y="1955244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2048669" y="1961041"/>
              <a:ext cx="11704" cy="36279"/>
            </a:xfrm>
            <a:custGeom>
              <a:rect b="b" l="l" r="r" t="t"/>
              <a:pathLst>
                <a:path extrusionOk="0" h="2672" w="862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2054141" y="196598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2054331" y="196632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2053476" y="1963417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2053326" y="1961897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2060414" y="1992514"/>
              <a:ext cx="14" cy="774"/>
            </a:xfrm>
            <a:custGeom>
              <a:rect b="b" l="l" r="r" t="t"/>
              <a:pathLst>
                <a:path extrusionOk="0" h="57" w="1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2053666" y="196465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2053571" y="196408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2053381" y="1962711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2060319" y="1990369"/>
              <a:ext cx="14" cy="638"/>
            </a:xfrm>
            <a:custGeom>
              <a:rect b="b" l="l" r="r" t="t"/>
              <a:pathLst>
                <a:path extrusionOk="0" h="47" w="1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2060319" y="1989378"/>
              <a:ext cx="14" cy="584"/>
            </a:xfrm>
            <a:custGeom>
              <a:rect b="b" l="l" r="r" t="t"/>
              <a:pathLst>
                <a:path extrusionOk="0" h="43" w="1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2058459" y="1972786"/>
              <a:ext cx="584" cy="1439"/>
            </a:xfrm>
            <a:custGeom>
              <a:rect b="b" l="l" r="r" t="t"/>
              <a:pathLst>
                <a:path extrusionOk="0" h="106" w="43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2054806" y="1966934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2053951" y="196560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2060373" y="1991414"/>
              <a:ext cx="0" cy="679"/>
            </a:xfrm>
            <a:custGeom>
              <a:rect b="b" l="l" r="r" t="t"/>
              <a:pathLst>
                <a:path extrusionOk="0" h="50" w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2053801" y="1965128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2060224" y="1987477"/>
              <a:ext cx="14" cy="584"/>
            </a:xfrm>
            <a:custGeom>
              <a:rect b="b" l="l" r="r" t="t"/>
              <a:pathLst>
                <a:path extrusionOk="0" h="43" w="1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2060034" y="1983865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2059939" y="1982820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2060088" y="1984435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2059993" y="1983295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2060468" y="1993695"/>
              <a:ext cx="54" cy="923"/>
            </a:xfrm>
            <a:custGeom>
              <a:rect b="b" l="l" r="r" t="t"/>
              <a:pathLst>
                <a:path extrusionOk="0" h="68" w="4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2060183" y="1986621"/>
              <a:ext cx="0" cy="584"/>
            </a:xfrm>
            <a:custGeom>
              <a:rect b="b" l="l" r="r" t="t"/>
              <a:pathLst>
                <a:path extrusionOk="0" h="43" w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2060129" y="1985807"/>
              <a:ext cx="14" cy="638"/>
            </a:xfrm>
            <a:custGeom>
              <a:rect b="b" l="l" r="r" t="t"/>
              <a:pathLst>
                <a:path extrusionOk="0" h="47" w="1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2060088" y="1985101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2054562" y="1966649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2060509" y="1994795"/>
              <a:ext cx="14" cy="530"/>
            </a:xfrm>
            <a:custGeom>
              <a:rect b="b" l="l" r="r" t="t"/>
              <a:pathLst>
                <a:path extrusionOk="0" h="39" w="1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2055091" y="196717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2055376" y="196746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2059939" y="1982385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2060278" y="1988427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2056137" y="196788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2055757" y="196765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2153623" y="1945930"/>
              <a:ext cx="3720" cy="6381"/>
            </a:xfrm>
            <a:custGeom>
              <a:rect b="b" l="l" r="r" t="t"/>
              <a:pathLst>
                <a:path extrusionOk="0" h="470" w="274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2113366" y="1953723"/>
              <a:ext cx="52776" cy="75260"/>
            </a:xfrm>
            <a:custGeom>
              <a:rect b="b" l="l" r="r" t="t"/>
              <a:pathLst>
                <a:path extrusionOk="0" h="5543" w="3887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2165368" y="2023172"/>
              <a:ext cx="149" cy="244"/>
            </a:xfrm>
            <a:custGeom>
              <a:rect b="b" l="l" r="r" t="t"/>
              <a:pathLst>
                <a:path extrusionOk="0" h="18" w="11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2165178" y="2022792"/>
              <a:ext cx="149" cy="339"/>
            </a:xfrm>
            <a:custGeom>
              <a:rect b="b" l="l" r="r" t="t"/>
              <a:pathLst>
                <a:path extrusionOk="0" h="25" w="11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2159136" y="198890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2158715" y="198956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2158375" y="199017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2159611" y="198833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2161132" y="1986757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2160086" y="1987803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2165884" y="202383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2160616" y="1987287"/>
              <a:ext cx="244" cy="244"/>
            </a:xfrm>
            <a:custGeom>
              <a:rect b="b" l="l" r="r" t="t"/>
              <a:pathLst>
                <a:path extrusionOk="0" h="18" w="18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2165558" y="2023457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2157289" y="1953832"/>
              <a:ext cx="54" cy="855"/>
            </a:xfrm>
            <a:custGeom>
              <a:rect b="b" l="l" r="r" t="t"/>
              <a:pathLst>
                <a:path extrusionOk="0" h="63" w="4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2157140" y="1954728"/>
              <a:ext cx="163" cy="869"/>
            </a:xfrm>
            <a:custGeom>
              <a:rect b="b" l="l" r="r" t="t"/>
              <a:pathLst>
                <a:path extrusionOk="0" h="64" w="12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2157004" y="1951971"/>
              <a:ext cx="149" cy="339"/>
            </a:xfrm>
            <a:custGeom>
              <a:rect b="b" l="l" r="r" t="t"/>
              <a:pathLst>
                <a:path extrusionOk="0" h="25" w="11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2115213" y="2000688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2124011" y="1992826"/>
              <a:ext cx="923" cy="27"/>
            </a:xfrm>
            <a:custGeom>
              <a:rect b="b" l="l" r="r" t="t"/>
              <a:pathLst>
                <a:path extrusionOk="0" h="2" w="68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2153528" y="1947885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2153528" y="1947409"/>
              <a:ext cx="68" cy="339"/>
            </a:xfrm>
            <a:custGeom>
              <a:rect b="b" l="l" r="r" t="t"/>
              <a:pathLst>
                <a:path extrusionOk="0" h="25" w="5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2153487" y="194830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2153678" y="1946255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2153583" y="1946785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2153718" y="1945875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2155959" y="1951116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2156760" y="1951591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2115172" y="200091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2153487" y="194864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2156434" y="1951347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2113597" y="200682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2114506" y="2003824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2115117" y="200120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2113977" y="2005535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2114602" y="2003254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2114221" y="2004924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2113787" y="2006159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2114316" y="2004353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2114982" y="200192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2114737" y="2002779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2114832" y="200234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2113366" y="200749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2115022" y="2001543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1985928" y="1964599"/>
              <a:ext cx="43217" cy="44466"/>
            </a:xfrm>
            <a:custGeom>
              <a:rect b="b" l="l" r="r" t="t"/>
              <a:pathLst>
                <a:path extrusionOk="0" h="3275" w="3183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2025044" y="1961747"/>
              <a:ext cx="29585" cy="45417"/>
            </a:xfrm>
            <a:custGeom>
              <a:rect b="b" l="l" r="r" t="t"/>
              <a:pathLst>
                <a:path extrusionOk="0" h="3345" w="2179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2053761" y="1996316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2053516" y="1995786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2052905" y="199398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2053326" y="1995175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2053095" y="1994605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2054277" y="1997497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2053992" y="1996927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2054467" y="1997931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2048004" y="196508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2047909" y="196489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2048343" y="196556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2049620" y="1975691"/>
              <a:ext cx="679" cy="4521"/>
            </a:xfrm>
            <a:custGeom>
              <a:rect b="b" l="l" r="r" t="t"/>
              <a:pathLst>
                <a:path extrusionOk="0" h="333" w="5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2052376" y="1991849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2047393" y="196347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2047773" y="196461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2047529" y="1963947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2047678" y="196427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2052281" y="1991224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2048153" y="196531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2048438" y="196565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2047298" y="1962942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2052661" y="199317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2048574" y="196575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2052525" y="199251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2047149" y="1962426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2052186" y="199065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2048248" y="196546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2030082" y="1976927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2028520" y="2004014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2029756" y="1975203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2028520" y="200296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2028561" y="2003444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2028262" y="2002195"/>
              <a:ext cx="81" cy="122"/>
            </a:xfrm>
            <a:custGeom>
              <a:rect b="b" l="l" r="r" t="t"/>
              <a:pathLst>
                <a:path extrusionOk="0" h="9" w="6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2028425" y="200253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2030231" y="1977728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2030747" y="1981530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2030652" y="1980539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2030557" y="1979914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2029281" y="1973397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2030367" y="1978488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2029511" y="1974306"/>
              <a:ext cx="109" cy="394"/>
            </a:xfrm>
            <a:custGeom>
              <a:rect b="b" l="l" r="r" t="t"/>
              <a:pathLst>
                <a:path extrusionOk="0" h="29" w="8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2030706" y="198110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2030462" y="197924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2028425" y="2004666"/>
              <a:ext cx="54" cy="177"/>
            </a:xfrm>
            <a:custGeom>
              <a:rect b="b" l="l" r="r" t="t"/>
              <a:pathLst>
                <a:path extrusionOk="0" h="13" w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2028995" y="1972541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2029892" y="1976072"/>
              <a:ext cx="109" cy="339"/>
            </a:xfrm>
            <a:custGeom>
              <a:rect b="b" l="l" r="r" t="t"/>
              <a:pathLst>
                <a:path extrusionOk="0" h="25" w="8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2028425" y="1970885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2025044" y="1994320"/>
              <a:ext cx="3055" cy="7563"/>
            </a:xfrm>
            <a:custGeom>
              <a:rect b="b" l="l" r="r" t="t"/>
              <a:pathLst>
                <a:path extrusionOk="0" h="557" w="225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2028710" y="1971686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1936777" y="1949351"/>
              <a:ext cx="53305" cy="39619"/>
            </a:xfrm>
            <a:custGeom>
              <a:rect b="b" l="l" r="r" t="t"/>
              <a:pathLst>
                <a:path extrusionOk="0" h="2918" w="3926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1956464" y="195258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1957510" y="195258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1953898" y="1952352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1953138" y="1952162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1951997" y="1951822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1952513" y="195201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1955650" y="1952542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1958026" y="1952582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1958745" y="1952542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1960972" y="1952202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1959451" y="1952487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1960171" y="1952392"/>
              <a:ext cx="394" cy="68"/>
            </a:xfrm>
            <a:custGeom>
              <a:rect b="b" l="l" r="r" t="t"/>
              <a:pathLst>
                <a:path extrusionOk="0" h="5" w="29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1961732" y="1952067"/>
              <a:ext cx="448" cy="109"/>
            </a:xfrm>
            <a:custGeom>
              <a:rect b="b" l="l" r="r" t="t"/>
              <a:pathLst>
                <a:path extrusionOk="0" h="8" w="33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1946865" y="1949351"/>
              <a:ext cx="190" cy="964"/>
            </a:xfrm>
            <a:custGeom>
              <a:rect b="b" l="l" r="r" t="t"/>
              <a:pathLst>
                <a:path extrusionOk="0" h="71" w="14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6"/>
            <p:cNvSpPr/>
            <p:nvPr/>
          </p:nvSpPr>
          <p:spPr>
            <a:xfrm>
              <a:off x="1946756" y="1950261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1946281" y="1951211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6"/>
            <p:cNvSpPr/>
            <p:nvPr/>
          </p:nvSpPr>
          <p:spPr>
            <a:xfrm>
              <a:off x="1936831" y="196066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6"/>
            <p:cNvSpPr/>
            <p:nvPr/>
          </p:nvSpPr>
          <p:spPr>
            <a:xfrm>
              <a:off x="1945521" y="1952012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1944856" y="1952297"/>
              <a:ext cx="489" cy="258"/>
            </a:xfrm>
            <a:custGeom>
              <a:rect b="b" l="l" r="r" t="t"/>
              <a:pathLst>
                <a:path extrusionOk="0" h="19" w="36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6"/>
            <p:cNvSpPr/>
            <p:nvPr/>
          </p:nvSpPr>
          <p:spPr>
            <a:xfrm>
              <a:off x="1936967" y="1959616"/>
              <a:ext cx="1249" cy="964"/>
            </a:xfrm>
            <a:custGeom>
              <a:rect b="b" l="l" r="r" t="t"/>
              <a:pathLst>
                <a:path extrusionOk="0" h="71" w="92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6"/>
            <p:cNvSpPr/>
            <p:nvPr/>
          </p:nvSpPr>
          <p:spPr>
            <a:xfrm>
              <a:off x="1945955" y="1951632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1946526" y="195073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6"/>
            <p:cNvSpPr/>
            <p:nvPr/>
          </p:nvSpPr>
          <p:spPr>
            <a:xfrm>
              <a:off x="1946865" y="1950206"/>
              <a:ext cx="0" cy="68"/>
            </a:xfrm>
            <a:custGeom>
              <a:rect b="b" l="l" r="r" t="t"/>
              <a:pathLst>
                <a:path extrusionOk="0" h="5" w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56"/>
            <p:cNvSpPr/>
            <p:nvPr/>
          </p:nvSpPr>
          <p:spPr>
            <a:xfrm>
              <a:off x="1946960" y="1949595"/>
              <a:ext cx="0" cy="109"/>
            </a:xfrm>
            <a:custGeom>
              <a:rect b="b" l="l" r="r" t="t"/>
              <a:pathLst>
                <a:path extrusionOk="0" h="8" w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1987217" y="1973261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1986498" y="196983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6"/>
            <p:cNvSpPr/>
            <p:nvPr/>
          </p:nvSpPr>
          <p:spPr>
            <a:xfrm>
              <a:off x="1986783" y="1972677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6"/>
            <p:cNvSpPr/>
            <p:nvPr/>
          </p:nvSpPr>
          <p:spPr>
            <a:xfrm>
              <a:off x="1986457" y="1970315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1985547" y="1985236"/>
              <a:ext cx="1629" cy="1629"/>
            </a:xfrm>
            <a:custGeom>
              <a:rect b="b" l="l" r="r" t="t"/>
              <a:pathLst>
                <a:path extrusionOk="0" h="120" w="12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1986878" y="1967789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6"/>
            <p:cNvSpPr/>
            <p:nvPr/>
          </p:nvSpPr>
          <p:spPr>
            <a:xfrm>
              <a:off x="1986742" y="1968319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6"/>
            <p:cNvSpPr/>
            <p:nvPr/>
          </p:nvSpPr>
          <p:spPr>
            <a:xfrm>
              <a:off x="1986457" y="1971211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1986688" y="1968835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1986457" y="197073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6"/>
            <p:cNvSpPr/>
            <p:nvPr/>
          </p:nvSpPr>
          <p:spPr>
            <a:xfrm>
              <a:off x="1986973" y="1967273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6"/>
            <p:cNvSpPr/>
            <p:nvPr/>
          </p:nvSpPr>
          <p:spPr>
            <a:xfrm>
              <a:off x="1986959" y="1973017"/>
              <a:ext cx="122" cy="109"/>
            </a:xfrm>
            <a:custGeom>
              <a:rect b="b" l="l" r="r" t="t"/>
              <a:pathLst>
                <a:path extrusionOk="0" h="8" w="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1986498" y="197159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1986647" y="1972351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6"/>
            <p:cNvSpPr/>
            <p:nvPr/>
          </p:nvSpPr>
          <p:spPr>
            <a:xfrm>
              <a:off x="1986552" y="1971971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56"/>
            <p:cNvSpPr/>
            <p:nvPr/>
          </p:nvSpPr>
          <p:spPr>
            <a:xfrm>
              <a:off x="1986593" y="1969310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1963443" y="1981204"/>
              <a:ext cx="29110" cy="27820"/>
            </a:xfrm>
            <a:custGeom>
              <a:rect b="b" l="l" r="r" t="t"/>
              <a:pathLst>
                <a:path extrusionOk="0" h="2049" w="2144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1984787" y="1988522"/>
              <a:ext cx="68" cy="1534"/>
            </a:xfrm>
            <a:custGeom>
              <a:rect b="b" l="l" r="r" t="t"/>
              <a:pathLst>
                <a:path extrusionOk="0" h="113" w="5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6"/>
            <p:cNvSpPr/>
            <p:nvPr/>
          </p:nvSpPr>
          <p:spPr>
            <a:xfrm>
              <a:off x="1991345" y="2005630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6"/>
            <p:cNvSpPr/>
            <p:nvPr/>
          </p:nvSpPr>
          <p:spPr>
            <a:xfrm>
              <a:off x="1990259" y="2008766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1990639" y="2007490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1991155" y="2006064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6"/>
            <p:cNvSpPr/>
            <p:nvPr/>
          </p:nvSpPr>
          <p:spPr>
            <a:xfrm>
              <a:off x="1990449" y="2008101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6"/>
            <p:cNvSpPr/>
            <p:nvPr/>
          </p:nvSpPr>
          <p:spPr>
            <a:xfrm>
              <a:off x="1990965" y="2006485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1990775" y="2006960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6"/>
            <p:cNvSpPr/>
            <p:nvPr/>
          </p:nvSpPr>
          <p:spPr>
            <a:xfrm>
              <a:off x="1985547" y="1997456"/>
              <a:ext cx="1344" cy="774"/>
            </a:xfrm>
            <a:custGeom>
              <a:rect b="b" l="l" r="r" t="t"/>
              <a:pathLst>
                <a:path extrusionOk="0" h="57" w="99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6"/>
            <p:cNvSpPr/>
            <p:nvPr/>
          </p:nvSpPr>
          <p:spPr>
            <a:xfrm>
              <a:off x="1980795" y="199065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6"/>
            <p:cNvSpPr/>
            <p:nvPr/>
          </p:nvSpPr>
          <p:spPr>
            <a:xfrm>
              <a:off x="1979845" y="199065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6"/>
            <p:cNvSpPr/>
            <p:nvPr/>
          </p:nvSpPr>
          <p:spPr>
            <a:xfrm>
              <a:off x="1971481" y="198191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6"/>
            <p:cNvSpPr/>
            <p:nvPr/>
          </p:nvSpPr>
          <p:spPr>
            <a:xfrm>
              <a:off x="1983796" y="198761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6"/>
            <p:cNvSpPr/>
            <p:nvPr/>
          </p:nvSpPr>
          <p:spPr>
            <a:xfrm>
              <a:off x="1981800" y="1990084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6"/>
            <p:cNvSpPr/>
            <p:nvPr/>
          </p:nvSpPr>
          <p:spPr>
            <a:xfrm>
              <a:off x="1974468" y="1981299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6"/>
            <p:cNvSpPr/>
            <p:nvPr/>
          </p:nvSpPr>
          <p:spPr>
            <a:xfrm>
              <a:off x="1972567" y="1981584"/>
              <a:ext cx="448" cy="109"/>
            </a:xfrm>
            <a:custGeom>
              <a:rect b="b" l="l" r="r" t="t"/>
              <a:pathLst>
                <a:path extrusionOk="0" h="8" w="33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56"/>
            <p:cNvSpPr/>
            <p:nvPr/>
          </p:nvSpPr>
          <p:spPr>
            <a:xfrm>
              <a:off x="1984597" y="1988373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56"/>
            <p:cNvSpPr/>
            <p:nvPr/>
          </p:nvSpPr>
          <p:spPr>
            <a:xfrm>
              <a:off x="1980374" y="1990708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56"/>
            <p:cNvSpPr/>
            <p:nvPr/>
          </p:nvSpPr>
          <p:spPr>
            <a:xfrm>
              <a:off x="1984081" y="1987952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56"/>
            <p:cNvSpPr/>
            <p:nvPr/>
          </p:nvSpPr>
          <p:spPr>
            <a:xfrm>
              <a:off x="1984312" y="198818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56"/>
            <p:cNvSpPr/>
            <p:nvPr/>
          </p:nvSpPr>
          <p:spPr>
            <a:xfrm>
              <a:off x="1981366" y="199036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1973898" y="1981340"/>
              <a:ext cx="394" cy="109"/>
            </a:xfrm>
            <a:custGeom>
              <a:rect b="b" l="l" r="r" t="t"/>
              <a:pathLst>
                <a:path extrusionOk="0" h="8" w="29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56"/>
            <p:cNvSpPr/>
            <p:nvPr/>
          </p:nvSpPr>
          <p:spPr>
            <a:xfrm>
              <a:off x="1973233" y="1981435"/>
              <a:ext cx="448" cy="109"/>
            </a:xfrm>
            <a:custGeom>
              <a:rect b="b" l="l" r="r" t="t"/>
              <a:pathLst>
                <a:path extrusionOk="0" h="8" w="33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56"/>
            <p:cNvSpPr/>
            <p:nvPr/>
          </p:nvSpPr>
          <p:spPr>
            <a:xfrm>
              <a:off x="1971766" y="1981720"/>
              <a:ext cx="530" cy="109"/>
            </a:xfrm>
            <a:custGeom>
              <a:rect b="b" l="l" r="r" t="t"/>
              <a:pathLst>
                <a:path extrusionOk="0" h="8" w="39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56"/>
            <p:cNvSpPr/>
            <p:nvPr/>
          </p:nvSpPr>
          <p:spPr>
            <a:xfrm>
              <a:off x="1975378" y="1981150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1974943" y="1981204"/>
              <a:ext cx="299" cy="54"/>
            </a:xfrm>
            <a:custGeom>
              <a:rect b="b" l="l" r="r" t="t"/>
              <a:pathLst>
                <a:path extrusionOk="0" h="4" w="22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56"/>
            <p:cNvSpPr/>
            <p:nvPr/>
          </p:nvSpPr>
          <p:spPr>
            <a:xfrm>
              <a:off x="1950327" y="1969744"/>
              <a:ext cx="19362" cy="21398"/>
            </a:xfrm>
            <a:custGeom>
              <a:rect b="b" l="l" r="r" t="t"/>
              <a:pathLst>
                <a:path extrusionOk="0" h="1576" w="1426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56"/>
            <p:cNvSpPr/>
            <p:nvPr/>
          </p:nvSpPr>
          <p:spPr>
            <a:xfrm>
              <a:off x="1953749" y="1973166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1954754" y="197187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56"/>
            <p:cNvSpPr/>
            <p:nvPr/>
          </p:nvSpPr>
          <p:spPr>
            <a:xfrm>
              <a:off x="1951563" y="197525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56"/>
            <p:cNvSpPr/>
            <p:nvPr/>
          </p:nvSpPr>
          <p:spPr>
            <a:xfrm>
              <a:off x="1954564" y="1972161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56"/>
            <p:cNvSpPr/>
            <p:nvPr/>
          </p:nvSpPr>
          <p:spPr>
            <a:xfrm>
              <a:off x="1950382" y="1976357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56"/>
            <p:cNvSpPr/>
            <p:nvPr/>
          </p:nvSpPr>
          <p:spPr>
            <a:xfrm>
              <a:off x="1954319" y="1972501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56"/>
            <p:cNvSpPr/>
            <p:nvPr/>
          </p:nvSpPr>
          <p:spPr>
            <a:xfrm>
              <a:off x="1955039" y="197136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1954889" y="1971591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1955134" y="197111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1952608" y="197434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1952092" y="1974782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1950993" y="1975786"/>
              <a:ext cx="204" cy="190"/>
            </a:xfrm>
            <a:custGeom>
              <a:rect b="b" l="l" r="r" t="t"/>
              <a:pathLst>
                <a:path extrusionOk="0" h="14" w="15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1969526" y="1981204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1954034" y="197282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1953369" y="197354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56"/>
            <p:cNvSpPr/>
            <p:nvPr/>
          </p:nvSpPr>
          <p:spPr>
            <a:xfrm>
              <a:off x="1952989" y="197392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56"/>
            <p:cNvSpPr/>
            <p:nvPr/>
          </p:nvSpPr>
          <p:spPr>
            <a:xfrm>
              <a:off x="1962968" y="1989228"/>
              <a:ext cx="299" cy="258"/>
            </a:xfrm>
            <a:custGeom>
              <a:rect b="b" l="l" r="r" t="t"/>
              <a:pathLst>
                <a:path extrusionOk="0" h="19" w="22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1961828" y="1990518"/>
              <a:ext cx="394" cy="625"/>
            </a:xfrm>
            <a:custGeom>
              <a:rect b="b" l="l" r="r" t="t"/>
              <a:pathLst>
                <a:path extrusionOk="0" h="46" w="29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1962262" y="1989988"/>
              <a:ext cx="339" cy="448"/>
            </a:xfrm>
            <a:custGeom>
              <a:rect b="b" l="l" r="r" t="t"/>
              <a:pathLst>
                <a:path extrusionOk="0" h="33" w="25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1969675" y="1981720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1969621" y="1981530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1969675" y="198200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1962588" y="1989568"/>
              <a:ext cx="353" cy="394"/>
            </a:xfrm>
            <a:custGeom>
              <a:rect b="b" l="l" r="r" t="t"/>
              <a:pathLst>
                <a:path extrusionOk="0" h="29" w="26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1969580" y="198139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1922385" y="1832082"/>
              <a:ext cx="60230" cy="48838"/>
            </a:xfrm>
            <a:custGeom>
              <a:rect b="b" l="l" r="r" t="t"/>
              <a:pathLst>
                <a:path extrusionOk="0" h="3597" w="4436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1982370" y="1833793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1982275" y="183350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1982465" y="1834078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1922575" y="1836318"/>
              <a:ext cx="85525" cy="95653"/>
            </a:xfrm>
            <a:custGeom>
              <a:rect b="b" l="l" r="r" t="t"/>
              <a:pathLst>
                <a:path extrusionOk="0" h="7045" w="6299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1984366" y="1836088"/>
              <a:ext cx="54" cy="1385"/>
            </a:xfrm>
            <a:custGeom>
              <a:rect b="b" l="l" r="r" t="t"/>
              <a:pathLst>
                <a:path extrusionOk="0" h="102" w="4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1984692" y="1836278"/>
              <a:ext cx="23503" cy="15410"/>
            </a:xfrm>
            <a:custGeom>
              <a:rect b="b" l="l" r="r" t="t"/>
              <a:pathLst>
                <a:path extrusionOk="0" h="1135" w="1731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1984502" y="183618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56"/>
            <p:cNvSpPr/>
            <p:nvPr/>
          </p:nvSpPr>
          <p:spPr>
            <a:xfrm>
              <a:off x="1924517" y="1921218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56"/>
            <p:cNvSpPr/>
            <p:nvPr/>
          </p:nvSpPr>
          <p:spPr>
            <a:xfrm>
              <a:off x="1953369" y="1928727"/>
              <a:ext cx="3204" cy="3245"/>
            </a:xfrm>
            <a:custGeom>
              <a:rect b="b" l="l" r="r" t="t"/>
              <a:pathLst>
                <a:path extrusionOk="0" h="239" w="236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1929893" y="1918544"/>
              <a:ext cx="4671" cy="258"/>
            </a:xfrm>
            <a:custGeom>
              <a:rect b="b" l="l" r="r" t="t"/>
              <a:pathLst>
                <a:path extrusionOk="0" h="19" w="344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56"/>
            <p:cNvSpPr/>
            <p:nvPr/>
          </p:nvSpPr>
          <p:spPr>
            <a:xfrm>
              <a:off x="1983796" y="1845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56"/>
            <p:cNvSpPr/>
            <p:nvPr/>
          </p:nvSpPr>
          <p:spPr>
            <a:xfrm>
              <a:off x="1983986" y="18453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1984081" y="184515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1983891" y="1845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1984122" y="18450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1984366" y="18434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1983932" y="18454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1984027" y="184525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1984407" y="1840269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1984407" y="1841790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1984217" y="18447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1984271" y="1844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1984366" y="184373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1984366" y="184397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1984407" y="18427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1984312" y="184439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1984176" y="1844967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1983986" y="18453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1984176" y="184483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1984407" y="1842971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1984407" y="1840785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56"/>
            <p:cNvSpPr/>
            <p:nvPr/>
          </p:nvSpPr>
          <p:spPr>
            <a:xfrm>
              <a:off x="1984407" y="1837459"/>
              <a:ext cx="68" cy="2729"/>
            </a:xfrm>
            <a:custGeom>
              <a:rect b="b" l="l" r="r" t="t"/>
              <a:pathLst>
                <a:path extrusionOk="0" h="201" w="5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56"/>
            <p:cNvSpPr/>
            <p:nvPr/>
          </p:nvSpPr>
          <p:spPr>
            <a:xfrm>
              <a:off x="1984407" y="184131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1984407" y="1842211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1984366" y="1836128"/>
              <a:ext cx="14" cy="1344"/>
            </a:xfrm>
            <a:custGeom>
              <a:rect b="b" l="l" r="r" t="t"/>
              <a:pathLst>
                <a:path extrusionOk="0" h="99" w="1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1957170" y="1853426"/>
              <a:ext cx="121505" cy="113481"/>
            </a:xfrm>
            <a:custGeom>
              <a:rect b="b" l="l" r="r" t="t"/>
              <a:pathLst>
                <a:path extrusionOk="0" h="8358" w="8949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2072674" y="189959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2072729" y="1900635"/>
              <a:ext cx="14" cy="1154"/>
            </a:xfrm>
            <a:custGeom>
              <a:rect b="b" l="l" r="r" t="t"/>
              <a:pathLst>
                <a:path extrusionOk="0" h="85" w="1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2055607" y="188351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2070298" y="1894172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2072104" y="1897023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2056042" y="1883799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2072443" y="189816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2072633" y="189915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2071588" y="1895829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2071208" y="189521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2072253" y="1897594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2060848" y="1890642"/>
              <a:ext cx="679" cy="448"/>
            </a:xfrm>
            <a:custGeom>
              <a:rect b="b" l="l" r="r" t="t"/>
              <a:pathLst>
                <a:path extrusionOk="0" h="33" w="5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2072729" y="189991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2073815" y="1900445"/>
              <a:ext cx="5010" cy="1100"/>
            </a:xfrm>
            <a:custGeom>
              <a:rect b="b" l="l" r="r" t="t"/>
              <a:pathLst>
                <a:path extrusionOk="0" h="81" w="369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2010883" y="1853426"/>
              <a:ext cx="44738" cy="30101"/>
            </a:xfrm>
            <a:custGeom>
              <a:rect b="b" l="l" r="r" t="t"/>
              <a:pathLst>
                <a:path extrusionOk="0" h="2217" w="3295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2069538" y="1893602"/>
              <a:ext cx="584" cy="394"/>
            </a:xfrm>
            <a:custGeom>
              <a:rect b="b" l="l" r="r" t="t"/>
              <a:pathLst>
                <a:path extrusionOk="0" h="29" w="43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2070828" y="1894647"/>
              <a:ext cx="204" cy="299"/>
            </a:xfrm>
            <a:custGeom>
              <a:rect b="b" l="l" r="r" t="t"/>
              <a:pathLst>
                <a:path extrusionOk="0" h="22" w="15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2072729" y="1900255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2072729" y="1900486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2079042" y="1900391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2072538" y="189868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2071873" y="1896453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1964013" y="1946120"/>
              <a:ext cx="109" cy="1534"/>
            </a:xfrm>
            <a:custGeom>
              <a:rect b="b" l="l" r="r" t="t"/>
              <a:pathLst>
                <a:path extrusionOk="0" h="113" w="8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1964013" y="1950872"/>
              <a:ext cx="14" cy="543"/>
            </a:xfrm>
            <a:custGeom>
              <a:rect b="b" l="l" r="r" t="t"/>
              <a:pathLst>
                <a:path extrusionOk="0" h="40" w="1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1957361" y="1933683"/>
              <a:ext cx="1629" cy="2702"/>
            </a:xfrm>
            <a:custGeom>
              <a:rect b="b" l="l" r="r" t="t"/>
              <a:pathLst>
                <a:path extrusionOk="0" h="199" w="12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1992866" y="1964748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1994631" y="19662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2004325" y="1964843"/>
              <a:ext cx="448" cy="258"/>
            </a:xfrm>
            <a:custGeom>
              <a:rect b="b" l="l" r="r" t="t"/>
              <a:pathLst>
                <a:path extrusionOk="0" h="19" w="33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1988589" y="1966133"/>
              <a:ext cx="733" cy="299"/>
            </a:xfrm>
            <a:custGeom>
              <a:rect b="b" l="l" r="r" t="t"/>
              <a:pathLst>
                <a:path extrusionOk="0" h="22" w="54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1989634" y="1964558"/>
              <a:ext cx="1494" cy="1534"/>
            </a:xfrm>
            <a:custGeom>
              <a:rect b="b" l="l" r="r" t="t"/>
              <a:pathLst>
                <a:path extrusionOk="0" h="113" w="11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1992390" y="1964612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1989539" y="1966133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1994196" y="196584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1993816" y="196546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1991875" y="196451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1989349" y="1966364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2003035" y="1965087"/>
              <a:ext cx="1303" cy="720"/>
            </a:xfrm>
            <a:custGeom>
              <a:rect b="b" l="l" r="r" t="t"/>
              <a:pathLst>
                <a:path extrusionOk="0" h="53" w="96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2004800" y="1964463"/>
              <a:ext cx="1494" cy="353"/>
            </a:xfrm>
            <a:custGeom>
              <a:rect b="b" l="l" r="r" t="t"/>
              <a:pathLst>
                <a:path extrusionOk="0" h="26" w="11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1993341" y="1965087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1964068" y="1949446"/>
              <a:ext cx="54" cy="1208"/>
            </a:xfrm>
            <a:custGeom>
              <a:rect b="b" l="l" r="r" t="t"/>
              <a:pathLst>
                <a:path extrusionOk="0" h="89" w="4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1987788" y="1965318"/>
              <a:ext cx="815" cy="828"/>
            </a:xfrm>
            <a:custGeom>
              <a:rect b="b" l="l" r="r" t="t"/>
              <a:pathLst>
                <a:path extrusionOk="0" h="61" w="6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1964013" y="1951876"/>
              <a:ext cx="299" cy="869"/>
            </a:xfrm>
            <a:custGeom>
              <a:rect b="b" l="l" r="r" t="t"/>
              <a:pathLst>
                <a:path extrusionOk="0" h="64" w="22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1964299" y="1952732"/>
              <a:ext cx="353" cy="679"/>
            </a:xfrm>
            <a:custGeom>
              <a:rect b="b" l="l" r="r" t="t"/>
              <a:pathLst>
                <a:path extrusionOk="0" h="50" w="26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1988358" y="1965983"/>
              <a:ext cx="394" cy="299"/>
            </a:xfrm>
            <a:custGeom>
              <a:rect b="b" l="l" r="r" t="t"/>
              <a:pathLst>
                <a:path extrusionOk="0" h="22" w="29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1957415" y="1933479"/>
              <a:ext cx="720" cy="149"/>
            </a:xfrm>
            <a:custGeom>
              <a:rect b="b" l="l" r="r" t="t"/>
              <a:pathLst>
                <a:path extrusionOk="0" h="11" w="53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1959506" y="1932569"/>
              <a:ext cx="434" cy="353"/>
            </a:xfrm>
            <a:custGeom>
              <a:rect b="b" l="l" r="r" t="t"/>
              <a:pathLst>
                <a:path extrusionOk="0" h="26" w="32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1958175" y="1933289"/>
              <a:ext cx="584" cy="204"/>
            </a:xfrm>
            <a:custGeom>
              <a:rect b="b" l="l" r="r" t="t"/>
              <a:pathLst>
                <a:path extrusionOk="0" h="15" w="43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1958881" y="1932949"/>
              <a:ext cx="543" cy="299"/>
            </a:xfrm>
            <a:custGeom>
              <a:rect b="b" l="l" r="r" t="t"/>
              <a:pathLst>
                <a:path extrusionOk="0" h="22" w="4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1959981" y="1932148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1960646" y="1931103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1969051" y="1928673"/>
              <a:ext cx="1398" cy="204"/>
            </a:xfrm>
            <a:custGeom>
              <a:rect b="b" l="l" r="r" t="t"/>
              <a:pathLst>
                <a:path extrusionOk="0" h="15" w="103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1960836" y="1930438"/>
              <a:ext cx="54" cy="584"/>
            </a:xfrm>
            <a:custGeom>
              <a:rect b="b" l="l" r="r" t="t"/>
              <a:pathLst>
                <a:path extrusionOk="0" h="43" w="4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1960361" y="193167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2008222" y="1930981"/>
              <a:ext cx="58533" cy="39592"/>
            </a:xfrm>
            <a:custGeom>
              <a:rect b="b" l="l" r="r" t="t"/>
              <a:pathLst>
                <a:path extrusionOk="0" h="2916" w="4311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2054236" y="1960186"/>
              <a:ext cx="679" cy="14"/>
            </a:xfrm>
            <a:custGeom>
              <a:rect b="b" l="l" r="r" t="t"/>
              <a:pathLst>
                <a:path extrusionOk="0" h="1" w="5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2066782" y="195438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2066782" y="1954673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2066836" y="195453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2066591" y="1954864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2066401" y="195495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2066687" y="1954768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2055037" y="196014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2066171" y="1955108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2051439" y="1959711"/>
              <a:ext cx="2811" cy="489"/>
            </a:xfrm>
            <a:custGeom>
              <a:rect b="b" l="l" r="r" t="t"/>
              <a:pathLst>
                <a:path extrusionOk="0" h="36" w="207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2046633" y="1959575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2048343" y="19591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2053856" y="1960186"/>
              <a:ext cx="625" cy="14"/>
            </a:xfrm>
            <a:custGeom>
              <a:rect b="b" l="l" r="r" t="t"/>
              <a:pathLst>
                <a:path extrusionOk="0" h="1" w="46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2011263" y="1967273"/>
              <a:ext cx="1208" cy="1385"/>
            </a:xfrm>
            <a:custGeom>
              <a:rect b="b" l="l" r="r" t="t"/>
              <a:pathLst>
                <a:path extrusionOk="0" h="102" w="89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2008086" y="1964748"/>
              <a:ext cx="2770" cy="1914"/>
            </a:xfrm>
            <a:custGeom>
              <a:rect b="b" l="l" r="r" t="t"/>
              <a:pathLst>
                <a:path extrusionOk="0" h="141" w="204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2022818" y="1968074"/>
              <a:ext cx="3720" cy="1059"/>
            </a:xfrm>
            <a:custGeom>
              <a:rect b="b" l="l" r="r" t="t"/>
              <a:pathLst>
                <a:path extrusionOk="0" h="78" w="274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2026524" y="1969120"/>
              <a:ext cx="679" cy="489"/>
            </a:xfrm>
            <a:custGeom>
              <a:rect b="b" l="l" r="r" t="t"/>
              <a:pathLst>
                <a:path extrusionOk="0" h="36" w="5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2010842" y="1966703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2045397" y="1961001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2045058" y="1960905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2044677" y="1960810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2027190" y="1968984"/>
              <a:ext cx="244" cy="625"/>
            </a:xfrm>
            <a:custGeom>
              <a:rect b="b" l="l" r="r" t="t"/>
              <a:pathLst>
                <a:path extrusionOk="0" h="46" w="18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2026280" y="1960023"/>
              <a:ext cx="9287" cy="1086"/>
            </a:xfrm>
            <a:custGeom>
              <a:rect b="b" l="l" r="r" t="t"/>
              <a:pathLst>
                <a:path extrusionOk="0" h="80" w="684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2047583" y="1958950"/>
              <a:ext cx="774" cy="353"/>
            </a:xfrm>
            <a:custGeom>
              <a:rect b="b" l="l" r="r" t="t"/>
              <a:pathLst>
                <a:path extrusionOk="0" h="26" w="57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2044257" y="19607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2048153" y="19591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2027190" y="19695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2043971" y="1930954"/>
              <a:ext cx="869" cy="258"/>
            </a:xfrm>
            <a:custGeom>
              <a:rect b="b" l="l" r="r" t="t"/>
              <a:pathLst>
                <a:path extrusionOk="0" h="19" w="64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2009036" y="196189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2008276" y="1963947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2008561" y="1963187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2028805" y="1937607"/>
              <a:ext cx="964" cy="163"/>
            </a:xfrm>
            <a:custGeom>
              <a:rect b="b" l="l" r="r" t="t"/>
              <a:pathLst>
                <a:path extrusionOk="0" h="12" w="71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2008846" y="196252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2009647" y="1960335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2029796" y="1937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2009267" y="196128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2009457" y="1960756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2008086" y="196474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2008086" y="196474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2051520" y="1865551"/>
              <a:ext cx="112191" cy="87765"/>
            </a:xfrm>
            <a:custGeom>
              <a:rect b="b" l="l" r="r" t="t"/>
              <a:pathLst>
                <a:path extrusionOk="0" h="6464" w="8263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2080902" y="1899970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2147120" y="1866841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2138131" y="1865510"/>
              <a:ext cx="2525" cy="149"/>
            </a:xfrm>
            <a:custGeom>
              <a:rect b="b" l="l" r="r" t="t"/>
              <a:pathLst>
                <a:path extrusionOk="0" h="11" w="186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2140888" y="186564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2145219" y="1866311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2147690" y="1867071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2144554" y="1866175"/>
              <a:ext cx="285" cy="54"/>
            </a:xfrm>
            <a:custGeom>
              <a:rect b="b" l="l" r="r" t="t"/>
              <a:pathLst>
                <a:path extrusionOk="0" h="4" w="21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2146495" y="1866650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2145884" y="1866460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2153202" y="1872014"/>
              <a:ext cx="1059" cy="584"/>
            </a:xfrm>
            <a:custGeom>
              <a:rect b="b" l="l" r="r" t="t"/>
              <a:pathLst>
                <a:path extrusionOk="0" h="43" w="78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2143875" y="1866026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2143169" y="1865931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2141648" y="1865741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2142449" y="186583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2122300" y="1942359"/>
              <a:ext cx="4481" cy="2539"/>
            </a:xfrm>
            <a:custGeom>
              <a:rect b="b" l="l" r="r" t="t"/>
              <a:pathLst>
                <a:path extrusionOk="0" h="187" w="33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2074860" y="1952637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2074575" y="1952868"/>
              <a:ext cx="299" cy="489"/>
            </a:xfrm>
            <a:custGeom>
              <a:rect b="b" l="l" r="r" t="t"/>
              <a:pathLst>
                <a:path extrusionOk="0" h="36" w="22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2066741" y="1951822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2067732" y="1949881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2067121" y="1950777"/>
              <a:ext cx="109" cy="258"/>
            </a:xfrm>
            <a:custGeom>
              <a:rect b="b" l="l" r="r" t="t"/>
              <a:pathLst>
                <a:path extrusionOk="0" h="19" w="8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2066877" y="1951347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2073530" y="1953343"/>
              <a:ext cx="1059" cy="122"/>
            </a:xfrm>
            <a:custGeom>
              <a:rect b="b" l="l" r="r" t="t"/>
              <a:pathLst>
                <a:path extrusionOk="0" h="9" w="78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2067352" y="1950166"/>
              <a:ext cx="394" cy="394"/>
            </a:xfrm>
            <a:custGeom>
              <a:rect b="b" l="l" r="r" t="t"/>
              <a:pathLst>
                <a:path extrusionOk="0" h="29" w="29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2073054" y="1953153"/>
              <a:ext cx="489" cy="204"/>
            </a:xfrm>
            <a:custGeom>
              <a:rect b="b" l="l" r="r" t="t"/>
              <a:pathLst>
                <a:path extrusionOk="0" h="15" w="36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2069633" y="1949446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2069117" y="1949446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2070067" y="1949500"/>
              <a:ext cx="2240" cy="1765"/>
            </a:xfrm>
            <a:custGeom>
              <a:rect b="b" l="l" r="r" t="t"/>
              <a:pathLst>
                <a:path extrusionOk="0" h="130" w="165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2068207" y="1949636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2068587" y="1949500"/>
              <a:ext cx="489" cy="149"/>
            </a:xfrm>
            <a:custGeom>
              <a:rect b="b" l="l" r="r" t="t"/>
              <a:pathLst>
                <a:path extrusionOk="0" h="11" w="36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2074439" y="1953302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2080902" y="1902386"/>
              <a:ext cx="54" cy="584"/>
            </a:xfrm>
            <a:custGeom>
              <a:rect b="b" l="l" r="r" t="t"/>
              <a:pathLst>
                <a:path extrusionOk="0" h="43" w="4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2080848" y="1900635"/>
              <a:ext cx="68" cy="679"/>
            </a:xfrm>
            <a:custGeom>
              <a:rect b="b" l="l" r="r" t="t"/>
              <a:pathLst>
                <a:path extrusionOk="0" h="50" w="5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2080943" y="1903961"/>
              <a:ext cx="14" cy="530"/>
            </a:xfrm>
            <a:custGeom>
              <a:rect b="b" l="l" r="r" t="t"/>
              <a:pathLst>
                <a:path extrusionOk="0" h="39" w="1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2080753" y="1916032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2080848" y="1914077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2080563" y="191844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2080617" y="191816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2080902" y="191327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2080658" y="1917838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2080522" y="191869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2080373" y="191920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2080468" y="1918924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2080427" y="191907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2080943" y="1910424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2080943" y="191147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2080902" y="1912420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2080848" y="1914796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2080753" y="1916548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2080712" y="1917077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2080807" y="1915462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2080658" y="1917457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2050855" y="1932094"/>
              <a:ext cx="1629" cy="68"/>
            </a:xfrm>
            <a:custGeom>
              <a:rect b="b" l="l" r="r" t="t"/>
              <a:pathLst>
                <a:path extrusionOk="0" h="5" w="12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2080943" y="1905482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2080943" y="1906813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2054996" y="1931714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2080943" y="1909325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2080943" y="190808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2062124" y="1929243"/>
              <a:ext cx="5906" cy="638"/>
            </a:xfrm>
            <a:custGeom>
              <a:rect b="b" l="l" r="r" t="t"/>
              <a:pathLst>
                <a:path extrusionOk="0" h="47" w="435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2080237" y="1919548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2080332" y="1919358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2080278" y="191945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2080183" y="191960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2080142" y="191964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2079992" y="1919739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2060658" y="1947735"/>
              <a:ext cx="1914" cy="407"/>
            </a:xfrm>
            <a:custGeom>
              <a:rect b="b" l="l" r="r" t="t"/>
              <a:pathLst>
                <a:path extrusionOk="0" h="30" w="141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2050855" y="193214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2050719" y="193390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2066401" y="1952067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2050760" y="193275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2065981" y="1951917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2050719" y="193418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2050719" y="19343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2050719" y="193452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2065166" y="195168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2050719" y="19336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2065600" y="1951822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2050719" y="193323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2149346" y="1865605"/>
              <a:ext cx="72640" cy="121356"/>
            </a:xfrm>
            <a:custGeom>
              <a:rect b="b" l="l" r="r" t="t"/>
              <a:pathLst>
                <a:path extrusionOk="0" h="8938" w="535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2163888" y="198681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2163467" y="1986282"/>
              <a:ext cx="339" cy="489"/>
            </a:xfrm>
            <a:custGeom>
              <a:rect b="b" l="l" r="r" t="t"/>
              <a:pathLst>
                <a:path extrusionOk="0" h="36" w="25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2212943" y="195933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2212468" y="1959235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2206195" y="1959235"/>
              <a:ext cx="5295" cy="2865"/>
            </a:xfrm>
            <a:custGeom>
              <a:rect b="b" l="l" r="r" t="t"/>
              <a:pathLst>
                <a:path extrusionOk="0" h="211" w="39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2211993" y="1959195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2211477" y="1959195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2154153" y="19441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2149536" y="1939752"/>
              <a:ext cx="1303" cy="1480"/>
            </a:xfrm>
            <a:custGeom>
              <a:rect b="b" l="l" r="r" t="t"/>
              <a:pathLst>
                <a:path extrusionOk="0" h="109" w="96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2150826" y="1941218"/>
              <a:ext cx="2675" cy="2824"/>
            </a:xfrm>
            <a:custGeom>
              <a:rect b="b" l="l" r="r" t="t"/>
              <a:pathLst>
                <a:path extrusionOk="0" h="208" w="197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2158905" y="1969785"/>
              <a:ext cx="1100" cy="68"/>
            </a:xfrm>
            <a:custGeom>
              <a:rect b="b" l="l" r="r" t="t"/>
              <a:pathLst>
                <a:path extrusionOk="0" h="5" w="81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2161376" y="1981150"/>
              <a:ext cx="2105" cy="5146"/>
            </a:xfrm>
            <a:custGeom>
              <a:rect b="b" l="l" r="r" t="t"/>
              <a:pathLst>
                <a:path extrusionOk="0" h="379" w="155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2163277" y="1985997"/>
              <a:ext cx="339" cy="543"/>
            </a:xfrm>
            <a:custGeom>
              <a:rect b="b" l="l" r="r" t="t"/>
              <a:pathLst>
                <a:path extrusionOk="0" h="40" w="25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2152917" y="1943974"/>
              <a:ext cx="584" cy="109"/>
            </a:xfrm>
            <a:custGeom>
              <a:rect b="b" l="l" r="r" t="t"/>
              <a:pathLst>
                <a:path extrusionOk="0" h="8" w="43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2160711" y="1877105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2160656" y="1875680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2160751" y="18774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2160656" y="1875055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2160711" y="1876671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2149536" y="1937946"/>
              <a:ext cx="14" cy="815"/>
            </a:xfrm>
            <a:custGeom>
              <a:rect b="b" l="l" r="r" t="t"/>
              <a:pathLst>
                <a:path extrusionOk="0" h="60" w="1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2149536" y="1938896"/>
              <a:ext cx="14" cy="869"/>
            </a:xfrm>
            <a:custGeom>
              <a:rect b="b" l="l" r="r" t="t"/>
              <a:pathLst>
                <a:path extrusionOk="0" h="64" w="1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2160616" y="1874444"/>
              <a:ext cx="14" cy="584"/>
            </a:xfrm>
            <a:custGeom>
              <a:rect b="b" l="l" r="r" t="t"/>
              <a:pathLst>
                <a:path extrusionOk="0" h="43" w="1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2160711" y="187619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2160331" y="1868741"/>
              <a:ext cx="299" cy="5716"/>
            </a:xfrm>
            <a:custGeom>
              <a:rect b="b" l="l" r="r" t="t"/>
              <a:pathLst>
                <a:path extrusionOk="0" h="421" w="22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2149631" y="1932379"/>
              <a:ext cx="1344" cy="3910"/>
            </a:xfrm>
            <a:custGeom>
              <a:rect b="b" l="l" r="r" t="t"/>
              <a:pathLst>
                <a:path extrusionOk="0" h="288" w="99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2149536" y="193975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2229209" y="1797813"/>
              <a:ext cx="78193" cy="78641"/>
            </a:xfrm>
            <a:custGeom>
              <a:rect b="b" l="l" r="r" t="t"/>
              <a:pathLst>
                <a:path extrusionOk="0" h="5792" w="5759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2231531" y="1797813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2115742" y="2027164"/>
              <a:ext cx="39035" cy="44263"/>
            </a:xfrm>
            <a:custGeom>
              <a:rect b="b" l="l" r="r" t="t"/>
              <a:pathLst>
                <a:path extrusionOk="0" h="3260" w="2875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2135375" y="2027164"/>
              <a:ext cx="9952" cy="434"/>
            </a:xfrm>
            <a:custGeom>
              <a:rect b="b" l="l" r="r" t="t"/>
              <a:pathLst>
                <a:path extrusionOk="0" h="32" w="733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2119218" y="2027924"/>
              <a:ext cx="13605" cy="8147"/>
            </a:xfrm>
            <a:custGeom>
              <a:rect b="b" l="l" r="r" t="t"/>
              <a:pathLst>
                <a:path extrusionOk="0" h="600" w="1002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2132184" y="2028019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2133040" y="2031576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2133040" y="2027870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2133094" y="203024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2133094" y="202834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2133094" y="2029010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2133094" y="2030816"/>
              <a:ext cx="14" cy="584"/>
            </a:xfrm>
            <a:custGeom>
              <a:rect b="b" l="l" r="r" t="t"/>
              <a:pathLst>
                <a:path extrusionOk="0" h="43" w="1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2133094" y="202963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2133040" y="2032160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2132809" y="2034767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2132809" y="2035107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2122680" y="203586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2132904" y="203444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2132904" y="203406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2123400" y="20358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2123495" y="20358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2122925" y="2035813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2123115" y="203581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2132999" y="2032676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2121974" y="2035908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2132945" y="203362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2121499" y="2035962"/>
              <a:ext cx="394" cy="54"/>
            </a:xfrm>
            <a:custGeom>
              <a:rect b="b" l="l" r="r" t="t"/>
              <a:pathLst>
                <a:path extrusionOk="0" h="4" w="29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2132945" y="2033151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2122354" y="2035867"/>
              <a:ext cx="299" cy="54"/>
            </a:xfrm>
            <a:custGeom>
              <a:rect b="b" l="l" r="r" t="t"/>
              <a:pathLst>
                <a:path extrusionOk="0" h="4" w="22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2132279" y="2016560"/>
              <a:ext cx="49884" cy="63380"/>
            </a:xfrm>
            <a:custGeom>
              <a:rect b="b" l="l" r="r" t="t"/>
              <a:pathLst>
                <a:path extrusionOk="0" h="4668" w="3674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2168070" y="2023593"/>
              <a:ext cx="394" cy="638"/>
            </a:xfrm>
            <a:custGeom>
              <a:rect b="b" l="l" r="r" t="t"/>
              <a:pathLst>
                <a:path extrusionOk="0" h="47" w="29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2166359" y="2024217"/>
              <a:ext cx="1724" cy="6191"/>
            </a:xfrm>
            <a:custGeom>
              <a:rect b="b" l="l" r="r" t="t"/>
              <a:pathLst>
                <a:path extrusionOk="0" h="456" w="127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2147065" y="2027639"/>
              <a:ext cx="1779" cy="54"/>
            </a:xfrm>
            <a:custGeom>
              <a:rect b="b" l="l" r="r" t="t"/>
              <a:pathLst>
                <a:path extrusionOk="0" h="4" w="131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2149306" y="202773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2167934" y="2023837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2132184" y="2072553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2146400" y="2033532"/>
              <a:ext cx="68" cy="489"/>
            </a:xfrm>
            <a:custGeom>
              <a:rect b="b" l="l" r="r" t="t"/>
              <a:pathLst>
                <a:path extrusionOk="0" h="36" w="5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2132660" y="207198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2133759" y="2071603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2132334" y="2072268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2133379" y="2071657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2134140" y="2071562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2143359" y="2058297"/>
              <a:ext cx="1100" cy="1819"/>
            </a:xfrm>
            <a:custGeom>
              <a:rect b="b" l="l" r="r" t="t"/>
              <a:pathLst>
                <a:path extrusionOk="0" h="134" w="81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2146685" y="2030436"/>
              <a:ext cx="109" cy="774"/>
            </a:xfrm>
            <a:custGeom>
              <a:rect b="b" l="l" r="r" t="t"/>
              <a:pathLst>
                <a:path extrusionOk="0" h="57" w="8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2146780" y="2029350"/>
              <a:ext cx="109" cy="910"/>
            </a:xfrm>
            <a:custGeom>
              <a:rect b="b" l="l" r="r" t="t"/>
              <a:pathLst>
                <a:path extrusionOk="0" h="67" w="8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2132945" y="2071793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2146590" y="2031386"/>
              <a:ext cx="68" cy="638"/>
            </a:xfrm>
            <a:custGeom>
              <a:rect b="b" l="l" r="r" t="t"/>
              <a:pathLst>
                <a:path extrusionOk="0" h="47" w="5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2146930" y="2027639"/>
              <a:ext cx="149" cy="1575"/>
            </a:xfrm>
            <a:custGeom>
              <a:rect b="b" l="l" r="r" t="t"/>
              <a:pathLst>
                <a:path extrusionOk="0" h="116" w="11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2146549" y="2032201"/>
              <a:ext cx="54" cy="584"/>
            </a:xfrm>
            <a:custGeom>
              <a:rect b="b" l="l" r="r" t="t"/>
              <a:pathLst>
                <a:path extrusionOk="0" h="43" w="4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2136135" y="2062329"/>
              <a:ext cx="3150" cy="543"/>
            </a:xfrm>
            <a:custGeom>
              <a:rect b="b" l="l" r="r" t="t"/>
              <a:pathLst>
                <a:path extrusionOk="0" h="40" w="232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2146454" y="2032921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2208721" y="1867452"/>
              <a:ext cx="119645" cy="148131"/>
            </a:xfrm>
            <a:custGeom>
              <a:rect b="b" l="l" r="r" t="t"/>
              <a:pathLst>
                <a:path extrusionOk="0" h="10910" w="8812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2215129" y="1960186"/>
              <a:ext cx="5295" cy="7196"/>
            </a:xfrm>
            <a:custGeom>
              <a:rect b="b" l="l" r="r" t="t"/>
              <a:pathLst>
                <a:path extrusionOk="0" h="530" w="39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2245217" y="1998977"/>
              <a:ext cx="394" cy="625"/>
            </a:xfrm>
            <a:custGeom>
              <a:rect b="b" l="l" r="r" t="t"/>
              <a:pathLst>
                <a:path extrusionOk="0" h="46" w="29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2212183" y="1952922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2214994" y="1959385"/>
              <a:ext cx="244" cy="720"/>
            </a:xfrm>
            <a:custGeom>
              <a:rect b="b" l="l" r="r" t="t"/>
              <a:pathLst>
                <a:path extrusionOk="0" h="53" w="18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2208761" y="1945210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2212563" y="1953872"/>
              <a:ext cx="964" cy="1195"/>
            </a:xfrm>
            <a:custGeom>
              <a:rect b="b" l="l" r="r" t="t"/>
              <a:pathLst>
                <a:path extrusionOk="0" h="88" w="71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2215279" y="195634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2212427" y="1953533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2212278" y="1953248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2216080" y="1961421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2307348" y="1867601"/>
              <a:ext cx="394" cy="489"/>
            </a:xfrm>
            <a:custGeom>
              <a:rect b="b" l="l" r="r" t="t"/>
              <a:pathLst>
                <a:path extrusionOk="0" h="36" w="29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2305583" y="1869312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2306302" y="186893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2305963" y="1869162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2306628" y="1868646"/>
              <a:ext cx="299" cy="299"/>
            </a:xfrm>
            <a:custGeom>
              <a:rect b="b" l="l" r="r" t="t"/>
              <a:pathLst>
                <a:path extrusionOk="0" h="22" w="22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2306968" y="1868171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2305162" y="1869407"/>
              <a:ext cx="394" cy="54"/>
            </a:xfrm>
            <a:custGeom>
              <a:rect b="b" l="l" r="r" t="t"/>
              <a:pathLst>
                <a:path extrusionOk="0" h="4" w="29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2305067" y="18694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2353593" y="1948930"/>
              <a:ext cx="11799" cy="11704"/>
            </a:xfrm>
            <a:custGeom>
              <a:rect b="b" l="l" r="r" t="t"/>
              <a:pathLst>
                <a:path extrusionOk="0" h="862" w="869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2361481" y="1958570"/>
              <a:ext cx="1779" cy="2064"/>
            </a:xfrm>
            <a:custGeom>
              <a:rect b="b" l="l" r="r" t="t"/>
              <a:pathLst>
                <a:path extrusionOk="0" h="152" w="131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2314910" y="1908374"/>
              <a:ext cx="47019" cy="40325"/>
            </a:xfrm>
            <a:custGeom>
              <a:rect b="b" l="l" r="r" t="t"/>
              <a:pathLst>
                <a:path extrusionOk="0" h="2970" w="3463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2327266" y="1910329"/>
              <a:ext cx="625" cy="679"/>
            </a:xfrm>
            <a:custGeom>
              <a:rect b="b" l="l" r="r" t="t"/>
              <a:pathLst>
                <a:path extrusionOk="0" h="50" w="46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2324034" y="1913126"/>
              <a:ext cx="489" cy="353"/>
            </a:xfrm>
            <a:custGeom>
              <a:rect b="b" l="l" r="r" t="t"/>
              <a:pathLst>
                <a:path extrusionOk="0" h="26" w="36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2325881" y="1911660"/>
              <a:ext cx="638" cy="489"/>
            </a:xfrm>
            <a:custGeom>
              <a:rect b="b" l="l" r="r" t="t"/>
              <a:pathLst>
                <a:path extrusionOk="0" h="36" w="47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2324605" y="1912705"/>
              <a:ext cx="530" cy="394"/>
            </a:xfrm>
            <a:custGeom>
              <a:rect b="b" l="l" r="r" t="t"/>
              <a:pathLst>
                <a:path extrusionOk="0" h="29" w="39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2325216" y="1912230"/>
              <a:ext cx="584" cy="434"/>
            </a:xfrm>
            <a:custGeom>
              <a:rect b="b" l="l" r="r" t="t"/>
              <a:pathLst>
                <a:path extrusionOk="0" h="32" w="43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2328026" y="1909515"/>
              <a:ext cx="625" cy="733"/>
            </a:xfrm>
            <a:custGeom>
              <a:rect b="b" l="l" r="r" t="t"/>
              <a:pathLst>
                <a:path extrusionOk="0" h="54" w="46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2326546" y="1911035"/>
              <a:ext cx="679" cy="584"/>
            </a:xfrm>
            <a:custGeom>
              <a:rect b="b" l="l" r="r" t="t"/>
              <a:pathLst>
                <a:path extrusionOk="0" h="43" w="5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2328732" y="1908619"/>
              <a:ext cx="679" cy="774"/>
            </a:xfrm>
            <a:custGeom>
              <a:rect b="b" l="l" r="r" t="t"/>
              <a:pathLst>
                <a:path extrusionOk="0" h="57" w="5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2315196" y="1925726"/>
              <a:ext cx="869" cy="1629"/>
            </a:xfrm>
            <a:custGeom>
              <a:rect b="b" l="l" r="r" t="t"/>
              <a:pathLst>
                <a:path extrusionOk="0" h="120" w="64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2315481" y="1933384"/>
              <a:ext cx="204" cy="869"/>
            </a:xfrm>
            <a:custGeom>
              <a:rect b="b" l="l" r="r" t="t"/>
              <a:pathLst>
                <a:path extrusionOk="0" h="64" w="15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2315046" y="1928062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2315100" y="1927396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2361250" y="1948170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2361861" y="194773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2360870" y="194849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2361481" y="1947980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2361060" y="194836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2360721" y="1948645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2289045" y="1932474"/>
              <a:ext cx="108104" cy="83909"/>
            </a:xfrm>
            <a:custGeom>
              <a:rect b="b" l="l" r="r" t="t"/>
              <a:pathLst>
                <a:path extrusionOk="0" h="6180" w="7962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2360015" y="196271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2360965" y="1967409"/>
              <a:ext cx="3761" cy="4861"/>
            </a:xfrm>
            <a:custGeom>
              <a:rect b="b" l="l" r="r" t="t"/>
              <a:pathLst>
                <a:path extrusionOk="0" h="358" w="277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2359580" y="196470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2360205" y="1962087"/>
              <a:ext cx="299" cy="489"/>
            </a:xfrm>
            <a:custGeom>
              <a:rect b="b" l="l" r="r" t="t"/>
              <a:pathLst>
                <a:path extrusionOk="0" h="36" w="22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2354027" y="2011522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2353647" y="2011577"/>
              <a:ext cx="299" cy="54"/>
            </a:xfrm>
            <a:custGeom>
              <a:rect b="b" l="l" r="r" t="t"/>
              <a:pathLst>
                <a:path extrusionOk="0" h="4" w="22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2356159" y="2010572"/>
              <a:ext cx="3815" cy="543"/>
            </a:xfrm>
            <a:custGeom>
              <a:rect b="b" l="l" r="r" t="t"/>
              <a:pathLst>
                <a:path extrusionOk="0" h="40" w="281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2314720" y="1939562"/>
              <a:ext cx="244" cy="584"/>
            </a:xfrm>
            <a:custGeom>
              <a:rect b="b" l="l" r="r" t="t"/>
              <a:pathLst>
                <a:path extrusionOk="0" h="43" w="18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2314381" y="1940268"/>
              <a:ext cx="258" cy="543"/>
            </a:xfrm>
            <a:custGeom>
              <a:rect b="b" l="l" r="r" t="t"/>
              <a:pathLst>
                <a:path extrusionOk="0" h="40" w="19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2315005" y="1938896"/>
              <a:ext cx="244" cy="584"/>
            </a:xfrm>
            <a:custGeom>
              <a:rect b="b" l="l" r="r" t="t"/>
              <a:pathLst>
                <a:path extrusionOk="0" h="43" w="18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2315236" y="1938231"/>
              <a:ext cx="204" cy="625"/>
            </a:xfrm>
            <a:custGeom>
              <a:rect b="b" l="l" r="r" t="t"/>
              <a:pathLst>
                <a:path extrusionOk="0" h="46" w="15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2314055" y="1940933"/>
              <a:ext cx="244" cy="489"/>
            </a:xfrm>
            <a:custGeom>
              <a:rect b="b" l="l" r="r" t="t"/>
              <a:pathLst>
                <a:path extrusionOk="0" h="36" w="18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2315481" y="1937511"/>
              <a:ext cx="204" cy="584"/>
            </a:xfrm>
            <a:custGeom>
              <a:rect b="b" l="l" r="r" t="t"/>
              <a:pathLst>
                <a:path extrusionOk="0" h="43" w="15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2296038" y="1987707"/>
              <a:ext cx="1955" cy="2444"/>
            </a:xfrm>
            <a:custGeom>
              <a:rect b="b" l="l" r="r" t="t"/>
              <a:pathLst>
                <a:path extrusionOk="0" h="180" w="144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2315807" y="1936086"/>
              <a:ext cx="68" cy="584"/>
            </a:xfrm>
            <a:custGeom>
              <a:rect b="b" l="l" r="r" t="t"/>
              <a:pathLst>
                <a:path extrusionOk="0" h="43" w="5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2315671" y="1936751"/>
              <a:ext cx="149" cy="638"/>
            </a:xfrm>
            <a:custGeom>
              <a:rect b="b" l="l" r="r" t="t"/>
              <a:pathLst>
                <a:path extrusionOk="0" h="47" w="11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2309534" y="2006390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2308909" y="2000973"/>
              <a:ext cx="1344" cy="3775"/>
            </a:xfrm>
            <a:custGeom>
              <a:rect b="b" l="l" r="r" t="t"/>
              <a:pathLst>
                <a:path extrusionOk="0" h="278" w="99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2309344" y="20077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2300029" y="196404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2359064" y="196132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2354407" y="195286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2355779" y="1950967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2353932" y="1953533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2358915" y="196132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2354828" y="195229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2358779" y="19613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2359445" y="19613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2356118" y="1950451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2360056" y="1961761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2359730" y="196151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2355263" y="1951591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2356539" y="194992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2360490" y="19620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2319703" y="1935991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2355113" y="1947735"/>
              <a:ext cx="1724" cy="1779"/>
            </a:xfrm>
            <a:custGeom>
              <a:rect b="b" l="l" r="r" t="t"/>
              <a:pathLst>
                <a:path extrusionOk="0" h="131" w="127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2320464" y="193614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2320423" y="1936140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2320233" y="1936086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2315861" y="1935950"/>
              <a:ext cx="1860" cy="54"/>
            </a:xfrm>
            <a:custGeom>
              <a:rect b="b" l="l" r="r" t="t"/>
              <a:pathLst>
                <a:path extrusionOk="0" h="4" w="137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2319893" y="1936045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2320369" y="1936086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2320083" y="193604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2341998" y="1935000"/>
              <a:ext cx="12994" cy="12600"/>
            </a:xfrm>
            <a:custGeom>
              <a:rect b="b" l="l" r="r" t="t"/>
              <a:pathLst>
                <a:path extrusionOk="0" h="928" w="957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2325121" y="1932284"/>
              <a:ext cx="923" cy="448"/>
            </a:xfrm>
            <a:custGeom>
              <a:rect b="b" l="l" r="r" t="t"/>
              <a:pathLst>
                <a:path extrusionOk="0" h="33" w="68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2318753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2319133" y="1935950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2318332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2317762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2338902" y="1934945"/>
              <a:ext cx="2539" cy="109"/>
            </a:xfrm>
            <a:custGeom>
              <a:rect b="b" l="l" r="r" t="t"/>
              <a:pathLst>
                <a:path extrusionOk="0" h="8" w="187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2319418" y="193599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2306153" y="1772952"/>
              <a:ext cx="8296" cy="11568"/>
            </a:xfrm>
            <a:custGeom>
              <a:rect b="b" l="l" r="r" t="t"/>
              <a:pathLst>
                <a:path extrusionOk="0" h="852" w="611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2309669" y="1752192"/>
              <a:ext cx="47929" cy="38750"/>
            </a:xfrm>
            <a:custGeom>
              <a:rect b="b" l="l" r="r" t="t"/>
              <a:pathLst>
                <a:path extrusionOk="0" h="2854" w="353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2314625" y="1772192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2313770" y="1779334"/>
              <a:ext cx="190" cy="204"/>
            </a:xfrm>
            <a:custGeom>
              <a:rect b="b" l="l" r="r" t="t"/>
              <a:pathLst>
                <a:path extrusionOk="0" h="15" w="14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2315671" y="177342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2315521" y="1773237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2313485" y="1771527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2314055" y="177904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2314530" y="1778519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2313811" y="1771676"/>
              <a:ext cx="244" cy="149"/>
            </a:xfrm>
            <a:custGeom>
              <a:rect b="b" l="l" r="r" t="t"/>
              <a:pathLst>
                <a:path extrusionOk="0" h="11" w="18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2314096" y="1771866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2315386" y="1773006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2315236" y="177281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2315046" y="177257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2314286" y="177870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2310769" y="1783081"/>
              <a:ext cx="339" cy="543"/>
            </a:xfrm>
            <a:custGeom>
              <a:rect b="b" l="l" r="r" t="t"/>
              <a:pathLst>
                <a:path extrusionOk="0" h="40" w="25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2310335" y="1783651"/>
              <a:ext cx="394" cy="638"/>
            </a:xfrm>
            <a:custGeom>
              <a:rect b="b" l="l" r="r" t="t"/>
              <a:pathLst>
                <a:path extrusionOk="0" h="47" w="29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2309669" y="1784982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2313430" y="1779659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2311190" y="178251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2314856" y="177238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2313091" y="1780094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2312765" y="1780515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2312385" y="1780990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2312005" y="1781465"/>
              <a:ext cx="244" cy="353"/>
            </a:xfrm>
            <a:custGeom>
              <a:rect b="b" l="l" r="r" t="t"/>
              <a:pathLst>
                <a:path extrusionOk="0" h="26" w="18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2311625" y="1781995"/>
              <a:ext cx="244" cy="339"/>
            </a:xfrm>
            <a:custGeom>
              <a:rect b="b" l="l" r="r" t="t"/>
              <a:pathLst>
                <a:path extrusionOk="0" h="25" w="18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2309955" y="1784276"/>
              <a:ext cx="394" cy="584"/>
            </a:xfrm>
            <a:custGeom>
              <a:rect b="b" l="l" r="r" t="t"/>
              <a:pathLst>
                <a:path extrusionOk="0" h="43" w="29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2312141" y="1771241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2312616" y="177129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2311665" y="1771146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2313050" y="1771431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2978891" y="1743340"/>
              <a:ext cx="24684" cy="32355"/>
            </a:xfrm>
            <a:custGeom>
              <a:rect b="b" l="l" r="r" t="t"/>
              <a:pathLst>
                <a:path extrusionOk="0" h="2383" w="1818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2700253" y="1844234"/>
              <a:ext cx="29287" cy="39198"/>
            </a:xfrm>
            <a:custGeom>
              <a:rect b="b" l="l" r="r" t="t"/>
              <a:pathLst>
                <a:path extrusionOk="0" h="2887" w="2157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2556128" y="1768064"/>
              <a:ext cx="203975" cy="215624"/>
            </a:xfrm>
            <a:custGeom>
              <a:rect b="b" l="l" r="r" t="t"/>
              <a:pathLst>
                <a:path extrusionOk="0" h="15881" w="15023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2702915" y="1869217"/>
              <a:ext cx="109" cy="394"/>
            </a:xfrm>
            <a:custGeom>
              <a:rect b="b" l="l" r="r" t="t"/>
              <a:pathLst>
                <a:path extrusionOk="0" h="29" w="8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2730382" y="1871783"/>
              <a:ext cx="204" cy="1290"/>
            </a:xfrm>
            <a:custGeom>
              <a:rect b="b" l="l" r="r" t="t"/>
              <a:pathLst>
                <a:path extrusionOk="0" h="95" w="15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2703105" y="1870018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2702480" y="1867737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2701774" y="1865795"/>
              <a:ext cx="204" cy="489"/>
            </a:xfrm>
            <a:custGeom>
              <a:rect b="b" l="l" r="r" t="t"/>
              <a:pathLst>
                <a:path extrusionOk="0" h="36" w="15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2730667" y="1873439"/>
              <a:ext cx="163" cy="964"/>
            </a:xfrm>
            <a:custGeom>
              <a:rect b="b" l="l" r="r" t="t"/>
              <a:pathLst>
                <a:path extrusionOk="0" h="71" w="12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2730911" y="1874919"/>
              <a:ext cx="149" cy="1005"/>
            </a:xfrm>
            <a:custGeom>
              <a:rect b="b" l="l" r="r" t="t"/>
              <a:pathLst>
                <a:path extrusionOk="0" h="74" w="11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2702290" y="1867071"/>
              <a:ext cx="109" cy="353"/>
            </a:xfrm>
            <a:custGeom>
              <a:rect b="b" l="l" r="r" t="t"/>
              <a:pathLst>
                <a:path extrusionOk="0" h="26" w="8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2703675" y="1872638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2703485" y="1871728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2702670" y="1868497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2731142" y="1876345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2699819" y="1855802"/>
              <a:ext cx="1969" cy="10007"/>
            </a:xfrm>
            <a:custGeom>
              <a:rect b="b" l="l" r="r" t="t"/>
              <a:pathLst>
                <a:path extrusionOk="0" h="737" w="145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2704191" y="1876345"/>
              <a:ext cx="68" cy="530"/>
            </a:xfrm>
            <a:custGeom>
              <a:rect b="b" l="l" r="r" t="t"/>
              <a:pathLst>
                <a:path extrusionOk="0" h="39" w="5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2698543" y="1845022"/>
              <a:ext cx="299" cy="1195"/>
            </a:xfrm>
            <a:custGeom>
              <a:rect b="b" l="l" r="r" t="t"/>
              <a:pathLst>
                <a:path extrusionOk="0" h="88" w="22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2703295" y="1870873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2703960" y="1874485"/>
              <a:ext cx="54" cy="489"/>
            </a:xfrm>
            <a:custGeom>
              <a:rect b="b" l="l" r="r" t="t"/>
              <a:pathLst>
                <a:path extrusionOk="0" h="36" w="4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2704245" y="1877241"/>
              <a:ext cx="54" cy="543"/>
            </a:xfrm>
            <a:custGeom>
              <a:rect b="b" l="l" r="r" t="t"/>
              <a:pathLst>
                <a:path extrusionOk="0" h="40" w="4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2704055" y="1875394"/>
              <a:ext cx="109" cy="489"/>
            </a:xfrm>
            <a:custGeom>
              <a:rect b="b" l="l" r="r" t="t"/>
              <a:pathLst>
                <a:path extrusionOk="0" h="36" w="8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2704286" y="1878151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2703811" y="1873534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2702059" y="1866460"/>
              <a:ext cx="149" cy="339"/>
            </a:xfrm>
            <a:custGeom>
              <a:rect b="b" l="l" r="r" t="t"/>
              <a:pathLst>
                <a:path extrusionOk="0" h="25" w="11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2698923" y="1616037"/>
              <a:ext cx="231211" cy="97731"/>
            </a:xfrm>
            <a:custGeom>
              <a:rect b="b" l="l" r="r" t="t"/>
              <a:pathLst>
                <a:path extrusionOk="0" h="7198" w="17029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2305162" y="1791540"/>
              <a:ext cx="1914" cy="7047"/>
            </a:xfrm>
            <a:custGeom>
              <a:rect b="b" l="l" r="r" t="t"/>
              <a:pathLst>
                <a:path extrusionOk="0" h="519" w="141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2298930" y="1785457"/>
              <a:ext cx="8853" cy="26449"/>
            </a:xfrm>
            <a:custGeom>
              <a:rect b="b" l="l" r="r" t="t"/>
              <a:pathLst>
                <a:path extrusionOk="0" h="1948" w="652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2298889" y="1800908"/>
              <a:ext cx="4426" cy="10848"/>
            </a:xfrm>
            <a:custGeom>
              <a:rect b="b" l="l" r="r" t="t"/>
              <a:pathLst>
                <a:path extrusionOk="0" h="799" w="326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2303397" y="1796441"/>
              <a:ext cx="163" cy="434"/>
            </a:xfrm>
            <a:custGeom>
              <a:rect b="b" l="l" r="r" t="t"/>
              <a:pathLst>
                <a:path extrusionOk="0" h="32" w="12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2307063" y="178973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2305542" y="178992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2305827" y="178982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2304021" y="1798193"/>
              <a:ext cx="339" cy="584"/>
            </a:xfrm>
            <a:custGeom>
              <a:rect b="b" l="l" r="r" t="t"/>
              <a:pathLst>
                <a:path extrusionOk="0" h="43" w="25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2303546" y="1796916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2304877" y="1799618"/>
              <a:ext cx="530" cy="679"/>
            </a:xfrm>
            <a:custGeom>
              <a:rect b="b" l="l" r="r" t="t"/>
              <a:pathLst>
                <a:path extrusionOk="0" h="50" w="39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2305447" y="1800379"/>
              <a:ext cx="625" cy="733"/>
            </a:xfrm>
            <a:custGeom>
              <a:rect b="b" l="l" r="r" t="t"/>
              <a:pathLst>
                <a:path extrusionOk="0" h="54" w="46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2304401" y="1798858"/>
              <a:ext cx="434" cy="679"/>
            </a:xfrm>
            <a:custGeom>
              <a:rect b="b" l="l" r="r" t="t"/>
              <a:pathLst>
                <a:path extrusionOk="0" h="50" w="32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2305637" y="178988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2306017" y="17897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2303397" y="1796102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2303736" y="1797487"/>
              <a:ext cx="299" cy="584"/>
            </a:xfrm>
            <a:custGeom>
              <a:rect b="b" l="l" r="r" t="t"/>
              <a:pathLst>
                <a:path extrusionOk="0" h="43" w="22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2304917" y="1785036"/>
              <a:ext cx="29300" cy="32097"/>
            </a:xfrm>
            <a:custGeom>
              <a:rect b="b" l="l" r="r" t="t"/>
              <a:pathLst>
                <a:path extrusionOk="0" h="2364" w="2158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2328977" y="1785036"/>
              <a:ext cx="3001" cy="1534"/>
            </a:xfrm>
            <a:custGeom>
              <a:rect b="b" l="l" r="r" t="t"/>
              <a:pathLst>
                <a:path extrusionOk="0" h="113" w="221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2317422" y="1791784"/>
              <a:ext cx="584" cy="394"/>
            </a:xfrm>
            <a:custGeom>
              <a:rect b="b" l="l" r="r" t="t"/>
              <a:pathLst>
                <a:path extrusionOk="0" h="29" w="43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2308773" y="1792069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2308013" y="1799293"/>
              <a:ext cx="54" cy="625"/>
            </a:xfrm>
            <a:custGeom>
              <a:rect b="b" l="l" r="r" t="t"/>
              <a:pathLst>
                <a:path extrusionOk="0" h="46" w="4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2309058" y="1789829"/>
              <a:ext cx="54" cy="394"/>
            </a:xfrm>
            <a:custGeom>
              <a:rect b="b" l="l" r="r" t="t"/>
              <a:pathLst>
                <a:path extrusionOk="0" h="29" w="4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2308339" y="1792300"/>
              <a:ext cx="353" cy="3815"/>
            </a:xfrm>
            <a:custGeom>
              <a:rect b="b" l="l" r="r" t="t"/>
              <a:pathLst>
                <a:path extrusionOk="0" h="281" w="26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2307633" y="1800949"/>
              <a:ext cx="299" cy="1819"/>
            </a:xfrm>
            <a:custGeom>
              <a:rect b="b" l="l" r="r" t="t"/>
              <a:pathLst>
                <a:path extrusionOk="0" h="134" w="22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2308244" y="1796767"/>
              <a:ext cx="68" cy="638"/>
            </a:xfrm>
            <a:custGeom>
              <a:rect b="b" l="l" r="r" t="t"/>
              <a:pathLst>
                <a:path extrusionOk="0" h="47" w="5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2308108" y="1797772"/>
              <a:ext cx="109" cy="1005"/>
            </a:xfrm>
            <a:custGeom>
              <a:rect b="b" l="l" r="r" t="t"/>
              <a:pathLst>
                <a:path extrusionOk="0" h="74" w="8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2306397" y="1805701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2307918" y="1800528"/>
              <a:ext cx="54" cy="434"/>
            </a:xfrm>
            <a:custGeom>
              <a:rect b="b" l="l" r="r" t="t"/>
              <a:pathLst>
                <a:path extrusionOk="0" h="32" w="4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2307388" y="1803284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2306587" y="180513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2308868" y="1791404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2307538" y="1802809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2307253" y="1803705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2307103" y="1804045"/>
              <a:ext cx="163" cy="339"/>
            </a:xfrm>
            <a:custGeom>
              <a:rect b="b" l="l" r="r" t="t"/>
              <a:pathLst>
                <a:path extrusionOk="0" h="25" w="12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2306248" y="1806041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2306492" y="1805375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2305393" y="1809652"/>
              <a:ext cx="109" cy="489"/>
            </a:xfrm>
            <a:custGeom>
              <a:rect b="b" l="l" r="r" t="t"/>
              <a:pathLst>
                <a:path extrusionOk="0" h="36" w="8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2304687" y="1814404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2304917" y="1812313"/>
              <a:ext cx="109" cy="584"/>
            </a:xfrm>
            <a:custGeom>
              <a:rect b="b" l="l" r="r" t="t"/>
              <a:pathLst>
                <a:path extrusionOk="0" h="43" w="8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2305868" y="1807561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2305732" y="1808186"/>
              <a:ext cx="109" cy="434"/>
            </a:xfrm>
            <a:custGeom>
              <a:rect b="b" l="l" r="r" t="t"/>
              <a:pathLst>
                <a:path extrusionOk="0" h="32" w="8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2305107" y="1811363"/>
              <a:ext cx="109" cy="584"/>
            </a:xfrm>
            <a:custGeom>
              <a:rect b="b" l="l" r="r" t="t"/>
              <a:pathLst>
                <a:path extrusionOk="0" h="43" w="8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2304782" y="1813359"/>
              <a:ext cx="109" cy="638"/>
            </a:xfrm>
            <a:custGeom>
              <a:rect b="b" l="l" r="r" t="t"/>
              <a:pathLst>
                <a:path extrusionOk="0" h="47" w="8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2305257" y="1810467"/>
              <a:ext cx="109" cy="530"/>
            </a:xfrm>
            <a:custGeom>
              <a:rect b="b" l="l" r="r" t="t"/>
              <a:pathLst>
                <a:path extrusionOk="0" h="39" w="8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2305542" y="1808892"/>
              <a:ext cx="109" cy="489"/>
            </a:xfrm>
            <a:custGeom>
              <a:rect b="b" l="l" r="r" t="t"/>
              <a:pathLst>
                <a:path extrusionOk="0" h="36" w="8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2306112" y="1806516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2306017" y="1806991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2306682" y="1804370"/>
              <a:ext cx="434" cy="774"/>
            </a:xfrm>
            <a:custGeom>
              <a:rect b="b" l="l" r="r" t="t"/>
              <a:pathLst>
                <a:path extrusionOk="0" h="57" w="32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2307633" y="1802280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2307769" y="1801614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2307823" y="1800759"/>
              <a:ext cx="109" cy="448"/>
            </a:xfrm>
            <a:custGeom>
              <a:rect b="b" l="l" r="r" t="t"/>
              <a:pathLst>
                <a:path extrusionOk="0" h="33" w="8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2564356" y="1700353"/>
              <a:ext cx="79157" cy="32179"/>
            </a:xfrm>
            <a:custGeom>
              <a:rect b="b" l="l" r="r" t="t"/>
              <a:pathLst>
                <a:path extrusionOk="0" h="2370" w="583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2342432" y="1695723"/>
              <a:ext cx="47874" cy="20841"/>
            </a:xfrm>
            <a:custGeom>
              <a:rect b="b" l="l" r="r" t="t"/>
              <a:pathLst>
                <a:path extrusionOk="0" h="1535" w="3526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2240180" y="1709559"/>
              <a:ext cx="19076" cy="11745"/>
            </a:xfrm>
            <a:custGeom>
              <a:rect b="b" l="l" r="r" t="t"/>
              <a:pathLst>
                <a:path extrusionOk="0" h="865" w="1405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2239949" y="1709871"/>
              <a:ext cx="136291" cy="51934"/>
            </a:xfrm>
            <a:custGeom>
              <a:rect b="b" l="l" r="r" t="t"/>
              <a:pathLst>
                <a:path extrusionOk="0" h="3825" w="10038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2314381" y="1759456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2314530" y="1758886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2314625" y="1758275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2314571" y="175860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2314435" y="1759171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2314150" y="1759701"/>
              <a:ext cx="204" cy="530"/>
            </a:xfrm>
            <a:custGeom>
              <a:rect b="b" l="l" r="r" t="t"/>
              <a:pathLst>
                <a:path extrusionOk="0" h="39" w="15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2312575" y="176141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2313811" y="1760556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2313580" y="176078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2338427" y="1752993"/>
              <a:ext cx="4630" cy="1439"/>
            </a:xfrm>
            <a:custGeom>
              <a:rect b="b" l="l" r="r" t="t"/>
              <a:pathLst>
                <a:path extrusionOk="0" h="106" w="341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2312236" y="176160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2314001" y="1760312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2312955" y="176122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2356254" y="1750291"/>
              <a:ext cx="1344" cy="285"/>
            </a:xfrm>
            <a:custGeom>
              <a:rect b="b" l="l" r="r" t="t"/>
              <a:pathLst>
                <a:path extrusionOk="0" h="21" w="99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2314720" y="1754758"/>
              <a:ext cx="2009" cy="2770"/>
            </a:xfrm>
            <a:custGeom>
              <a:rect b="b" l="l" r="r" t="t"/>
              <a:pathLst>
                <a:path extrusionOk="0" h="204" w="148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2313335" y="176103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2360911" y="1713591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2360531" y="1713686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2361291" y="1713442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2364332" y="1715628"/>
              <a:ext cx="1208" cy="1724"/>
            </a:xfrm>
            <a:custGeom>
              <a:rect b="b" l="l" r="r" t="t"/>
              <a:pathLst>
                <a:path extrusionOk="0" h="127" w="89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2358725" y="1713917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2354163" y="1713822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2353552" y="1713781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2359200" y="1713876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2365812" y="171781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2354788" y="171387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2355358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2357680" y="171397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2359675" y="1713822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235820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235653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2360110" y="1713781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2357299" y="171397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235596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2628523" y="1764588"/>
              <a:ext cx="15085" cy="14419"/>
            </a:xfrm>
            <a:custGeom>
              <a:rect b="b" l="l" r="r" t="t"/>
              <a:pathLst>
                <a:path extrusionOk="0" h="1062" w="1111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2634090" y="1775192"/>
              <a:ext cx="964" cy="2620"/>
            </a:xfrm>
            <a:custGeom>
              <a:rect b="b" l="l" r="r" t="t"/>
              <a:pathLst>
                <a:path extrusionOk="0" h="193" w="71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2633846" y="177500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2628483" y="1768349"/>
              <a:ext cx="339" cy="489"/>
            </a:xfrm>
            <a:custGeom>
              <a:rect b="b" l="l" r="r" t="t"/>
              <a:pathLst>
                <a:path extrusionOk="0" h="36" w="25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2634891" y="1778858"/>
              <a:ext cx="14" cy="95"/>
            </a:xfrm>
            <a:custGeom>
              <a:rect b="b" l="l" r="r" t="t"/>
              <a:pathLst>
                <a:path extrusionOk="0" h="7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2629148" y="1769341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2634986" y="1777894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2628904" y="176886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2629379" y="1769816"/>
              <a:ext cx="204" cy="489"/>
            </a:xfrm>
            <a:custGeom>
              <a:rect b="b" l="l" r="r" t="t"/>
              <a:pathLst>
                <a:path extrusionOk="0" h="36" w="15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2964159" y="1702797"/>
              <a:ext cx="47345" cy="45539"/>
            </a:xfrm>
            <a:custGeom>
              <a:rect b="b" l="l" r="r" t="t"/>
              <a:pathLst>
                <a:path extrusionOk="0" h="3354" w="3487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2991817" y="1742539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2987920" y="1742769"/>
              <a:ext cx="625" cy="68"/>
            </a:xfrm>
            <a:custGeom>
              <a:rect b="b" l="l" r="r" t="t"/>
              <a:pathLst>
                <a:path extrusionOk="0" h="5" w="46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2992387" y="1742294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2980547" y="1745770"/>
              <a:ext cx="774" cy="584"/>
            </a:xfrm>
            <a:custGeom>
              <a:rect b="b" l="l" r="r" t="t"/>
              <a:pathLst>
                <a:path extrusionOk="0" h="43" w="57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2979556" y="1746476"/>
              <a:ext cx="815" cy="584"/>
            </a:xfrm>
            <a:custGeom>
              <a:rect b="b" l="l" r="r" t="t"/>
              <a:pathLst>
                <a:path extrusionOk="0" h="43" w="6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2982312" y="1744100"/>
              <a:ext cx="1154" cy="964"/>
            </a:xfrm>
            <a:custGeom>
              <a:rect b="b" l="l" r="r" t="t"/>
              <a:pathLst>
                <a:path extrusionOk="0" h="71" w="85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2989101" y="1742674"/>
              <a:ext cx="1398" cy="14"/>
            </a:xfrm>
            <a:custGeom>
              <a:rect b="b" l="l" r="r" t="t"/>
              <a:pathLst>
                <a:path extrusionOk="0" h="1" w="103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2993052" y="17419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2991111" y="1742674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2643975" y="1811444"/>
              <a:ext cx="54487" cy="30006"/>
            </a:xfrm>
            <a:custGeom>
              <a:rect b="b" l="l" r="r" t="t"/>
              <a:pathLst>
                <a:path extrusionOk="0" h="2210" w="4013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2645115" y="1813508"/>
              <a:ext cx="3001" cy="3381"/>
            </a:xfrm>
            <a:custGeom>
              <a:rect b="b" l="l" r="r" t="t"/>
              <a:pathLst>
                <a:path extrusionOk="0" h="249" w="221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2697592" y="1832327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2650763" y="1826149"/>
              <a:ext cx="2878" cy="1955"/>
            </a:xfrm>
            <a:custGeom>
              <a:rect b="b" l="l" r="r" t="t"/>
              <a:pathLst>
                <a:path extrusionOk="0" h="144" w="212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2697633" y="1831892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2658856" y="1830426"/>
              <a:ext cx="5811" cy="3381"/>
            </a:xfrm>
            <a:custGeom>
              <a:rect b="b" l="l" r="r" t="t"/>
              <a:pathLst>
                <a:path extrusionOk="0" h="249" w="428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2726960" y="1826773"/>
              <a:ext cx="59904" cy="135897"/>
            </a:xfrm>
            <a:custGeom>
              <a:rect b="b" l="l" r="r" t="t"/>
              <a:pathLst>
                <a:path extrusionOk="0" h="10009" w="4412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2728671" y="1883663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2729241" y="188303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2728155" y="1883989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2728820" y="188356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2728440" y="1883799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2727341" y="1884518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2727775" y="188423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2726825" y="1884844"/>
              <a:ext cx="394" cy="394"/>
            </a:xfrm>
            <a:custGeom>
              <a:rect b="b" l="l" r="r" t="t"/>
              <a:pathLst>
                <a:path extrusionOk="0" h="29" w="29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2729296" y="1878531"/>
              <a:ext cx="1914" cy="4331"/>
            </a:xfrm>
            <a:custGeom>
              <a:rect b="b" l="l" r="r" t="t"/>
              <a:pathLst>
                <a:path extrusionOk="0" h="319" w="141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2733668" y="18746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2760334" y="1831037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2760565" y="183080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2760945" y="183023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2760089" y="1831227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2760755" y="1830521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2761135" y="182995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2755297" y="18362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2734374" y="1864885"/>
              <a:ext cx="1059" cy="5010"/>
            </a:xfrm>
            <a:custGeom>
              <a:rect b="b" l="l" r="r" t="t"/>
              <a:pathLst>
                <a:path extrusionOk="0" h="369" w="78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2731903" y="1878151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2761135" y="1836658"/>
              <a:ext cx="204" cy="720"/>
            </a:xfrm>
            <a:custGeom>
              <a:rect b="b" l="l" r="r" t="t"/>
              <a:pathLst>
                <a:path extrusionOk="0" h="53" w="15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2755527" y="1836128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2761990" y="1827805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2762045" y="18276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2732717" y="187771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2761895" y="182805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2761325" y="182966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2732188" y="187805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2761855" y="1828335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2761474" y="182923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2761610" y="1828905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2761705" y="1828620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2732473" y="187790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2731197" y="1878151"/>
              <a:ext cx="434" cy="394"/>
            </a:xfrm>
            <a:custGeom>
              <a:rect b="b" l="l" r="r" t="t"/>
              <a:pathLst>
                <a:path extrusionOk="0" h="29" w="32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2755867" y="1836088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2730911" y="1878246"/>
              <a:ext cx="584" cy="625"/>
            </a:xfrm>
            <a:custGeom>
              <a:rect b="b" l="l" r="r" t="t"/>
              <a:pathLst>
                <a:path extrusionOk="0" h="46" w="43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2705196" y="1828905"/>
              <a:ext cx="20163" cy="10197"/>
            </a:xfrm>
            <a:custGeom>
              <a:rect b="b" l="l" r="r" t="t"/>
              <a:pathLst>
                <a:path extrusionOk="0" h="751" w="1485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2713179" y="1838314"/>
              <a:ext cx="489" cy="163"/>
            </a:xfrm>
            <a:custGeom>
              <a:rect b="b" l="l" r="r" t="t"/>
              <a:pathLst>
                <a:path extrusionOk="0" h="12" w="36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2712039" y="1838178"/>
              <a:ext cx="489" cy="54"/>
            </a:xfrm>
            <a:custGeom>
              <a:rect b="b" l="l" r="r" t="t"/>
              <a:pathLst>
                <a:path extrusionOk="0" h="4" w="36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2713804" y="1838504"/>
              <a:ext cx="489" cy="163"/>
            </a:xfrm>
            <a:custGeom>
              <a:rect b="b" l="l" r="r" t="t"/>
              <a:pathLst>
                <a:path extrusionOk="0" h="12" w="36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2711523" y="1838178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2723403" y="1831851"/>
              <a:ext cx="394" cy="679"/>
            </a:xfrm>
            <a:custGeom>
              <a:rect b="b" l="l" r="r" t="t"/>
              <a:pathLst>
                <a:path extrusionOk="0" h="50" w="29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2706051" y="1837079"/>
              <a:ext cx="2105" cy="638"/>
            </a:xfrm>
            <a:custGeom>
              <a:rect b="b" l="l" r="r" t="t"/>
              <a:pathLst>
                <a:path extrusionOk="0" h="47" w="155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2710857" y="1838219"/>
              <a:ext cx="530" cy="109"/>
            </a:xfrm>
            <a:custGeom>
              <a:rect b="b" l="l" r="r" t="t"/>
              <a:pathLst>
                <a:path extrusionOk="0" h="8" w="39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2712568" y="1838219"/>
              <a:ext cx="584" cy="109"/>
            </a:xfrm>
            <a:custGeom>
              <a:rect b="b" l="l" r="r" t="t"/>
              <a:pathLst>
                <a:path extrusionOk="0" h="8" w="43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2798745" y="1868022"/>
              <a:ext cx="52056" cy="110847"/>
            </a:xfrm>
            <a:custGeom>
              <a:rect b="b" l="l" r="r" t="t"/>
              <a:pathLst>
                <a:path extrusionOk="0" h="8164" w="3834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2799356" y="1936670"/>
              <a:ext cx="40800" cy="29477"/>
            </a:xfrm>
            <a:custGeom>
              <a:rect b="b" l="l" r="r" t="t"/>
              <a:pathLst>
                <a:path extrusionOk="0" h="2171" w="3005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2816708" y="1965033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2815798" y="1965563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2817033" y="1964802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2815133" y="1965848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2816273" y="1965277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2818364" y="1963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2838147" y="1943839"/>
              <a:ext cx="625" cy="1059"/>
            </a:xfrm>
            <a:custGeom>
              <a:rect b="b" l="l" r="r" t="t"/>
              <a:pathLst>
                <a:path extrusionOk="0" h="78" w="46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2818364" y="1963702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2818364" y="1963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2836096" y="1936710"/>
              <a:ext cx="2064" cy="7142"/>
            </a:xfrm>
            <a:custGeom>
              <a:rect b="b" l="l" r="r" t="t"/>
              <a:pathLst>
                <a:path extrusionOk="0" h="526" w="152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2817373" y="196461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2818364" y="1962616"/>
              <a:ext cx="543" cy="1005"/>
            </a:xfrm>
            <a:custGeom>
              <a:rect b="b" l="l" r="r" t="t"/>
              <a:pathLst>
                <a:path extrusionOk="0" h="74" w="4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2818133" y="196394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2817848" y="196427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2817604" y="196442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2817984" y="196408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2818228" y="1963852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2818323" y="196375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2784244" y="1875299"/>
              <a:ext cx="52436" cy="63936"/>
            </a:xfrm>
            <a:custGeom>
              <a:rect b="b" l="l" r="r" t="t"/>
              <a:pathLst>
                <a:path extrusionOk="0" h="4709" w="3862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2786525" y="1885469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2788086" y="188299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2785615" y="1887981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2788996" y="1881857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2788371" y="188261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2786185" y="1886514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2786376" y="1885795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2786280" y="1886039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2787801" y="188337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2788657" y="1882237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2786185" y="1886270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2785289" y="188832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2786050" y="1887180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2785860" y="1887601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2787570" y="188375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2789281" y="188157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2787285" y="188413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2787041" y="1884464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2786851" y="1884844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2786715" y="1885184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2836191" y="1932053"/>
              <a:ext cx="109" cy="530"/>
            </a:xfrm>
            <a:custGeom>
              <a:rect b="b" l="l" r="r" t="t"/>
              <a:pathLst>
                <a:path extrusionOk="0" h="39" w="8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2836056" y="1932664"/>
              <a:ext cx="149" cy="2064"/>
            </a:xfrm>
            <a:custGeom>
              <a:rect b="b" l="l" r="r" t="t"/>
              <a:pathLst>
                <a:path extrusionOk="0" h="152" w="11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2797075" y="187524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2825316" y="1938231"/>
              <a:ext cx="339" cy="815"/>
            </a:xfrm>
            <a:custGeom>
              <a:rect b="b" l="l" r="r" t="t"/>
              <a:pathLst>
                <a:path extrusionOk="0" h="60" w="25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2832009" y="1935380"/>
              <a:ext cx="353" cy="149"/>
            </a:xfrm>
            <a:custGeom>
              <a:rect b="b" l="l" r="r" t="t"/>
              <a:pathLst>
                <a:path extrusionOk="0" h="11" w="26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2832960" y="1935570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2824881" y="1938516"/>
              <a:ext cx="394" cy="625"/>
            </a:xfrm>
            <a:custGeom>
              <a:rect b="b" l="l" r="r" t="t"/>
              <a:pathLst>
                <a:path extrusionOk="0" h="46" w="29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2835865" y="193471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2833489" y="1935570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2832444" y="193551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2834671" y="1935230"/>
              <a:ext cx="353" cy="163"/>
            </a:xfrm>
            <a:custGeom>
              <a:rect b="b" l="l" r="r" t="t"/>
              <a:pathLst>
                <a:path extrusionOk="0" h="12" w="26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2834060" y="1935421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2835241" y="1934945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2836056" y="193471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56"/>
            <p:cNvSpPr/>
            <p:nvPr/>
          </p:nvSpPr>
          <p:spPr>
            <a:xfrm>
              <a:off x="2764461" y="1889977"/>
              <a:ext cx="57148" cy="110439"/>
            </a:xfrm>
            <a:custGeom>
              <a:rect b="b" l="l" r="r" t="t"/>
              <a:pathLst>
                <a:path extrusionOk="0" h="8134" w="4209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6"/>
            <p:cNvSpPr/>
            <p:nvPr/>
          </p:nvSpPr>
          <p:spPr>
            <a:xfrm>
              <a:off x="2774359" y="1962182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2774115" y="1962657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2774590" y="196176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2775595" y="1959521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2775310" y="1960145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2775065" y="1960756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2774835" y="196128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2773884" y="196309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2772268" y="1965087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2772839" y="1964517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2771983" y="196531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2773599" y="196351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2773070" y="196417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2773355" y="1963852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2776776" y="1956384"/>
              <a:ext cx="68" cy="299"/>
            </a:xfrm>
            <a:custGeom>
              <a:rect b="b" l="l" r="r" t="t"/>
              <a:pathLst>
                <a:path extrusionOk="0" h="22" w="5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2777496" y="1954062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2777632" y="1953628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2776926" y="1955909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2777251" y="195495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2777781" y="195324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2777061" y="1955434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2776586" y="1956914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2776206" y="1957959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2776016" y="1958475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2776396" y="1957430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2777401" y="195448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2772554" y="1964802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2775826" y="1959005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2771698" y="1965508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2800401" y="1951917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2800591" y="195258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2800591" y="19530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2820930" y="1936276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2800550" y="195229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2783293" y="1890642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2821609" y="1933425"/>
              <a:ext cx="0" cy="109"/>
            </a:xfrm>
            <a:custGeom>
              <a:rect b="b" l="l" r="r" t="t"/>
              <a:pathLst>
                <a:path extrusionOk="0" h="8" w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2821555" y="193285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2787380" y="1905767"/>
              <a:ext cx="964" cy="2390"/>
            </a:xfrm>
            <a:custGeom>
              <a:rect b="b" l="l" r="r" t="t"/>
              <a:pathLst>
                <a:path extrusionOk="0" h="176" w="71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2782913" y="189026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2783198" y="189054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2815988" y="1913221"/>
              <a:ext cx="299" cy="1018"/>
            </a:xfrm>
            <a:custGeom>
              <a:rect b="b" l="l" r="r" t="t"/>
              <a:pathLst>
                <a:path extrusionOk="0" h="75" w="22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2821650" y="1933995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2782574" y="18899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2782723" y="189007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2783103" y="1890411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2783334" y="1890696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2821324" y="1935950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2821609" y="1934945"/>
              <a:ext cx="0" cy="68"/>
            </a:xfrm>
            <a:custGeom>
              <a:rect b="b" l="l" r="r" t="t"/>
              <a:pathLst>
                <a:path extrusionOk="0" h="5" w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2821650" y="193442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2821039" y="1936330"/>
              <a:ext cx="0" cy="54"/>
            </a:xfrm>
            <a:custGeom>
              <a:rect b="b" l="l" r="r" t="t"/>
              <a:pathLst>
                <a:path extrusionOk="0" h="4" w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2821460" y="1935421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6"/>
            <p:cNvSpPr/>
            <p:nvPr/>
          </p:nvSpPr>
          <p:spPr>
            <a:xfrm>
              <a:off x="2154289" y="1586085"/>
              <a:ext cx="69123" cy="54935"/>
            </a:xfrm>
            <a:custGeom>
              <a:rect b="b" l="l" r="r" t="t"/>
              <a:pathLst>
                <a:path extrusionOk="0" h="4046" w="5091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6"/>
            <p:cNvSpPr/>
            <p:nvPr/>
          </p:nvSpPr>
          <p:spPr>
            <a:xfrm>
              <a:off x="2164512" y="1680435"/>
              <a:ext cx="24820" cy="22661"/>
            </a:xfrm>
            <a:custGeom>
              <a:rect b="b" l="l" r="r" t="t"/>
              <a:pathLst>
                <a:path extrusionOk="0" h="1669" w="1828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2151397" y="1668202"/>
              <a:ext cx="37270" cy="31337"/>
            </a:xfrm>
            <a:custGeom>
              <a:rect b="b" l="l" r="r" t="t"/>
              <a:pathLst>
                <a:path extrusionOk="0" h="2308" w="2745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6"/>
            <p:cNvSpPr/>
            <p:nvPr/>
          </p:nvSpPr>
          <p:spPr>
            <a:xfrm>
              <a:off x="2186141" y="168088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6"/>
            <p:cNvSpPr/>
            <p:nvPr/>
          </p:nvSpPr>
          <p:spPr>
            <a:xfrm>
              <a:off x="2187187" y="16813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2188327" y="168202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6"/>
            <p:cNvSpPr/>
            <p:nvPr/>
          </p:nvSpPr>
          <p:spPr>
            <a:xfrm>
              <a:off x="2185571" y="1680652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56"/>
            <p:cNvSpPr/>
            <p:nvPr/>
          </p:nvSpPr>
          <p:spPr>
            <a:xfrm>
              <a:off x="2186657" y="168112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2184756" y="168031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6"/>
            <p:cNvSpPr/>
            <p:nvPr/>
          </p:nvSpPr>
          <p:spPr>
            <a:xfrm>
              <a:off x="2185137" y="1680462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6"/>
            <p:cNvSpPr/>
            <p:nvPr/>
          </p:nvSpPr>
          <p:spPr>
            <a:xfrm>
              <a:off x="2183616" y="167989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2175347" y="1698615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6"/>
            <p:cNvSpPr/>
            <p:nvPr/>
          </p:nvSpPr>
          <p:spPr>
            <a:xfrm>
              <a:off x="2176257" y="169952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6"/>
            <p:cNvSpPr/>
            <p:nvPr/>
          </p:nvSpPr>
          <p:spPr>
            <a:xfrm>
              <a:off x="2187703" y="1681698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2167595" y="1679838"/>
              <a:ext cx="489" cy="163"/>
            </a:xfrm>
            <a:custGeom>
              <a:rect b="b" l="l" r="r" t="t"/>
              <a:pathLst>
                <a:path extrusionOk="0" h="12" w="36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6"/>
            <p:cNvSpPr/>
            <p:nvPr/>
          </p:nvSpPr>
          <p:spPr>
            <a:xfrm>
              <a:off x="2183711" y="16799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6"/>
            <p:cNvSpPr/>
            <p:nvPr/>
          </p:nvSpPr>
          <p:spPr>
            <a:xfrm>
              <a:off x="2184145" y="168008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6"/>
            <p:cNvSpPr/>
            <p:nvPr/>
          </p:nvSpPr>
          <p:spPr>
            <a:xfrm>
              <a:off x="2183860" y="167998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2189794" y="1704318"/>
              <a:ext cx="11324" cy="24833"/>
            </a:xfrm>
            <a:custGeom>
              <a:rect b="b" l="l" r="r" t="t"/>
              <a:pathLst>
                <a:path extrusionOk="0" h="1829" w="834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2121119" y="1644237"/>
              <a:ext cx="52626" cy="23163"/>
            </a:xfrm>
            <a:custGeom>
              <a:rect b="b" l="l" r="r" t="t"/>
              <a:pathLst>
                <a:path extrusionOk="0" h="1706" w="3876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56"/>
            <p:cNvSpPr/>
            <p:nvPr/>
          </p:nvSpPr>
          <p:spPr>
            <a:xfrm>
              <a:off x="2168545" y="1647618"/>
              <a:ext cx="45838" cy="25064"/>
            </a:xfrm>
            <a:custGeom>
              <a:rect b="b" l="l" r="r" t="t"/>
              <a:pathLst>
                <a:path extrusionOk="0" h="1846" w="3376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56"/>
            <p:cNvSpPr/>
            <p:nvPr/>
          </p:nvSpPr>
          <p:spPr>
            <a:xfrm>
              <a:off x="2170215" y="1666817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2170636" y="1667061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2175252" y="1670524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6"/>
            <p:cNvSpPr/>
            <p:nvPr/>
          </p:nvSpPr>
          <p:spPr>
            <a:xfrm>
              <a:off x="2182571" y="1671854"/>
              <a:ext cx="2539" cy="733"/>
            </a:xfrm>
            <a:custGeom>
              <a:rect b="b" l="l" r="r" t="t"/>
              <a:pathLst>
                <a:path extrusionOk="0" h="54" w="187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6"/>
            <p:cNvSpPr/>
            <p:nvPr/>
          </p:nvSpPr>
          <p:spPr>
            <a:xfrm>
              <a:off x="2175592" y="1670809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6"/>
            <p:cNvSpPr/>
            <p:nvPr/>
          </p:nvSpPr>
          <p:spPr>
            <a:xfrm>
              <a:off x="2174587" y="1669858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2174207" y="166957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6"/>
            <p:cNvSpPr/>
            <p:nvPr/>
          </p:nvSpPr>
          <p:spPr>
            <a:xfrm>
              <a:off x="2171070" y="1667346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6"/>
            <p:cNvSpPr/>
            <p:nvPr/>
          </p:nvSpPr>
          <p:spPr>
            <a:xfrm>
              <a:off x="2173786" y="1669247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6"/>
            <p:cNvSpPr/>
            <p:nvPr/>
          </p:nvSpPr>
          <p:spPr>
            <a:xfrm>
              <a:off x="2174926" y="16701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56"/>
            <p:cNvSpPr/>
            <p:nvPr/>
          </p:nvSpPr>
          <p:spPr>
            <a:xfrm>
              <a:off x="2171546" y="166767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2172971" y="1668623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2173351" y="166890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2174831" y="1654081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2168599" y="1663436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2168409" y="166387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2168450" y="1663680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2168735" y="166334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2168694" y="166334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2168640" y="166339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56"/>
            <p:cNvSpPr/>
            <p:nvPr/>
          </p:nvSpPr>
          <p:spPr>
            <a:xfrm>
              <a:off x="2168504" y="166353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6"/>
            <p:cNvSpPr/>
            <p:nvPr/>
          </p:nvSpPr>
          <p:spPr>
            <a:xfrm>
              <a:off x="2174872" y="165389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6"/>
            <p:cNvSpPr/>
            <p:nvPr/>
          </p:nvSpPr>
          <p:spPr>
            <a:xfrm>
              <a:off x="2141078" y="1625270"/>
              <a:ext cx="43597" cy="21317"/>
            </a:xfrm>
            <a:custGeom>
              <a:rect b="b" l="l" r="r" t="t"/>
              <a:pathLst>
                <a:path extrusionOk="0" h="1570" w="3211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6"/>
            <p:cNvSpPr/>
            <p:nvPr/>
          </p:nvSpPr>
          <p:spPr>
            <a:xfrm>
              <a:off x="2183195" y="1635589"/>
              <a:ext cx="1534" cy="2390"/>
            </a:xfrm>
            <a:custGeom>
              <a:rect b="b" l="l" r="r" t="t"/>
              <a:pathLst>
                <a:path extrusionOk="0" h="176" w="113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6"/>
            <p:cNvSpPr/>
            <p:nvPr/>
          </p:nvSpPr>
          <p:spPr>
            <a:xfrm>
              <a:off x="2161756" y="1626465"/>
              <a:ext cx="774" cy="394"/>
            </a:xfrm>
            <a:custGeom>
              <a:rect b="b" l="l" r="r" t="t"/>
              <a:pathLst>
                <a:path extrusionOk="0" h="29" w="57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6"/>
            <p:cNvSpPr/>
            <p:nvPr/>
          </p:nvSpPr>
          <p:spPr>
            <a:xfrm>
              <a:off x="2162612" y="1626885"/>
              <a:ext cx="720" cy="299"/>
            </a:xfrm>
            <a:custGeom>
              <a:rect b="b" l="l" r="r" t="t"/>
              <a:pathLst>
                <a:path extrusionOk="0" h="22" w="53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56"/>
            <p:cNvSpPr/>
            <p:nvPr/>
          </p:nvSpPr>
          <p:spPr>
            <a:xfrm>
              <a:off x="2183046" y="1635439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56"/>
            <p:cNvSpPr/>
            <p:nvPr/>
          </p:nvSpPr>
          <p:spPr>
            <a:xfrm>
              <a:off x="2160711" y="1625894"/>
              <a:ext cx="815" cy="489"/>
            </a:xfrm>
            <a:custGeom>
              <a:rect b="b" l="l" r="r" t="t"/>
              <a:pathLst>
                <a:path extrusionOk="0" h="36" w="6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6"/>
            <p:cNvSpPr/>
            <p:nvPr/>
          </p:nvSpPr>
          <p:spPr>
            <a:xfrm>
              <a:off x="2159801" y="1625270"/>
              <a:ext cx="869" cy="584"/>
            </a:xfrm>
            <a:custGeom>
              <a:rect b="b" l="l" r="r" t="t"/>
              <a:pathLst>
                <a:path extrusionOk="0" h="43" w="64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6"/>
            <p:cNvSpPr/>
            <p:nvPr/>
          </p:nvSpPr>
          <p:spPr>
            <a:xfrm>
              <a:off x="2166359" y="1644333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6"/>
            <p:cNvSpPr/>
            <p:nvPr/>
          </p:nvSpPr>
          <p:spPr>
            <a:xfrm>
              <a:off x="2156855" y="1646478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6"/>
            <p:cNvSpPr/>
            <p:nvPr/>
          </p:nvSpPr>
          <p:spPr>
            <a:xfrm>
              <a:off x="2157045" y="1646423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6"/>
            <p:cNvSpPr/>
            <p:nvPr/>
          </p:nvSpPr>
          <p:spPr>
            <a:xfrm>
              <a:off x="2156570" y="1646518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6"/>
            <p:cNvSpPr/>
            <p:nvPr/>
          </p:nvSpPr>
          <p:spPr>
            <a:xfrm>
              <a:off x="2157384" y="164623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56"/>
            <p:cNvSpPr/>
            <p:nvPr/>
          </p:nvSpPr>
          <p:spPr>
            <a:xfrm>
              <a:off x="2165028" y="1643531"/>
              <a:ext cx="1059" cy="584"/>
            </a:xfrm>
            <a:custGeom>
              <a:rect b="b" l="l" r="r" t="t"/>
              <a:pathLst>
                <a:path extrusionOk="0" h="43" w="78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56"/>
            <p:cNvSpPr/>
            <p:nvPr/>
          </p:nvSpPr>
          <p:spPr>
            <a:xfrm>
              <a:off x="2157235" y="164638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6"/>
            <p:cNvSpPr/>
            <p:nvPr/>
          </p:nvSpPr>
          <p:spPr>
            <a:xfrm>
              <a:off x="2160561" y="1642432"/>
              <a:ext cx="1303" cy="204"/>
            </a:xfrm>
            <a:custGeom>
              <a:rect b="b" l="l" r="r" t="t"/>
              <a:pathLst>
                <a:path extrusionOk="0" h="15" w="96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6"/>
            <p:cNvSpPr/>
            <p:nvPr/>
          </p:nvSpPr>
          <p:spPr>
            <a:xfrm>
              <a:off x="2164458" y="1643287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6"/>
            <p:cNvSpPr/>
            <p:nvPr/>
          </p:nvSpPr>
          <p:spPr>
            <a:xfrm>
              <a:off x="2162136" y="1642676"/>
              <a:ext cx="2200" cy="584"/>
            </a:xfrm>
            <a:custGeom>
              <a:rect b="b" l="l" r="r" t="t"/>
              <a:pathLst>
                <a:path extrusionOk="0" h="43" w="162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6"/>
            <p:cNvSpPr/>
            <p:nvPr/>
          </p:nvSpPr>
          <p:spPr>
            <a:xfrm>
              <a:off x="2156244" y="1646614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56"/>
            <p:cNvSpPr/>
            <p:nvPr/>
          </p:nvSpPr>
          <p:spPr>
            <a:xfrm>
              <a:off x="2154628" y="1646614"/>
              <a:ext cx="1195" cy="54"/>
            </a:xfrm>
            <a:custGeom>
              <a:rect b="b" l="l" r="r" t="t"/>
              <a:pathLst>
                <a:path extrusionOk="0" h="4" w="88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56"/>
            <p:cNvSpPr/>
            <p:nvPr/>
          </p:nvSpPr>
          <p:spPr>
            <a:xfrm>
              <a:off x="2166984" y="1644903"/>
              <a:ext cx="2906" cy="1113"/>
            </a:xfrm>
            <a:custGeom>
              <a:rect b="b" l="l" r="r" t="t"/>
              <a:pathLst>
                <a:path extrusionOk="0" h="82" w="214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6"/>
            <p:cNvSpPr/>
            <p:nvPr/>
          </p:nvSpPr>
          <p:spPr>
            <a:xfrm>
              <a:off x="2154248" y="1646614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6"/>
            <p:cNvSpPr/>
            <p:nvPr/>
          </p:nvSpPr>
          <p:spPr>
            <a:xfrm>
              <a:off x="2153813" y="1646573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6"/>
            <p:cNvSpPr/>
            <p:nvPr/>
          </p:nvSpPr>
          <p:spPr>
            <a:xfrm>
              <a:off x="2153433" y="1646518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6"/>
            <p:cNvSpPr/>
            <p:nvPr/>
          </p:nvSpPr>
          <p:spPr>
            <a:xfrm>
              <a:off x="2171641" y="1645052"/>
              <a:ext cx="1100" cy="530"/>
            </a:xfrm>
            <a:custGeom>
              <a:rect b="b" l="l" r="r" t="t"/>
              <a:pathLst>
                <a:path extrusionOk="0" h="39" w="81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6"/>
            <p:cNvSpPr/>
            <p:nvPr/>
          </p:nvSpPr>
          <p:spPr>
            <a:xfrm>
              <a:off x="2152958" y="1646478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6"/>
            <p:cNvSpPr/>
            <p:nvPr/>
          </p:nvSpPr>
          <p:spPr>
            <a:xfrm>
              <a:off x="2155864" y="1646614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6"/>
            <p:cNvSpPr/>
            <p:nvPr/>
          </p:nvSpPr>
          <p:spPr>
            <a:xfrm>
              <a:off x="2152768" y="164642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6"/>
            <p:cNvSpPr/>
            <p:nvPr/>
          </p:nvSpPr>
          <p:spPr>
            <a:xfrm>
              <a:off x="2173637" y="1639417"/>
              <a:ext cx="38709" cy="14569"/>
            </a:xfrm>
            <a:custGeom>
              <a:rect b="b" l="l" r="r" t="t"/>
              <a:pathLst>
                <a:path extrusionOk="0" h="1073" w="2851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6"/>
            <p:cNvSpPr/>
            <p:nvPr/>
          </p:nvSpPr>
          <p:spPr>
            <a:xfrm>
              <a:off x="2211667" y="164286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56"/>
            <p:cNvSpPr/>
            <p:nvPr/>
          </p:nvSpPr>
          <p:spPr>
            <a:xfrm>
              <a:off x="2209332" y="164214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56"/>
            <p:cNvSpPr/>
            <p:nvPr/>
          </p:nvSpPr>
          <p:spPr>
            <a:xfrm>
              <a:off x="2200343" y="1640341"/>
              <a:ext cx="3014" cy="489"/>
            </a:xfrm>
            <a:custGeom>
              <a:rect b="b" l="l" r="r" t="t"/>
              <a:pathLst>
                <a:path extrusionOk="0" h="36" w="222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56"/>
            <p:cNvSpPr/>
            <p:nvPr/>
          </p:nvSpPr>
          <p:spPr>
            <a:xfrm>
              <a:off x="2212088" y="164296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56"/>
            <p:cNvSpPr/>
            <p:nvPr/>
          </p:nvSpPr>
          <p:spPr>
            <a:xfrm>
              <a:off x="2209807" y="164233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56"/>
            <p:cNvSpPr/>
            <p:nvPr/>
          </p:nvSpPr>
          <p:spPr>
            <a:xfrm>
              <a:off x="2209481" y="164220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56"/>
            <p:cNvSpPr/>
            <p:nvPr/>
          </p:nvSpPr>
          <p:spPr>
            <a:xfrm>
              <a:off x="2209576" y="1642242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6"/>
            <p:cNvSpPr/>
            <p:nvPr/>
          </p:nvSpPr>
          <p:spPr>
            <a:xfrm>
              <a:off x="2209291" y="16420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56"/>
            <p:cNvSpPr/>
            <p:nvPr/>
          </p:nvSpPr>
          <p:spPr>
            <a:xfrm>
              <a:off x="2209956" y="1642432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56"/>
            <p:cNvSpPr/>
            <p:nvPr/>
          </p:nvSpPr>
          <p:spPr>
            <a:xfrm>
              <a:off x="2185802" y="1639390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56"/>
            <p:cNvSpPr/>
            <p:nvPr/>
          </p:nvSpPr>
          <p:spPr>
            <a:xfrm>
              <a:off x="2209196" y="164201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56"/>
            <p:cNvSpPr/>
            <p:nvPr/>
          </p:nvSpPr>
          <p:spPr>
            <a:xfrm>
              <a:off x="2210187" y="164248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56"/>
            <p:cNvSpPr/>
            <p:nvPr/>
          </p:nvSpPr>
          <p:spPr>
            <a:xfrm>
              <a:off x="2210472" y="1642581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56"/>
            <p:cNvSpPr/>
            <p:nvPr/>
          </p:nvSpPr>
          <p:spPr>
            <a:xfrm>
              <a:off x="2198062" y="1640056"/>
              <a:ext cx="2295" cy="299"/>
            </a:xfrm>
            <a:custGeom>
              <a:rect b="b" l="l" r="r" t="t"/>
              <a:pathLst>
                <a:path extrusionOk="0" h="22" w="169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56"/>
            <p:cNvSpPr/>
            <p:nvPr/>
          </p:nvSpPr>
          <p:spPr>
            <a:xfrm>
              <a:off x="2210757" y="164267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2173501" y="1647713"/>
              <a:ext cx="2145" cy="4195"/>
            </a:xfrm>
            <a:custGeom>
              <a:rect b="b" l="l" r="r" t="t"/>
              <a:pathLst>
                <a:path extrusionOk="0" h="309" w="158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2208286" y="16483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2208191" y="164832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2209956" y="1649085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2209427" y="1648895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2208381" y="164847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2175632" y="1651895"/>
              <a:ext cx="638" cy="774"/>
            </a:xfrm>
            <a:custGeom>
              <a:rect b="b" l="l" r="r" t="t"/>
              <a:pathLst>
                <a:path extrusionOk="0" h="57" w="47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2208531" y="164851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2208816" y="16486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2209047" y="164880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2175402" y="1651515"/>
              <a:ext cx="530" cy="720"/>
            </a:xfrm>
            <a:custGeom>
              <a:rect b="b" l="l" r="r" t="t"/>
              <a:pathLst>
                <a:path extrusionOk="0" h="53" w="39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2174492" y="16463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2174356" y="16464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2174166" y="164666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2174587" y="16462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2173732" y="16472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2173976" y="164689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2182910" y="1641345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2174682" y="16462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2185517" y="1639390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2184906" y="1639635"/>
              <a:ext cx="489" cy="339"/>
            </a:xfrm>
            <a:custGeom>
              <a:rect b="b" l="l" r="r" t="t"/>
              <a:pathLst>
                <a:path extrusionOk="0" h="25" w="36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2173501" y="16477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2184376" y="1640056"/>
              <a:ext cx="353" cy="299"/>
            </a:xfrm>
            <a:custGeom>
              <a:rect b="b" l="l" r="r" t="t"/>
              <a:pathLst>
                <a:path extrusionOk="0" h="22" w="26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2182380" y="1641821"/>
              <a:ext cx="394" cy="489"/>
            </a:xfrm>
            <a:custGeom>
              <a:rect b="b" l="l" r="r" t="t"/>
              <a:pathLst>
                <a:path extrusionOk="0" h="36" w="29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2183860" y="1640490"/>
              <a:ext cx="339" cy="244"/>
            </a:xfrm>
            <a:custGeom>
              <a:rect b="b" l="l" r="r" t="t"/>
              <a:pathLst>
                <a:path extrusionOk="0" h="18" w="25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2183385" y="1640911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2173501" y="16477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1977808" y="1708880"/>
              <a:ext cx="22865" cy="43584"/>
            </a:xfrm>
            <a:custGeom>
              <a:rect b="b" l="l" r="r" t="t"/>
              <a:pathLst>
                <a:path extrusionOk="0" h="3210" w="1684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2073964" y="1600939"/>
              <a:ext cx="27440" cy="23163"/>
            </a:xfrm>
            <a:custGeom>
              <a:rect b="b" l="l" r="r" t="t"/>
              <a:pathLst>
                <a:path extrusionOk="0" h="1706" w="2021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2092647" y="1634489"/>
              <a:ext cx="2865" cy="4114"/>
            </a:xfrm>
            <a:custGeom>
              <a:rect b="b" l="l" r="r" t="t"/>
              <a:pathLst>
                <a:path extrusionOk="0" h="303" w="211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2068873" y="1620273"/>
              <a:ext cx="26014" cy="18194"/>
            </a:xfrm>
            <a:custGeom>
              <a:rect b="b" l="l" r="r" t="t"/>
              <a:pathLst>
                <a:path extrusionOk="0" h="1340" w="1916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2073244" y="1623043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2091547" y="1625134"/>
              <a:ext cx="543" cy="530"/>
            </a:xfrm>
            <a:custGeom>
              <a:rect b="b" l="l" r="r" t="t"/>
              <a:pathLst>
                <a:path extrusionOk="0" h="39" w="4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2074480" y="162336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2072769" y="1622853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2072253" y="1622609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2074005" y="1623274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2073679" y="1623179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2074249" y="1623328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2092212" y="1625745"/>
              <a:ext cx="638" cy="543"/>
            </a:xfrm>
            <a:custGeom>
              <a:rect b="b" l="l" r="r" t="t"/>
              <a:pathLst>
                <a:path extrusionOk="0" h="40" w="47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2091031" y="163572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2091167" y="1635208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2091547" y="163435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2092362" y="163321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2092117" y="16335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2092647" y="163292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2091832" y="1633973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2090746" y="1637734"/>
              <a:ext cx="14" cy="95"/>
            </a:xfrm>
            <a:custGeom>
              <a:rect b="b" l="l" r="r" t="t"/>
              <a:pathLst>
                <a:path extrusionOk="0" h="7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2093448" y="163226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2090936" y="1636254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2090841" y="163691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2091357" y="16347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2093163" y="163245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2092878" y="163268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2199162" y="1650755"/>
              <a:ext cx="65131" cy="41439"/>
            </a:xfrm>
            <a:custGeom>
              <a:rect b="b" l="l" r="r" t="t"/>
              <a:pathLst>
                <a:path extrusionOk="0" h="3052" w="4797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2215795" y="1653321"/>
              <a:ext cx="353" cy="720"/>
            </a:xfrm>
            <a:custGeom>
              <a:rect b="b" l="l" r="r" t="t"/>
              <a:pathLst>
                <a:path extrusionOk="0" h="53" w="26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2214654" y="1654841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2199108" y="1671623"/>
              <a:ext cx="774" cy="489"/>
            </a:xfrm>
            <a:custGeom>
              <a:rect b="b" l="l" r="r" t="t"/>
              <a:pathLst>
                <a:path extrusionOk="0" h="36" w="57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2215319" y="1654502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2213948" y="1655127"/>
              <a:ext cx="679" cy="434"/>
            </a:xfrm>
            <a:custGeom>
              <a:rect b="b" l="l" r="r" t="t"/>
              <a:pathLst>
                <a:path extrusionOk="0" h="32" w="5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2215659" y="165412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2245977" y="1649234"/>
              <a:ext cx="20746" cy="26205"/>
            </a:xfrm>
            <a:custGeom>
              <a:rect b="b" l="l" r="r" t="t"/>
              <a:pathLst>
                <a:path extrusionOk="0" h="1930" w="1528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2249548" y="165649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2249304" y="1656172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2254776" y="1673714"/>
              <a:ext cx="204" cy="584"/>
            </a:xfrm>
            <a:custGeom>
              <a:rect b="b" l="l" r="r" t="t"/>
              <a:pathLst>
                <a:path extrusionOk="0" h="43" w="15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2254626" y="1673144"/>
              <a:ext cx="163" cy="625"/>
            </a:xfrm>
            <a:custGeom>
              <a:rect b="b" l="l" r="r" t="t"/>
              <a:pathLst>
                <a:path extrusionOk="0" h="46" w="12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2255251" y="1674950"/>
              <a:ext cx="244" cy="434"/>
            </a:xfrm>
            <a:custGeom>
              <a:rect b="b" l="l" r="r" t="t"/>
              <a:pathLst>
                <a:path extrusionOk="0" h="32" w="18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2254531" y="1672479"/>
              <a:ext cx="109" cy="489"/>
            </a:xfrm>
            <a:custGeom>
              <a:rect b="b" l="l" r="r" t="t"/>
              <a:pathLst>
                <a:path extrusionOk="0" h="36" w="8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2250119" y="165731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2249928" y="1657068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2254436" y="1671623"/>
              <a:ext cx="109" cy="679"/>
            </a:xfrm>
            <a:custGeom>
              <a:rect b="b" l="l" r="r" t="t"/>
              <a:pathLst>
                <a:path extrusionOk="0" h="50" w="8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2249738" y="1656837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2255006" y="1674420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2247933" y="1653796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2255482" y="16754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2248258" y="1654366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2245977" y="1650225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2247593" y="1653226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2247267" y="1652601"/>
              <a:ext cx="149" cy="353"/>
            </a:xfrm>
            <a:custGeom>
              <a:rect b="b" l="l" r="r" t="t"/>
              <a:pathLst>
                <a:path extrusionOk="0" h="26" w="11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2246697" y="1651610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2246317" y="1650890"/>
              <a:ext cx="244" cy="448"/>
            </a:xfrm>
            <a:custGeom>
              <a:rect b="b" l="l" r="r" t="t"/>
              <a:pathLst>
                <a:path extrusionOk="0" h="33" w="18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2249073" y="165579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2248829" y="165535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2248544" y="1654882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2212047" y="1690224"/>
              <a:ext cx="44073" cy="23516"/>
            </a:xfrm>
            <a:custGeom>
              <a:rect b="b" l="l" r="r" t="t"/>
              <a:pathLst>
                <a:path extrusionOk="0" h="1732" w="3246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2240994" y="1708500"/>
              <a:ext cx="339" cy="394"/>
            </a:xfrm>
            <a:custGeom>
              <a:rect b="b" l="l" r="r" t="t"/>
              <a:pathLst>
                <a:path extrusionOk="0" h="29" w="25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2250784" y="1708364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2240845" y="1709600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2251015" y="170826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2251259" y="170821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2241605" y="1707644"/>
              <a:ext cx="5485" cy="679"/>
            </a:xfrm>
            <a:custGeom>
              <a:rect b="b" l="l" r="r" t="t"/>
              <a:pathLst>
                <a:path extrusionOk="0" h="50" w="404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2241375" y="1708310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2250444" y="1708405"/>
              <a:ext cx="299" cy="68"/>
            </a:xfrm>
            <a:custGeom>
              <a:rect b="b" l="l" r="r" t="t"/>
              <a:pathLst>
                <a:path extrusionOk="0" h="5" w="22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2250214" y="170845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2240899" y="1708934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2249928" y="170836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2240845" y="170916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2255631" y="1693578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2238849" y="1689396"/>
              <a:ext cx="8187" cy="2200"/>
            </a:xfrm>
            <a:custGeom>
              <a:rect b="b" l="l" r="r" t="t"/>
              <a:pathLst>
                <a:path extrusionOk="0" h="162" w="603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2247023" y="16893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2213283" y="1690197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2253581" y="169266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2214233" y="1690822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2253296" y="1692533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2254056" y="169291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2253011" y="1692383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2213758" y="1690482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2214708" y="169124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2252820" y="1692247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2254531" y="1693144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2255061" y="1693334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2252400" y="1691867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2252495" y="1692003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2252305" y="169181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2252250" y="1691718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2252209" y="169167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2252630" y="1692098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2198782" y="1705988"/>
              <a:ext cx="18031" cy="12274"/>
            </a:xfrm>
            <a:custGeom>
              <a:rect b="b" l="l" r="r" t="t"/>
              <a:pathLst>
                <a:path extrusionOk="0" h="904" w="1328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2198823" y="171097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2198728" y="171178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2198728" y="1713917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2202204" y="171815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2199447" y="1715628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2198687" y="171249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2199828" y="1716103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2198687" y="17133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2201538" y="171758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2198918" y="170998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2200873" y="1717108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2198823" y="1714447"/>
              <a:ext cx="204" cy="530"/>
            </a:xfrm>
            <a:custGeom>
              <a:rect b="b" l="l" r="r" t="t"/>
              <a:pathLst>
                <a:path extrusionOk="0" h="39" w="15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2200343" y="1716578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2199108" y="170902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2199108" y="1715112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2199352" y="17082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2216609" y="1712967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2216745" y="171311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2211097" y="1705988"/>
              <a:ext cx="434" cy="1005"/>
            </a:xfrm>
            <a:custGeom>
              <a:rect b="b" l="l" r="r" t="t"/>
              <a:pathLst>
                <a:path extrusionOk="0" h="74" w="32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2211572" y="1611095"/>
              <a:ext cx="130385" cy="74283"/>
            </a:xfrm>
            <a:custGeom>
              <a:rect b="b" l="l" r="r" t="t"/>
              <a:pathLst>
                <a:path extrusionOk="0" h="5471" w="9603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2221782" y="16200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2214518" y="164296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2223113" y="1622133"/>
              <a:ext cx="2200" cy="5865"/>
            </a:xfrm>
            <a:custGeom>
              <a:rect b="b" l="l" r="r" t="t"/>
              <a:pathLst>
                <a:path extrusionOk="0" h="432" w="162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2213609" y="165051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2212808" y="1649940"/>
              <a:ext cx="679" cy="489"/>
            </a:xfrm>
            <a:custGeom>
              <a:rect b="b" l="l" r="r" t="t"/>
              <a:pathLst>
                <a:path extrusionOk="0" h="36" w="5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2214654" y="165098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2214994" y="1651176"/>
              <a:ext cx="584" cy="394"/>
            </a:xfrm>
            <a:custGeom>
              <a:rect b="b" l="l" r="r" t="t"/>
              <a:pathLst>
                <a:path extrusionOk="0" h="29" w="43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2212563" y="164965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2211762" y="1648664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2212332" y="164946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2212047" y="1649085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2211667" y="164832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2214939" y="1641631"/>
              <a:ext cx="584" cy="1059"/>
            </a:xfrm>
            <a:custGeom>
              <a:rect b="b" l="l" r="r" t="t"/>
              <a:pathLst>
                <a:path extrusionOk="0" h="78" w="43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2214518" y="1643056"/>
              <a:ext cx="244" cy="244"/>
            </a:xfrm>
            <a:custGeom>
              <a:rect b="b" l="l" r="r" t="t"/>
              <a:pathLst>
                <a:path extrusionOk="0" h="18" w="18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2212713" y="1649845"/>
              <a:ext cx="136" cy="136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2216270" y="1651420"/>
              <a:ext cx="638" cy="54"/>
            </a:xfrm>
            <a:custGeom>
              <a:rect b="b" l="l" r="r" t="t"/>
              <a:pathLst>
                <a:path extrusionOk="0" h="4" w="47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2217600" y="1651366"/>
              <a:ext cx="448" cy="14"/>
            </a:xfrm>
            <a:custGeom>
              <a:rect b="b" l="l" r="r" t="t"/>
              <a:pathLst>
                <a:path extrusionOk="0" h="1" w="33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2242895" y="164937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2244891" y="1648609"/>
              <a:ext cx="244" cy="6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2216989" y="1651366"/>
              <a:ext cx="530" cy="68"/>
            </a:xfrm>
            <a:custGeom>
              <a:rect b="b" l="l" r="r" t="t"/>
              <a:pathLst>
                <a:path extrusionOk="0" h="5" w="39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2240329" y="1649424"/>
              <a:ext cx="2430" cy="1534"/>
            </a:xfrm>
            <a:custGeom>
              <a:rect b="b" l="l" r="r" t="t"/>
              <a:pathLst>
                <a:path extrusionOk="0" h="113" w="179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2215564" y="1651515"/>
              <a:ext cx="679" cy="54"/>
            </a:xfrm>
            <a:custGeom>
              <a:rect b="b" l="l" r="r" t="t"/>
              <a:pathLst>
                <a:path extrusionOk="0" h="4" w="5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2234151" y="1652465"/>
              <a:ext cx="1819" cy="149"/>
            </a:xfrm>
            <a:custGeom>
              <a:rect b="b" l="l" r="r" t="t"/>
              <a:pathLst>
                <a:path extrusionOk="0" h="11" w="134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2263764" y="1676796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2263479" y="1676606"/>
              <a:ext cx="244" cy="204"/>
            </a:xfrm>
            <a:custGeom>
              <a:rect b="b" l="l" r="r" t="t"/>
              <a:pathLst>
                <a:path extrusionOk="0" h="15" w="18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2262528" y="1676226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2262623" y="1676226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2257532" y="167780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2262814" y="1676280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2262949" y="167632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2262474" y="167618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2256486" y="1677462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2263194" y="1676470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2262148" y="1655317"/>
              <a:ext cx="720" cy="1724"/>
            </a:xfrm>
            <a:custGeom>
              <a:rect b="b" l="l" r="r" t="t"/>
              <a:pathLst>
                <a:path extrusionOk="0" h="127" w="53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2245842" y="1647469"/>
              <a:ext cx="3951" cy="964"/>
            </a:xfrm>
            <a:custGeom>
              <a:rect b="b" l="l" r="r" t="t"/>
              <a:pathLst>
                <a:path extrusionOk="0" h="71" w="291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2264619" y="1659974"/>
              <a:ext cx="869" cy="1195"/>
            </a:xfrm>
            <a:custGeom>
              <a:rect b="b" l="l" r="r" t="t"/>
              <a:pathLst>
                <a:path extrusionOk="0" h="88" w="64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2243371" y="1648990"/>
              <a:ext cx="489" cy="204"/>
            </a:xfrm>
            <a:custGeom>
              <a:rect b="b" l="l" r="r" t="t"/>
              <a:pathLst>
                <a:path extrusionOk="0" h="15" w="36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2256242" y="1670238"/>
              <a:ext cx="4399" cy="7142"/>
            </a:xfrm>
            <a:custGeom>
              <a:rect b="b" l="l" r="r" t="t"/>
              <a:pathLst>
                <a:path extrusionOk="0" h="526" w="324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2256242" y="1677326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2218985" y="1572222"/>
              <a:ext cx="67847" cy="47032"/>
            </a:xfrm>
            <a:custGeom>
              <a:rect b="b" l="l" r="r" t="t"/>
              <a:pathLst>
                <a:path extrusionOk="0" h="3464" w="4997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2221972" y="1598508"/>
              <a:ext cx="353" cy="448"/>
            </a:xfrm>
            <a:custGeom>
              <a:rect b="b" l="l" r="r" t="t"/>
              <a:pathLst>
                <a:path extrusionOk="0" h="33" w="26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2221212" y="1594666"/>
              <a:ext cx="828" cy="3856"/>
            </a:xfrm>
            <a:custGeom>
              <a:rect b="b" l="l" r="r" t="t"/>
              <a:pathLst>
                <a:path extrusionOk="0" h="284" w="61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2277355" y="1611733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2222923" y="1617001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2223547" y="1616526"/>
              <a:ext cx="244" cy="258"/>
            </a:xfrm>
            <a:custGeom>
              <a:rect b="b" l="l" r="r" t="t"/>
              <a:pathLst>
                <a:path extrusionOk="0" h="19" w="18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2223208" y="161681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2276785" y="1611774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2277016" y="1611774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2263425" y="161857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2257776" y="1617381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2256812" y="1617286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2222638" y="1617096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2278305" y="1611489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2277966" y="1611584"/>
              <a:ext cx="353" cy="68"/>
            </a:xfrm>
            <a:custGeom>
              <a:rect b="b" l="l" r="r" t="t"/>
              <a:pathLst>
                <a:path extrusionOk="0" h="5" w="26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2270227" y="1618902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2277640" y="1611638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2222353" y="16171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2221972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2268272" y="1618332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2267701" y="1618291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2276024" y="161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2278726" y="1611448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2266520" y="16181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2267131" y="1618237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2269792" y="1618712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2269317" y="1618576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2263764" y="1618427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2268801" y="1618427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2264565" y="1618332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2276445" y="16118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2264144" y="161838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2265570" y="1618237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2266086" y="16181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2276255" y="16118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2276119" y="161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2265040" y="161829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2221307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2257002" y="1617340"/>
              <a:ext cx="638" cy="54"/>
            </a:xfrm>
            <a:custGeom>
              <a:rect b="b" l="l" r="r" t="t"/>
              <a:pathLst>
                <a:path extrusionOk="0" h="4" w="47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2221687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2279446" y="161129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2279107" y="1611353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2201348" y="1551829"/>
              <a:ext cx="52776" cy="23503"/>
            </a:xfrm>
            <a:custGeom>
              <a:rect b="b" l="l" r="r" t="t"/>
              <a:pathLst>
                <a:path extrusionOk="0" h="1731" w="3887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2244511" y="1573173"/>
              <a:ext cx="3476" cy="1113"/>
            </a:xfrm>
            <a:custGeom>
              <a:rect b="b" l="l" r="r" t="t"/>
              <a:pathLst>
                <a:path extrusionOk="0" h="82" w="256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2243316" y="1574273"/>
              <a:ext cx="1208" cy="1154"/>
            </a:xfrm>
            <a:custGeom>
              <a:rect b="b" l="l" r="r" t="t"/>
              <a:pathLst>
                <a:path extrusionOk="0" h="85" w="89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2252820" y="1570607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2253445" y="1570322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2201973" y="1568516"/>
              <a:ext cx="40502" cy="24372"/>
            </a:xfrm>
            <a:custGeom>
              <a:rect b="b" l="l" r="r" t="t"/>
              <a:pathLst>
                <a:path extrusionOk="0" h="1795" w="2983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2219786" y="159109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2220072" y="1591285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2220411" y="1591530"/>
              <a:ext cx="1154" cy="1290"/>
            </a:xfrm>
            <a:custGeom>
              <a:rect b="b" l="l" r="r" t="t"/>
              <a:pathLst>
                <a:path extrusionOk="0" h="95" w="85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2223547" y="1592901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2222312" y="1592860"/>
              <a:ext cx="489" cy="14"/>
            </a:xfrm>
            <a:custGeom>
              <a:rect b="b" l="l" r="r" t="t"/>
              <a:pathLst>
                <a:path extrusionOk="0" h="1" w="36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2224878" y="159299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2222923" y="1592860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2224023" y="1592955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2221592" y="1592806"/>
              <a:ext cx="584" cy="14"/>
            </a:xfrm>
            <a:custGeom>
              <a:rect b="b" l="l" r="r" t="t"/>
              <a:pathLst>
                <a:path extrusionOk="0" h="1" w="43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2224444" y="1592955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2225204" y="1592996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2242081" y="1576934"/>
              <a:ext cx="353" cy="2200"/>
            </a:xfrm>
            <a:custGeom>
              <a:rect b="b" l="l" r="r" t="t"/>
              <a:pathLst>
                <a:path extrusionOk="0" h="162" w="26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2225489" y="159305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2226494" y="159318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2226439" y="159318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2226154" y="159314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2226304" y="159314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2225964" y="15930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2225774" y="15930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2240044" y="157545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2206195" y="1570566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2208151" y="1569806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2225109" y="1570036"/>
              <a:ext cx="1914" cy="109"/>
            </a:xfrm>
            <a:custGeom>
              <a:rect b="b" l="l" r="r" t="t"/>
              <a:pathLst>
                <a:path extrusionOk="0" h="8" w="141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2207526" y="157009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2240899" y="1576024"/>
              <a:ext cx="339" cy="204"/>
            </a:xfrm>
            <a:custGeom>
              <a:rect b="b" l="l" r="r" t="t"/>
              <a:pathLst>
                <a:path extrusionOk="0" h="15" w="25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2206915" y="1570322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2241755" y="1576554"/>
              <a:ext cx="530" cy="299"/>
            </a:xfrm>
            <a:custGeom>
              <a:rect b="b" l="l" r="r" t="t"/>
              <a:pathLst>
                <a:path extrusionOk="0" h="22" w="39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2204539" y="157094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2229345" y="1569466"/>
              <a:ext cx="1018" cy="543"/>
            </a:xfrm>
            <a:custGeom>
              <a:rect b="b" l="l" r="r" t="t"/>
              <a:pathLst>
                <a:path extrusionOk="0" h="40" w="75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2205394" y="1570756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2095783" y="1657326"/>
              <a:ext cx="30481" cy="15641"/>
            </a:xfrm>
            <a:custGeom>
              <a:rect b="b" l="l" r="r" t="t"/>
              <a:pathLst>
                <a:path extrusionOk="0" h="1152" w="2245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2124445" y="1664672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2126292" y="16646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2119422" y="1659349"/>
              <a:ext cx="136" cy="2539"/>
            </a:xfrm>
            <a:custGeom>
              <a:rect b="b" l="l" r="r" t="t"/>
              <a:pathLst>
                <a:path extrusionOk="0" h="187" w="1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2125681" y="1664536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2125206" y="166453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2124581" y="166453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2094588" y="1586533"/>
              <a:ext cx="64181" cy="72259"/>
            </a:xfrm>
            <a:custGeom>
              <a:rect b="b" l="l" r="r" t="t"/>
              <a:pathLst>
                <a:path extrusionOk="0" h="5322" w="4727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2158525" y="1622418"/>
              <a:ext cx="299" cy="1113"/>
            </a:xfrm>
            <a:custGeom>
              <a:rect b="b" l="l" r="r" t="t"/>
              <a:pathLst>
                <a:path extrusionOk="0" h="82" w="22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2158620" y="1621427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2158756" y="1622093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2153433" y="159584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2158756" y="1621753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2153433" y="1596227"/>
              <a:ext cx="109" cy="448"/>
            </a:xfrm>
            <a:custGeom>
              <a:rect b="b" l="l" r="r" t="t"/>
              <a:pathLst>
                <a:path extrusionOk="0" h="33" w="8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2147160" y="1646763"/>
              <a:ext cx="3775" cy="2390"/>
            </a:xfrm>
            <a:custGeom>
              <a:rect b="b" l="l" r="r" t="t"/>
              <a:pathLst>
                <a:path extrusionOk="0" h="176" w="278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2121445" y="1657027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2120073" y="1657123"/>
              <a:ext cx="815" cy="489"/>
            </a:xfrm>
            <a:custGeom>
              <a:rect b="b" l="l" r="r" t="t"/>
              <a:pathLst>
                <a:path extrusionOk="0" h="36" w="6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2121159" y="16570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2122069" y="165712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2123020" y="16575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2122680" y="165740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2122395" y="16572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2121730" y="1657068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2123305" y="1657788"/>
              <a:ext cx="434" cy="299"/>
            </a:xfrm>
            <a:custGeom>
              <a:rect b="b" l="l" r="r" t="t"/>
              <a:pathLst>
                <a:path extrusionOk="0" h="22" w="32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2146454" y="1643436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2146780" y="1643667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2150867" y="16467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2158280" y="1623559"/>
              <a:ext cx="258" cy="543"/>
            </a:xfrm>
            <a:custGeom>
              <a:rect b="b" l="l" r="r" t="t"/>
              <a:pathLst>
                <a:path extrusionOk="0" h="40" w="19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2150731" y="164657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2157859" y="162399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2158090" y="162403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2147310" y="164404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2147785" y="16443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2145409" y="1642717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2145069" y="1642486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2158430" y="1623274"/>
              <a:ext cx="204" cy="543"/>
            </a:xfrm>
            <a:custGeom>
              <a:rect b="b" l="l" r="r" t="t"/>
              <a:pathLst>
                <a:path extrusionOk="0" h="40" w="15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2150921" y="164676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2102911" y="1600219"/>
              <a:ext cx="109" cy="489"/>
            </a:xfrm>
            <a:custGeom>
              <a:rect b="b" l="l" r="r" t="t"/>
              <a:pathLst>
                <a:path extrusionOk="0" h="36" w="8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2103101" y="1604741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2103142" y="1601224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2103291" y="1602079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2103332" y="1602840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2103237" y="1604170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2103332" y="1603546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2095308" y="1620572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2095593" y="163406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2095308" y="1633688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2095159" y="1633443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2097345" y="163896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2096163" y="1635059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2096014" y="16347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2097249" y="1638345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2097059" y="1637299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2096774" y="1636444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2096639" y="1636009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56"/>
            <p:cNvSpPr/>
            <p:nvPr/>
          </p:nvSpPr>
          <p:spPr>
            <a:xfrm>
              <a:off x="2097154" y="1637775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56"/>
            <p:cNvSpPr/>
            <p:nvPr/>
          </p:nvSpPr>
          <p:spPr>
            <a:xfrm>
              <a:off x="2096924" y="163682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2096353" y="1635344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2096489" y="1635724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2095878" y="163454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2095729" y="163429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2095254" y="16329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2095064" y="1633063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2094588" y="1626274"/>
              <a:ext cx="964" cy="1860"/>
            </a:xfrm>
            <a:custGeom>
              <a:rect b="b" l="l" r="r" t="t"/>
              <a:pathLst>
                <a:path extrusionOk="0" h="137" w="71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2095064" y="163330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2109944" y="1656498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2110555" y="1656362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2118118" y="1656647"/>
              <a:ext cx="869" cy="394"/>
            </a:xfrm>
            <a:custGeom>
              <a:rect b="b" l="l" r="r" t="t"/>
              <a:pathLst>
                <a:path extrusionOk="0" h="29" w="64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2109374" y="1656552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2110325" y="165640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2117222" y="1656308"/>
              <a:ext cx="774" cy="299"/>
            </a:xfrm>
            <a:custGeom>
              <a:rect b="b" l="l" r="r" t="t"/>
              <a:pathLst>
                <a:path extrusionOk="0" h="22" w="57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2110650" y="165630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2110135" y="1656457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2119069" y="1657123"/>
              <a:ext cx="964" cy="434"/>
            </a:xfrm>
            <a:custGeom>
              <a:rect b="b" l="l" r="r" t="t"/>
              <a:pathLst>
                <a:path extrusionOk="0" h="32" w="71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2108994" y="1656593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2109659" y="1656498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2116407" y="1656023"/>
              <a:ext cx="679" cy="258"/>
            </a:xfrm>
            <a:custGeom>
              <a:rect b="b" l="l" r="r" t="t"/>
              <a:pathLst>
                <a:path extrusionOk="0" h="19" w="5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2106428" y="1656552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2105898" y="1656498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2110460" y="1656403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2107039" y="1656593"/>
              <a:ext cx="1969" cy="14"/>
            </a:xfrm>
            <a:custGeom>
              <a:rect b="b" l="l" r="r" t="t"/>
              <a:pathLst>
                <a:path extrusionOk="0" h="1" w="145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2203154" y="1406808"/>
              <a:ext cx="75925" cy="121342"/>
            </a:xfrm>
            <a:custGeom>
              <a:rect b="b" l="l" r="r" t="t"/>
              <a:pathLst>
                <a:path extrusionOk="0" h="8937" w="5592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2302786" y="1795464"/>
              <a:ext cx="154498" cy="123284"/>
            </a:xfrm>
            <a:custGeom>
              <a:rect b="b" l="l" r="r" t="t"/>
              <a:pathLst>
                <a:path extrusionOk="0" h="9080" w="11379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2303017" y="1816074"/>
              <a:ext cx="394" cy="1059"/>
            </a:xfrm>
            <a:custGeom>
              <a:rect b="b" l="l" r="r" t="t"/>
              <a:pathLst>
                <a:path extrusionOk="0" h="78" w="29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2334625" y="1795491"/>
              <a:ext cx="1534" cy="14"/>
            </a:xfrm>
            <a:custGeom>
              <a:rect b="b" l="l" r="r" t="t"/>
              <a:pathLst>
                <a:path extrusionOk="0" h="1" w="113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2312765" y="1818355"/>
              <a:ext cx="434" cy="204"/>
            </a:xfrm>
            <a:custGeom>
              <a:rect b="b" l="l" r="r" t="t"/>
              <a:pathLst>
                <a:path extrusionOk="0" h="15" w="32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2311530" y="1818776"/>
              <a:ext cx="434" cy="109"/>
            </a:xfrm>
            <a:custGeom>
              <a:rect b="b" l="l" r="r" t="t"/>
              <a:pathLst>
                <a:path extrusionOk="0" h="8" w="32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2314571" y="1817025"/>
              <a:ext cx="584" cy="489"/>
            </a:xfrm>
            <a:custGeom>
              <a:rect b="b" l="l" r="r" t="t"/>
              <a:pathLst>
                <a:path extrusionOk="0" h="36" w="43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2310959" y="1818926"/>
              <a:ext cx="394" cy="54"/>
            </a:xfrm>
            <a:custGeom>
              <a:rect b="b" l="l" r="r" t="t"/>
              <a:pathLst>
                <a:path extrusionOk="0" h="4" w="29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2313376" y="1818016"/>
              <a:ext cx="448" cy="258"/>
            </a:xfrm>
            <a:custGeom>
              <a:rect b="b" l="l" r="r" t="t"/>
              <a:pathLst>
                <a:path extrusionOk="0" h="19" w="33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2314001" y="1817595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2305963" y="1817405"/>
              <a:ext cx="4250" cy="1534"/>
            </a:xfrm>
            <a:custGeom>
              <a:rect b="b" l="l" r="r" t="t"/>
              <a:pathLst>
                <a:path extrusionOk="0" h="113" w="313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2312141" y="1818586"/>
              <a:ext cx="448" cy="163"/>
            </a:xfrm>
            <a:custGeom>
              <a:rect b="b" l="l" r="r" t="t"/>
              <a:pathLst>
                <a:path extrusionOk="0" h="12" w="33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2305447" y="18171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2310199" y="1818966"/>
              <a:ext cx="584" cy="14"/>
            </a:xfrm>
            <a:custGeom>
              <a:rect b="b" l="l" r="r" t="t"/>
              <a:pathLst>
                <a:path extrusionOk="0" h="1" w="43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2431555" y="1853331"/>
              <a:ext cx="57338" cy="63991"/>
            </a:xfrm>
            <a:custGeom>
              <a:rect b="b" l="l" r="r" t="t"/>
              <a:pathLst>
                <a:path extrusionOk="0" h="4713" w="4223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2455845" y="1870778"/>
              <a:ext cx="625" cy="489"/>
            </a:xfrm>
            <a:custGeom>
              <a:rect b="b" l="l" r="r" t="t"/>
              <a:pathLst>
                <a:path extrusionOk="0" h="36" w="46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2453550" y="1892787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2455791" y="187073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2453414" y="1892882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2454270" y="1870357"/>
              <a:ext cx="1059" cy="204"/>
            </a:xfrm>
            <a:custGeom>
              <a:rect b="b" l="l" r="r" t="t"/>
              <a:pathLst>
                <a:path extrusionOk="0" h="15" w="78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2422037" y="1845619"/>
              <a:ext cx="5961" cy="9912"/>
            </a:xfrm>
            <a:custGeom>
              <a:rect b="b" l="l" r="r" t="t"/>
              <a:pathLst>
                <a:path extrusionOk="0" h="730" w="439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2425553" y="1855571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2422852" y="1853956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2422037" y="1852761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2422186" y="1853046"/>
              <a:ext cx="584" cy="869"/>
            </a:xfrm>
            <a:custGeom>
              <a:rect b="b" l="l" r="r" t="t"/>
              <a:pathLst>
                <a:path extrusionOk="0" h="64" w="43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2425988" y="185561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6"/>
            <p:cNvSpPr/>
            <p:nvPr/>
          </p:nvSpPr>
          <p:spPr>
            <a:xfrm>
              <a:off x="2424508" y="185528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6"/>
            <p:cNvSpPr/>
            <p:nvPr/>
          </p:nvSpPr>
          <p:spPr>
            <a:xfrm>
              <a:off x="2424141" y="1855096"/>
              <a:ext cx="380" cy="149"/>
            </a:xfrm>
            <a:custGeom>
              <a:rect b="b" l="l" r="r" t="t"/>
              <a:pathLst>
                <a:path extrusionOk="0" h="11" w="28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2423137" y="1854281"/>
              <a:ext cx="339" cy="353"/>
            </a:xfrm>
            <a:custGeom>
              <a:rect b="b" l="l" r="r" t="t"/>
              <a:pathLst>
                <a:path extrusionOk="0" h="26" w="25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56"/>
            <p:cNvSpPr/>
            <p:nvPr/>
          </p:nvSpPr>
          <p:spPr>
            <a:xfrm>
              <a:off x="2423843" y="1854906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56"/>
            <p:cNvSpPr/>
            <p:nvPr/>
          </p:nvSpPr>
          <p:spPr>
            <a:xfrm>
              <a:off x="2423422" y="1854621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2424847" y="1855381"/>
              <a:ext cx="720" cy="204"/>
            </a:xfrm>
            <a:custGeom>
              <a:rect b="b" l="l" r="r" t="t"/>
              <a:pathLst>
                <a:path extrusionOk="0" h="15" w="53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56"/>
            <p:cNvSpPr/>
            <p:nvPr/>
          </p:nvSpPr>
          <p:spPr>
            <a:xfrm>
              <a:off x="2431365" y="1843827"/>
              <a:ext cx="33048" cy="26544"/>
            </a:xfrm>
            <a:custGeom>
              <a:rect b="b" l="l" r="r" t="t"/>
              <a:pathLst>
                <a:path extrusionOk="0" h="1955" w="2434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56"/>
            <p:cNvSpPr/>
            <p:nvPr/>
          </p:nvSpPr>
          <p:spPr>
            <a:xfrm>
              <a:off x="2435682" y="1868117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2432695" y="1865035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6"/>
            <p:cNvSpPr/>
            <p:nvPr/>
          </p:nvSpPr>
          <p:spPr>
            <a:xfrm>
              <a:off x="2435397" y="186788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6"/>
            <p:cNvSpPr/>
            <p:nvPr/>
          </p:nvSpPr>
          <p:spPr>
            <a:xfrm>
              <a:off x="2439538" y="1869027"/>
              <a:ext cx="11174" cy="1249"/>
            </a:xfrm>
            <a:custGeom>
              <a:rect b="b" l="l" r="r" t="t"/>
              <a:pathLst>
                <a:path extrusionOk="0" h="92" w="823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2435967" y="186826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6"/>
            <p:cNvSpPr/>
            <p:nvPr/>
          </p:nvSpPr>
          <p:spPr>
            <a:xfrm>
              <a:off x="2432315" y="1864505"/>
              <a:ext cx="244" cy="353"/>
            </a:xfrm>
            <a:custGeom>
              <a:rect b="b" l="l" r="r" t="t"/>
              <a:pathLst>
                <a:path extrusionOk="0" h="26" w="18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6"/>
            <p:cNvSpPr/>
            <p:nvPr/>
          </p:nvSpPr>
          <p:spPr>
            <a:xfrm>
              <a:off x="2431365" y="1862645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2435071" y="1867601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6"/>
            <p:cNvSpPr/>
            <p:nvPr/>
          </p:nvSpPr>
          <p:spPr>
            <a:xfrm>
              <a:off x="2433021" y="1865551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6"/>
            <p:cNvSpPr/>
            <p:nvPr/>
          </p:nvSpPr>
          <p:spPr>
            <a:xfrm>
              <a:off x="2434732" y="186731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6"/>
            <p:cNvSpPr/>
            <p:nvPr/>
          </p:nvSpPr>
          <p:spPr>
            <a:xfrm>
              <a:off x="2433456" y="1865985"/>
              <a:ext cx="299" cy="339"/>
            </a:xfrm>
            <a:custGeom>
              <a:rect b="b" l="l" r="r" t="t"/>
              <a:pathLst>
                <a:path extrusionOk="0" h="25" w="22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2434352" y="1866936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2431935" y="1863840"/>
              <a:ext cx="244" cy="448"/>
            </a:xfrm>
            <a:custGeom>
              <a:rect b="b" l="l" r="r" t="t"/>
              <a:pathLst>
                <a:path extrusionOk="0" h="33" w="18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6"/>
            <p:cNvSpPr/>
            <p:nvPr/>
          </p:nvSpPr>
          <p:spPr>
            <a:xfrm>
              <a:off x="2433836" y="1866460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6"/>
            <p:cNvSpPr/>
            <p:nvPr/>
          </p:nvSpPr>
          <p:spPr>
            <a:xfrm>
              <a:off x="2431595" y="1863134"/>
              <a:ext cx="258" cy="625"/>
            </a:xfrm>
            <a:custGeom>
              <a:rect b="b" l="l" r="r" t="t"/>
              <a:pathLst>
                <a:path extrusionOk="0" h="46" w="19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2452274" y="1864560"/>
              <a:ext cx="2295" cy="5811"/>
            </a:xfrm>
            <a:custGeom>
              <a:rect b="b" l="l" r="r" t="t"/>
              <a:pathLst>
                <a:path extrusionOk="0" h="428" w="169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2782384" y="1996356"/>
              <a:ext cx="29246" cy="38139"/>
            </a:xfrm>
            <a:custGeom>
              <a:rect b="b" l="l" r="r" t="t"/>
              <a:pathLst>
                <a:path extrusionOk="0" h="2809" w="2154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6"/>
            <p:cNvSpPr/>
            <p:nvPr/>
          </p:nvSpPr>
          <p:spPr>
            <a:xfrm>
              <a:off x="2853543" y="1995460"/>
              <a:ext cx="70169" cy="41954"/>
            </a:xfrm>
            <a:custGeom>
              <a:rect b="b" l="l" r="r" t="t"/>
              <a:pathLst>
                <a:path extrusionOk="0" h="3090" w="5168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6"/>
            <p:cNvSpPr/>
            <p:nvPr/>
          </p:nvSpPr>
          <p:spPr>
            <a:xfrm>
              <a:off x="2791942" y="20021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6"/>
            <p:cNvSpPr/>
            <p:nvPr/>
          </p:nvSpPr>
          <p:spPr>
            <a:xfrm>
              <a:off x="2790367" y="2002059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6"/>
            <p:cNvSpPr/>
            <p:nvPr/>
          </p:nvSpPr>
          <p:spPr>
            <a:xfrm>
              <a:off x="2792458" y="2002154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6"/>
            <p:cNvSpPr/>
            <p:nvPr/>
          </p:nvSpPr>
          <p:spPr>
            <a:xfrm>
              <a:off x="2790843" y="2002113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6"/>
            <p:cNvSpPr/>
            <p:nvPr/>
          </p:nvSpPr>
          <p:spPr>
            <a:xfrm>
              <a:off x="2793463" y="2002059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6"/>
            <p:cNvSpPr/>
            <p:nvPr/>
          </p:nvSpPr>
          <p:spPr>
            <a:xfrm>
              <a:off x="2792947" y="2002113"/>
              <a:ext cx="380" cy="14"/>
            </a:xfrm>
            <a:custGeom>
              <a:rect b="b" l="l" r="r" t="t"/>
              <a:pathLst>
                <a:path extrusionOk="0" h="1" w="28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6"/>
            <p:cNvSpPr/>
            <p:nvPr/>
          </p:nvSpPr>
          <p:spPr>
            <a:xfrm>
              <a:off x="2793938" y="2002018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6"/>
            <p:cNvSpPr/>
            <p:nvPr/>
          </p:nvSpPr>
          <p:spPr>
            <a:xfrm>
              <a:off x="2788657" y="2001448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6"/>
            <p:cNvSpPr/>
            <p:nvPr/>
          </p:nvSpPr>
          <p:spPr>
            <a:xfrm>
              <a:off x="2783524" y="1996546"/>
              <a:ext cx="394" cy="68"/>
            </a:xfrm>
            <a:custGeom>
              <a:rect b="b" l="l" r="r" t="t"/>
              <a:pathLst>
                <a:path extrusionOk="0" h="5" w="29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6"/>
            <p:cNvSpPr/>
            <p:nvPr/>
          </p:nvSpPr>
          <p:spPr>
            <a:xfrm>
              <a:off x="2782343" y="1996506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6"/>
            <p:cNvSpPr/>
            <p:nvPr/>
          </p:nvSpPr>
          <p:spPr>
            <a:xfrm>
              <a:off x="2789471" y="2001869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56"/>
            <p:cNvSpPr/>
            <p:nvPr/>
          </p:nvSpPr>
          <p:spPr>
            <a:xfrm>
              <a:off x="2789091" y="200173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56"/>
            <p:cNvSpPr/>
            <p:nvPr/>
          </p:nvSpPr>
          <p:spPr>
            <a:xfrm>
              <a:off x="2789892" y="2001964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56"/>
            <p:cNvSpPr/>
            <p:nvPr/>
          </p:nvSpPr>
          <p:spPr>
            <a:xfrm>
              <a:off x="2794943" y="200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56"/>
            <p:cNvSpPr/>
            <p:nvPr/>
          </p:nvSpPr>
          <p:spPr>
            <a:xfrm>
              <a:off x="2796083" y="2000253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56"/>
            <p:cNvSpPr/>
            <p:nvPr/>
          </p:nvSpPr>
          <p:spPr>
            <a:xfrm>
              <a:off x="2791847" y="20021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56"/>
            <p:cNvSpPr/>
            <p:nvPr/>
          </p:nvSpPr>
          <p:spPr>
            <a:xfrm>
              <a:off x="2794563" y="2001923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56"/>
            <p:cNvSpPr/>
            <p:nvPr/>
          </p:nvSpPr>
          <p:spPr>
            <a:xfrm>
              <a:off x="2794794" y="2001923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56"/>
            <p:cNvSpPr/>
            <p:nvPr/>
          </p:nvSpPr>
          <p:spPr>
            <a:xfrm>
              <a:off x="2796124" y="2000022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56"/>
            <p:cNvSpPr/>
            <p:nvPr/>
          </p:nvSpPr>
          <p:spPr>
            <a:xfrm>
              <a:off x="2796749" y="199916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56"/>
            <p:cNvSpPr/>
            <p:nvPr/>
          </p:nvSpPr>
          <p:spPr>
            <a:xfrm>
              <a:off x="2796559" y="1999208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56"/>
            <p:cNvSpPr/>
            <p:nvPr/>
          </p:nvSpPr>
          <p:spPr>
            <a:xfrm>
              <a:off x="2796178" y="1999737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2796369" y="19993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2796274" y="1999547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6"/>
            <p:cNvSpPr/>
            <p:nvPr/>
          </p:nvSpPr>
          <p:spPr>
            <a:xfrm>
              <a:off x="2794223" y="2001964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6"/>
            <p:cNvSpPr/>
            <p:nvPr/>
          </p:nvSpPr>
          <p:spPr>
            <a:xfrm>
              <a:off x="2887582" y="2010097"/>
              <a:ext cx="6572" cy="4100"/>
            </a:xfrm>
            <a:custGeom>
              <a:rect b="b" l="l" r="r" t="t"/>
              <a:pathLst>
                <a:path extrusionOk="0" h="302" w="484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6"/>
            <p:cNvSpPr/>
            <p:nvPr/>
          </p:nvSpPr>
          <p:spPr>
            <a:xfrm>
              <a:off x="2888668" y="2013192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6"/>
            <p:cNvSpPr/>
            <p:nvPr/>
          </p:nvSpPr>
          <p:spPr>
            <a:xfrm>
              <a:off x="2888913" y="201347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6"/>
            <p:cNvSpPr/>
            <p:nvPr/>
          </p:nvSpPr>
          <p:spPr>
            <a:xfrm>
              <a:off x="2888438" y="2012907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56"/>
            <p:cNvSpPr/>
            <p:nvPr/>
          </p:nvSpPr>
          <p:spPr>
            <a:xfrm>
              <a:off x="2889049" y="2013708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56"/>
            <p:cNvSpPr/>
            <p:nvPr/>
          </p:nvSpPr>
          <p:spPr>
            <a:xfrm>
              <a:off x="2887582" y="2011577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56"/>
            <p:cNvSpPr/>
            <p:nvPr/>
          </p:nvSpPr>
          <p:spPr>
            <a:xfrm>
              <a:off x="2888247" y="201256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56"/>
            <p:cNvSpPr/>
            <p:nvPr/>
          </p:nvSpPr>
          <p:spPr>
            <a:xfrm>
              <a:off x="2889239" y="2013898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56"/>
            <p:cNvSpPr/>
            <p:nvPr/>
          </p:nvSpPr>
          <p:spPr>
            <a:xfrm>
              <a:off x="2887908" y="2012093"/>
              <a:ext cx="204" cy="353"/>
            </a:xfrm>
            <a:custGeom>
              <a:rect b="b" l="l" r="r" t="t"/>
              <a:pathLst>
                <a:path extrusionOk="0" h="26" w="15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56"/>
            <p:cNvSpPr/>
            <p:nvPr/>
          </p:nvSpPr>
          <p:spPr>
            <a:xfrm>
              <a:off x="2889334" y="201404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6"/>
            <p:cNvSpPr/>
            <p:nvPr/>
          </p:nvSpPr>
          <p:spPr>
            <a:xfrm>
              <a:off x="2893801" y="201024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6"/>
            <p:cNvSpPr/>
            <p:nvPr/>
          </p:nvSpPr>
          <p:spPr>
            <a:xfrm>
              <a:off x="2889483" y="201414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6"/>
            <p:cNvSpPr/>
            <p:nvPr/>
          </p:nvSpPr>
          <p:spPr>
            <a:xfrm>
              <a:off x="2889578" y="201423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6"/>
            <p:cNvSpPr/>
            <p:nvPr/>
          </p:nvSpPr>
          <p:spPr>
            <a:xfrm>
              <a:off x="2889619" y="2014279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6"/>
            <p:cNvSpPr/>
            <p:nvPr/>
          </p:nvSpPr>
          <p:spPr>
            <a:xfrm>
              <a:off x="2894181" y="2012188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6"/>
            <p:cNvSpPr/>
            <p:nvPr/>
          </p:nvSpPr>
          <p:spPr>
            <a:xfrm>
              <a:off x="2893950" y="2010952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6"/>
            <p:cNvSpPr/>
            <p:nvPr/>
          </p:nvSpPr>
          <p:spPr>
            <a:xfrm>
              <a:off x="2894045" y="2011387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56"/>
            <p:cNvSpPr/>
            <p:nvPr/>
          </p:nvSpPr>
          <p:spPr>
            <a:xfrm>
              <a:off x="2894140" y="2011808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2889714" y="20143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56"/>
            <p:cNvSpPr/>
            <p:nvPr/>
          </p:nvSpPr>
          <p:spPr>
            <a:xfrm>
              <a:off x="2893855" y="2010477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56"/>
            <p:cNvSpPr/>
            <p:nvPr/>
          </p:nvSpPr>
          <p:spPr>
            <a:xfrm>
              <a:off x="2333674" y="1750386"/>
              <a:ext cx="69992" cy="68689"/>
            </a:xfrm>
            <a:custGeom>
              <a:rect b="b" l="l" r="r" t="t"/>
              <a:pathLst>
                <a:path extrusionOk="0" h="5059" w="5155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56"/>
            <p:cNvSpPr/>
            <p:nvPr/>
          </p:nvSpPr>
          <p:spPr>
            <a:xfrm>
              <a:off x="2360965" y="1751568"/>
              <a:ext cx="584" cy="204"/>
            </a:xfrm>
            <a:custGeom>
              <a:rect b="b" l="l" r="r" t="t"/>
              <a:pathLst>
                <a:path extrusionOk="0" h="15" w="43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56"/>
            <p:cNvSpPr/>
            <p:nvPr/>
          </p:nvSpPr>
          <p:spPr>
            <a:xfrm>
              <a:off x="2333674" y="1776048"/>
              <a:ext cx="15465" cy="8147"/>
            </a:xfrm>
            <a:custGeom>
              <a:rect b="b" l="l" r="r" t="t"/>
              <a:pathLst>
                <a:path extrusionOk="0" h="600" w="1139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6"/>
            <p:cNvSpPr/>
            <p:nvPr/>
          </p:nvSpPr>
          <p:spPr>
            <a:xfrm>
              <a:off x="2333674" y="17841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6"/>
            <p:cNvSpPr/>
            <p:nvPr/>
          </p:nvSpPr>
          <p:spPr>
            <a:xfrm>
              <a:off x="2334720" y="1789218"/>
              <a:ext cx="1059" cy="4481"/>
            </a:xfrm>
            <a:custGeom>
              <a:rect b="b" l="l" r="r" t="t"/>
              <a:pathLst>
                <a:path extrusionOk="0" h="330" w="78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6"/>
            <p:cNvSpPr/>
            <p:nvPr/>
          </p:nvSpPr>
          <p:spPr>
            <a:xfrm>
              <a:off x="2334530" y="1788403"/>
              <a:ext cx="204" cy="828"/>
            </a:xfrm>
            <a:custGeom>
              <a:rect b="b" l="l" r="r" t="t"/>
              <a:pathLst>
                <a:path extrusionOk="0" h="61" w="15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6"/>
            <p:cNvSpPr/>
            <p:nvPr/>
          </p:nvSpPr>
          <p:spPr>
            <a:xfrm>
              <a:off x="2334340" y="1787697"/>
              <a:ext cx="204" cy="720"/>
            </a:xfrm>
            <a:custGeom>
              <a:rect b="b" l="l" r="r" t="t"/>
              <a:pathLst>
                <a:path extrusionOk="0" h="53" w="15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6"/>
            <p:cNvSpPr/>
            <p:nvPr/>
          </p:nvSpPr>
          <p:spPr>
            <a:xfrm>
              <a:off x="2333770" y="17850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6"/>
            <p:cNvSpPr/>
            <p:nvPr/>
          </p:nvSpPr>
          <p:spPr>
            <a:xfrm>
              <a:off x="2334150" y="1787073"/>
              <a:ext cx="204" cy="584"/>
            </a:xfrm>
            <a:custGeom>
              <a:rect b="b" l="l" r="r" t="t"/>
              <a:pathLst>
                <a:path extrusionOk="0" h="43" w="15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6"/>
            <p:cNvSpPr/>
            <p:nvPr/>
          </p:nvSpPr>
          <p:spPr>
            <a:xfrm>
              <a:off x="2333865" y="178574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6"/>
            <p:cNvSpPr/>
            <p:nvPr/>
          </p:nvSpPr>
          <p:spPr>
            <a:xfrm>
              <a:off x="2334055" y="178646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6"/>
            <p:cNvSpPr/>
            <p:nvPr/>
          </p:nvSpPr>
          <p:spPr>
            <a:xfrm>
              <a:off x="2333674" y="17841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6"/>
            <p:cNvSpPr/>
            <p:nvPr/>
          </p:nvSpPr>
          <p:spPr>
            <a:xfrm>
              <a:off x="2369709" y="1751568"/>
              <a:ext cx="2580" cy="1249"/>
            </a:xfrm>
            <a:custGeom>
              <a:rect b="b" l="l" r="r" t="t"/>
              <a:pathLst>
                <a:path extrusionOk="0" h="92" w="19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6"/>
            <p:cNvSpPr/>
            <p:nvPr/>
          </p:nvSpPr>
          <p:spPr>
            <a:xfrm>
              <a:off x="2348135" y="1797392"/>
              <a:ext cx="2620" cy="1724"/>
            </a:xfrm>
            <a:custGeom>
              <a:rect b="b" l="l" r="r" t="t"/>
              <a:pathLst>
                <a:path extrusionOk="0" h="127" w="193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6"/>
            <p:cNvSpPr/>
            <p:nvPr/>
          </p:nvSpPr>
          <p:spPr>
            <a:xfrm>
              <a:off x="2337666" y="17936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6"/>
            <p:cNvSpPr/>
            <p:nvPr/>
          </p:nvSpPr>
          <p:spPr>
            <a:xfrm>
              <a:off x="2338046" y="1793590"/>
              <a:ext cx="679" cy="14"/>
            </a:xfrm>
            <a:custGeom>
              <a:rect b="b" l="l" r="r" t="t"/>
              <a:pathLst>
                <a:path extrusionOk="0" h="1" w="5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6"/>
            <p:cNvSpPr/>
            <p:nvPr/>
          </p:nvSpPr>
          <p:spPr>
            <a:xfrm>
              <a:off x="2342663" y="1794255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6"/>
            <p:cNvSpPr/>
            <p:nvPr/>
          </p:nvSpPr>
          <p:spPr>
            <a:xfrm>
              <a:off x="2344088" y="1795016"/>
              <a:ext cx="4060" cy="2390"/>
            </a:xfrm>
            <a:custGeom>
              <a:rect b="b" l="l" r="r" t="t"/>
              <a:pathLst>
                <a:path extrusionOk="0" h="176" w="299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6"/>
            <p:cNvSpPr/>
            <p:nvPr/>
          </p:nvSpPr>
          <p:spPr>
            <a:xfrm>
              <a:off x="2343192" y="1794540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6"/>
            <p:cNvSpPr/>
            <p:nvPr/>
          </p:nvSpPr>
          <p:spPr>
            <a:xfrm>
              <a:off x="2338712" y="1793590"/>
              <a:ext cx="2009" cy="109"/>
            </a:xfrm>
            <a:custGeom>
              <a:rect b="b" l="l" r="r" t="t"/>
              <a:pathLst>
                <a:path extrusionOk="0" h="8" w="148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6"/>
            <p:cNvSpPr/>
            <p:nvPr/>
          </p:nvSpPr>
          <p:spPr>
            <a:xfrm>
              <a:off x="2382309" y="18183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6"/>
            <p:cNvSpPr/>
            <p:nvPr/>
          </p:nvSpPr>
          <p:spPr>
            <a:xfrm>
              <a:off x="2386776" y="1818776"/>
              <a:ext cx="3435" cy="394"/>
            </a:xfrm>
            <a:custGeom>
              <a:rect b="b" l="l" r="r" t="t"/>
              <a:pathLst>
                <a:path extrusionOk="0" h="29" w="253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6"/>
            <p:cNvSpPr/>
            <p:nvPr/>
          </p:nvSpPr>
          <p:spPr>
            <a:xfrm>
              <a:off x="2392098" y="1811662"/>
              <a:ext cx="11663" cy="11554"/>
            </a:xfrm>
            <a:custGeom>
              <a:rect b="b" l="l" r="r" t="t"/>
              <a:pathLst>
                <a:path extrusionOk="0" h="851" w="859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6"/>
            <p:cNvSpPr/>
            <p:nvPr/>
          </p:nvSpPr>
          <p:spPr>
            <a:xfrm>
              <a:off x="2392003" y="1819401"/>
              <a:ext cx="3435" cy="434"/>
            </a:xfrm>
            <a:custGeom>
              <a:rect b="b" l="l" r="r" t="t"/>
              <a:pathLst>
                <a:path extrusionOk="0" h="32" w="253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6"/>
            <p:cNvSpPr/>
            <p:nvPr/>
          </p:nvSpPr>
          <p:spPr>
            <a:xfrm>
              <a:off x="2399471" y="1823053"/>
              <a:ext cx="4236" cy="204"/>
            </a:xfrm>
            <a:custGeom>
              <a:rect b="b" l="l" r="r" t="t"/>
              <a:pathLst>
                <a:path extrusionOk="0" h="15" w="312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6"/>
            <p:cNvSpPr/>
            <p:nvPr/>
          </p:nvSpPr>
          <p:spPr>
            <a:xfrm>
              <a:off x="2397991" y="1811743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6"/>
            <p:cNvSpPr/>
            <p:nvPr/>
          </p:nvSpPr>
          <p:spPr>
            <a:xfrm>
              <a:off x="2393185" y="1816685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6"/>
            <p:cNvSpPr/>
            <p:nvPr/>
          </p:nvSpPr>
          <p:spPr>
            <a:xfrm>
              <a:off x="2399702" y="181259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6"/>
            <p:cNvSpPr/>
            <p:nvPr/>
          </p:nvSpPr>
          <p:spPr>
            <a:xfrm>
              <a:off x="2399227" y="181227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6"/>
            <p:cNvSpPr/>
            <p:nvPr/>
          </p:nvSpPr>
          <p:spPr>
            <a:xfrm>
              <a:off x="2398426" y="181183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6"/>
            <p:cNvSpPr/>
            <p:nvPr/>
          </p:nvSpPr>
          <p:spPr>
            <a:xfrm>
              <a:off x="2397367" y="1811743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6"/>
            <p:cNvSpPr/>
            <p:nvPr/>
          </p:nvSpPr>
          <p:spPr>
            <a:xfrm>
              <a:off x="2393755" y="181540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6"/>
            <p:cNvSpPr/>
            <p:nvPr/>
          </p:nvSpPr>
          <p:spPr>
            <a:xfrm>
              <a:off x="2400747" y="1813549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6"/>
            <p:cNvSpPr/>
            <p:nvPr/>
          </p:nvSpPr>
          <p:spPr>
            <a:xfrm>
              <a:off x="2393375" y="181616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6"/>
            <p:cNvSpPr/>
            <p:nvPr/>
          </p:nvSpPr>
          <p:spPr>
            <a:xfrm>
              <a:off x="2400177" y="1813033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6"/>
            <p:cNvSpPr/>
            <p:nvPr/>
          </p:nvSpPr>
          <p:spPr>
            <a:xfrm>
              <a:off x="2393565" y="1815735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6"/>
            <p:cNvSpPr/>
            <p:nvPr/>
          </p:nvSpPr>
          <p:spPr>
            <a:xfrm>
              <a:off x="2398806" y="1812028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6"/>
            <p:cNvSpPr/>
            <p:nvPr/>
          </p:nvSpPr>
          <p:spPr>
            <a:xfrm>
              <a:off x="2394420" y="1814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6"/>
            <p:cNvSpPr/>
            <p:nvPr/>
          </p:nvSpPr>
          <p:spPr>
            <a:xfrm>
              <a:off x="2394040" y="181483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6"/>
            <p:cNvSpPr/>
            <p:nvPr/>
          </p:nvSpPr>
          <p:spPr>
            <a:xfrm>
              <a:off x="2394135" y="1814649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6"/>
            <p:cNvSpPr/>
            <p:nvPr/>
          </p:nvSpPr>
          <p:spPr>
            <a:xfrm>
              <a:off x="2394230" y="181449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6"/>
            <p:cNvSpPr/>
            <p:nvPr/>
          </p:nvSpPr>
          <p:spPr>
            <a:xfrm>
              <a:off x="2394380" y="181430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6"/>
            <p:cNvSpPr/>
            <p:nvPr/>
          </p:nvSpPr>
          <p:spPr>
            <a:xfrm>
              <a:off x="2394325" y="181440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6"/>
            <p:cNvSpPr/>
            <p:nvPr/>
          </p:nvSpPr>
          <p:spPr>
            <a:xfrm>
              <a:off x="2393904" y="181507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56"/>
            <p:cNvSpPr/>
            <p:nvPr/>
          </p:nvSpPr>
          <p:spPr>
            <a:xfrm>
              <a:off x="2013313" y="1624754"/>
              <a:ext cx="94975" cy="80080"/>
            </a:xfrm>
            <a:custGeom>
              <a:rect b="b" l="l" r="r" t="t"/>
              <a:pathLst>
                <a:path extrusionOk="0" h="5898" w="6995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56"/>
            <p:cNvSpPr/>
            <p:nvPr/>
          </p:nvSpPr>
          <p:spPr>
            <a:xfrm>
              <a:off x="2113407" y="1701277"/>
              <a:ext cx="5580" cy="11812"/>
            </a:xfrm>
            <a:custGeom>
              <a:rect b="b" l="l" r="r" t="t"/>
              <a:pathLst>
                <a:path extrusionOk="0" h="870" w="411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56"/>
            <p:cNvSpPr/>
            <p:nvPr/>
          </p:nvSpPr>
          <p:spPr>
            <a:xfrm>
              <a:off x="2091696" y="1640056"/>
              <a:ext cx="4616" cy="543"/>
            </a:xfrm>
            <a:custGeom>
              <a:rect b="b" l="l" r="r" t="t"/>
              <a:pathLst>
                <a:path extrusionOk="0" h="40" w="34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56"/>
            <p:cNvSpPr/>
            <p:nvPr/>
          </p:nvSpPr>
          <p:spPr>
            <a:xfrm>
              <a:off x="2083563" y="163439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6"/>
            <p:cNvSpPr/>
            <p:nvPr/>
          </p:nvSpPr>
          <p:spPr>
            <a:xfrm>
              <a:off x="2066972" y="1624699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6"/>
            <p:cNvSpPr/>
            <p:nvPr/>
          </p:nvSpPr>
          <p:spPr>
            <a:xfrm>
              <a:off x="2087840" y="1638630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6"/>
            <p:cNvSpPr/>
            <p:nvPr/>
          </p:nvSpPr>
          <p:spPr>
            <a:xfrm>
              <a:off x="2089741" y="1640151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6"/>
            <p:cNvSpPr/>
            <p:nvPr/>
          </p:nvSpPr>
          <p:spPr>
            <a:xfrm>
              <a:off x="2089361" y="1640015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2079992" y="1635819"/>
              <a:ext cx="1629" cy="299"/>
            </a:xfrm>
            <a:custGeom>
              <a:rect b="b" l="l" r="r" t="t"/>
              <a:pathLst>
                <a:path extrusionOk="0" h="22" w="12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2088411" y="163929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2088981" y="1639825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2090121" y="1640110"/>
              <a:ext cx="1589" cy="109"/>
            </a:xfrm>
            <a:custGeom>
              <a:rect b="b" l="l" r="r" t="t"/>
              <a:pathLst>
                <a:path extrusionOk="0" h="8" w="117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2088125" y="1638969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2088696" y="1639580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2091221" y="1640056"/>
              <a:ext cx="1100" cy="68"/>
            </a:xfrm>
            <a:custGeom>
              <a:rect b="b" l="l" r="r" t="t"/>
              <a:pathLst>
                <a:path extrusionOk="0" h="5" w="81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2093923" y="1670524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2103767" y="1657068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2101676" y="1658019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2099585" y="1672289"/>
              <a:ext cx="502" cy="1385"/>
            </a:xfrm>
            <a:custGeom>
              <a:rect b="b" l="l" r="r" t="t"/>
              <a:pathLst>
                <a:path extrusionOk="0" h="102" w="37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2101296" y="1658209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2100630" y="1658684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2100956" y="1658453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2102056" y="1657829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2103142" y="1657543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2102816" y="1657638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2102436" y="1657733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2100345" y="165902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2099395" y="1660300"/>
              <a:ext cx="149" cy="299"/>
            </a:xfrm>
            <a:custGeom>
              <a:rect b="b" l="l" r="r" t="t"/>
              <a:pathLst>
                <a:path extrusionOk="0" h="22" w="11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2099585" y="165991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2099245" y="1660639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2099150" y="1661019"/>
              <a:ext cx="109" cy="339"/>
            </a:xfrm>
            <a:custGeom>
              <a:rect b="b" l="l" r="r" t="t"/>
              <a:pathLst>
                <a:path extrusionOk="0" h="25" w="8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2094018" y="1670958"/>
              <a:ext cx="543" cy="584"/>
            </a:xfrm>
            <a:custGeom>
              <a:rect b="b" l="l" r="r" t="t"/>
              <a:pathLst>
                <a:path extrusionOk="0" h="43" w="4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2100060" y="165930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2099816" y="1659594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2096299" y="1640626"/>
              <a:ext cx="1113" cy="489"/>
            </a:xfrm>
            <a:custGeom>
              <a:rect b="b" l="l" r="r" t="t"/>
              <a:pathLst>
                <a:path extrusionOk="0" h="36" w="82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2103957" y="1654937"/>
              <a:ext cx="299" cy="2145"/>
            </a:xfrm>
            <a:custGeom>
              <a:rect b="b" l="l" r="r" t="t"/>
              <a:pathLst>
                <a:path extrusionOk="0" h="158" w="22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2105138" y="1644577"/>
              <a:ext cx="1969" cy="625"/>
            </a:xfrm>
            <a:custGeom>
              <a:rect b="b" l="l" r="r" t="t"/>
              <a:pathLst>
                <a:path extrusionOk="0" h="46" w="145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2095824" y="1640490"/>
              <a:ext cx="1018" cy="299"/>
            </a:xfrm>
            <a:custGeom>
              <a:rect b="b" l="l" r="r" t="t"/>
              <a:pathLst>
                <a:path extrusionOk="0" h="22" w="75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2103862" y="1656837"/>
              <a:ext cx="149" cy="530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1375130" y="1936371"/>
              <a:ext cx="14704" cy="7522"/>
            </a:xfrm>
            <a:custGeom>
              <a:rect b="b" l="l" r="r" t="t"/>
              <a:pathLst>
                <a:path extrusionOk="0" h="554" w="1083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56"/>
            <p:cNvSpPr/>
            <p:nvPr/>
          </p:nvSpPr>
          <p:spPr>
            <a:xfrm>
              <a:off x="1380643" y="1923581"/>
              <a:ext cx="42986" cy="21887"/>
            </a:xfrm>
            <a:custGeom>
              <a:rect b="b" l="l" r="r" t="t"/>
              <a:pathLst>
                <a:path extrusionOk="0" h="1612" w="3166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56"/>
            <p:cNvSpPr/>
            <p:nvPr/>
          </p:nvSpPr>
          <p:spPr>
            <a:xfrm>
              <a:off x="1391722" y="1940553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56"/>
            <p:cNvSpPr/>
            <p:nvPr/>
          </p:nvSpPr>
          <p:spPr>
            <a:xfrm>
              <a:off x="1391722" y="1941503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56"/>
            <p:cNvSpPr/>
            <p:nvPr/>
          </p:nvSpPr>
          <p:spPr>
            <a:xfrm>
              <a:off x="1391722" y="1940933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56"/>
            <p:cNvSpPr/>
            <p:nvPr/>
          </p:nvSpPr>
          <p:spPr>
            <a:xfrm>
              <a:off x="1391586" y="1938937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56"/>
            <p:cNvSpPr/>
            <p:nvPr/>
          </p:nvSpPr>
          <p:spPr>
            <a:xfrm>
              <a:off x="1381403" y="1935230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56"/>
            <p:cNvSpPr/>
            <p:nvPr/>
          </p:nvSpPr>
          <p:spPr>
            <a:xfrm>
              <a:off x="1391396" y="1938516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56"/>
            <p:cNvSpPr/>
            <p:nvPr/>
          </p:nvSpPr>
          <p:spPr>
            <a:xfrm>
              <a:off x="1382163" y="193566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56"/>
            <p:cNvSpPr/>
            <p:nvPr/>
          </p:nvSpPr>
          <p:spPr>
            <a:xfrm>
              <a:off x="1391722" y="1940173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56"/>
            <p:cNvSpPr/>
            <p:nvPr/>
          </p:nvSpPr>
          <p:spPr>
            <a:xfrm>
              <a:off x="1391627" y="1941978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56"/>
            <p:cNvSpPr/>
            <p:nvPr/>
          </p:nvSpPr>
          <p:spPr>
            <a:xfrm>
              <a:off x="1391722" y="193960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56"/>
            <p:cNvSpPr/>
            <p:nvPr/>
          </p:nvSpPr>
          <p:spPr>
            <a:xfrm>
              <a:off x="1391722" y="19399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56"/>
            <p:cNvSpPr/>
            <p:nvPr/>
          </p:nvSpPr>
          <p:spPr>
            <a:xfrm>
              <a:off x="1391722" y="193941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56"/>
            <p:cNvSpPr/>
            <p:nvPr/>
          </p:nvSpPr>
          <p:spPr>
            <a:xfrm>
              <a:off x="1391627" y="1939127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56"/>
            <p:cNvSpPr/>
            <p:nvPr/>
          </p:nvSpPr>
          <p:spPr>
            <a:xfrm>
              <a:off x="1391491" y="193865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56"/>
            <p:cNvSpPr/>
            <p:nvPr/>
          </p:nvSpPr>
          <p:spPr>
            <a:xfrm>
              <a:off x="1391532" y="193880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56"/>
            <p:cNvSpPr/>
            <p:nvPr/>
          </p:nvSpPr>
          <p:spPr>
            <a:xfrm>
              <a:off x="1174075" y="1791214"/>
              <a:ext cx="223703" cy="138382"/>
            </a:xfrm>
            <a:custGeom>
              <a:rect b="b" l="l" r="r" t="t"/>
              <a:pathLst>
                <a:path extrusionOk="0" h="10192" w="16476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56"/>
            <p:cNvSpPr/>
            <p:nvPr/>
          </p:nvSpPr>
          <p:spPr>
            <a:xfrm>
              <a:off x="1356122" y="1909990"/>
              <a:ext cx="28160" cy="28771"/>
            </a:xfrm>
            <a:custGeom>
              <a:rect b="b" l="l" r="r" t="t"/>
              <a:pathLst>
                <a:path extrusionOk="0" h="2119" w="2074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56"/>
            <p:cNvSpPr/>
            <p:nvPr/>
          </p:nvSpPr>
          <p:spPr>
            <a:xfrm>
              <a:off x="1378552" y="193466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56"/>
            <p:cNvSpPr/>
            <p:nvPr/>
          </p:nvSpPr>
          <p:spPr>
            <a:xfrm>
              <a:off x="1374370" y="1937892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56"/>
            <p:cNvSpPr/>
            <p:nvPr/>
          </p:nvSpPr>
          <p:spPr>
            <a:xfrm>
              <a:off x="1373759" y="1938462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56"/>
            <p:cNvSpPr/>
            <p:nvPr/>
          </p:nvSpPr>
          <p:spPr>
            <a:xfrm>
              <a:off x="1377601" y="1935190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56"/>
            <p:cNvSpPr/>
            <p:nvPr/>
          </p:nvSpPr>
          <p:spPr>
            <a:xfrm>
              <a:off x="1378362" y="1934714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56"/>
            <p:cNvSpPr/>
            <p:nvPr/>
          </p:nvSpPr>
          <p:spPr>
            <a:xfrm>
              <a:off x="1377370" y="1935380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56"/>
            <p:cNvSpPr/>
            <p:nvPr/>
          </p:nvSpPr>
          <p:spPr>
            <a:xfrm>
              <a:off x="1377031" y="193557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56"/>
            <p:cNvSpPr/>
            <p:nvPr/>
          </p:nvSpPr>
          <p:spPr>
            <a:xfrm>
              <a:off x="1376705" y="1935855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56"/>
            <p:cNvSpPr/>
            <p:nvPr/>
          </p:nvSpPr>
          <p:spPr>
            <a:xfrm>
              <a:off x="1375470" y="1936900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56"/>
            <p:cNvSpPr/>
            <p:nvPr/>
          </p:nvSpPr>
          <p:spPr>
            <a:xfrm>
              <a:off x="1377846" y="193504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56"/>
            <p:cNvSpPr/>
            <p:nvPr/>
          </p:nvSpPr>
          <p:spPr>
            <a:xfrm>
              <a:off x="1378076" y="1934905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56"/>
            <p:cNvSpPr/>
            <p:nvPr/>
          </p:nvSpPr>
          <p:spPr>
            <a:xfrm>
              <a:off x="1374899" y="193737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56"/>
            <p:cNvSpPr/>
            <p:nvPr/>
          </p:nvSpPr>
          <p:spPr>
            <a:xfrm>
              <a:off x="1375890" y="19365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56"/>
            <p:cNvSpPr/>
            <p:nvPr/>
          </p:nvSpPr>
          <p:spPr>
            <a:xfrm>
              <a:off x="1376325" y="1936140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56"/>
            <p:cNvSpPr/>
            <p:nvPr/>
          </p:nvSpPr>
          <p:spPr>
            <a:xfrm>
              <a:off x="1378226" y="1934810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56"/>
            <p:cNvSpPr/>
            <p:nvPr/>
          </p:nvSpPr>
          <p:spPr>
            <a:xfrm>
              <a:off x="1378647" y="1928917"/>
              <a:ext cx="3435" cy="5716"/>
            </a:xfrm>
            <a:custGeom>
              <a:rect b="b" l="l" r="r" t="t"/>
              <a:pathLst>
                <a:path extrusionOk="0" h="421" w="253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56"/>
            <p:cNvSpPr/>
            <p:nvPr/>
          </p:nvSpPr>
          <p:spPr>
            <a:xfrm>
              <a:off x="1384078" y="192686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56"/>
            <p:cNvSpPr/>
            <p:nvPr/>
          </p:nvSpPr>
          <p:spPr>
            <a:xfrm>
              <a:off x="1383127" y="1927152"/>
              <a:ext cx="869" cy="869"/>
            </a:xfrm>
            <a:custGeom>
              <a:rect b="b" l="l" r="r" t="t"/>
              <a:pathLst>
                <a:path extrusionOk="0" h="64" w="64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56"/>
            <p:cNvSpPr/>
            <p:nvPr/>
          </p:nvSpPr>
          <p:spPr>
            <a:xfrm>
              <a:off x="1378647" y="1934524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56"/>
            <p:cNvSpPr/>
            <p:nvPr/>
          </p:nvSpPr>
          <p:spPr>
            <a:xfrm>
              <a:off x="1358213" y="1927342"/>
              <a:ext cx="394" cy="543"/>
            </a:xfrm>
            <a:custGeom>
              <a:rect b="b" l="l" r="r" t="t"/>
              <a:pathLst>
                <a:path extrusionOk="0" h="40" w="29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56"/>
            <p:cNvSpPr/>
            <p:nvPr/>
          </p:nvSpPr>
          <p:spPr>
            <a:xfrm>
              <a:off x="1360874" y="1924206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56"/>
            <p:cNvSpPr/>
            <p:nvPr/>
          </p:nvSpPr>
          <p:spPr>
            <a:xfrm>
              <a:off x="1361064" y="192397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56"/>
            <p:cNvSpPr/>
            <p:nvPr/>
          </p:nvSpPr>
          <p:spPr>
            <a:xfrm>
              <a:off x="1356122" y="1927912"/>
              <a:ext cx="2064" cy="2865"/>
            </a:xfrm>
            <a:custGeom>
              <a:rect b="b" l="l" r="r" t="t"/>
              <a:pathLst>
                <a:path extrusionOk="0" h="211" w="152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56"/>
            <p:cNvSpPr/>
            <p:nvPr/>
          </p:nvSpPr>
          <p:spPr>
            <a:xfrm>
              <a:off x="1358647" y="1926826"/>
              <a:ext cx="339" cy="434"/>
            </a:xfrm>
            <a:custGeom>
              <a:rect b="b" l="l" r="r" t="t"/>
              <a:pathLst>
                <a:path extrusionOk="0" h="32" w="25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56"/>
            <p:cNvSpPr/>
            <p:nvPr/>
          </p:nvSpPr>
          <p:spPr>
            <a:xfrm>
              <a:off x="1377465" y="1910085"/>
              <a:ext cx="1955" cy="14"/>
            </a:xfrm>
            <a:custGeom>
              <a:rect b="b" l="l" r="r" t="t"/>
              <a:pathLst>
                <a:path extrusionOk="0" h="1" w="144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56"/>
            <p:cNvSpPr/>
            <p:nvPr/>
          </p:nvSpPr>
          <p:spPr>
            <a:xfrm>
              <a:off x="1359788" y="1925441"/>
              <a:ext cx="204" cy="299"/>
            </a:xfrm>
            <a:custGeom>
              <a:rect b="b" l="l" r="r" t="t"/>
              <a:pathLst>
                <a:path extrusionOk="0" h="22" w="15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56"/>
            <p:cNvSpPr/>
            <p:nvPr/>
          </p:nvSpPr>
          <p:spPr>
            <a:xfrm>
              <a:off x="1359448" y="1925876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56"/>
            <p:cNvSpPr/>
            <p:nvPr/>
          </p:nvSpPr>
          <p:spPr>
            <a:xfrm>
              <a:off x="1360113" y="192511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56"/>
            <p:cNvSpPr/>
            <p:nvPr/>
          </p:nvSpPr>
          <p:spPr>
            <a:xfrm>
              <a:off x="1361213" y="1923785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56"/>
            <p:cNvSpPr/>
            <p:nvPr/>
          </p:nvSpPr>
          <p:spPr>
            <a:xfrm>
              <a:off x="1360643" y="1924450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56"/>
            <p:cNvSpPr/>
            <p:nvPr/>
          </p:nvSpPr>
          <p:spPr>
            <a:xfrm>
              <a:off x="1360399" y="1924735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56"/>
            <p:cNvSpPr/>
            <p:nvPr/>
          </p:nvSpPr>
          <p:spPr>
            <a:xfrm>
              <a:off x="1359068" y="1926351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56"/>
            <p:cNvSpPr/>
            <p:nvPr/>
          </p:nvSpPr>
          <p:spPr>
            <a:xfrm>
              <a:off x="1380833" y="1905333"/>
              <a:ext cx="7386" cy="17841"/>
            </a:xfrm>
            <a:custGeom>
              <a:rect b="b" l="l" r="r" t="t"/>
              <a:pathLst>
                <a:path extrusionOk="0" h="1314" w="544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56"/>
            <p:cNvSpPr/>
            <p:nvPr/>
          </p:nvSpPr>
          <p:spPr>
            <a:xfrm>
              <a:off x="1381973" y="1909664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56"/>
            <p:cNvSpPr/>
            <p:nvPr/>
          </p:nvSpPr>
          <p:spPr>
            <a:xfrm>
              <a:off x="1381837" y="190980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6"/>
            <p:cNvSpPr/>
            <p:nvPr/>
          </p:nvSpPr>
          <p:spPr>
            <a:xfrm>
              <a:off x="1386970" y="1905618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6"/>
            <p:cNvSpPr/>
            <p:nvPr/>
          </p:nvSpPr>
          <p:spPr>
            <a:xfrm>
              <a:off x="1382123" y="1909515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6"/>
            <p:cNvSpPr/>
            <p:nvPr/>
          </p:nvSpPr>
          <p:spPr>
            <a:xfrm>
              <a:off x="1382543" y="1908374"/>
              <a:ext cx="584" cy="774"/>
            </a:xfrm>
            <a:custGeom>
              <a:rect b="b" l="l" r="r" t="t"/>
              <a:pathLst>
                <a:path extrusionOk="0" h="57" w="43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6"/>
            <p:cNvSpPr/>
            <p:nvPr/>
          </p:nvSpPr>
          <p:spPr>
            <a:xfrm>
              <a:off x="1387214" y="190576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6"/>
            <p:cNvSpPr/>
            <p:nvPr/>
          </p:nvSpPr>
          <p:spPr>
            <a:xfrm>
              <a:off x="1382408" y="1909189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6"/>
            <p:cNvSpPr/>
            <p:nvPr/>
          </p:nvSpPr>
          <p:spPr>
            <a:xfrm>
              <a:off x="1381593" y="19099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6"/>
            <p:cNvSpPr/>
            <p:nvPr/>
          </p:nvSpPr>
          <p:spPr>
            <a:xfrm>
              <a:off x="1387499" y="1905957"/>
              <a:ext cx="720" cy="584"/>
            </a:xfrm>
            <a:custGeom>
              <a:rect b="b" l="l" r="r" t="t"/>
              <a:pathLst>
                <a:path extrusionOk="0" h="43" w="53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6"/>
            <p:cNvSpPr/>
            <p:nvPr/>
          </p:nvSpPr>
          <p:spPr>
            <a:xfrm>
              <a:off x="1382258" y="190937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6"/>
            <p:cNvSpPr/>
            <p:nvPr/>
          </p:nvSpPr>
          <p:spPr>
            <a:xfrm>
              <a:off x="1381688" y="1909854"/>
              <a:ext cx="109" cy="54"/>
            </a:xfrm>
            <a:custGeom>
              <a:rect b="b" l="l" r="r" t="t"/>
              <a:pathLst>
                <a:path extrusionOk="0" h="4" w="8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6"/>
            <p:cNvSpPr/>
            <p:nvPr/>
          </p:nvSpPr>
          <p:spPr>
            <a:xfrm>
              <a:off x="1380833" y="1922875"/>
              <a:ext cx="2105" cy="299"/>
            </a:xfrm>
            <a:custGeom>
              <a:rect b="b" l="l" r="r" t="t"/>
              <a:pathLst>
                <a:path extrusionOk="0" h="22" w="155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6"/>
            <p:cNvSpPr/>
            <p:nvPr/>
          </p:nvSpPr>
          <p:spPr>
            <a:xfrm>
              <a:off x="1490539" y="1892285"/>
              <a:ext cx="19416" cy="14772"/>
            </a:xfrm>
            <a:custGeom>
              <a:rect b="b" l="l" r="r" t="t"/>
              <a:pathLst>
                <a:path extrusionOk="0" h="1088" w="143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6"/>
            <p:cNvSpPr/>
            <p:nvPr/>
          </p:nvSpPr>
          <p:spPr>
            <a:xfrm>
              <a:off x="1510647" y="1894932"/>
              <a:ext cx="23353" cy="13252"/>
            </a:xfrm>
            <a:custGeom>
              <a:rect b="b" l="l" r="r" t="t"/>
              <a:pathLst>
                <a:path extrusionOk="0" h="976" w="172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56"/>
            <p:cNvSpPr/>
            <p:nvPr/>
          </p:nvSpPr>
          <p:spPr>
            <a:xfrm>
              <a:off x="1510797" y="1904382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56"/>
            <p:cNvSpPr/>
            <p:nvPr/>
          </p:nvSpPr>
          <p:spPr>
            <a:xfrm>
              <a:off x="1511598" y="1896453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56"/>
            <p:cNvSpPr/>
            <p:nvPr/>
          </p:nvSpPr>
          <p:spPr>
            <a:xfrm>
              <a:off x="1510647" y="1905998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6"/>
            <p:cNvSpPr/>
            <p:nvPr/>
          </p:nvSpPr>
          <p:spPr>
            <a:xfrm>
              <a:off x="1510552" y="1907709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56"/>
            <p:cNvSpPr/>
            <p:nvPr/>
          </p:nvSpPr>
          <p:spPr>
            <a:xfrm>
              <a:off x="1510932" y="190282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56"/>
            <p:cNvSpPr/>
            <p:nvPr/>
          </p:nvSpPr>
          <p:spPr>
            <a:xfrm>
              <a:off x="1511082" y="1901056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56"/>
            <p:cNvSpPr/>
            <p:nvPr/>
          </p:nvSpPr>
          <p:spPr>
            <a:xfrm>
              <a:off x="1511462" y="1897824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56"/>
            <p:cNvSpPr/>
            <p:nvPr/>
          </p:nvSpPr>
          <p:spPr>
            <a:xfrm>
              <a:off x="1511272" y="1899399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56"/>
            <p:cNvSpPr/>
            <p:nvPr/>
          </p:nvSpPr>
          <p:spPr>
            <a:xfrm>
              <a:off x="1511788" y="1895068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56"/>
            <p:cNvSpPr/>
            <p:nvPr/>
          </p:nvSpPr>
          <p:spPr>
            <a:xfrm>
              <a:off x="1394193" y="1931619"/>
              <a:ext cx="29585" cy="30481"/>
            </a:xfrm>
            <a:custGeom>
              <a:rect b="b" l="l" r="r" t="t"/>
              <a:pathLst>
                <a:path extrusionOk="0" h="2245" w="2179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56"/>
            <p:cNvSpPr/>
            <p:nvPr/>
          </p:nvSpPr>
          <p:spPr>
            <a:xfrm>
              <a:off x="1418863" y="193361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56"/>
            <p:cNvSpPr/>
            <p:nvPr/>
          </p:nvSpPr>
          <p:spPr>
            <a:xfrm>
              <a:off x="1419488" y="1933194"/>
              <a:ext cx="244" cy="149"/>
            </a:xfrm>
            <a:custGeom>
              <a:rect b="b" l="l" r="r" t="t"/>
              <a:pathLst>
                <a:path extrusionOk="0" h="11" w="18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56"/>
            <p:cNvSpPr/>
            <p:nvPr/>
          </p:nvSpPr>
          <p:spPr>
            <a:xfrm>
              <a:off x="1421429" y="1932189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1420058" y="1932814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6"/>
            <p:cNvSpPr/>
            <p:nvPr/>
          </p:nvSpPr>
          <p:spPr>
            <a:xfrm>
              <a:off x="1423575" y="193161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6"/>
            <p:cNvSpPr/>
            <p:nvPr/>
          </p:nvSpPr>
          <p:spPr>
            <a:xfrm>
              <a:off x="1422190" y="1931958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1422814" y="1931768"/>
              <a:ext cx="394" cy="109"/>
            </a:xfrm>
            <a:custGeom>
              <a:rect b="b" l="l" r="r" t="t"/>
              <a:pathLst>
                <a:path extrusionOk="0" h="8" w="29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1399189" y="194425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6"/>
            <p:cNvSpPr/>
            <p:nvPr/>
          </p:nvSpPr>
          <p:spPr>
            <a:xfrm>
              <a:off x="1420669" y="1932433"/>
              <a:ext cx="489" cy="244"/>
            </a:xfrm>
            <a:custGeom>
              <a:rect b="b" l="l" r="r" t="t"/>
              <a:pathLst>
                <a:path extrusionOk="0" h="18" w="36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56"/>
            <p:cNvSpPr/>
            <p:nvPr/>
          </p:nvSpPr>
          <p:spPr>
            <a:xfrm>
              <a:off x="1399135" y="1942793"/>
              <a:ext cx="204" cy="1195"/>
            </a:xfrm>
            <a:custGeom>
              <a:rect b="b" l="l" r="r" t="t"/>
              <a:pathLst>
                <a:path extrusionOk="0" h="88" w="15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56"/>
            <p:cNvSpPr/>
            <p:nvPr/>
          </p:nvSpPr>
          <p:spPr>
            <a:xfrm>
              <a:off x="1494680" y="2006254"/>
              <a:ext cx="293288" cy="299506"/>
            </a:xfrm>
            <a:custGeom>
              <a:rect b="b" l="l" r="r" t="t"/>
              <a:pathLst>
                <a:path extrusionOk="0" h="22059" w="21601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56"/>
            <p:cNvSpPr/>
            <p:nvPr/>
          </p:nvSpPr>
          <p:spPr>
            <a:xfrm>
              <a:off x="1610849" y="2278130"/>
              <a:ext cx="35193" cy="37406"/>
            </a:xfrm>
            <a:custGeom>
              <a:rect b="b" l="l" r="r" t="t"/>
              <a:pathLst>
                <a:path extrusionOk="0" h="2755" w="2592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56"/>
            <p:cNvSpPr/>
            <p:nvPr/>
          </p:nvSpPr>
          <p:spPr>
            <a:xfrm>
              <a:off x="1645078" y="2303846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6"/>
            <p:cNvSpPr/>
            <p:nvPr/>
          </p:nvSpPr>
          <p:spPr>
            <a:xfrm>
              <a:off x="1644983" y="2300289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56"/>
            <p:cNvSpPr/>
            <p:nvPr/>
          </p:nvSpPr>
          <p:spPr>
            <a:xfrm>
              <a:off x="1645173" y="230447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56"/>
            <p:cNvSpPr/>
            <p:nvPr/>
          </p:nvSpPr>
          <p:spPr>
            <a:xfrm>
              <a:off x="1645024" y="230323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6"/>
            <p:cNvSpPr/>
            <p:nvPr/>
          </p:nvSpPr>
          <p:spPr>
            <a:xfrm>
              <a:off x="1645268" y="230508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56"/>
            <p:cNvSpPr/>
            <p:nvPr/>
          </p:nvSpPr>
          <p:spPr>
            <a:xfrm>
              <a:off x="1644983" y="2301999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56"/>
            <p:cNvSpPr/>
            <p:nvPr/>
          </p:nvSpPr>
          <p:spPr>
            <a:xfrm>
              <a:off x="1644983" y="230261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56"/>
            <p:cNvSpPr/>
            <p:nvPr/>
          </p:nvSpPr>
          <p:spPr>
            <a:xfrm>
              <a:off x="1644983" y="2300859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56"/>
            <p:cNvSpPr/>
            <p:nvPr/>
          </p:nvSpPr>
          <p:spPr>
            <a:xfrm>
              <a:off x="1645838" y="230694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56"/>
            <p:cNvSpPr/>
            <p:nvPr/>
          </p:nvSpPr>
          <p:spPr>
            <a:xfrm>
              <a:off x="1645594" y="2306317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56"/>
            <p:cNvSpPr/>
            <p:nvPr/>
          </p:nvSpPr>
          <p:spPr>
            <a:xfrm>
              <a:off x="1645404" y="2305706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56"/>
            <p:cNvSpPr/>
            <p:nvPr/>
          </p:nvSpPr>
          <p:spPr>
            <a:xfrm>
              <a:off x="1617312" y="2278700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56"/>
            <p:cNvSpPr/>
            <p:nvPr/>
          </p:nvSpPr>
          <p:spPr>
            <a:xfrm>
              <a:off x="1618032" y="2278660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56"/>
            <p:cNvSpPr/>
            <p:nvPr/>
          </p:nvSpPr>
          <p:spPr>
            <a:xfrm>
              <a:off x="1645024" y="2299718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56"/>
            <p:cNvSpPr/>
            <p:nvPr/>
          </p:nvSpPr>
          <p:spPr>
            <a:xfrm>
              <a:off x="1645078" y="2299189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56"/>
            <p:cNvSpPr/>
            <p:nvPr/>
          </p:nvSpPr>
          <p:spPr>
            <a:xfrm>
              <a:off x="1644983" y="2301429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56"/>
            <p:cNvSpPr/>
            <p:nvPr/>
          </p:nvSpPr>
          <p:spPr>
            <a:xfrm>
              <a:off x="1645119" y="2298673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56"/>
            <p:cNvSpPr/>
            <p:nvPr/>
          </p:nvSpPr>
          <p:spPr>
            <a:xfrm>
              <a:off x="1618697" y="2278565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56"/>
            <p:cNvSpPr/>
            <p:nvPr/>
          </p:nvSpPr>
          <p:spPr>
            <a:xfrm>
              <a:off x="1533091" y="2481100"/>
              <a:ext cx="1575" cy="3014"/>
            </a:xfrm>
            <a:custGeom>
              <a:rect b="b" l="l" r="r" t="t"/>
              <a:pathLst>
                <a:path extrusionOk="0" h="222" w="116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1496866" y="2211818"/>
              <a:ext cx="147845" cy="264069"/>
            </a:xfrm>
            <a:custGeom>
              <a:rect b="b" l="l" r="r" t="t"/>
              <a:pathLst>
                <a:path extrusionOk="0" h="19449" w="10889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1532711" y="2487712"/>
              <a:ext cx="24589" cy="16850"/>
            </a:xfrm>
            <a:custGeom>
              <a:rect b="b" l="l" r="r" t="t"/>
              <a:pathLst>
                <a:path extrusionOk="0" h="1241" w="1811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56"/>
            <p:cNvSpPr/>
            <p:nvPr/>
          </p:nvSpPr>
          <p:spPr>
            <a:xfrm>
              <a:off x="1640177" y="2240588"/>
              <a:ext cx="3245" cy="244"/>
            </a:xfrm>
            <a:custGeom>
              <a:rect b="b" l="l" r="r" t="t"/>
              <a:pathLst>
                <a:path extrusionOk="0" h="18" w="239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56"/>
            <p:cNvSpPr/>
            <p:nvPr/>
          </p:nvSpPr>
          <p:spPr>
            <a:xfrm>
              <a:off x="1639946" y="22405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56"/>
            <p:cNvSpPr/>
            <p:nvPr/>
          </p:nvSpPr>
          <p:spPr>
            <a:xfrm>
              <a:off x="1620924" y="2257221"/>
              <a:ext cx="12709" cy="14555"/>
            </a:xfrm>
            <a:custGeom>
              <a:rect b="b" l="l" r="r" t="t"/>
              <a:pathLst>
                <a:path extrusionOk="0" h="1072" w="936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56"/>
            <p:cNvSpPr/>
            <p:nvPr/>
          </p:nvSpPr>
          <p:spPr>
            <a:xfrm>
              <a:off x="1615031" y="2277560"/>
              <a:ext cx="733" cy="828"/>
            </a:xfrm>
            <a:custGeom>
              <a:rect b="b" l="l" r="r" t="t"/>
              <a:pathLst>
                <a:path extrusionOk="0" h="61" w="54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56"/>
            <p:cNvSpPr/>
            <p:nvPr/>
          </p:nvSpPr>
          <p:spPr>
            <a:xfrm>
              <a:off x="1644453" y="2246291"/>
              <a:ext cx="109" cy="1100"/>
            </a:xfrm>
            <a:custGeom>
              <a:rect b="b" l="l" r="r" t="t"/>
              <a:pathLst>
                <a:path extrusionOk="0" h="81" w="8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56"/>
            <p:cNvSpPr/>
            <p:nvPr/>
          </p:nvSpPr>
          <p:spPr>
            <a:xfrm>
              <a:off x="1644358" y="2245001"/>
              <a:ext cx="109" cy="1208"/>
            </a:xfrm>
            <a:custGeom>
              <a:rect b="b" l="l" r="r" t="t"/>
              <a:pathLst>
                <a:path extrusionOk="0" h="89" w="8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56"/>
            <p:cNvSpPr/>
            <p:nvPr/>
          </p:nvSpPr>
          <p:spPr>
            <a:xfrm>
              <a:off x="1644168" y="2243671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56"/>
            <p:cNvSpPr/>
            <p:nvPr/>
          </p:nvSpPr>
          <p:spPr>
            <a:xfrm>
              <a:off x="1644358" y="224490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56"/>
            <p:cNvSpPr/>
            <p:nvPr/>
          </p:nvSpPr>
          <p:spPr>
            <a:xfrm>
              <a:off x="1635710" y="2253745"/>
              <a:ext cx="3720" cy="1914"/>
            </a:xfrm>
            <a:custGeom>
              <a:rect b="b" l="l" r="r" t="t"/>
              <a:pathLst>
                <a:path extrusionOk="0" h="141" w="274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56"/>
            <p:cNvSpPr/>
            <p:nvPr/>
          </p:nvSpPr>
          <p:spPr>
            <a:xfrm>
              <a:off x="1614081" y="2280031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56"/>
            <p:cNvSpPr/>
            <p:nvPr/>
          </p:nvSpPr>
          <p:spPr>
            <a:xfrm>
              <a:off x="1611284" y="2310119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56"/>
            <p:cNvSpPr/>
            <p:nvPr/>
          </p:nvSpPr>
          <p:spPr>
            <a:xfrm>
              <a:off x="1611379" y="23097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56"/>
            <p:cNvSpPr/>
            <p:nvPr/>
          </p:nvSpPr>
          <p:spPr>
            <a:xfrm>
              <a:off x="1611379" y="23095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56"/>
            <p:cNvSpPr/>
            <p:nvPr/>
          </p:nvSpPr>
          <p:spPr>
            <a:xfrm>
              <a:off x="1613700" y="2281226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56"/>
            <p:cNvSpPr/>
            <p:nvPr/>
          </p:nvSpPr>
          <p:spPr>
            <a:xfrm>
              <a:off x="1611134" y="231055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56"/>
            <p:cNvSpPr/>
            <p:nvPr/>
          </p:nvSpPr>
          <p:spPr>
            <a:xfrm>
              <a:off x="1481659" y="2178417"/>
              <a:ext cx="61465" cy="331549"/>
            </a:xfrm>
            <a:custGeom>
              <a:rect b="b" l="l" r="r" t="t"/>
              <a:pathLst>
                <a:path extrusionOk="0" h="24419" w="4527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56"/>
            <p:cNvSpPr/>
            <p:nvPr/>
          </p:nvSpPr>
          <p:spPr>
            <a:xfrm>
              <a:off x="1538223" y="2504929"/>
              <a:ext cx="4671" cy="855"/>
            </a:xfrm>
            <a:custGeom>
              <a:rect b="b" l="l" r="r" t="t"/>
              <a:pathLst>
                <a:path extrusionOk="0" h="63" w="344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56"/>
            <p:cNvSpPr/>
            <p:nvPr/>
          </p:nvSpPr>
          <p:spPr>
            <a:xfrm>
              <a:off x="1490593" y="2404157"/>
              <a:ext cx="3476" cy="4236"/>
            </a:xfrm>
            <a:custGeom>
              <a:rect b="b" l="l" r="r" t="t"/>
              <a:pathLst>
                <a:path extrusionOk="0" h="312" w="256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56"/>
            <p:cNvSpPr/>
            <p:nvPr/>
          </p:nvSpPr>
          <p:spPr>
            <a:xfrm>
              <a:off x="1481225" y="2421916"/>
              <a:ext cx="163" cy="869"/>
            </a:xfrm>
            <a:custGeom>
              <a:rect b="b" l="l" r="r" t="t"/>
              <a:pathLst>
                <a:path extrusionOk="0" h="64" w="12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1543206" y="221900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56"/>
            <p:cNvSpPr/>
            <p:nvPr/>
          </p:nvSpPr>
          <p:spPr>
            <a:xfrm>
              <a:off x="1542351" y="2224132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56"/>
            <p:cNvSpPr/>
            <p:nvPr/>
          </p:nvSpPr>
          <p:spPr>
            <a:xfrm>
              <a:off x="1542446" y="2223617"/>
              <a:ext cx="109" cy="434"/>
            </a:xfrm>
            <a:custGeom>
              <a:rect b="b" l="l" r="r" t="t"/>
              <a:pathLst>
                <a:path extrusionOk="0" h="32" w="8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56"/>
            <p:cNvSpPr/>
            <p:nvPr/>
          </p:nvSpPr>
          <p:spPr>
            <a:xfrm>
              <a:off x="1542256" y="2224513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56"/>
            <p:cNvSpPr/>
            <p:nvPr/>
          </p:nvSpPr>
          <p:spPr>
            <a:xfrm>
              <a:off x="1542066" y="2225137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56"/>
            <p:cNvSpPr/>
            <p:nvPr/>
          </p:nvSpPr>
          <p:spPr>
            <a:xfrm>
              <a:off x="1532466" y="2238158"/>
              <a:ext cx="1874" cy="6381"/>
            </a:xfrm>
            <a:custGeom>
              <a:rect b="b" l="l" r="r" t="t"/>
              <a:pathLst>
                <a:path extrusionOk="0" h="470" w="138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56"/>
            <p:cNvSpPr/>
            <p:nvPr/>
          </p:nvSpPr>
          <p:spPr>
            <a:xfrm>
              <a:off x="1542161" y="2224893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56"/>
            <p:cNvSpPr/>
            <p:nvPr/>
          </p:nvSpPr>
          <p:spPr>
            <a:xfrm>
              <a:off x="1543016" y="2220141"/>
              <a:ext cx="68" cy="584"/>
            </a:xfrm>
            <a:custGeom>
              <a:rect b="b" l="l" r="r" t="t"/>
              <a:pathLst>
                <a:path extrusionOk="0" h="43" w="5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56"/>
            <p:cNvSpPr/>
            <p:nvPr/>
          </p:nvSpPr>
          <p:spPr>
            <a:xfrm>
              <a:off x="1531611" y="2504576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56"/>
            <p:cNvSpPr/>
            <p:nvPr/>
          </p:nvSpPr>
          <p:spPr>
            <a:xfrm>
              <a:off x="1508556" y="2474447"/>
              <a:ext cx="1059" cy="149"/>
            </a:xfrm>
            <a:custGeom>
              <a:rect b="b" l="l" r="r" t="t"/>
              <a:pathLst>
                <a:path extrusionOk="0" h="11" w="78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56"/>
            <p:cNvSpPr/>
            <p:nvPr/>
          </p:nvSpPr>
          <p:spPr>
            <a:xfrm>
              <a:off x="1542921" y="2220955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56"/>
            <p:cNvSpPr/>
            <p:nvPr/>
          </p:nvSpPr>
          <p:spPr>
            <a:xfrm>
              <a:off x="153299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56"/>
            <p:cNvSpPr/>
            <p:nvPr/>
          </p:nvSpPr>
          <p:spPr>
            <a:xfrm>
              <a:off x="1542826" y="2221566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56"/>
            <p:cNvSpPr/>
            <p:nvPr/>
          </p:nvSpPr>
          <p:spPr>
            <a:xfrm>
              <a:off x="1540830" y="2504861"/>
              <a:ext cx="638" cy="68"/>
            </a:xfrm>
            <a:custGeom>
              <a:rect b="b" l="l" r="r" t="t"/>
              <a:pathLst>
                <a:path extrusionOk="0" h="5" w="47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56"/>
            <p:cNvSpPr/>
            <p:nvPr/>
          </p:nvSpPr>
          <p:spPr>
            <a:xfrm>
              <a:off x="1543111" y="2219530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56"/>
            <p:cNvSpPr/>
            <p:nvPr/>
          </p:nvSpPr>
          <p:spPr>
            <a:xfrm>
              <a:off x="1508516" y="2416173"/>
              <a:ext cx="149" cy="1059"/>
            </a:xfrm>
            <a:custGeom>
              <a:rect b="b" l="l" r="r" t="t"/>
              <a:pathLst>
                <a:path extrusionOk="0" h="78" w="11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56"/>
            <p:cNvSpPr/>
            <p:nvPr/>
          </p:nvSpPr>
          <p:spPr>
            <a:xfrm>
              <a:off x="1512738" y="2402867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56"/>
            <p:cNvSpPr/>
            <p:nvPr/>
          </p:nvSpPr>
          <p:spPr>
            <a:xfrm>
              <a:off x="1507660" y="2400396"/>
              <a:ext cx="3910" cy="1724"/>
            </a:xfrm>
            <a:custGeom>
              <a:rect b="b" l="l" r="r" t="t"/>
              <a:pathLst>
                <a:path extrusionOk="0" h="127" w="288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56"/>
            <p:cNvSpPr/>
            <p:nvPr/>
          </p:nvSpPr>
          <p:spPr>
            <a:xfrm>
              <a:off x="1542541" y="2223141"/>
              <a:ext cx="109" cy="339"/>
            </a:xfrm>
            <a:custGeom>
              <a:rect b="b" l="l" r="r" t="t"/>
              <a:pathLst>
                <a:path extrusionOk="0" h="25" w="8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56"/>
            <p:cNvSpPr/>
            <p:nvPr/>
          </p:nvSpPr>
          <p:spPr>
            <a:xfrm>
              <a:off x="1542785" y="2222137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56"/>
            <p:cNvSpPr/>
            <p:nvPr/>
          </p:nvSpPr>
          <p:spPr>
            <a:xfrm>
              <a:off x="1541590" y="2504915"/>
              <a:ext cx="448" cy="54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56"/>
            <p:cNvSpPr/>
            <p:nvPr/>
          </p:nvSpPr>
          <p:spPr>
            <a:xfrm>
              <a:off x="1542636" y="2222666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56"/>
            <p:cNvSpPr/>
            <p:nvPr/>
          </p:nvSpPr>
          <p:spPr>
            <a:xfrm>
              <a:off x="1514978" y="2347728"/>
              <a:ext cx="204" cy="1195"/>
            </a:xfrm>
            <a:custGeom>
              <a:rect b="b" l="l" r="r" t="t"/>
              <a:pathLst>
                <a:path extrusionOk="0" h="88" w="15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56"/>
            <p:cNvSpPr/>
            <p:nvPr/>
          </p:nvSpPr>
          <p:spPr>
            <a:xfrm>
              <a:off x="1530620" y="2480530"/>
              <a:ext cx="1005" cy="24059"/>
            </a:xfrm>
            <a:custGeom>
              <a:rect b="b" l="l" r="r" t="t"/>
              <a:pathLst>
                <a:path extrusionOk="0" h="1772" w="74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56"/>
            <p:cNvSpPr/>
            <p:nvPr/>
          </p:nvSpPr>
          <p:spPr>
            <a:xfrm>
              <a:off x="1523858" y="2474868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56"/>
            <p:cNvSpPr/>
            <p:nvPr/>
          </p:nvSpPr>
          <p:spPr>
            <a:xfrm>
              <a:off x="1525243" y="2475724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56"/>
            <p:cNvSpPr/>
            <p:nvPr/>
          </p:nvSpPr>
          <p:spPr>
            <a:xfrm>
              <a:off x="1524483" y="247524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56"/>
            <p:cNvSpPr/>
            <p:nvPr/>
          </p:nvSpPr>
          <p:spPr>
            <a:xfrm>
              <a:off x="1523057" y="247448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56"/>
            <p:cNvSpPr/>
            <p:nvPr/>
          </p:nvSpPr>
          <p:spPr>
            <a:xfrm>
              <a:off x="1495386" y="2453008"/>
              <a:ext cx="1208" cy="2539"/>
            </a:xfrm>
            <a:custGeom>
              <a:rect b="b" l="l" r="r" t="t"/>
              <a:pathLst>
                <a:path extrusionOk="0" h="187" w="89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56"/>
            <p:cNvSpPr/>
            <p:nvPr/>
          </p:nvSpPr>
          <p:spPr>
            <a:xfrm>
              <a:off x="1542215" y="250495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56"/>
            <p:cNvSpPr/>
            <p:nvPr/>
          </p:nvSpPr>
          <p:spPr>
            <a:xfrm>
              <a:off x="1531801" y="2504861"/>
              <a:ext cx="543" cy="258"/>
            </a:xfrm>
            <a:custGeom>
              <a:rect b="b" l="l" r="r" t="t"/>
              <a:pathLst>
                <a:path extrusionOk="0" h="19" w="4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56"/>
            <p:cNvSpPr/>
            <p:nvPr/>
          </p:nvSpPr>
          <p:spPr>
            <a:xfrm>
              <a:off x="153246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56"/>
            <p:cNvSpPr/>
            <p:nvPr/>
          </p:nvSpPr>
          <p:spPr>
            <a:xfrm>
              <a:off x="153265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56"/>
            <p:cNvSpPr/>
            <p:nvPr/>
          </p:nvSpPr>
          <p:spPr>
            <a:xfrm>
              <a:off x="1542785" y="2505105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56"/>
            <p:cNvSpPr/>
            <p:nvPr/>
          </p:nvSpPr>
          <p:spPr>
            <a:xfrm>
              <a:off x="1522297" y="2306412"/>
              <a:ext cx="625" cy="3014"/>
            </a:xfrm>
            <a:custGeom>
              <a:rect b="b" l="l" r="r" t="t"/>
              <a:pathLst>
                <a:path extrusionOk="0" h="222" w="46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56"/>
            <p:cNvSpPr/>
            <p:nvPr/>
          </p:nvSpPr>
          <p:spPr>
            <a:xfrm>
              <a:off x="1541930" y="222536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56"/>
            <p:cNvSpPr/>
            <p:nvPr/>
          </p:nvSpPr>
          <p:spPr>
            <a:xfrm>
              <a:off x="1538223" y="2504834"/>
              <a:ext cx="2620" cy="41"/>
            </a:xfrm>
            <a:custGeom>
              <a:rect b="b" l="l" r="r" t="t"/>
              <a:pathLst>
                <a:path extrusionOk="0" h="3" w="193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56"/>
            <p:cNvSpPr/>
            <p:nvPr/>
          </p:nvSpPr>
          <p:spPr>
            <a:xfrm>
              <a:off x="1518495" y="2283982"/>
              <a:ext cx="815" cy="434"/>
            </a:xfrm>
            <a:custGeom>
              <a:rect b="b" l="l" r="r" t="t"/>
              <a:pathLst>
                <a:path extrusionOk="0" h="32" w="6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56"/>
            <p:cNvSpPr/>
            <p:nvPr/>
          </p:nvSpPr>
          <p:spPr>
            <a:xfrm>
              <a:off x="1578290" y="2191723"/>
              <a:ext cx="61669" cy="63298"/>
            </a:xfrm>
            <a:custGeom>
              <a:rect b="b" l="l" r="r" t="t"/>
              <a:pathLst>
                <a:path extrusionOk="0" h="4662" w="4542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56"/>
            <p:cNvSpPr/>
            <p:nvPr/>
          </p:nvSpPr>
          <p:spPr>
            <a:xfrm>
              <a:off x="1613184" y="2195620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56"/>
            <p:cNvSpPr/>
            <p:nvPr/>
          </p:nvSpPr>
          <p:spPr>
            <a:xfrm>
              <a:off x="1612804" y="2194954"/>
              <a:ext cx="204" cy="339"/>
            </a:xfrm>
            <a:custGeom>
              <a:rect b="b" l="l" r="r" t="t"/>
              <a:pathLst>
                <a:path extrusionOk="0" h="25" w="15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56"/>
            <p:cNvSpPr/>
            <p:nvPr/>
          </p:nvSpPr>
          <p:spPr>
            <a:xfrm>
              <a:off x="1613035" y="219533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56"/>
            <p:cNvSpPr/>
            <p:nvPr/>
          </p:nvSpPr>
          <p:spPr>
            <a:xfrm>
              <a:off x="1638086" y="2239733"/>
              <a:ext cx="109" cy="910"/>
            </a:xfrm>
            <a:custGeom>
              <a:rect b="b" l="l" r="r" t="t"/>
              <a:pathLst>
                <a:path extrusionOk="0" h="67" w="8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56"/>
            <p:cNvSpPr/>
            <p:nvPr/>
          </p:nvSpPr>
          <p:spPr>
            <a:xfrm>
              <a:off x="1612560" y="2194615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56"/>
            <p:cNvSpPr/>
            <p:nvPr/>
          </p:nvSpPr>
          <p:spPr>
            <a:xfrm>
              <a:off x="1625201" y="2214031"/>
              <a:ext cx="299" cy="54"/>
            </a:xfrm>
            <a:custGeom>
              <a:rect b="b" l="l" r="r" t="t"/>
              <a:pathLst>
                <a:path extrusionOk="0" h="4" w="22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56"/>
            <p:cNvSpPr/>
            <p:nvPr/>
          </p:nvSpPr>
          <p:spPr>
            <a:xfrm>
              <a:off x="1613184" y="2196095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56"/>
            <p:cNvSpPr/>
            <p:nvPr/>
          </p:nvSpPr>
          <p:spPr>
            <a:xfrm>
              <a:off x="1639280" y="2227228"/>
              <a:ext cx="434" cy="679"/>
            </a:xfrm>
            <a:custGeom>
              <a:rect b="b" l="l" r="r" t="t"/>
              <a:pathLst>
                <a:path extrusionOk="0" h="50" w="32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56"/>
            <p:cNvSpPr/>
            <p:nvPr/>
          </p:nvSpPr>
          <p:spPr>
            <a:xfrm>
              <a:off x="1613320" y="219600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56"/>
            <p:cNvSpPr/>
            <p:nvPr/>
          </p:nvSpPr>
          <p:spPr>
            <a:xfrm>
              <a:off x="1613280" y="2195810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56"/>
            <p:cNvSpPr/>
            <p:nvPr/>
          </p:nvSpPr>
          <p:spPr>
            <a:xfrm>
              <a:off x="1638181" y="2226943"/>
              <a:ext cx="1113" cy="299"/>
            </a:xfrm>
            <a:custGeom>
              <a:rect b="b" l="l" r="r" t="t"/>
              <a:pathLst>
                <a:path extrusionOk="0" h="22" w="82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56"/>
            <p:cNvSpPr/>
            <p:nvPr/>
          </p:nvSpPr>
          <p:spPr>
            <a:xfrm>
              <a:off x="1634759" y="2250514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56"/>
            <p:cNvSpPr/>
            <p:nvPr/>
          </p:nvSpPr>
          <p:spPr>
            <a:xfrm>
              <a:off x="1581101" y="2216013"/>
              <a:ext cx="489" cy="489"/>
            </a:xfrm>
            <a:custGeom>
              <a:rect b="b" l="l" r="r" t="t"/>
              <a:pathLst>
                <a:path extrusionOk="0" h="36" w="36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56"/>
            <p:cNvSpPr/>
            <p:nvPr/>
          </p:nvSpPr>
          <p:spPr>
            <a:xfrm>
              <a:off x="1580436" y="2215294"/>
              <a:ext cx="489" cy="489"/>
            </a:xfrm>
            <a:custGeom>
              <a:rect b="b" l="l" r="r" t="t"/>
              <a:pathLst>
                <a:path extrusionOk="0" h="36" w="36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56"/>
            <p:cNvSpPr/>
            <p:nvPr/>
          </p:nvSpPr>
          <p:spPr>
            <a:xfrm>
              <a:off x="1581807" y="2216719"/>
              <a:ext cx="448" cy="489"/>
            </a:xfrm>
            <a:custGeom>
              <a:rect b="b" l="l" r="r" t="t"/>
              <a:pathLst>
                <a:path extrusionOk="0" h="36" w="33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56"/>
            <p:cNvSpPr/>
            <p:nvPr/>
          </p:nvSpPr>
          <p:spPr>
            <a:xfrm>
              <a:off x="1582472" y="2217439"/>
              <a:ext cx="543" cy="530"/>
            </a:xfrm>
            <a:custGeom>
              <a:rect b="b" l="l" r="r" t="t"/>
              <a:pathLst>
                <a:path extrusionOk="0" h="39" w="4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56"/>
            <p:cNvSpPr/>
            <p:nvPr/>
          </p:nvSpPr>
          <p:spPr>
            <a:xfrm>
              <a:off x="1638140" y="2238878"/>
              <a:ext cx="14" cy="869"/>
            </a:xfrm>
            <a:custGeom>
              <a:rect b="b" l="l" r="r" t="t"/>
              <a:pathLst>
                <a:path extrusionOk="0" h="64" w="1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56"/>
            <p:cNvSpPr/>
            <p:nvPr/>
          </p:nvSpPr>
          <p:spPr>
            <a:xfrm>
              <a:off x="1579662" y="2214438"/>
              <a:ext cx="638" cy="679"/>
            </a:xfrm>
            <a:custGeom>
              <a:rect b="b" l="l" r="r" t="t"/>
              <a:pathLst>
                <a:path extrusionOk="0" h="50" w="47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56"/>
            <p:cNvSpPr/>
            <p:nvPr/>
          </p:nvSpPr>
          <p:spPr>
            <a:xfrm>
              <a:off x="1579146" y="2213773"/>
              <a:ext cx="530" cy="679"/>
            </a:xfrm>
            <a:custGeom>
              <a:rect b="b" l="l" r="r" t="t"/>
              <a:pathLst>
                <a:path extrusionOk="0" h="50" w="39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56"/>
            <p:cNvSpPr/>
            <p:nvPr/>
          </p:nvSpPr>
          <p:spPr>
            <a:xfrm>
              <a:off x="1578290" y="221268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56"/>
            <p:cNvSpPr/>
            <p:nvPr/>
          </p:nvSpPr>
          <p:spPr>
            <a:xfrm>
              <a:off x="1619932" y="2254220"/>
              <a:ext cx="774" cy="68"/>
            </a:xfrm>
            <a:custGeom>
              <a:rect b="b" l="l" r="r" t="t"/>
              <a:pathLst>
                <a:path extrusionOk="0" h="5" w="57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56"/>
            <p:cNvSpPr/>
            <p:nvPr/>
          </p:nvSpPr>
          <p:spPr>
            <a:xfrm>
              <a:off x="1578616" y="2213108"/>
              <a:ext cx="394" cy="489"/>
            </a:xfrm>
            <a:custGeom>
              <a:rect b="b" l="l" r="r" t="t"/>
              <a:pathLst>
                <a:path extrusionOk="0" h="36" w="29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56"/>
            <p:cNvSpPr/>
            <p:nvPr/>
          </p:nvSpPr>
          <p:spPr>
            <a:xfrm>
              <a:off x="1622254" y="225441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56"/>
            <p:cNvSpPr/>
            <p:nvPr/>
          </p:nvSpPr>
          <p:spPr>
            <a:xfrm>
              <a:off x="1618982" y="2254275"/>
              <a:ext cx="774" cy="109"/>
            </a:xfrm>
            <a:custGeom>
              <a:rect b="b" l="l" r="r" t="t"/>
              <a:pathLst>
                <a:path extrusionOk="0" h="8" w="57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56"/>
            <p:cNvSpPr/>
            <p:nvPr/>
          </p:nvSpPr>
          <p:spPr>
            <a:xfrm>
              <a:off x="1621263" y="22542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56"/>
            <p:cNvSpPr/>
            <p:nvPr/>
          </p:nvSpPr>
          <p:spPr>
            <a:xfrm>
              <a:off x="1617461" y="2254370"/>
              <a:ext cx="1534" cy="109"/>
            </a:xfrm>
            <a:custGeom>
              <a:rect b="b" l="l" r="r" t="t"/>
              <a:pathLst>
                <a:path extrusionOk="0" h="8" w="113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56"/>
            <p:cNvSpPr/>
            <p:nvPr/>
          </p:nvSpPr>
          <p:spPr>
            <a:xfrm>
              <a:off x="1622824" y="2254600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56"/>
            <p:cNvSpPr/>
            <p:nvPr/>
          </p:nvSpPr>
          <p:spPr>
            <a:xfrm>
              <a:off x="1621779" y="225431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56"/>
            <p:cNvSpPr/>
            <p:nvPr/>
          </p:nvSpPr>
          <p:spPr>
            <a:xfrm>
              <a:off x="1584712" y="2219475"/>
              <a:ext cx="489" cy="448"/>
            </a:xfrm>
            <a:custGeom>
              <a:rect b="b" l="l" r="r" t="t"/>
              <a:pathLst>
                <a:path extrusionOk="0" h="33" w="36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56"/>
            <p:cNvSpPr/>
            <p:nvPr/>
          </p:nvSpPr>
          <p:spPr>
            <a:xfrm>
              <a:off x="1583137" y="2218050"/>
              <a:ext cx="679" cy="679"/>
            </a:xfrm>
            <a:custGeom>
              <a:rect b="b" l="l" r="r" t="t"/>
              <a:pathLst>
                <a:path extrusionOk="0" h="50" w="5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56"/>
            <p:cNvSpPr/>
            <p:nvPr/>
          </p:nvSpPr>
          <p:spPr>
            <a:xfrm>
              <a:off x="1586084" y="2220616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56"/>
            <p:cNvSpPr/>
            <p:nvPr/>
          </p:nvSpPr>
          <p:spPr>
            <a:xfrm>
              <a:off x="1583952" y="2218810"/>
              <a:ext cx="584" cy="543"/>
            </a:xfrm>
            <a:custGeom>
              <a:rect b="b" l="l" r="r" t="t"/>
              <a:pathLst>
                <a:path extrusionOk="0" h="40" w="43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56"/>
            <p:cNvSpPr/>
            <p:nvPr/>
          </p:nvSpPr>
          <p:spPr>
            <a:xfrm>
              <a:off x="1585418" y="2220100"/>
              <a:ext cx="448" cy="339"/>
            </a:xfrm>
            <a:custGeom>
              <a:rect b="b" l="l" r="r" t="t"/>
              <a:pathLst>
                <a:path extrusionOk="0" h="25" w="33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56"/>
            <p:cNvSpPr/>
            <p:nvPr/>
          </p:nvSpPr>
          <p:spPr>
            <a:xfrm>
              <a:off x="1586749" y="2221050"/>
              <a:ext cx="584" cy="394"/>
            </a:xfrm>
            <a:custGeom>
              <a:rect b="b" l="l" r="r" t="t"/>
              <a:pathLst>
                <a:path extrusionOk="0" h="29" w="43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56"/>
            <p:cNvSpPr/>
            <p:nvPr/>
          </p:nvSpPr>
          <p:spPr>
            <a:xfrm>
              <a:off x="1638086" y="2239638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56"/>
            <p:cNvSpPr/>
            <p:nvPr/>
          </p:nvSpPr>
          <p:spPr>
            <a:xfrm>
              <a:off x="1638086" y="2240168"/>
              <a:ext cx="68" cy="475"/>
            </a:xfrm>
            <a:custGeom>
              <a:rect b="b" l="l" r="r" t="t"/>
              <a:pathLst>
                <a:path extrusionOk="0" h="35" w="5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56"/>
            <p:cNvSpPr/>
            <p:nvPr/>
          </p:nvSpPr>
          <p:spPr>
            <a:xfrm>
              <a:off x="1638140" y="223916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56"/>
            <p:cNvSpPr/>
            <p:nvPr/>
          </p:nvSpPr>
          <p:spPr>
            <a:xfrm>
              <a:off x="1405367" y="1962046"/>
              <a:ext cx="22118" cy="18031"/>
            </a:xfrm>
            <a:custGeom>
              <a:rect b="b" l="l" r="r" t="t"/>
              <a:pathLst>
                <a:path extrusionOk="0" h="1328" w="1629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56"/>
            <p:cNvSpPr/>
            <p:nvPr/>
          </p:nvSpPr>
          <p:spPr>
            <a:xfrm>
              <a:off x="1408599" y="1961951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56"/>
            <p:cNvSpPr/>
            <p:nvPr/>
          </p:nvSpPr>
          <p:spPr>
            <a:xfrm>
              <a:off x="1407553" y="19619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56"/>
            <p:cNvSpPr/>
            <p:nvPr/>
          </p:nvSpPr>
          <p:spPr>
            <a:xfrm>
              <a:off x="1418918" y="1963988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56"/>
            <p:cNvSpPr/>
            <p:nvPr/>
          </p:nvSpPr>
          <p:spPr>
            <a:xfrm>
              <a:off x="1408123" y="19619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56"/>
            <p:cNvSpPr/>
            <p:nvPr/>
          </p:nvSpPr>
          <p:spPr>
            <a:xfrm>
              <a:off x="1407214" y="196195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56"/>
            <p:cNvSpPr/>
            <p:nvPr/>
          </p:nvSpPr>
          <p:spPr>
            <a:xfrm>
              <a:off x="1419773" y="19640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56"/>
            <p:cNvSpPr/>
            <p:nvPr/>
          </p:nvSpPr>
          <p:spPr>
            <a:xfrm>
              <a:off x="1420533" y="1963988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56"/>
            <p:cNvSpPr/>
            <p:nvPr/>
          </p:nvSpPr>
          <p:spPr>
            <a:xfrm>
              <a:off x="1418442" y="1963893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56"/>
            <p:cNvSpPr/>
            <p:nvPr/>
          </p:nvSpPr>
          <p:spPr>
            <a:xfrm>
              <a:off x="1417057" y="1963322"/>
              <a:ext cx="353" cy="258"/>
            </a:xfrm>
            <a:custGeom>
              <a:rect b="b" l="l" r="r" t="t"/>
              <a:pathLst>
                <a:path extrusionOk="0" h="19" w="26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56"/>
            <p:cNvSpPr/>
            <p:nvPr/>
          </p:nvSpPr>
          <p:spPr>
            <a:xfrm>
              <a:off x="1417533" y="1963607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56"/>
            <p:cNvSpPr/>
            <p:nvPr/>
          </p:nvSpPr>
          <p:spPr>
            <a:xfrm>
              <a:off x="1409115" y="1961992"/>
              <a:ext cx="353" cy="68"/>
            </a:xfrm>
            <a:custGeom>
              <a:rect b="b" l="l" r="r" t="t"/>
              <a:pathLst>
                <a:path extrusionOk="0" h="5" w="26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56"/>
            <p:cNvSpPr/>
            <p:nvPr/>
          </p:nvSpPr>
          <p:spPr>
            <a:xfrm>
              <a:off x="1409549" y="1962087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56"/>
            <p:cNvSpPr/>
            <p:nvPr/>
          </p:nvSpPr>
          <p:spPr>
            <a:xfrm>
              <a:off x="1417913" y="1963757"/>
              <a:ext cx="448" cy="149"/>
            </a:xfrm>
            <a:custGeom>
              <a:rect b="b" l="l" r="r" t="t"/>
              <a:pathLst>
                <a:path extrusionOk="0" h="11" w="33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56"/>
            <p:cNvSpPr/>
            <p:nvPr/>
          </p:nvSpPr>
          <p:spPr>
            <a:xfrm>
              <a:off x="1427662" y="1972433"/>
              <a:ext cx="41031" cy="16768"/>
            </a:xfrm>
            <a:custGeom>
              <a:rect b="b" l="l" r="r" t="t"/>
              <a:pathLst>
                <a:path extrusionOk="0" h="1235" w="3022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56"/>
            <p:cNvSpPr/>
            <p:nvPr/>
          </p:nvSpPr>
          <p:spPr>
            <a:xfrm>
              <a:off x="1428272" y="1975013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56"/>
            <p:cNvSpPr/>
            <p:nvPr/>
          </p:nvSpPr>
          <p:spPr>
            <a:xfrm>
              <a:off x="1428272" y="197563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56"/>
            <p:cNvSpPr/>
            <p:nvPr/>
          </p:nvSpPr>
          <p:spPr>
            <a:xfrm>
              <a:off x="1428707" y="1973641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56"/>
            <p:cNvSpPr/>
            <p:nvPr/>
          </p:nvSpPr>
          <p:spPr>
            <a:xfrm>
              <a:off x="1428272" y="1976072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56"/>
            <p:cNvSpPr/>
            <p:nvPr/>
          </p:nvSpPr>
          <p:spPr>
            <a:xfrm>
              <a:off x="1427797" y="1978923"/>
              <a:ext cx="299" cy="869"/>
            </a:xfrm>
            <a:custGeom>
              <a:rect b="b" l="l" r="r" t="t"/>
              <a:pathLst>
                <a:path extrusionOk="0" h="64" w="22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56"/>
            <p:cNvSpPr/>
            <p:nvPr/>
          </p:nvSpPr>
          <p:spPr>
            <a:xfrm>
              <a:off x="1428082" y="1976642"/>
              <a:ext cx="394" cy="2295"/>
            </a:xfrm>
            <a:custGeom>
              <a:rect b="b" l="l" r="r" t="t"/>
              <a:pathLst>
                <a:path extrusionOk="0" h="169" w="29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56"/>
            <p:cNvSpPr/>
            <p:nvPr/>
          </p:nvSpPr>
          <p:spPr>
            <a:xfrm>
              <a:off x="1428272" y="1976397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56"/>
            <p:cNvSpPr/>
            <p:nvPr/>
          </p:nvSpPr>
          <p:spPr>
            <a:xfrm>
              <a:off x="1428368" y="1974497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56"/>
            <p:cNvSpPr/>
            <p:nvPr/>
          </p:nvSpPr>
          <p:spPr>
            <a:xfrm>
              <a:off x="1427662" y="1979778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56"/>
            <p:cNvSpPr/>
            <p:nvPr/>
          </p:nvSpPr>
          <p:spPr>
            <a:xfrm>
              <a:off x="1428558" y="1973967"/>
              <a:ext cx="109" cy="394"/>
            </a:xfrm>
            <a:custGeom>
              <a:rect b="b" l="l" r="r" t="t"/>
              <a:pathLst>
                <a:path extrusionOk="0" h="29" w="8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56"/>
            <p:cNvSpPr/>
            <p:nvPr/>
          </p:nvSpPr>
          <p:spPr>
            <a:xfrm>
              <a:off x="1456704" y="1951401"/>
              <a:ext cx="86665" cy="123066"/>
            </a:xfrm>
            <a:custGeom>
              <a:rect b="b" l="l" r="r" t="t"/>
              <a:pathLst>
                <a:path extrusionOk="0" h="9064" w="6383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56"/>
            <p:cNvSpPr/>
            <p:nvPr/>
          </p:nvSpPr>
          <p:spPr>
            <a:xfrm>
              <a:off x="1525392" y="2067095"/>
              <a:ext cx="54" cy="434"/>
            </a:xfrm>
            <a:custGeom>
              <a:rect b="b" l="l" r="r" t="t"/>
              <a:pathLst>
                <a:path extrusionOk="0" h="32" w="4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56"/>
            <p:cNvSpPr/>
            <p:nvPr/>
          </p:nvSpPr>
          <p:spPr>
            <a:xfrm>
              <a:off x="1536743" y="2029771"/>
              <a:ext cx="2675" cy="679"/>
            </a:xfrm>
            <a:custGeom>
              <a:rect b="b" l="l" r="r" t="t"/>
              <a:pathLst>
                <a:path extrusionOk="0" h="50" w="197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56"/>
            <p:cNvSpPr/>
            <p:nvPr/>
          </p:nvSpPr>
          <p:spPr>
            <a:xfrm>
              <a:off x="1540124" y="202954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56"/>
            <p:cNvSpPr/>
            <p:nvPr/>
          </p:nvSpPr>
          <p:spPr>
            <a:xfrm>
              <a:off x="1536363" y="2030436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56"/>
            <p:cNvSpPr/>
            <p:nvPr/>
          </p:nvSpPr>
          <p:spPr>
            <a:xfrm>
              <a:off x="1542215" y="2028440"/>
              <a:ext cx="720" cy="353"/>
            </a:xfrm>
            <a:custGeom>
              <a:rect b="b" l="l" r="r" t="t"/>
              <a:pathLst>
                <a:path extrusionOk="0" h="26" w="53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56"/>
            <p:cNvSpPr/>
            <p:nvPr/>
          </p:nvSpPr>
          <p:spPr>
            <a:xfrm>
              <a:off x="1525433" y="2066335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56"/>
            <p:cNvSpPr/>
            <p:nvPr/>
          </p:nvSpPr>
          <p:spPr>
            <a:xfrm>
              <a:off x="1525487" y="2065520"/>
              <a:ext cx="54" cy="638"/>
            </a:xfrm>
            <a:custGeom>
              <a:rect b="b" l="l" r="r" t="t"/>
              <a:pathLst>
                <a:path extrusionOk="0" h="47" w="4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56"/>
            <p:cNvSpPr/>
            <p:nvPr/>
          </p:nvSpPr>
          <p:spPr>
            <a:xfrm>
              <a:off x="1539459" y="2029676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56"/>
            <p:cNvSpPr/>
            <p:nvPr/>
          </p:nvSpPr>
          <p:spPr>
            <a:xfrm>
              <a:off x="1525202" y="2068521"/>
              <a:ext cx="109" cy="434"/>
            </a:xfrm>
            <a:custGeom>
              <a:rect b="b" l="l" r="r" t="t"/>
              <a:pathLst>
                <a:path extrusionOk="0" h="32" w="8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56"/>
            <p:cNvSpPr/>
            <p:nvPr/>
          </p:nvSpPr>
          <p:spPr>
            <a:xfrm>
              <a:off x="1524157" y="2073178"/>
              <a:ext cx="95" cy="394"/>
            </a:xfrm>
            <a:custGeom>
              <a:rect b="b" l="l" r="r" t="t"/>
              <a:pathLst>
                <a:path extrusionOk="0" h="29" w="7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56"/>
            <p:cNvSpPr/>
            <p:nvPr/>
          </p:nvSpPr>
          <p:spPr>
            <a:xfrm>
              <a:off x="1525338" y="2067855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56"/>
            <p:cNvSpPr/>
            <p:nvPr/>
          </p:nvSpPr>
          <p:spPr>
            <a:xfrm>
              <a:off x="1524483" y="2071983"/>
              <a:ext cx="163" cy="448"/>
            </a:xfrm>
            <a:custGeom>
              <a:rect b="b" l="l" r="r" t="t"/>
              <a:pathLst>
                <a:path extrusionOk="0" h="33" w="12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56"/>
            <p:cNvSpPr/>
            <p:nvPr/>
          </p:nvSpPr>
          <p:spPr>
            <a:xfrm>
              <a:off x="1523953" y="2073653"/>
              <a:ext cx="163" cy="339"/>
            </a:xfrm>
            <a:custGeom>
              <a:rect b="b" l="l" r="r" t="t"/>
              <a:pathLst>
                <a:path extrusionOk="0" h="25" w="12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56"/>
            <p:cNvSpPr/>
            <p:nvPr/>
          </p:nvSpPr>
          <p:spPr>
            <a:xfrm>
              <a:off x="1523532" y="207460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56"/>
            <p:cNvSpPr/>
            <p:nvPr/>
          </p:nvSpPr>
          <p:spPr>
            <a:xfrm>
              <a:off x="1523573" y="2074413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56"/>
            <p:cNvSpPr/>
            <p:nvPr/>
          </p:nvSpPr>
          <p:spPr>
            <a:xfrm>
              <a:off x="1523763" y="2074074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56"/>
            <p:cNvSpPr/>
            <p:nvPr/>
          </p:nvSpPr>
          <p:spPr>
            <a:xfrm>
              <a:off x="1524347" y="2072608"/>
              <a:ext cx="95" cy="434"/>
            </a:xfrm>
            <a:custGeom>
              <a:rect b="b" l="l" r="r" t="t"/>
              <a:pathLst>
                <a:path extrusionOk="0" h="32" w="7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56"/>
            <p:cNvSpPr/>
            <p:nvPr/>
          </p:nvSpPr>
          <p:spPr>
            <a:xfrm>
              <a:off x="1525107" y="2069281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56"/>
            <p:cNvSpPr/>
            <p:nvPr/>
          </p:nvSpPr>
          <p:spPr>
            <a:xfrm>
              <a:off x="1524822" y="2070707"/>
              <a:ext cx="95" cy="434"/>
            </a:xfrm>
            <a:custGeom>
              <a:rect b="b" l="l" r="r" t="t"/>
              <a:pathLst>
                <a:path extrusionOk="0" h="32" w="7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56"/>
            <p:cNvSpPr/>
            <p:nvPr/>
          </p:nvSpPr>
          <p:spPr>
            <a:xfrm>
              <a:off x="1524958" y="2069987"/>
              <a:ext cx="109" cy="448"/>
            </a:xfrm>
            <a:custGeom>
              <a:rect b="b" l="l" r="r" t="t"/>
              <a:pathLst>
                <a:path extrusionOk="0" h="33" w="8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56"/>
            <p:cNvSpPr/>
            <p:nvPr/>
          </p:nvSpPr>
          <p:spPr>
            <a:xfrm>
              <a:off x="1524673" y="2071372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56"/>
            <p:cNvSpPr/>
            <p:nvPr/>
          </p:nvSpPr>
          <p:spPr>
            <a:xfrm>
              <a:off x="1467063" y="198766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56"/>
            <p:cNvSpPr/>
            <p:nvPr/>
          </p:nvSpPr>
          <p:spPr>
            <a:xfrm>
              <a:off x="1467783" y="1986906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56"/>
            <p:cNvSpPr/>
            <p:nvPr/>
          </p:nvSpPr>
          <p:spPr>
            <a:xfrm>
              <a:off x="1466724" y="198799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56"/>
            <p:cNvSpPr/>
            <p:nvPr/>
          </p:nvSpPr>
          <p:spPr>
            <a:xfrm>
              <a:off x="1467389" y="1987287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56"/>
            <p:cNvSpPr/>
            <p:nvPr/>
          </p:nvSpPr>
          <p:spPr>
            <a:xfrm>
              <a:off x="1468163" y="1986662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56"/>
            <p:cNvSpPr/>
            <p:nvPr/>
          </p:nvSpPr>
          <p:spPr>
            <a:xfrm>
              <a:off x="1469344" y="1985481"/>
              <a:ext cx="353" cy="299"/>
            </a:xfrm>
            <a:custGeom>
              <a:rect b="b" l="l" r="r" t="t"/>
              <a:pathLst>
                <a:path extrusionOk="0" h="22" w="26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56"/>
            <p:cNvSpPr/>
            <p:nvPr/>
          </p:nvSpPr>
          <p:spPr>
            <a:xfrm>
              <a:off x="1465828" y="198899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56"/>
            <p:cNvSpPr/>
            <p:nvPr/>
          </p:nvSpPr>
          <p:spPr>
            <a:xfrm>
              <a:off x="1466059" y="198865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56"/>
            <p:cNvSpPr/>
            <p:nvPr/>
          </p:nvSpPr>
          <p:spPr>
            <a:xfrm>
              <a:off x="1466398" y="1988332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56"/>
            <p:cNvSpPr/>
            <p:nvPr/>
          </p:nvSpPr>
          <p:spPr>
            <a:xfrm>
              <a:off x="1470010" y="1984476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56"/>
            <p:cNvSpPr/>
            <p:nvPr/>
          </p:nvSpPr>
          <p:spPr>
            <a:xfrm>
              <a:off x="1468448" y="198637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56"/>
            <p:cNvSpPr/>
            <p:nvPr/>
          </p:nvSpPr>
          <p:spPr>
            <a:xfrm>
              <a:off x="1469154" y="198576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56"/>
            <p:cNvSpPr/>
            <p:nvPr/>
          </p:nvSpPr>
          <p:spPr>
            <a:xfrm>
              <a:off x="1470295" y="1983811"/>
              <a:ext cx="204" cy="584"/>
            </a:xfrm>
            <a:custGeom>
              <a:rect b="b" l="l" r="r" t="t"/>
              <a:pathLst>
                <a:path extrusionOk="0" h="43" w="15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56"/>
            <p:cNvSpPr/>
            <p:nvPr/>
          </p:nvSpPr>
          <p:spPr>
            <a:xfrm>
              <a:off x="1469725" y="1985006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56"/>
            <p:cNvSpPr/>
            <p:nvPr/>
          </p:nvSpPr>
          <p:spPr>
            <a:xfrm>
              <a:off x="1468679" y="198614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56"/>
            <p:cNvSpPr/>
            <p:nvPr/>
          </p:nvSpPr>
          <p:spPr>
            <a:xfrm>
              <a:off x="1468964" y="198595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56"/>
            <p:cNvSpPr/>
            <p:nvPr/>
          </p:nvSpPr>
          <p:spPr>
            <a:xfrm>
              <a:off x="1527008" y="2118853"/>
              <a:ext cx="88322" cy="99360"/>
            </a:xfrm>
            <a:custGeom>
              <a:rect b="b" l="l" r="r" t="t"/>
              <a:pathLst>
                <a:path extrusionOk="0" h="7318" w="6505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56"/>
            <p:cNvSpPr/>
            <p:nvPr/>
          </p:nvSpPr>
          <p:spPr>
            <a:xfrm>
              <a:off x="1596443" y="2164147"/>
              <a:ext cx="8812" cy="4820"/>
            </a:xfrm>
            <a:custGeom>
              <a:rect b="b" l="l" r="r" t="t"/>
              <a:pathLst>
                <a:path extrusionOk="0" h="355" w="649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56"/>
            <p:cNvSpPr/>
            <p:nvPr/>
          </p:nvSpPr>
          <p:spPr>
            <a:xfrm>
              <a:off x="1614230" y="2188587"/>
              <a:ext cx="54" cy="625"/>
            </a:xfrm>
            <a:custGeom>
              <a:rect b="b" l="l" r="r" t="t"/>
              <a:pathLst>
                <a:path extrusionOk="0" h="46" w="4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56"/>
            <p:cNvSpPr/>
            <p:nvPr/>
          </p:nvSpPr>
          <p:spPr>
            <a:xfrm>
              <a:off x="1584047" y="2146754"/>
              <a:ext cx="4616" cy="923"/>
            </a:xfrm>
            <a:custGeom>
              <a:rect b="b" l="l" r="r" t="t"/>
              <a:pathLst>
                <a:path extrusionOk="0" h="68" w="34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56"/>
            <p:cNvSpPr/>
            <p:nvPr/>
          </p:nvSpPr>
          <p:spPr>
            <a:xfrm>
              <a:off x="1612370" y="2190433"/>
              <a:ext cx="1724" cy="2349"/>
            </a:xfrm>
            <a:custGeom>
              <a:rect b="b" l="l" r="r" t="t"/>
              <a:pathLst>
                <a:path extrusionOk="0" h="173" w="127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56"/>
            <p:cNvSpPr/>
            <p:nvPr/>
          </p:nvSpPr>
          <p:spPr>
            <a:xfrm>
              <a:off x="1614040" y="2189917"/>
              <a:ext cx="149" cy="530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56"/>
            <p:cNvSpPr/>
            <p:nvPr/>
          </p:nvSpPr>
          <p:spPr>
            <a:xfrm>
              <a:off x="1529140" y="2128031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56"/>
            <p:cNvSpPr/>
            <p:nvPr/>
          </p:nvSpPr>
          <p:spPr>
            <a:xfrm>
              <a:off x="1614230" y="2189293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1529425" y="212812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1575290" y="214080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1615085" y="2180983"/>
              <a:ext cx="299" cy="2009"/>
            </a:xfrm>
            <a:custGeom>
              <a:rect b="b" l="l" r="r" t="t"/>
              <a:pathLst>
                <a:path extrusionOk="0" h="148" w="22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1595493" y="2161391"/>
              <a:ext cx="964" cy="2770"/>
            </a:xfrm>
            <a:custGeom>
              <a:rect b="b" l="l" r="r" t="t"/>
              <a:pathLst>
                <a:path extrusionOk="0" h="204" w="71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1543736" y="2212822"/>
              <a:ext cx="4711" cy="3775"/>
            </a:xfrm>
            <a:custGeom>
              <a:rect b="b" l="l" r="r" t="t"/>
              <a:pathLst>
                <a:path extrusionOk="0" h="278" w="347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1568542" y="2210324"/>
              <a:ext cx="8092" cy="855"/>
            </a:xfrm>
            <a:custGeom>
              <a:rect b="b" l="l" r="r" t="t"/>
              <a:pathLst>
                <a:path extrusionOk="0" h="63" w="596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1530375" y="2180128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1527049" y="2176177"/>
              <a:ext cx="2675" cy="3340"/>
            </a:xfrm>
            <a:custGeom>
              <a:rect b="b" l="l" r="r" t="t"/>
              <a:pathLst>
                <a:path extrusionOk="0" h="246" w="197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1540314" y="2216583"/>
              <a:ext cx="3435" cy="1629"/>
            </a:xfrm>
            <a:custGeom>
              <a:rect b="b" l="l" r="r" t="t"/>
              <a:pathLst>
                <a:path extrusionOk="0" h="120" w="253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1530565" y="2180413"/>
              <a:ext cx="353" cy="489"/>
            </a:xfrm>
            <a:custGeom>
              <a:rect b="b" l="l" r="r" t="t"/>
              <a:pathLst>
                <a:path extrusionOk="0" h="36" w="26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1540260" y="221781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1540124" y="2216149"/>
              <a:ext cx="109" cy="1018"/>
            </a:xfrm>
            <a:custGeom>
              <a:rect b="b" l="l" r="r" t="t"/>
              <a:pathLst>
                <a:path extrusionOk="0" h="75" w="8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1540219" y="2217289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1533512" y="2195335"/>
              <a:ext cx="869" cy="2675"/>
            </a:xfrm>
            <a:custGeom>
              <a:rect b="b" l="l" r="r" t="t"/>
              <a:pathLst>
                <a:path extrusionOk="0" h="197" w="64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1530090" y="21798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56"/>
            <p:cNvSpPr/>
            <p:nvPr/>
          </p:nvSpPr>
          <p:spPr>
            <a:xfrm>
              <a:off x="1543355" y="2216108"/>
              <a:ext cx="1100" cy="720"/>
            </a:xfrm>
            <a:custGeom>
              <a:rect b="b" l="l" r="r" t="t"/>
              <a:pathLst>
                <a:path extrusionOk="0" h="53" w="81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56"/>
            <p:cNvSpPr/>
            <p:nvPr/>
          </p:nvSpPr>
          <p:spPr>
            <a:xfrm>
              <a:off x="1579281" y="2208980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1579376" y="2208641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1576620" y="2210786"/>
              <a:ext cx="2105" cy="122"/>
            </a:xfrm>
            <a:custGeom>
              <a:rect b="b" l="l" r="r" t="t"/>
              <a:pathLst>
                <a:path extrusionOk="0" h="9" w="155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1595588" y="2189958"/>
              <a:ext cx="5621" cy="1018"/>
            </a:xfrm>
            <a:custGeom>
              <a:rect b="b" l="l" r="r" t="t"/>
              <a:pathLst>
                <a:path extrusionOk="0" h="75" w="414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1611609" y="2192768"/>
              <a:ext cx="774" cy="299"/>
            </a:xfrm>
            <a:custGeom>
              <a:rect b="b" l="l" r="r" t="t"/>
              <a:pathLst>
                <a:path extrusionOk="0" h="22" w="57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1579526" y="2208260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1612180" y="2192619"/>
              <a:ext cx="394" cy="258"/>
            </a:xfrm>
            <a:custGeom>
              <a:rect b="b" l="l" r="r" t="t"/>
              <a:pathLst>
                <a:path extrusionOk="0" h="19" w="29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1575385" y="2210636"/>
              <a:ext cx="1724" cy="204"/>
            </a:xfrm>
            <a:custGeom>
              <a:rect b="b" l="l" r="r" t="t"/>
              <a:pathLst>
                <a:path extrusionOk="0" h="15" w="127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1438877" y="2046607"/>
              <a:ext cx="93508" cy="136291"/>
            </a:xfrm>
            <a:custGeom>
              <a:rect b="b" l="l" r="r" t="t"/>
              <a:pathLst>
                <a:path extrusionOk="0" h="10038" w="6887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1518685" y="2074223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1517545" y="2074549"/>
              <a:ext cx="299" cy="163"/>
            </a:xfrm>
            <a:custGeom>
              <a:rect b="b" l="l" r="r" t="t"/>
              <a:pathLst>
                <a:path extrusionOk="0" h="12" w="22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1518305" y="2074318"/>
              <a:ext cx="299" cy="54"/>
            </a:xfrm>
            <a:custGeom>
              <a:rect b="b" l="l" r="r" t="t"/>
              <a:pathLst>
                <a:path extrusionOk="0" h="4" w="22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1517110" y="207479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1516594" y="2075024"/>
              <a:ext cx="434" cy="353"/>
            </a:xfrm>
            <a:custGeom>
              <a:rect b="b" l="l" r="r" t="t"/>
              <a:pathLst>
                <a:path extrusionOk="0" h="26" w="32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1519065" y="207422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1504184" y="2079356"/>
              <a:ext cx="2349" cy="964"/>
            </a:xfrm>
            <a:custGeom>
              <a:rect b="b" l="l" r="r" t="t"/>
              <a:pathLst>
                <a:path extrusionOk="0" h="71" w="173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1517925" y="2074413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1522052" y="2182355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1518305" y="2072988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1485176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1485692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1486411" y="204626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1486982" y="204645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1486506" y="2046322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1486792" y="204641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1486887" y="204645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1517965" y="207251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1484171" y="204626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1485407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1483655" y="204636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1482800" y="2046417"/>
              <a:ext cx="584" cy="109"/>
            </a:xfrm>
            <a:custGeom>
              <a:rect b="b" l="l" r="r" t="t"/>
              <a:pathLst>
                <a:path extrusionOk="0" h="8" w="43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1519201" y="2073789"/>
              <a:ext cx="543" cy="353"/>
            </a:xfrm>
            <a:custGeom>
              <a:rect b="b" l="l" r="r" t="t"/>
              <a:pathLst>
                <a:path extrusionOk="0" h="26" w="4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1510606" y="2062248"/>
              <a:ext cx="1249" cy="299"/>
            </a:xfrm>
            <a:custGeom>
              <a:rect b="b" l="l" r="r" t="t"/>
              <a:pathLst>
                <a:path extrusionOk="0" h="22" w="92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1518726" y="2073463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1484646" y="204626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1486642" y="2046362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1526003" y="2172945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1525677" y="2173325"/>
              <a:ext cx="299" cy="353"/>
            </a:xfrm>
            <a:custGeom>
              <a:rect b="b" l="l" r="r" t="t"/>
              <a:pathLst>
                <a:path extrusionOk="0" h="26" w="22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56"/>
            <p:cNvSpPr/>
            <p:nvPr/>
          </p:nvSpPr>
          <p:spPr>
            <a:xfrm>
              <a:off x="1529425" y="213253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56"/>
            <p:cNvSpPr/>
            <p:nvPr/>
          </p:nvSpPr>
          <p:spPr>
            <a:xfrm>
              <a:off x="1527714" y="2129212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1527049" y="2127787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1527388" y="2128452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1525202" y="2175661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1525243" y="2176041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1528094" y="2129973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1525243" y="2174615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1525297" y="2174181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56"/>
            <p:cNvSpPr/>
            <p:nvPr/>
          </p:nvSpPr>
          <p:spPr>
            <a:xfrm>
              <a:off x="1525433" y="2173706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56"/>
            <p:cNvSpPr/>
            <p:nvPr/>
          </p:nvSpPr>
          <p:spPr>
            <a:xfrm>
              <a:off x="1528950" y="2131683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1525202" y="2175131"/>
              <a:ext cx="54" cy="448"/>
            </a:xfrm>
            <a:custGeom>
              <a:rect b="b" l="l" r="r" t="t"/>
              <a:pathLst>
                <a:path extrusionOk="0" h="33" w="4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1528529" y="2130787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1499201" y="1953967"/>
              <a:ext cx="99781" cy="84031"/>
            </a:xfrm>
            <a:custGeom>
              <a:rect b="b" l="l" r="r" t="t"/>
              <a:pathLst>
                <a:path extrusionOk="0" h="6189" w="7349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1578575" y="2011862"/>
              <a:ext cx="4915" cy="1385"/>
            </a:xfrm>
            <a:custGeom>
              <a:rect b="b" l="l" r="r" t="t"/>
              <a:pathLst>
                <a:path extrusionOk="0" h="102" w="362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1547062" y="2032676"/>
              <a:ext cx="489" cy="774"/>
            </a:xfrm>
            <a:custGeom>
              <a:rect b="b" l="l" r="r" t="t"/>
              <a:pathLst>
                <a:path extrusionOk="0" h="57" w="36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1557381" y="2036817"/>
              <a:ext cx="625" cy="339"/>
            </a:xfrm>
            <a:custGeom>
              <a:rect b="b" l="l" r="r" t="t"/>
              <a:pathLst>
                <a:path extrusionOk="0" h="25" w="46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1592316" y="2006960"/>
              <a:ext cx="1100" cy="1684"/>
            </a:xfrm>
            <a:custGeom>
              <a:rect b="b" l="l" r="r" t="t"/>
              <a:pathLst>
                <a:path extrusionOk="0" h="124" w="81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1547537" y="2033436"/>
              <a:ext cx="2009" cy="2634"/>
            </a:xfrm>
            <a:custGeom>
              <a:rect b="b" l="l" r="r" t="t"/>
              <a:pathLst>
                <a:path extrusionOk="0" h="194" w="148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56"/>
            <p:cNvSpPr/>
            <p:nvPr/>
          </p:nvSpPr>
          <p:spPr>
            <a:xfrm>
              <a:off x="1546397" y="2031576"/>
              <a:ext cx="530" cy="869"/>
            </a:xfrm>
            <a:custGeom>
              <a:rect b="b" l="l" r="r" t="t"/>
              <a:pathLst>
                <a:path extrusionOk="0" h="64" w="39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56"/>
            <p:cNvSpPr/>
            <p:nvPr/>
          </p:nvSpPr>
          <p:spPr>
            <a:xfrm>
              <a:off x="1545582" y="2030544"/>
              <a:ext cx="679" cy="910"/>
            </a:xfrm>
            <a:custGeom>
              <a:rect b="b" l="l" r="r" t="t"/>
              <a:pathLst>
                <a:path extrusionOk="0" h="67" w="5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56"/>
            <p:cNvSpPr/>
            <p:nvPr/>
          </p:nvSpPr>
          <p:spPr>
            <a:xfrm>
              <a:off x="1544822" y="2029580"/>
              <a:ext cx="774" cy="923"/>
            </a:xfrm>
            <a:custGeom>
              <a:rect b="b" l="l" r="r" t="t"/>
              <a:pathLst>
                <a:path extrusionOk="0" h="68" w="57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1506941" y="196037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1508651" y="1958434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1508271" y="1958624"/>
              <a:ext cx="299" cy="299"/>
            </a:xfrm>
            <a:custGeom>
              <a:rect b="b" l="l" r="r" t="t"/>
              <a:pathLst>
                <a:path extrusionOk="0" h="22" w="22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1507280" y="1990084"/>
              <a:ext cx="3096" cy="1086"/>
            </a:xfrm>
            <a:custGeom>
              <a:rect b="b" l="l" r="r" t="t"/>
              <a:pathLst>
                <a:path extrusionOk="0" h="80" w="228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1614271" y="1998868"/>
              <a:ext cx="28730" cy="30970"/>
            </a:xfrm>
            <a:custGeom>
              <a:rect b="b" l="l" r="r" t="t"/>
              <a:pathLst>
                <a:path extrusionOk="0" h="2281" w="2116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1636321" y="20241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1639185" y="202444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1636796" y="20241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1638900" y="202431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1626871" y="202963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1639471" y="20245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1627441" y="2029255"/>
              <a:ext cx="530" cy="339"/>
            </a:xfrm>
            <a:custGeom>
              <a:rect b="b" l="l" r="r" t="t"/>
              <a:pathLst>
                <a:path extrusionOk="0" h="25" w="39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1627156" y="2029580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1638561" y="2024258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1637475" y="20241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56"/>
            <p:cNvSpPr/>
            <p:nvPr/>
          </p:nvSpPr>
          <p:spPr>
            <a:xfrm>
              <a:off x="1637230" y="20241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56"/>
            <p:cNvSpPr/>
            <p:nvPr/>
          </p:nvSpPr>
          <p:spPr>
            <a:xfrm>
              <a:off x="1638235" y="2024217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56"/>
            <p:cNvSpPr/>
            <p:nvPr/>
          </p:nvSpPr>
          <p:spPr>
            <a:xfrm>
              <a:off x="1639756" y="2024788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56"/>
            <p:cNvSpPr/>
            <p:nvPr/>
          </p:nvSpPr>
          <p:spPr>
            <a:xfrm>
              <a:off x="1637855" y="202416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56"/>
            <p:cNvSpPr/>
            <p:nvPr/>
          </p:nvSpPr>
          <p:spPr>
            <a:xfrm>
              <a:off x="1639946" y="2025018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56"/>
            <p:cNvSpPr/>
            <p:nvPr/>
          </p:nvSpPr>
          <p:spPr>
            <a:xfrm>
              <a:off x="1589940" y="1981910"/>
              <a:ext cx="32613" cy="51690"/>
            </a:xfrm>
            <a:custGeom>
              <a:rect b="b" l="l" r="r" t="t"/>
              <a:pathLst>
                <a:path extrusionOk="0" h="3807" w="2402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56"/>
            <p:cNvSpPr/>
            <p:nvPr/>
          </p:nvSpPr>
          <p:spPr>
            <a:xfrm>
              <a:off x="1596688" y="2004394"/>
              <a:ext cx="584" cy="54"/>
            </a:xfrm>
            <a:custGeom>
              <a:rect b="b" l="l" r="r" t="t"/>
              <a:pathLst>
                <a:path extrusionOk="0" h="4" w="43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56"/>
            <p:cNvSpPr/>
            <p:nvPr/>
          </p:nvSpPr>
          <p:spPr>
            <a:xfrm>
              <a:off x="1594502" y="2005155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56"/>
            <p:cNvSpPr/>
            <p:nvPr/>
          </p:nvSpPr>
          <p:spPr>
            <a:xfrm>
              <a:off x="1621019" y="202849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56"/>
            <p:cNvSpPr/>
            <p:nvPr/>
          </p:nvSpPr>
          <p:spPr>
            <a:xfrm>
              <a:off x="1594638" y="2004394"/>
              <a:ext cx="1969" cy="774"/>
            </a:xfrm>
            <a:custGeom>
              <a:rect b="b" l="l" r="r" t="t"/>
              <a:pathLst>
                <a:path extrusionOk="0" h="57" w="145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56"/>
            <p:cNvSpPr/>
            <p:nvPr/>
          </p:nvSpPr>
          <p:spPr>
            <a:xfrm>
              <a:off x="1621494" y="2028535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56"/>
            <p:cNvSpPr/>
            <p:nvPr/>
          </p:nvSpPr>
          <p:spPr>
            <a:xfrm>
              <a:off x="1619878" y="2028589"/>
              <a:ext cx="353" cy="54"/>
            </a:xfrm>
            <a:custGeom>
              <a:rect b="b" l="l" r="r" t="t"/>
              <a:pathLst>
                <a:path extrusionOk="0" h="4" w="26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56"/>
            <p:cNvSpPr/>
            <p:nvPr/>
          </p:nvSpPr>
          <p:spPr>
            <a:xfrm>
              <a:off x="1619362" y="2028684"/>
              <a:ext cx="434" cy="149"/>
            </a:xfrm>
            <a:custGeom>
              <a:rect b="b" l="l" r="r" t="t"/>
              <a:pathLst>
                <a:path extrusionOk="0" h="11" w="32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56"/>
            <p:cNvSpPr/>
            <p:nvPr/>
          </p:nvSpPr>
          <p:spPr>
            <a:xfrm>
              <a:off x="1620353" y="2028494"/>
              <a:ext cx="448" cy="54"/>
            </a:xfrm>
            <a:custGeom>
              <a:rect b="b" l="l" r="r" t="t"/>
              <a:pathLst>
                <a:path extrusionOk="0" h="4" w="33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56"/>
            <p:cNvSpPr/>
            <p:nvPr/>
          </p:nvSpPr>
          <p:spPr>
            <a:xfrm>
              <a:off x="1618507" y="2029160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56"/>
            <p:cNvSpPr/>
            <p:nvPr/>
          </p:nvSpPr>
          <p:spPr>
            <a:xfrm>
              <a:off x="1618928" y="2028874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56"/>
            <p:cNvSpPr/>
            <p:nvPr/>
          </p:nvSpPr>
          <p:spPr>
            <a:xfrm>
              <a:off x="1622254" y="202863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56"/>
            <p:cNvSpPr/>
            <p:nvPr/>
          </p:nvSpPr>
          <p:spPr>
            <a:xfrm>
              <a:off x="1599444" y="198362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56"/>
            <p:cNvSpPr/>
            <p:nvPr/>
          </p:nvSpPr>
          <p:spPr>
            <a:xfrm>
              <a:off x="1591365" y="2001489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56"/>
            <p:cNvSpPr/>
            <p:nvPr/>
          </p:nvSpPr>
          <p:spPr>
            <a:xfrm>
              <a:off x="1594067" y="2004869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56"/>
            <p:cNvSpPr/>
            <p:nvPr/>
          </p:nvSpPr>
          <p:spPr>
            <a:xfrm>
              <a:off x="1599064" y="1984055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56"/>
            <p:cNvSpPr/>
            <p:nvPr/>
          </p:nvSpPr>
          <p:spPr>
            <a:xfrm>
              <a:off x="1599824" y="1983105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56"/>
            <p:cNvSpPr/>
            <p:nvPr/>
          </p:nvSpPr>
          <p:spPr>
            <a:xfrm>
              <a:off x="1593266" y="2003824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56"/>
            <p:cNvSpPr/>
            <p:nvPr/>
          </p:nvSpPr>
          <p:spPr>
            <a:xfrm>
              <a:off x="1591936" y="2002154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56"/>
            <p:cNvSpPr/>
            <p:nvPr/>
          </p:nvSpPr>
          <p:spPr>
            <a:xfrm>
              <a:off x="1590890" y="200097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56"/>
            <p:cNvSpPr/>
            <p:nvPr/>
          </p:nvSpPr>
          <p:spPr>
            <a:xfrm>
              <a:off x="1598344" y="1984815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56"/>
            <p:cNvSpPr/>
            <p:nvPr/>
          </p:nvSpPr>
          <p:spPr>
            <a:xfrm>
              <a:off x="1592547" y="2002914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56"/>
            <p:cNvSpPr/>
            <p:nvPr/>
          </p:nvSpPr>
          <p:spPr>
            <a:xfrm>
              <a:off x="1595303" y="1987287"/>
              <a:ext cx="353" cy="584"/>
            </a:xfrm>
            <a:custGeom>
              <a:rect b="b" l="l" r="r" t="t"/>
              <a:pathLst>
                <a:path extrusionOk="0" h="43" w="26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56"/>
            <p:cNvSpPr/>
            <p:nvPr/>
          </p:nvSpPr>
          <p:spPr>
            <a:xfrm>
              <a:off x="1600245" y="1982534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1598684" y="1984476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1596498" y="1985101"/>
              <a:ext cx="1534" cy="1195"/>
            </a:xfrm>
            <a:custGeom>
              <a:rect b="b" l="l" r="r" t="t"/>
              <a:pathLst>
                <a:path extrusionOk="0" h="88" w="113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1590456" y="200053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1619783" y="1999968"/>
              <a:ext cx="109" cy="353"/>
            </a:xfrm>
            <a:custGeom>
              <a:rect b="b" l="l" r="r" t="t"/>
              <a:pathLst>
                <a:path extrusionOk="0" h="26" w="8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1619213" y="2003783"/>
              <a:ext cx="68" cy="190"/>
            </a:xfrm>
            <a:custGeom>
              <a:rect b="b" l="l" r="r" t="t"/>
              <a:pathLst>
                <a:path extrusionOk="0" h="14" w="5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1619267" y="2001964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1619362" y="2001353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1619552" y="2000688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1619172" y="2003199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1620598" y="2025073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1619118" y="2022031"/>
              <a:ext cx="258" cy="530"/>
            </a:xfrm>
            <a:custGeom>
              <a:rect b="b" l="l" r="r" t="t"/>
              <a:pathLst>
                <a:path extrusionOk="0" h="39" w="19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1622118" y="2027924"/>
              <a:ext cx="339" cy="584"/>
            </a:xfrm>
            <a:custGeom>
              <a:rect b="b" l="l" r="r" t="t"/>
              <a:pathLst>
                <a:path extrusionOk="0" h="43" w="25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1619172" y="2002588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1619742" y="2023403"/>
              <a:ext cx="299" cy="584"/>
            </a:xfrm>
            <a:custGeom>
              <a:rect b="b" l="l" r="r" t="t"/>
              <a:pathLst>
                <a:path extrusionOk="0" h="43" w="22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1621548" y="2026879"/>
              <a:ext cx="434" cy="815"/>
            </a:xfrm>
            <a:custGeom>
              <a:rect b="b" l="l" r="r" t="t"/>
              <a:pathLst>
                <a:path extrusionOk="0" h="60" w="32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1621073" y="2025928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1620123" y="202412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1619403" y="2022642"/>
              <a:ext cx="299" cy="638"/>
            </a:xfrm>
            <a:custGeom>
              <a:rect b="b" l="l" r="r" t="t"/>
              <a:pathLst>
                <a:path extrusionOk="0" h="47" w="22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1619457" y="2004449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56"/>
            <p:cNvSpPr/>
            <p:nvPr/>
          </p:nvSpPr>
          <p:spPr>
            <a:xfrm>
              <a:off x="1641466" y="2001964"/>
              <a:ext cx="20488" cy="25689"/>
            </a:xfrm>
            <a:custGeom>
              <a:rect b="b" l="l" r="r" t="t"/>
              <a:pathLst>
                <a:path extrusionOk="0" h="1892" w="1509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1659470" y="2015473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1656714" y="2018936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1660760" y="201414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1654487" y="2022412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1660095" y="2014808"/>
              <a:ext cx="244" cy="244"/>
            </a:xfrm>
            <a:custGeom>
              <a:rect b="b" l="l" r="r" t="t"/>
              <a:pathLst>
                <a:path extrusionOk="0" h="18" w="18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1655478" y="2020646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1654962" y="2021556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1656049" y="2019791"/>
              <a:ext cx="258" cy="353"/>
            </a:xfrm>
            <a:custGeom>
              <a:rect b="b" l="l" r="r" t="t"/>
              <a:pathLst>
                <a:path extrusionOk="0" h="26" w="19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1645933" y="2026634"/>
              <a:ext cx="4711" cy="774"/>
            </a:xfrm>
            <a:custGeom>
              <a:rect b="b" l="l" r="r" t="t"/>
              <a:pathLst>
                <a:path extrusionOk="0" h="57" w="347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1658194" y="2017035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1645268" y="2027395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56"/>
            <p:cNvSpPr/>
            <p:nvPr/>
          </p:nvSpPr>
          <p:spPr>
            <a:xfrm>
              <a:off x="1658859" y="2016234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56"/>
            <p:cNvSpPr/>
            <p:nvPr/>
          </p:nvSpPr>
          <p:spPr>
            <a:xfrm>
              <a:off x="1661371" y="201361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56"/>
            <p:cNvSpPr/>
            <p:nvPr/>
          </p:nvSpPr>
          <p:spPr>
            <a:xfrm>
              <a:off x="1654107" y="2023308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56"/>
            <p:cNvSpPr/>
            <p:nvPr/>
          </p:nvSpPr>
          <p:spPr>
            <a:xfrm>
              <a:off x="1641697" y="2026919"/>
              <a:ext cx="3476" cy="733"/>
            </a:xfrm>
            <a:custGeom>
              <a:rect b="b" l="l" r="r" t="t"/>
              <a:pathLst>
                <a:path extrusionOk="0" h="54" w="256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56"/>
            <p:cNvSpPr/>
            <p:nvPr/>
          </p:nvSpPr>
          <p:spPr>
            <a:xfrm>
              <a:off x="1643123" y="2023688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56"/>
            <p:cNvSpPr/>
            <p:nvPr/>
          </p:nvSpPr>
          <p:spPr>
            <a:xfrm>
              <a:off x="1643082" y="2023837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56"/>
            <p:cNvSpPr/>
            <p:nvPr/>
          </p:nvSpPr>
          <p:spPr>
            <a:xfrm>
              <a:off x="1642458" y="2013097"/>
              <a:ext cx="1344" cy="8798"/>
            </a:xfrm>
            <a:custGeom>
              <a:rect b="b" l="l" r="r" t="t"/>
              <a:pathLst>
                <a:path extrusionOk="0" h="648" w="99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56"/>
            <p:cNvSpPr/>
            <p:nvPr/>
          </p:nvSpPr>
          <p:spPr>
            <a:xfrm>
              <a:off x="1644128" y="2004353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56"/>
            <p:cNvSpPr/>
            <p:nvPr/>
          </p:nvSpPr>
          <p:spPr>
            <a:xfrm>
              <a:off x="1644358" y="200378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56"/>
            <p:cNvSpPr/>
            <p:nvPr/>
          </p:nvSpPr>
          <p:spPr>
            <a:xfrm>
              <a:off x="1644834" y="200205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56"/>
            <p:cNvSpPr/>
            <p:nvPr/>
          </p:nvSpPr>
          <p:spPr>
            <a:xfrm>
              <a:off x="1644033" y="2004544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56"/>
            <p:cNvSpPr/>
            <p:nvPr/>
          </p:nvSpPr>
          <p:spPr>
            <a:xfrm>
              <a:off x="1643028" y="202387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56"/>
            <p:cNvSpPr/>
            <p:nvPr/>
          </p:nvSpPr>
          <p:spPr>
            <a:xfrm>
              <a:off x="1643693" y="200511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56"/>
            <p:cNvSpPr/>
            <p:nvPr/>
          </p:nvSpPr>
          <p:spPr>
            <a:xfrm>
              <a:off x="1644453" y="200338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56"/>
            <p:cNvSpPr/>
            <p:nvPr/>
          </p:nvSpPr>
          <p:spPr>
            <a:xfrm>
              <a:off x="1642607" y="202459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56"/>
            <p:cNvSpPr/>
            <p:nvPr/>
          </p:nvSpPr>
          <p:spPr>
            <a:xfrm>
              <a:off x="1642987" y="2024027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56"/>
            <p:cNvSpPr/>
            <p:nvPr/>
          </p:nvSpPr>
          <p:spPr>
            <a:xfrm>
              <a:off x="1642702" y="202440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56"/>
            <p:cNvSpPr/>
            <p:nvPr/>
          </p:nvSpPr>
          <p:spPr>
            <a:xfrm>
              <a:off x="1643652" y="200520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56"/>
            <p:cNvSpPr/>
            <p:nvPr/>
          </p:nvSpPr>
          <p:spPr>
            <a:xfrm>
              <a:off x="1642838" y="202425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56"/>
            <p:cNvSpPr/>
            <p:nvPr/>
          </p:nvSpPr>
          <p:spPr>
            <a:xfrm>
              <a:off x="1643408" y="2021882"/>
              <a:ext cx="163" cy="1113"/>
            </a:xfrm>
            <a:custGeom>
              <a:rect b="b" l="l" r="r" t="t"/>
              <a:pathLst>
                <a:path extrusionOk="0" h="82" w="12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56"/>
            <p:cNvSpPr/>
            <p:nvPr/>
          </p:nvSpPr>
          <p:spPr>
            <a:xfrm>
              <a:off x="1644698" y="2002588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56"/>
            <p:cNvSpPr/>
            <p:nvPr/>
          </p:nvSpPr>
          <p:spPr>
            <a:xfrm>
              <a:off x="1643937" y="2004734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56"/>
            <p:cNvSpPr/>
            <p:nvPr/>
          </p:nvSpPr>
          <p:spPr>
            <a:xfrm>
              <a:off x="1642267" y="20252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56"/>
            <p:cNvSpPr/>
            <p:nvPr/>
          </p:nvSpPr>
          <p:spPr>
            <a:xfrm>
              <a:off x="1644603" y="2003009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56"/>
            <p:cNvSpPr/>
            <p:nvPr/>
          </p:nvSpPr>
          <p:spPr>
            <a:xfrm>
              <a:off x="1642892" y="2024122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56"/>
            <p:cNvSpPr/>
            <p:nvPr/>
          </p:nvSpPr>
          <p:spPr>
            <a:xfrm>
              <a:off x="1643598" y="200525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56"/>
            <p:cNvSpPr/>
            <p:nvPr/>
          </p:nvSpPr>
          <p:spPr>
            <a:xfrm>
              <a:off x="1643842" y="200486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56"/>
            <p:cNvSpPr/>
            <p:nvPr/>
          </p:nvSpPr>
          <p:spPr>
            <a:xfrm>
              <a:off x="1642458" y="202488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56"/>
            <p:cNvSpPr/>
            <p:nvPr/>
          </p:nvSpPr>
          <p:spPr>
            <a:xfrm>
              <a:off x="1643747" y="200496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56"/>
            <p:cNvSpPr/>
            <p:nvPr/>
          </p:nvSpPr>
          <p:spPr>
            <a:xfrm>
              <a:off x="1415781" y="1868483"/>
              <a:ext cx="74445" cy="23055"/>
            </a:xfrm>
            <a:custGeom>
              <a:rect b="b" l="l" r="r" t="t"/>
              <a:pathLst>
                <a:path extrusionOk="0" h="1698" w="5483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56"/>
            <p:cNvSpPr/>
            <p:nvPr/>
          </p:nvSpPr>
          <p:spPr>
            <a:xfrm>
              <a:off x="1460410" y="1905007"/>
              <a:ext cx="815" cy="434"/>
            </a:xfrm>
            <a:custGeom>
              <a:rect b="b" l="l" r="r" t="t"/>
              <a:pathLst>
                <a:path extrusionOk="0" h="32" w="6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56"/>
            <p:cNvSpPr/>
            <p:nvPr/>
          </p:nvSpPr>
          <p:spPr>
            <a:xfrm>
              <a:off x="1461402" y="1905075"/>
              <a:ext cx="13333" cy="3286"/>
            </a:xfrm>
            <a:custGeom>
              <a:rect b="b" l="l" r="r" t="t"/>
              <a:pathLst>
                <a:path extrusionOk="0" h="242" w="982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56"/>
            <p:cNvSpPr/>
            <p:nvPr/>
          </p:nvSpPr>
          <p:spPr>
            <a:xfrm>
              <a:off x="1545446" y="1904002"/>
              <a:ext cx="11039" cy="3720"/>
            </a:xfrm>
            <a:custGeom>
              <a:rect b="b" l="l" r="r" t="t"/>
              <a:pathLst>
                <a:path extrusionOk="0" h="274" w="813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56"/>
            <p:cNvSpPr/>
            <p:nvPr/>
          </p:nvSpPr>
          <p:spPr>
            <a:xfrm>
              <a:off x="1591976" y="2466518"/>
              <a:ext cx="8907" cy="7115"/>
            </a:xfrm>
            <a:custGeom>
              <a:rect b="b" l="l" r="r" t="t"/>
              <a:pathLst>
                <a:path extrusionOk="0" h="524" w="656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56"/>
            <p:cNvSpPr/>
            <p:nvPr/>
          </p:nvSpPr>
          <p:spPr>
            <a:xfrm>
              <a:off x="1602621" y="2468718"/>
              <a:ext cx="10862" cy="5540"/>
            </a:xfrm>
            <a:custGeom>
              <a:rect b="b" l="l" r="r" t="t"/>
              <a:pathLst>
                <a:path extrusionOk="0" h="408" w="80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56"/>
            <p:cNvSpPr/>
            <p:nvPr/>
          </p:nvSpPr>
          <p:spPr>
            <a:xfrm>
              <a:off x="1441633" y="2034672"/>
              <a:ext cx="41181" cy="45838"/>
            </a:xfrm>
            <a:custGeom>
              <a:rect b="b" l="l" r="r" t="t"/>
              <a:pathLst>
                <a:path extrusionOk="0" h="3376" w="3033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56"/>
            <p:cNvSpPr/>
            <p:nvPr/>
          </p:nvSpPr>
          <p:spPr>
            <a:xfrm>
              <a:off x="1464633" y="2038813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56"/>
            <p:cNvSpPr/>
            <p:nvPr/>
          </p:nvSpPr>
          <p:spPr>
            <a:xfrm>
              <a:off x="1462501" y="203805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56"/>
            <p:cNvSpPr/>
            <p:nvPr/>
          </p:nvSpPr>
          <p:spPr>
            <a:xfrm>
              <a:off x="1475767" y="2042140"/>
              <a:ext cx="244" cy="244"/>
            </a:xfrm>
            <a:custGeom>
              <a:rect b="b" l="l" r="r" t="t"/>
              <a:pathLst>
                <a:path extrusionOk="0" h="18" w="18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56"/>
            <p:cNvSpPr/>
            <p:nvPr/>
          </p:nvSpPr>
          <p:spPr>
            <a:xfrm>
              <a:off x="1463112" y="2038338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56"/>
            <p:cNvSpPr/>
            <p:nvPr/>
          </p:nvSpPr>
          <p:spPr>
            <a:xfrm>
              <a:off x="1464158" y="2038718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56"/>
            <p:cNvSpPr/>
            <p:nvPr/>
          </p:nvSpPr>
          <p:spPr>
            <a:xfrm>
              <a:off x="1463642" y="2038569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56"/>
            <p:cNvSpPr/>
            <p:nvPr/>
          </p:nvSpPr>
          <p:spPr>
            <a:xfrm>
              <a:off x="1478048" y="2043891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56"/>
            <p:cNvSpPr/>
            <p:nvPr/>
          </p:nvSpPr>
          <p:spPr>
            <a:xfrm>
              <a:off x="1478428" y="2044326"/>
              <a:ext cx="1670" cy="1819"/>
            </a:xfrm>
            <a:custGeom>
              <a:rect b="b" l="l" r="r" t="t"/>
              <a:pathLst>
                <a:path extrusionOk="0" h="134" w="123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56"/>
            <p:cNvSpPr/>
            <p:nvPr/>
          </p:nvSpPr>
          <p:spPr>
            <a:xfrm>
              <a:off x="1459026" y="2036152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56"/>
            <p:cNvSpPr/>
            <p:nvPr/>
          </p:nvSpPr>
          <p:spPr>
            <a:xfrm>
              <a:off x="1457559" y="2035147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56"/>
            <p:cNvSpPr/>
            <p:nvPr/>
          </p:nvSpPr>
          <p:spPr>
            <a:xfrm>
              <a:off x="1458265" y="203562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56"/>
            <p:cNvSpPr/>
            <p:nvPr/>
          </p:nvSpPr>
          <p:spPr>
            <a:xfrm>
              <a:off x="1477192" y="2043090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56"/>
            <p:cNvSpPr/>
            <p:nvPr/>
          </p:nvSpPr>
          <p:spPr>
            <a:xfrm>
              <a:off x="1460356" y="2036912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56"/>
            <p:cNvSpPr/>
            <p:nvPr/>
          </p:nvSpPr>
          <p:spPr>
            <a:xfrm>
              <a:off x="1456935" y="203472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1459691" y="2036532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56"/>
            <p:cNvSpPr/>
            <p:nvPr/>
          </p:nvSpPr>
          <p:spPr>
            <a:xfrm>
              <a:off x="1461021" y="2037293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56"/>
            <p:cNvSpPr/>
            <p:nvPr/>
          </p:nvSpPr>
          <p:spPr>
            <a:xfrm>
              <a:off x="1461687" y="203767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56"/>
            <p:cNvSpPr/>
            <p:nvPr/>
          </p:nvSpPr>
          <p:spPr>
            <a:xfrm>
              <a:off x="1452522" y="207797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56"/>
            <p:cNvSpPr/>
            <p:nvPr/>
          </p:nvSpPr>
          <p:spPr>
            <a:xfrm>
              <a:off x="1480084" y="2046131"/>
              <a:ext cx="733" cy="815"/>
            </a:xfrm>
            <a:custGeom>
              <a:rect b="b" l="l" r="r" t="t"/>
              <a:pathLst>
                <a:path extrusionOk="0" h="60" w="54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56"/>
            <p:cNvSpPr/>
            <p:nvPr/>
          </p:nvSpPr>
          <p:spPr>
            <a:xfrm>
              <a:off x="1449100" y="2076925"/>
              <a:ext cx="530" cy="109"/>
            </a:xfrm>
            <a:custGeom>
              <a:rect b="b" l="l" r="r" t="t"/>
              <a:pathLst>
                <a:path extrusionOk="0" h="8" w="39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56"/>
            <p:cNvSpPr/>
            <p:nvPr/>
          </p:nvSpPr>
          <p:spPr>
            <a:xfrm>
              <a:off x="1446724" y="207046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56"/>
            <p:cNvSpPr/>
            <p:nvPr/>
          </p:nvSpPr>
          <p:spPr>
            <a:xfrm>
              <a:off x="1451897" y="2077400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56"/>
            <p:cNvSpPr/>
            <p:nvPr/>
          </p:nvSpPr>
          <p:spPr>
            <a:xfrm>
              <a:off x="1447390" y="2071698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56"/>
            <p:cNvSpPr/>
            <p:nvPr/>
          </p:nvSpPr>
          <p:spPr>
            <a:xfrm>
              <a:off x="1447104" y="2071087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56"/>
            <p:cNvSpPr/>
            <p:nvPr/>
          </p:nvSpPr>
          <p:spPr>
            <a:xfrm>
              <a:off x="1447580" y="207293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56"/>
            <p:cNvSpPr/>
            <p:nvPr/>
          </p:nvSpPr>
          <p:spPr>
            <a:xfrm>
              <a:off x="1482705" y="2049974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56"/>
            <p:cNvSpPr/>
            <p:nvPr/>
          </p:nvSpPr>
          <p:spPr>
            <a:xfrm>
              <a:off x="1452807" y="2078351"/>
              <a:ext cx="1534" cy="1819"/>
            </a:xfrm>
            <a:custGeom>
              <a:rect b="b" l="l" r="r" t="t"/>
              <a:pathLst>
                <a:path extrusionOk="0" h="134" w="113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56"/>
            <p:cNvSpPr/>
            <p:nvPr/>
          </p:nvSpPr>
          <p:spPr>
            <a:xfrm>
              <a:off x="1482460" y="2050313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56"/>
            <p:cNvSpPr/>
            <p:nvPr/>
          </p:nvSpPr>
          <p:spPr>
            <a:xfrm>
              <a:off x="1482610" y="205012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56"/>
            <p:cNvSpPr/>
            <p:nvPr/>
          </p:nvSpPr>
          <p:spPr>
            <a:xfrm>
              <a:off x="1447390" y="2073463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56"/>
            <p:cNvSpPr/>
            <p:nvPr/>
          </p:nvSpPr>
          <p:spPr>
            <a:xfrm>
              <a:off x="1481320" y="2047598"/>
              <a:ext cx="1453" cy="2295"/>
            </a:xfrm>
            <a:custGeom>
              <a:rect b="b" l="l" r="r" t="t"/>
              <a:pathLst>
                <a:path extrusionOk="0" h="169" w="107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56"/>
            <p:cNvSpPr/>
            <p:nvPr/>
          </p:nvSpPr>
          <p:spPr>
            <a:xfrm>
              <a:off x="1451571" y="2077170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56"/>
            <p:cNvSpPr/>
            <p:nvPr/>
          </p:nvSpPr>
          <p:spPr>
            <a:xfrm>
              <a:off x="1450947" y="2076980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56"/>
            <p:cNvSpPr/>
            <p:nvPr/>
          </p:nvSpPr>
          <p:spPr>
            <a:xfrm>
              <a:off x="1452237" y="2077645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56"/>
            <p:cNvSpPr/>
            <p:nvPr/>
          </p:nvSpPr>
          <p:spPr>
            <a:xfrm>
              <a:off x="1449671" y="2076884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56"/>
            <p:cNvSpPr/>
            <p:nvPr/>
          </p:nvSpPr>
          <p:spPr>
            <a:xfrm>
              <a:off x="1450621" y="207688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56"/>
            <p:cNvSpPr/>
            <p:nvPr/>
          </p:nvSpPr>
          <p:spPr>
            <a:xfrm>
              <a:off x="1451286" y="2077075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56"/>
            <p:cNvSpPr/>
            <p:nvPr/>
          </p:nvSpPr>
          <p:spPr>
            <a:xfrm>
              <a:off x="1450336" y="2076884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56"/>
            <p:cNvSpPr/>
            <p:nvPr/>
          </p:nvSpPr>
          <p:spPr>
            <a:xfrm>
              <a:off x="1447580" y="2072417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56"/>
            <p:cNvSpPr/>
            <p:nvPr/>
          </p:nvSpPr>
          <p:spPr>
            <a:xfrm>
              <a:off x="1480899" y="2047082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56"/>
            <p:cNvSpPr/>
            <p:nvPr/>
          </p:nvSpPr>
          <p:spPr>
            <a:xfrm>
              <a:off x="1479989" y="2046077"/>
              <a:ext cx="299" cy="299"/>
            </a:xfrm>
            <a:custGeom>
              <a:rect b="b" l="l" r="r" t="t"/>
              <a:pathLst>
                <a:path extrusionOk="0" h="22" w="22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56"/>
            <p:cNvSpPr/>
            <p:nvPr/>
          </p:nvSpPr>
          <p:spPr>
            <a:xfrm>
              <a:off x="1504429" y="1192826"/>
              <a:ext cx="453000" cy="337170"/>
            </a:xfrm>
            <a:custGeom>
              <a:rect b="b" l="l" r="r" t="t"/>
              <a:pathLst>
                <a:path extrusionOk="0" h="24833" w="33364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56"/>
            <p:cNvSpPr/>
            <p:nvPr/>
          </p:nvSpPr>
          <p:spPr>
            <a:xfrm>
              <a:off x="1636850" y="1405097"/>
              <a:ext cx="21547" cy="12491"/>
            </a:xfrm>
            <a:custGeom>
              <a:rect b="b" l="l" r="r" t="t"/>
              <a:pathLst>
                <a:path extrusionOk="0" h="920" w="1587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1089269" y="1627361"/>
              <a:ext cx="38085" cy="22688"/>
            </a:xfrm>
            <a:custGeom>
              <a:rect b="b" l="l" r="r" t="t"/>
              <a:pathLst>
                <a:path extrusionOk="0" h="1671" w="2805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1108006" y="1344093"/>
              <a:ext cx="76156" cy="49612"/>
            </a:xfrm>
            <a:custGeom>
              <a:rect b="b" l="l" r="r" t="t"/>
              <a:pathLst>
                <a:path extrusionOk="0" h="3654" w="5609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1158773" y="1355960"/>
              <a:ext cx="133616" cy="70277"/>
            </a:xfrm>
            <a:custGeom>
              <a:rect b="b" l="l" r="r" t="t"/>
              <a:pathLst>
                <a:path extrusionOk="0" h="5176" w="9841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56"/>
            <p:cNvSpPr/>
            <p:nvPr/>
          </p:nvSpPr>
          <p:spPr>
            <a:xfrm>
              <a:off x="1158243" y="1321487"/>
              <a:ext cx="9857" cy="6436"/>
            </a:xfrm>
            <a:custGeom>
              <a:rect b="b" l="l" r="r" t="t"/>
              <a:pathLst>
                <a:path extrusionOk="0" h="474" w="726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56"/>
            <p:cNvSpPr/>
            <p:nvPr/>
          </p:nvSpPr>
          <p:spPr>
            <a:xfrm>
              <a:off x="1130627" y="1298310"/>
              <a:ext cx="52871" cy="25947"/>
            </a:xfrm>
            <a:custGeom>
              <a:rect b="b" l="l" r="r" t="t"/>
              <a:pathLst>
                <a:path extrusionOk="0" h="1911" w="3894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1171549" y="1310367"/>
              <a:ext cx="86380" cy="35437"/>
            </a:xfrm>
            <a:custGeom>
              <a:rect b="b" l="l" r="r" t="t"/>
              <a:pathLst>
                <a:path extrusionOk="0" h="2610" w="6362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1190001" y="1292064"/>
              <a:ext cx="7943" cy="3136"/>
            </a:xfrm>
            <a:custGeom>
              <a:rect b="b" l="l" r="r" t="t"/>
              <a:pathLst>
                <a:path extrusionOk="0" h="231" w="585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1203443" y="1290258"/>
              <a:ext cx="23829" cy="10971"/>
            </a:xfrm>
            <a:custGeom>
              <a:rect b="b" l="l" r="r" t="t"/>
              <a:pathLst>
                <a:path extrusionOk="0" h="808" w="1755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1201067" y="1279519"/>
              <a:ext cx="29300" cy="6789"/>
            </a:xfrm>
            <a:custGeom>
              <a:rect b="b" l="l" r="r" t="t"/>
              <a:pathLst>
                <a:path extrusionOk="0" h="500" w="2158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1259015" y="1268100"/>
              <a:ext cx="46978" cy="24073"/>
            </a:xfrm>
            <a:custGeom>
              <a:rect b="b" l="l" r="r" t="t"/>
              <a:pathLst>
                <a:path extrusionOk="0" h="1773" w="346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56"/>
            <p:cNvSpPr/>
            <p:nvPr/>
          </p:nvSpPr>
          <p:spPr>
            <a:xfrm>
              <a:off x="1256395" y="1294400"/>
              <a:ext cx="10332" cy="9328"/>
            </a:xfrm>
            <a:custGeom>
              <a:rect b="b" l="l" r="r" t="t"/>
              <a:pathLst>
                <a:path extrusionOk="0" h="687" w="761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56"/>
            <p:cNvSpPr/>
            <p:nvPr/>
          </p:nvSpPr>
          <p:spPr>
            <a:xfrm>
              <a:off x="1300753" y="1256369"/>
              <a:ext cx="8703" cy="4698"/>
            </a:xfrm>
            <a:custGeom>
              <a:rect b="b" l="l" r="r" t="t"/>
              <a:pathLst>
                <a:path extrusionOk="0" h="346" w="641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56"/>
            <p:cNvSpPr/>
            <p:nvPr/>
          </p:nvSpPr>
          <p:spPr>
            <a:xfrm>
              <a:off x="1265858" y="1330814"/>
              <a:ext cx="6626" cy="4901"/>
            </a:xfrm>
            <a:custGeom>
              <a:rect b="b" l="l" r="r" t="t"/>
              <a:pathLst>
                <a:path extrusionOk="0" h="361" w="488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56"/>
            <p:cNvSpPr/>
            <p:nvPr/>
          </p:nvSpPr>
          <p:spPr>
            <a:xfrm>
              <a:off x="1266945" y="1309756"/>
              <a:ext cx="52260" cy="27454"/>
            </a:xfrm>
            <a:custGeom>
              <a:rect b="b" l="l" r="r" t="t"/>
              <a:pathLst>
                <a:path extrusionOk="0" h="2022" w="3849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56"/>
            <p:cNvSpPr/>
            <p:nvPr/>
          </p:nvSpPr>
          <p:spPr>
            <a:xfrm>
              <a:off x="1309917" y="1312268"/>
              <a:ext cx="923" cy="109"/>
            </a:xfrm>
            <a:custGeom>
              <a:rect b="b" l="l" r="r" t="t"/>
              <a:pathLst>
                <a:path extrusionOk="0" h="8" w="68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56"/>
            <p:cNvSpPr/>
            <p:nvPr/>
          </p:nvSpPr>
          <p:spPr>
            <a:xfrm>
              <a:off x="1314344" y="1277224"/>
              <a:ext cx="23109" cy="14718"/>
            </a:xfrm>
            <a:custGeom>
              <a:rect b="b" l="l" r="r" t="t"/>
              <a:pathLst>
                <a:path extrusionOk="0" h="1084" w="1702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56"/>
            <p:cNvSpPr/>
            <p:nvPr/>
          </p:nvSpPr>
          <p:spPr>
            <a:xfrm>
              <a:off x="1329265" y="1294739"/>
              <a:ext cx="19973" cy="4548"/>
            </a:xfrm>
            <a:custGeom>
              <a:rect b="b" l="l" r="r" t="t"/>
              <a:pathLst>
                <a:path extrusionOk="0" h="335" w="1471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56"/>
            <p:cNvSpPr/>
            <p:nvPr/>
          </p:nvSpPr>
          <p:spPr>
            <a:xfrm>
              <a:off x="1324934" y="1329592"/>
              <a:ext cx="24684" cy="12138"/>
            </a:xfrm>
            <a:custGeom>
              <a:rect b="b" l="l" r="r" t="t"/>
              <a:pathLst>
                <a:path extrusionOk="0" h="894" w="1818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56"/>
            <p:cNvSpPr/>
            <p:nvPr/>
          </p:nvSpPr>
          <p:spPr>
            <a:xfrm>
              <a:off x="1281500" y="1350040"/>
              <a:ext cx="45593" cy="39266"/>
            </a:xfrm>
            <a:custGeom>
              <a:rect b="b" l="l" r="r" t="t"/>
              <a:pathLst>
                <a:path extrusionOk="0" h="2892" w="3358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56"/>
            <p:cNvSpPr/>
            <p:nvPr/>
          </p:nvSpPr>
          <p:spPr>
            <a:xfrm>
              <a:off x="1325029" y="1306674"/>
              <a:ext cx="126216" cy="36999"/>
            </a:xfrm>
            <a:custGeom>
              <a:rect b="b" l="l" r="r" t="t"/>
              <a:pathLst>
                <a:path extrusionOk="0" h="2725" w="9296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56"/>
            <p:cNvSpPr/>
            <p:nvPr/>
          </p:nvSpPr>
          <p:spPr>
            <a:xfrm>
              <a:off x="1366386" y="1297251"/>
              <a:ext cx="10237" cy="5092"/>
            </a:xfrm>
            <a:custGeom>
              <a:rect b="b" l="l" r="r" t="t"/>
              <a:pathLst>
                <a:path extrusionOk="0" h="375" w="754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56"/>
            <p:cNvSpPr/>
            <p:nvPr/>
          </p:nvSpPr>
          <p:spPr>
            <a:xfrm>
              <a:off x="1325409" y="1232744"/>
              <a:ext cx="83529" cy="54948"/>
            </a:xfrm>
            <a:custGeom>
              <a:rect b="b" l="l" r="r" t="t"/>
              <a:pathLst>
                <a:path extrusionOk="0" h="4047" w="6152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56"/>
            <p:cNvSpPr/>
            <p:nvPr/>
          </p:nvSpPr>
          <p:spPr>
            <a:xfrm>
              <a:off x="1360263" y="1200633"/>
              <a:ext cx="230111" cy="117201"/>
            </a:xfrm>
            <a:custGeom>
              <a:rect b="b" l="l" r="r" t="t"/>
              <a:pathLst>
                <a:path extrusionOk="0" h="8632" w="16948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56"/>
            <p:cNvSpPr/>
            <p:nvPr/>
          </p:nvSpPr>
          <p:spPr>
            <a:xfrm>
              <a:off x="1448150" y="1504498"/>
              <a:ext cx="5567" cy="6476"/>
            </a:xfrm>
            <a:custGeom>
              <a:rect b="b" l="l" r="r" t="t"/>
              <a:pathLst>
                <a:path extrusionOk="0" h="477" w="41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56"/>
            <p:cNvSpPr/>
            <p:nvPr/>
          </p:nvSpPr>
          <p:spPr>
            <a:xfrm>
              <a:off x="1420818" y="1496650"/>
              <a:ext cx="12410" cy="7807"/>
            </a:xfrm>
            <a:custGeom>
              <a:rect b="b" l="l" r="r" t="t"/>
              <a:pathLst>
                <a:path extrusionOk="0" h="575" w="914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56"/>
            <p:cNvSpPr/>
            <p:nvPr/>
          </p:nvSpPr>
          <p:spPr>
            <a:xfrm>
              <a:off x="1395483" y="1461851"/>
              <a:ext cx="49110" cy="30699"/>
            </a:xfrm>
            <a:custGeom>
              <a:rect b="b" l="l" r="r" t="t"/>
              <a:pathLst>
                <a:path extrusionOk="0" h="2261" w="3617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56"/>
            <p:cNvSpPr/>
            <p:nvPr/>
          </p:nvSpPr>
          <p:spPr>
            <a:xfrm>
              <a:off x="1373895" y="1355132"/>
              <a:ext cx="215339" cy="153181"/>
            </a:xfrm>
            <a:custGeom>
              <a:rect b="b" l="l" r="r" t="t"/>
              <a:pathLst>
                <a:path extrusionOk="0" h="11282" w="1586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56"/>
            <p:cNvSpPr/>
            <p:nvPr/>
          </p:nvSpPr>
          <p:spPr>
            <a:xfrm>
              <a:off x="1468014" y="1430297"/>
              <a:ext cx="17841" cy="12722"/>
            </a:xfrm>
            <a:custGeom>
              <a:rect b="b" l="l" r="r" t="t"/>
              <a:pathLst>
                <a:path extrusionOk="0" h="937" w="1314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56"/>
            <p:cNvSpPr/>
            <p:nvPr/>
          </p:nvSpPr>
          <p:spPr>
            <a:xfrm>
              <a:off x="1442393" y="1355322"/>
              <a:ext cx="32667" cy="14188"/>
            </a:xfrm>
            <a:custGeom>
              <a:rect b="b" l="l" r="r" t="t"/>
              <a:pathLst>
                <a:path extrusionOk="0" h="1045" w="2406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56"/>
            <p:cNvSpPr/>
            <p:nvPr/>
          </p:nvSpPr>
          <p:spPr>
            <a:xfrm>
              <a:off x="1605052" y="1620450"/>
              <a:ext cx="47684" cy="43136"/>
            </a:xfrm>
            <a:custGeom>
              <a:rect b="b" l="l" r="r" t="t"/>
              <a:pathLst>
                <a:path extrusionOk="0" h="3177" w="3512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56"/>
            <p:cNvSpPr/>
            <p:nvPr/>
          </p:nvSpPr>
          <p:spPr>
            <a:xfrm>
              <a:off x="1053479" y="1595277"/>
              <a:ext cx="11704" cy="15777"/>
            </a:xfrm>
            <a:custGeom>
              <a:rect b="b" l="l" r="r" t="t"/>
              <a:pathLst>
                <a:path extrusionOk="0" h="1162" w="862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56"/>
            <p:cNvSpPr/>
            <p:nvPr/>
          </p:nvSpPr>
          <p:spPr>
            <a:xfrm>
              <a:off x="1341580" y="1422123"/>
              <a:ext cx="1439" cy="2009"/>
            </a:xfrm>
            <a:custGeom>
              <a:rect b="b" l="l" r="r" t="t"/>
              <a:pathLst>
                <a:path extrusionOk="0" h="148" w="106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56"/>
            <p:cNvSpPr/>
            <p:nvPr/>
          </p:nvSpPr>
          <p:spPr>
            <a:xfrm>
              <a:off x="993779" y="1350298"/>
              <a:ext cx="636812" cy="355798"/>
            </a:xfrm>
            <a:custGeom>
              <a:rect b="b" l="l" r="r" t="t"/>
              <a:pathLst>
                <a:path extrusionOk="0" h="26205" w="46902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56"/>
            <p:cNvSpPr/>
            <p:nvPr/>
          </p:nvSpPr>
          <p:spPr>
            <a:xfrm>
              <a:off x="890970" y="1547688"/>
              <a:ext cx="18547" cy="17176"/>
            </a:xfrm>
            <a:custGeom>
              <a:rect b="b" l="l" r="r" t="t"/>
              <a:pathLst>
                <a:path extrusionOk="0" h="1265" w="1366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56"/>
            <p:cNvSpPr/>
            <p:nvPr/>
          </p:nvSpPr>
          <p:spPr>
            <a:xfrm>
              <a:off x="797896" y="1528258"/>
              <a:ext cx="11229" cy="5064"/>
            </a:xfrm>
            <a:custGeom>
              <a:rect b="b" l="l" r="r" t="t"/>
              <a:pathLst>
                <a:path extrusionOk="0" h="373" w="827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56"/>
            <p:cNvSpPr/>
            <p:nvPr/>
          </p:nvSpPr>
          <p:spPr>
            <a:xfrm>
              <a:off x="793334" y="1391519"/>
              <a:ext cx="283403" cy="195652"/>
            </a:xfrm>
            <a:custGeom>
              <a:rect b="b" l="l" r="r" t="t"/>
              <a:pathLst>
                <a:path extrusionOk="0" h="14410" w="20873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56"/>
            <p:cNvSpPr/>
            <p:nvPr/>
          </p:nvSpPr>
          <p:spPr>
            <a:xfrm>
              <a:off x="815819" y="1587293"/>
              <a:ext cx="9518" cy="3435"/>
            </a:xfrm>
            <a:custGeom>
              <a:rect b="b" l="l" r="r" t="t"/>
              <a:pathLst>
                <a:path extrusionOk="0" h="253" w="701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56"/>
            <p:cNvSpPr/>
            <p:nvPr/>
          </p:nvSpPr>
          <p:spPr>
            <a:xfrm>
              <a:off x="1116791" y="1641060"/>
              <a:ext cx="428519" cy="210818"/>
            </a:xfrm>
            <a:custGeom>
              <a:rect b="b" l="l" r="r" t="t"/>
              <a:pathLst>
                <a:path extrusionOk="0" h="15527" w="31561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56"/>
            <p:cNvSpPr/>
            <p:nvPr/>
          </p:nvSpPr>
          <p:spPr>
            <a:xfrm>
              <a:off x="797231" y="1596418"/>
              <a:ext cx="3625" cy="3965"/>
            </a:xfrm>
            <a:custGeom>
              <a:rect b="b" l="l" r="r" t="t"/>
              <a:pathLst>
                <a:path extrusionOk="0" h="292" w="267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56"/>
            <p:cNvSpPr/>
            <p:nvPr/>
          </p:nvSpPr>
          <p:spPr>
            <a:xfrm>
              <a:off x="950901" y="1525692"/>
              <a:ext cx="2824" cy="1738"/>
            </a:xfrm>
            <a:custGeom>
              <a:rect b="b" l="l" r="r" t="t"/>
              <a:pathLst>
                <a:path extrusionOk="0" h="128" w="208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56"/>
            <p:cNvSpPr/>
            <p:nvPr/>
          </p:nvSpPr>
          <p:spPr>
            <a:xfrm>
              <a:off x="1054294" y="1571136"/>
              <a:ext cx="3571" cy="2200"/>
            </a:xfrm>
            <a:custGeom>
              <a:rect b="b" l="l" r="r" t="t"/>
              <a:pathLst>
                <a:path extrusionOk="0" h="162" w="263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56"/>
            <p:cNvSpPr/>
            <p:nvPr/>
          </p:nvSpPr>
          <p:spPr>
            <a:xfrm>
              <a:off x="1293570" y="1816780"/>
              <a:ext cx="1290" cy="1113"/>
            </a:xfrm>
            <a:custGeom>
              <a:rect b="b" l="l" r="r" t="t"/>
              <a:pathLst>
                <a:path extrusionOk="0" h="82" w="95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56"/>
            <p:cNvSpPr/>
            <p:nvPr/>
          </p:nvSpPr>
          <p:spPr>
            <a:xfrm>
              <a:off x="1278743" y="1812694"/>
              <a:ext cx="14786" cy="4100"/>
            </a:xfrm>
            <a:custGeom>
              <a:rect b="b" l="l" r="r" t="t"/>
              <a:pathLst>
                <a:path extrusionOk="0" h="302" w="1089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56"/>
            <p:cNvSpPr/>
            <p:nvPr/>
          </p:nvSpPr>
          <p:spPr>
            <a:xfrm>
              <a:off x="1173314" y="1789354"/>
              <a:ext cx="16741" cy="2254"/>
            </a:xfrm>
            <a:custGeom>
              <a:rect b="b" l="l" r="r" t="t"/>
              <a:pathLst>
                <a:path extrusionOk="0" h="166" w="1233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56"/>
            <p:cNvSpPr/>
            <p:nvPr/>
          </p:nvSpPr>
          <p:spPr>
            <a:xfrm>
              <a:off x="1317141" y="1844302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56"/>
            <p:cNvSpPr/>
            <p:nvPr/>
          </p:nvSpPr>
          <p:spPr>
            <a:xfrm>
              <a:off x="1318906" y="1844641"/>
              <a:ext cx="339" cy="149"/>
            </a:xfrm>
            <a:custGeom>
              <a:rect b="b" l="l" r="r" t="t"/>
              <a:pathLst>
                <a:path extrusionOk="0" h="11" w="25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1317765" y="1844302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1278173" y="1815545"/>
              <a:ext cx="584" cy="964"/>
            </a:xfrm>
            <a:custGeom>
              <a:rect b="b" l="l" r="r" t="t"/>
              <a:pathLst>
                <a:path extrusionOk="0" h="71" w="43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1252838" y="1797147"/>
              <a:ext cx="244" cy="258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56"/>
            <p:cNvSpPr/>
            <p:nvPr/>
          </p:nvSpPr>
          <p:spPr>
            <a:xfrm>
              <a:off x="1318240" y="1844397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56"/>
            <p:cNvSpPr/>
            <p:nvPr/>
          </p:nvSpPr>
          <p:spPr>
            <a:xfrm>
              <a:off x="1294846" y="1817880"/>
              <a:ext cx="1018" cy="1249"/>
            </a:xfrm>
            <a:custGeom>
              <a:rect b="b" l="l" r="r" t="t"/>
              <a:pathLst>
                <a:path extrusionOk="0" h="92" w="75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1122833" y="16518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1124734" y="1651746"/>
              <a:ext cx="530" cy="68"/>
            </a:xfrm>
            <a:custGeom>
              <a:rect b="b" l="l" r="r" t="t"/>
              <a:pathLst>
                <a:path extrusionOk="0" h="5" w="39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1125969" y="1651556"/>
              <a:ext cx="489" cy="109"/>
            </a:xfrm>
            <a:custGeom>
              <a:rect b="b" l="l" r="r" t="t"/>
              <a:pathLst>
                <a:path extrusionOk="0" h="8" w="36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1117076" y="1651515"/>
              <a:ext cx="448" cy="54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1120783" y="1651841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1123539" y="1651895"/>
              <a:ext cx="543" cy="14"/>
            </a:xfrm>
            <a:custGeom>
              <a:rect b="b" l="l" r="r" t="t"/>
              <a:pathLst>
                <a:path extrusionOk="0" h="1" w="4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1119072" y="1651705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1543206" y="1679322"/>
              <a:ext cx="258" cy="434"/>
            </a:xfrm>
            <a:custGeom>
              <a:rect b="b" l="l" r="r" t="t"/>
              <a:pathLst>
                <a:path extrusionOk="0" h="32" w="19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1543736" y="1680177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1542731" y="1678507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1544251" y="1681032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56"/>
            <p:cNvSpPr/>
            <p:nvPr/>
          </p:nvSpPr>
          <p:spPr>
            <a:xfrm>
              <a:off x="1544876" y="1681888"/>
              <a:ext cx="299" cy="394"/>
            </a:xfrm>
            <a:custGeom>
              <a:rect b="b" l="l" r="r" t="t"/>
              <a:pathLst>
                <a:path extrusionOk="0" h="29" w="22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56"/>
            <p:cNvSpPr/>
            <p:nvPr/>
          </p:nvSpPr>
          <p:spPr>
            <a:xfrm>
              <a:off x="1478333" y="1688541"/>
              <a:ext cx="530" cy="434"/>
            </a:xfrm>
            <a:custGeom>
              <a:rect b="b" l="l" r="r" t="t"/>
              <a:pathLst>
                <a:path extrusionOk="0" h="32" w="39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56"/>
            <p:cNvSpPr/>
            <p:nvPr/>
          </p:nvSpPr>
          <p:spPr>
            <a:xfrm>
              <a:off x="1478944" y="1688011"/>
              <a:ext cx="489" cy="448"/>
            </a:xfrm>
            <a:custGeom>
              <a:rect b="b" l="l" r="r" t="t"/>
              <a:pathLst>
                <a:path extrusionOk="0" h="33" w="36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56"/>
            <p:cNvSpPr/>
            <p:nvPr/>
          </p:nvSpPr>
          <p:spPr>
            <a:xfrm>
              <a:off x="1542310" y="1677706"/>
              <a:ext cx="244" cy="434"/>
            </a:xfrm>
            <a:custGeom>
              <a:rect b="b" l="l" r="r" t="t"/>
              <a:pathLst>
                <a:path extrusionOk="0" h="32" w="18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56"/>
            <p:cNvSpPr/>
            <p:nvPr/>
          </p:nvSpPr>
          <p:spPr>
            <a:xfrm>
              <a:off x="1539689" y="1670714"/>
              <a:ext cx="109" cy="353"/>
            </a:xfrm>
            <a:custGeom>
              <a:rect b="b" l="l" r="r" t="t"/>
              <a:pathLst>
                <a:path extrusionOk="0" h="26" w="8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56"/>
            <p:cNvSpPr/>
            <p:nvPr/>
          </p:nvSpPr>
          <p:spPr>
            <a:xfrm>
              <a:off x="1539975" y="1671949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56"/>
            <p:cNvSpPr/>
            <p:nvPr/>
          </p:nvSpPr>
          <p:spPr>
            <a:xfrm>
              <a:off x="1477667" y="1689111"/>
              <a:ext cx="584" cy="489"/>
            </a:xfrm>
            <a:custGeom>
              <a:rect b="b" l="l" r="r" t="t"/>
              <a:pathLst>
                <a:path extrusionOk="0" h="36" w="43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56"/>
            <p:cNvSpPr/>
            <p:nvPr/>
          </p:nvSpPr>
          <p:spPr>
            <a:xfrm>
              <a:off x="1034661" y="1534586"/>
              <a:ext cx="679" cy="109"/>
            </a:xfrm>
            <a:custGeom>
              <a:rect b="b" l="l" r="r" t="t"/>
              <a:pathLst>
                <a:path extrusionOk="0" h="8" w="5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56"/>
            <p:cNvSpPr/>
            <p:nvPr/>
          </p:nvSpPr>
          <p:spPr>
            <a:xfrm>
              <a:off x="1540165" y="1672614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56"/>
            <p:cNvSpPr/>
            <p:nvPr/>
          </p:nvSpPr>
          <p:spPr>
            <a:xfrm>
              <a:off x="1035462" y="1534721"/>
              <a:ext cx="638" cy="163"/>
            </a:xfrm>
            <a:custGeom>
              <a:rect b="b" l="l" r="r" t="t"/>
              <a:pathLst>
                <a:path extrusionOk="0" h="12" w="47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56"/>
            <p:cNvSpPr/>
            <p:nvPr/>
          </p:nvSpPr>
          <p:spPr>
            <a:xfrm>
              <a:off x="1539839" y="1671338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56"/>
            <p:cNvSpPr/>
            <p:nvPr/>
          </p:nvSpPr>
          <p:spPr>
            <a:xfrm>
              <a:off x="1539554" y="1670103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56"/>
            <p:cNvSpPr/>
            <p:nvPr/>
          </p:nvSpPr>
          <p:spPr>
            <a:xfrm>
              <a:off x="1033710" y="1534531"/>
              <a:ext cx="815" cy="68"/>
            </a:xfrm>
            <a:custGeom>
              <a:rect b="b" l="l" r="r" t="t"/>
              <a:pathLst>
                <a:path extrusionOk="0" h="5" w="6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56"/>
            <p:cNvSpPr/>
            <p:nvPr/>
          </p:nvSpPr>
          <p:spPr>
            <a:xfrm>
              <a:off x="1541210" y="1675425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56"/>
            <p:cNvSpPr/>
            <p:nvPr/>
          </p:nvSpPr>
          <p:spPr>
            <a:xfrm>
              <a:off x="1541550" y="167618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1540884" y="167470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1540640" y="1673999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56"/>
            <p:cNvSpPr/>
            <p:nvPr/>
          </p:nvSpPr>
          <p:spPr>
            <a:xfrm>
              <a:off x="1541930" y="1676946"/>
              <a:ext cx="204" cy="434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56"/>
            <p:cNvSpPr/>
            <p:nvPr/>
          </p:nvSpPr>
          <p:spPr>
            <a:xfrm>
              <a:off x="1540409" y="1673280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1015408" y="1537953"/>
              <a:ext cx="964" cy="1303"/>
            </a:xfrm>
            <a:custGeom>
              <a:rect b="b" l="l" r="r" t="t"/>
              <a:pathLst>
                <a:path extrusionOk="0" h="96" w="71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56"/>
            <p:cNvSpPr/>
            <p:nvPr/>
          </p:nvSpPr>
          <p:spPr>
            <a:xfrm>
              <a:off x="1036181" y="1534871"/>
              <a:ext cx="964" cy="434"/>
            </a:xfrm>
            <a:custGeom>
              <a:rect b="b" l="l" r="r" t="t"/>
              <a:pathLst>
                <a:path extrusionOk="0" h="32" w="71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56"/>
            <p:cNvSpPr/>
            <p:nvPr/>
          </p:nvSpPr>
          <p:spPr>
            <a:xfrm>
              <a:off x="1072257" y="1586153"/>
              <a:ext cx="869" cy="638"/>
            </a:xfrm>
            <a:custGeom>
              <a:rect b="b" l="l" r="r" t="t"/>
              <a:pathLst>
                <a:path extrusionOk="0" h="47" w="64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1073357" y="1585447"/>
              <a:ext cx="774" cy="530"/>
            </a:xfrm>
            <a:custGeom>
              <a:rect b="b" l="l" r="r" t="t"/>
              <a:pathLst>
                <a:path extrusionOk="0" h="39" w="57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56"/>
            <p:cNvSpPr/>
            <p:nvPr/>
          </p:nvSpPr>
          <p:spPr>
            <a:xfrm>
              <a:off x="1075257" y="1584116"/>
              <a:ext cx="774" cy="530"/>
            </a:xfrm>
            <a:custGeom>
              <a:rect b="b" l="l" r="r" t="t"/>
              <a:pathLst>
                <a:path extrusionOk="0" h="39" w="57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56"/>
            <p:cNvSpPr/>
            <p:nvPr/>
          </p:nvSpPr>
          <p:spPr>
            <a:xfrm>
              <a:off x="1006379" y="1526928"/>
              <a:ext cx="1385" cy="3055"/>
            </a:xfrm>
            <a:custGeom>
              <a:rect b="b" l="l" r="r" t="t"/>
              <a:pathLst>
                <a:path extrusionOk="0" h="225" w="102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1074348" y="1584822"/>
              <a:ext cx="679" cy="448"/>
            </a:xfrm>
            <a:custGeom>
              <a:rect b="b" l="l" r="r" t="t"/>
              <a:pathLst>
                <a:path extrusionOk="0" h="33" w="5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1417248" y="166991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1416677" y="1669532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1341010" y="1647374"/>
              <a:ext cx="2485" cy="1208"/>
            </a:xfrm>
            <a:custGeom>
              <a:rect b="b" l="l" r="r" t="t"/>
              <a:pathLst>
                <a:path extrusionOk="0" h="89" w="183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992313" y="1527457"/>
              <a:ext cx="5187" cy="2580"/>
            </a:xfrm>
            <a:custGeom>
              <a:rect b="b" l="l" r="r" t="t"/>
              <a:pathLst>
                <a:path extrusionOk="0" h="190" w="382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56"/>
            <p:cNvSpPr/>
            <p:nvPr/>
          </p:nvSpPr>
          <p:spPr>
            <a:xfrm>
              <a:off x="1416012" y="1669057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56"/>
            <p:cNvSpPr/>
            <p:nvPr/>
          </p:nvSpPr>
          <p:spPr>
            <a:xfrm>
              <a:off x="1417872" y="167033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1037458" y="1535536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56"/>
            <p:cNvSpPr/>
            <p:nvPr/>
          </p:nvSpPr>
          <p:spPr>
            <a:xfrm>
              <a:off x="1037173" y="153529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56"/>
            <p:cNvSpPr/>
            <p:nvPr/>
          </p:nvSpPr>
          <p:spPr>
            <a:xfrm>
              <a:off x="1074443" y="158035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56"/>
            <p:cNvSpPr/>
            <p:nvPr/>
          </p:nvSpPr>
          <p:spPr>
            <a:xfrm>
              <a:off x="1370853" y="1652846"/>
              <a:ext cx="4766" cy="1385"/>
            </a:xfrm>
            <a:custGeom>
              <a:rect b="b" l="l" r="r" t="t"/>
              <a:pathLst>
                <a:path extrusionOk="0" h="102" w="351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56"/>
            <p:cNvSpPr/>
            <p:nvPr/>
          </p:nvSpPr>
          <p:spPr>
            <a:xfrm>
              <a:off x="1132813" y="1645052"/>
              <a:ext cx="202889" cy="1100"/>
            </a:xfrm>
            <a:custGeom>
              <a:rect b="b" l="l" r="r" t="t"/>
              <a:pathLst>
                <a:path extrusionOk="0" h="81" w="14943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56"/>
            <p:cNvSpPr/>
            <p:nvPr/>
          </p:nvSpPr>
          <p:spPr>
            <a:xfrm>
              <a:off x="1415496" y="1668718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56"/>
            <p:cNvSpPr/>
            <p:nvPr/>
          </p:nvSpPr>
          <p:spPr>
            <a:xfrm>
              <a:off x="1075678" y="1581930"/>
              <a:ext cx="1113" cy="1439"/>
            </a:xfrm>
            <a:custGeom>
              <a:rect b="b" l="l" r="r" t="t"/>
              <a:pathLst>
                <a:path extrusionOk="0" h="106" w="82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56"/>
            <p:cNvSpPr/>
            <p:nvPr/>
          </p:nvSpPr>
          <p:spPr>
            <a:xfrm>
              <a:off x="1457410" y="169937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56"/>
            <p:cNvSpPr/>
            <p:nvPr/>
          </p:nvSpPr>
          <p:spPr>
            <a:xfrm>
              <a:off x="1456649" y="1702091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56"/>
            <p:cNvSpPr/>
            <p:nvPr/>
          </p:nvSpPr>
          <p:spPr>
            <a:xfrm>
              <a:off x="1457152" y="1701467"/>
              <a:ext cx="136" cy="163"/>
            </a:xfrm>
            <a:custGeom>
              <a:rect b="b" l="l" r="r" t="t"/>
              <a:pathLst>
                <a:path extrusionOk="0" h="12" w="1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56"/>
            <p:cNvSpPr/>
            <p:nvPr/>
          </p:nvSpPr>
          <p:spPr>
            <a:xfrm>
              <a:off x="1456935" y="1701806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56"/>
            <p:cNvSpPr/>
            <p:nvPr/>
          </p:nvSpPr>
          <p:spPr>
            <a:xfrm>
              <a:off x="1457464" y="170009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56"/>
            <p:cNvSpPr/>
            <p:nvPr/>
          </p:nvSpPr>
          <p:spPr>
            <a:xfrm>
              <a:off x="1457369" y="1701181"/>
              <a:ext cx="54" cy="122"/>
            </a:xfrm>
            <a:custGeom>
              <a:rect b="b" l="l" r="r" t="t"/>
              <a:pathLst>
                <a:path extrusionOk="0" h="9" w="4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56"/>
            <p:cNvSpPr/>
            <p:nvPr/>
          </p:nvSpPr>
          <p:spPr>
            <a:xfrm>
              <a:off x="1539174" y="1665921"/>
              <a:ext cx="14" cy="285"/>
            </a:xfrm>
            <a:custGeom>
              <a:rect b="b" l="l" r="r" t="t"/>
              <a:pathLst>
                <a:path extrusionOk="0" h="21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56"/>
            <p:cNvSpPr/>
            <p:nvPr/>
          </p:nvSpPr>
          <p:spPr>
            <a:xfrm>
              <a:off x="1536512" y="1661494"/>
              <a:ext cx="2865" cy="530"/>
            </a:xfrm>
            <a:custGeom>
              <a:rect b="b" l="l" r="r" t="t"/>
              <a:pathLst>
                <a:path extrusionOk="0" h="39" w="211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56"/>
            <p:cNvSpPr/>
            <p:nvPr/>
          </p:nvSpPr>
          <p:spPr>
            <a:xfrm>
              <a:off x="1477423" y="168968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56"/>
            <p:cNvSpPr/>
            <p:nvPr/>
          </p:nvSpPr>
          <p:spPr>
            <a:xfrm>
              <a:off x="1428843" y="170332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56"/>
            <p:cNvSpPr/>
            <p:nvPr/>
          </p:nvSpPr>
          <p:spPr>
            <a:xfrm>
              <a:off x="1428897" y="1704223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56"/>
            <p:cNvSpPr/>
            <p:nvPr/>
          </p:nvSpPr>
          <p:spPr>
            <a:xfrm>
              <a:off x="1428992" y="1705038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56"/>
            <p:cNvSpPr/>
            <p:nvPr/>
          </p:nvSpPr>
          <p:spPr>
            <a:xfrm>
              <a:off x="1456269" y="170237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56"/>
            <p:cNvSpPr/>
            <p:nvPr/>
          </p:nvSpPr>
          <p:spPr>
            <a:xfrm>
              <a:off x="1429223" y="1705893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56"/>
            <p:cNvSpPr/>
            <p:nvPr/>
          </p:nvSpPr>
          <p:spPr>
            <a:xfrm>
              <a:off x="1428897" y="1702227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56"/>
            <p:cNvSpPr/>
            <p:nvPr/>
          </p:nvSpPr>
          <p:spPr>
            <a:xfrm>
              <a:off x="1455794" y="170270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56"/>
            <p:cNvSpPr/>
            <p:nvPr/>
          </p:nvSpPr>
          <p:spPr>
            <a:xfrm>
              <a:off x="1429562" y="170665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1455224" y="1703042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1482080" y="1685595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1539174" y="1665486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56"/>
            <p:cNvSpPr/>
            <p:nvPr/>
          </p:nvSpPr>
          <p:spPr>
            <a:xfrm>
              <a:off x="1539174" y="166687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56"/>
            <p:cNvSpPr/>
            <p:nvPr/>
          </p:nvSpPr>
          <p:spPr>
            <a:xfrm>
              <a:off x="1539174" y="166639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56"/>
            <p:cNvSpPr/>
            <p:nvPr/>
          </p:nvSpPr>
          <p:spPr>
            <a:xfrm>
              <a:off x="1485217" y="168340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56"/>
            <p:cNvSpPr/>
            <p:nvPr/>
          </p:nvSpPr>
          <p:spPr>
            <a:xfrm>
              <a:off x="1485407" y="1683354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56"/>
            <p:cNvSpPr/>
            <p:nvPr/>
          </p:nvSpPr>
          <p:spPr>
            <a:xfrm>
              <a:off x="1480139" y="1687115"/>
              <a:ext cx="394" cy="339"/>
            </a:xfrm>
            <a:custGeom>
              <a:rect b="b" l="l" r="r" t="t"/>
              <a:pathLst>
                <a:path extrusionOk="0" h="25" w="29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56"/>
            <p:cNvSpPr/>
            <p:nvPr/>
          </p:nvSpPr>
          <p:spPr>
            <a:xfrm>
              <a:off x="1539174" y="166505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56"/>
            <p:cNvSpPr/>
            <p:nvPr/>
          </p:nvSpPr>
          <p:spPr>
            <a:xfrm>
              <a:off x="1485556" y="1683259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56"/>
            <p:cNvSpPr/>
            <p:nvPr/>
          </p:nvSpPr>
          <p:spPr>
            <a:xfrm>
              <a:off x="1483845" y="1684264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56"/>
            <p:cNvSpPr/>
            <p:nvPr/>
          </p:nvSpPr>
          <p:spPr>
            <a:xfrm>
              <a:off x="1484646" y="1683789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56"/>
            <p:cNvSpPr/>
            <p:nvPr/>
          </p:nvSpPr>
          <p:spPr>
            <a:xfrm>
              <a:off x="1484415" y="1683924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56"/>
            <p:cNvSpPr/>
            <p:nvPr/>
          </p:nvSpPr>
          <p:spPr>
            <a:xfrm>
              <a:off x="1484130" y="1684115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56"/>
            <p:cNvSpPr/>
            <p:nvPr/>
          </p:nvSpPr>
          <p:spPr>
            <a:xfrm>
              <a:off x="1485026" y="168354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56"/>
            <p:cNvSpPr/>
            <p:nvPr/>
          </p:nvSpPr>
          <p:spPr>
            <a:xfrm>
              <a:off x="1539309" y="1668392"/>
              <a:ext cx="68" cy="339"/>
            </a:xfrm>
            <a:custGeom>
              <a:rect b="b" l="l" r="r" t="t"/>
              <a:pathLst>
                <a:path extrusionOk="0" h="25" w="5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56"/>
            <p:cNvSpPr/>
            <p:nvPr/>
          </p:nvSpPr>
          <p:spPr>
            <a:xfrm>
              <a:off x="1539214" y="1667346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56"/>
            <p:cNvSpPr/>
            <p:nvPr/>
          </p:nvSpPr>
          <p:spPr>
            <a:xfrm>
              <a:off x="1484836" y="1683639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56"/>
            <p:cNvSpPr/>
            <p:nvPr/>
          </p:nvSpPr>
          <p:spPr>
            <a:xfrm>
              <a:off x="1485692" y="1683164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56"/>
            <p:cNvSpPr/>
            <p:nvPr/>
          </p:nvSpPr>
          <p:spPr>
            <a:xfrm>
              <a:off x="1539269" y="166786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56"/>
            <p:cNvSpPr/>
            <p:nvPr/>
          </p:nvSpPr>
          <p:spPr>
            <a:xfrm>
              <a:off x="1485787" y="1683164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1539269" y="1663300"/>
              <a:ext cx="54" cy="584"/>
            </a:xfrm>
            <a:custGeom>
              <a:rect b="b" l="l" r="r" t="t"/>
              <a:pathLst>
                <a:path extrusionOk="0" h="43" w="4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1539269" y="166391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1529099" y="1659634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1482460" y="1685309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56"/>
            <p:cNvSpPr/>
            <p:nvPr/>
          </p:nvSpPr>
          <p:spPr>
            <a:xfrm>
              <a:off x="1482840" y="168502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56"/>
            <p:cNvSpPr/>
            <p:nvPr/>
          </p:nvSpPr>
          <p:spPr>
            <a:xfrm>
              <a:off x="1481605" y="1685975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1539214" y="1664672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1539214" y="1664291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56"/>
            <p:cNvSpPr/>
            <p:nvPr/>
          </p:nvSpPr>
          <p:spPr>
            <a:xfrm>
              <a:off x="1479568" y="1687536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56"/>
            <p:cNvSpPr/>
            <p:nvPr/>
          </p:nvSpPr>
          <p:spPr>
            <a:xfrm>
              <a:off x="1485882" y="1683123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56"/>
            <p:cNvSpPr/>
            <p:nvPr/>
          </p:nvSpPr>
          <p:spPr>
            <a:xfrm>
              <a:off x="1486167" y="16830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56"/>
            <p:cNvSpPr/>
            <p:nvPr/>
          </p:nvSpPr>
          <p:spPr>
            <a:xfrm>
              <a:off x="1485977" y="1683123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56"/>
            <p:cNvSpPr/>
            <p:nvPr/>
          </p:nvSpPr>
          <p:spPr>
            <a:xfrm>
              <a:off x="1481184" y="1686301"/>
              <a:ext cx="339" cy="299"/>
            </a:xfrm>
            <a:custGeom>
              <a:rect b="b" l="l" r="r" t="t"/>
              <a:pathLst>
                <a:path extrusionOk="0" h="22" w="25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56"/>
            <p:cNvSpPr/>
            <p:nvPr/>
          </p:nvSpPr>
          <p:spPr>
            <a:xfrm>
              <a:off x="1486031" y="168306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56"/>
            <p:cNvSpPr/>
            <p:nvPr/>
          </p:nvSpPr>
          <p:spPr>
            <a:xfrm>
              <a:off x="1486072" y="1683069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56"/>
            <p:cNvSpPr/>
            <p:nvPr/>
          </p:nvSpPr>
          <p:spPr>
            <a:xfrm>
              <a:off x="1480654" y="1686681"/>
              <a:ext cx="394" cy="353"/>
            </a:xfrm>
            <a:custGeom>
              <a:rect b="b" l="l" r="r" t="t"/>
              <a:pathLst>
                <a:path extrusionOk="0" h="26" w="29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56"/>
            <p:cNvSpPr/>
            <p:nvPr/>
          </p:nvSpPr>
          <p:spPr>
            <a:xfrm>
              <a:off x="1483221" y="1684739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56"/>
            <p:cNvSpPr/>
            <p:nvPr/>
          </p:nvSpPr>
          <p:spPr>
            <a:xfrm>
              <a:off x="1539364" y="1668962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56"/>
            <p:cNvSpPr/>
            <p:nvPr/>
          </p:nvSpPr>
          <p:spPr>
            <a:xfrm>
              <a:off x="1483560" y="1684495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56"/>
            <p:cNvSpPr/>
            <p:nvPr/>
          </p:nvSpPr>
          <p:spPr>
            <a:xfrm>
              <a:off x="1539459" y="1669532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56"/>
            <p:cNvSpPr/>
            <p:nvPr/>
          </p:nvSpPr>
          <p:spPr>
            <a:xfrm>
              <a:off x="1979940" y="1694338"/>
              <a:ext cx="92083" cy="65769"/>
            </a:xfrm>
            <a:custGeom>
              <a:rect b="b" l="l" r="r" t="t"/>
              <a:pathLst>
                <a:path extrusionOk="0" h="4844" w="6782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56"/>
            <p:cNvSpPr/>
            <p:nvPr/>
          </p:nvSpPr>
          <p:spPr>
            <a:xfrm>
              <a:off x="2067501" y="1729043"/>
              <a:ext cx="4956" cy="3069"/>
            </a:xfrm>
            <a:custGeom>
              <a:rect b="b" l="l" r="r" t="t"/>
              <a:pathLst>
                <a:path extrusionOk="0" h="226" w="365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56"/>
            <p:cNvSpPr/>
            <p:nvPr/>
          </p:nvSpPr>
          <p:spPr>
            <a:xfrm>
              <a:off x="1993626" y="1750237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56"/>
            <p:cNvSpPr/>
            <p:nvPr/>
          </p:nvSpPr>
          <p:spPr>
            <a:xfrm>
              <a:off x="1993870" y="1750767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56"/>
            <p:cNvSpPr/>
            <p:nvPr/>
          </p:nvSpPr>
          <p:spPr>
            <a:xfrm>
              <a:off x="1993490" y="174976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56"/>
            <p:cNvSpPr/>
            <p:nvPr/>
          </p:nvSpPr>
          <p:spPr>
            <a:xfrm>
              <a:off x="1993490" y="1749898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56"/>
            <p:cNvSpPr/>
            <p:nvPr/>
          </p:nvSpPr>
          <p:spPr>
            <a:xfrm>
              <a:off x="1993436" y="1749667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56"/>
            <p:cNvSpPr/>
            <p:nvPr/>
          </p:nvSpPr>
          <p:spPr>
            <a:xfrm>
              <a:off x="1983552" y="1708690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56"/>
            <p:cNvSpPr/>
            <p:nvPr/>
          </p:nvSpPr>
          <p:spPr>
            <a:xfrm>
              <a:off x="1993721" y="1750481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56"/>
            <p:cNvSpPr/>
            <p:nvPr/>
          </p:nvSpPr>
          <p:spPr>
            <a:xfrm>
              <a:off x="1993531" y="1750047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56"/>
            <p:cNvSpPr/>
            <p:nvPr/>
          </p:nvSpPr>
          <p:spPr>
            <a:xfrm>
              <a:off x="1983647" y="1708500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56"/>
            <p:cNvSpPr/>
            <p:nvPr/>
          </p:nvSpPr>
          <p:spPr>
            <a:xfrm>
              <a:off x="2035703" y="16985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56"/>
            <p:cNvSpPr/>
            <p:nvPr/>
          </p:nvSpPr>
          <p:spPr>
            <a:xfrm>
              <a:off x="2065505" y="1706314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56"/>
            <p:cNvSpPr/>
            <p:nvPr/>
          </p:nvSpPr>
          <p:spPr>
            <a:xfrm>
              <a:off x="2066266" y="1706409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56"/>
            <p:cNvSpPr/>
            <p:nvPr/>
          </p:nvSpPr>
          <p:spPr>
            <a:xfrm>
              <a:off x="2067257" y="17064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56"/>
            <p:cNvSpPr/>
            <p:nvPr/>
          </p:nvSpPr>
          <p:spPr>
            <a:xfrm>
              <a:off x="2068357" y="17065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56"/>
            <p:cNvSpPr/>
            <p:nvPr/>
          </p:nvSpPr>
          <p:spPr>
            <a:xfrm>
              <a:off x="2071819" y="17064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56"/>
            <p:cNvSpPr/>
            <p:nvPr/>
          </p:nvSpPr>
          <p:spPr>
            <a:xfrm>
              <a:off x="2145164" y="1665201"/>
              <a:ext cx="22919" cy="11663"/>
            </a:xfrm>
            <a:custGeom>
              <a:rect b="b" l="l" r="r" t="t"/>
              <a:pathLst>
                <a:path extrusionOk="0" h="859" w="1688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56"/>
            <p:cNvSpPr/>
            <p:nvPr/>
          </p:nvSpPr>
          <p:spPr>
            <a:xfrm>
              <a:off x="2165463" y="166871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56"/>
            <p:cNvSpPr/>
            <p:nvPr/>
          </p:nvSpPr>
          <p:spPr>
            <a:xfrm>
              <a:off x="2165028" y="166890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56"/>
            <p:cNvSpPr/>
            <p:nvPr/>
          </p:nvSpPr>
          <p:spPr>
            <a:xfrm>
              <a:off x="2167880" y="166677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56"/>
            <p:cNvSpPr/>
            <p:nvPr/>
          </p:nvSpPr>
          <p:spPr>
            <a:xfrm>
              <a:off x="2167404" y="166719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56"/>
            <p:cNvSpPr/>
            <p:nvPr/>
          </p:nvSpPr>
          <p:spPr>
            <a:xfrm>
              <a:off x="2151437" y="1676701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56"/>
            <p:cNvSpPr/>
            <p:nvPr/>
          </p:nvSpPr>
          <p:spPr>
            <a:xfrm>
              <a:off x="2152917" y="1676470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56"/>
            <p:cNvSpPr/>
            <p:nvPr/>
          </p:nvSpPr>
          <p:spPr>
            <a:xfrm>
              <a:off x="2152198" y="1676606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56"/>
            <p:cNvSpPr/>
            <p:nvPr/>
          </p:nvSpPr>
          <p:spPr>
            <a:xfrm>
              <a:off x="2150962" y="167685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56"/>
            <p:cNvSpPr/>
            <p:nvPr/>
          </p:nvSpPr>
          <p:spPr>
            <a:xfrm>
              <a:off x="2154913" y="1676036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56"/>
            <p:cNvSpPr/>
            <p:nvPr/>
          </p:nvSpPr>
          <p:spPr>
            <a:xfrm>
              <a:off x="2153528" y="1676375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56"/>
            <p:cNvSpPr/>
            <p:nvPr/>
          </p:nvSpPr>
          <p:spPr>
            <a:xfrm>
              <a:off x="2154098" y="1676280"/>
              <a:ext cx="258" cy="54"/>
            </a:xfrm>
            <a:custGeom>
              <a:rect b="b" l="l" r="r" t="t"/>
              <a:pathLst>
                <a:path extrusionOk="0" h="4" w="19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56"/>
            <p:cNvSpPr/>
            <p:nvPr/>
          </p:nvSpPr>
          <p:spPr>
            <a:xfrm>
              <a:off x="2154533" y="1676131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56"/>
            <p:cNvSpPr/>
            <p:nvPr/>
          </p:nvSpPr>
          <p:spPr>
            <a:xfrm>
              <a:off x="2164703" y="166909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56"/>
            <p:cNvSpPr/>
            <p:nvPr/>
          </p:nvSpPr>
          <p:spPr>
            <a:xfrm>
              <a:off x="2145450" y="1667387"/>
              <a:ext cx="1018" cy="109"/>
            </a:xfrm>
            <a:custGeom>
              <a:rect b="b" l="l" r="r" t="t"/>
              <a:pathLst>
                <a:path extrusionOk="0" h="8" w="75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56"/>
            <p:cNvSpPr/>
            <p:nvPr/>
          </p:nvSpPr>
          <p:spPr>
            <a:xfrm>
              <a:off x="2166888" y="166520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56"/>
            <p:cNvSpPr/>
            <p:nvPr/>
          </p:nvSpPr>
          <p:spPr>
            <a:xfrm>
              <a:off x="2146590" y="1667482"/>
              <a:ext cx="964" cy="68"/>
            </a:xfrm>
            <a:custGeom>
              <a:rect b="b" l="l" r="r" t="t"/>
              <a:pathLst>
                <a:path extrusionOk="0" h="5" w="71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56"/>
            <p:cNvSpPr/>
            <p:nvPr/>
          </p:nvSpPr>
          <p:spPr>
            <a:xfrm>
              <a:off x="2167174" y="1665296"/>
              <a:ext cx="720" cy="1154"/>
            </a:xfrm>
            <a:custGeom>
              <a:rect b="b" l="l" r="r" t="t"/>
              <a:pathLst>
                <a:path extrusionOk="0" h="85" w="53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56"/>
            <p:cNvSpPr/>
            <p:nvPr/>
          </p:nvSpPr>
          <p:spPr>
            <a:xfrm>
              <a:off x="2167934" y="1666532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56"/>
            <p:cNvSpPr/>
            <p:nvPr/>
          </p:nvSpPr>
          <p:spPr>
            <a:xfrm>
              <a:off x="2167119" y="1665201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56"/>
            <p:cNvSpPr/>
            <p:nvPr/>
          </p:nvSpPr>
          <p:spPr>
            <a:xfrm>
              <a:off x="2196637" y="1711826"/>
              <a:ext cx="45172" cy="43706"/>
            </a:xfrm>
            <a:custGeom>
              <a:rect b="b" l="l" r="r" t="t"/>
              <a:pathLst>
                <a:path extrusionOk="0" h="3219" w="3327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56"/>
            <p:cNvSpPr/>
            <p:nvPr/>
          </p:nvSpPr>
          <p:spPr>
            <a:xfrm>
              <a:off x="2220411" y="1765512"/>
              <a:ext cx="17176" cy="3557"/>
            </a:xfrm>
            <a:custGeom>
              <a:rect b="b" l="l" r="r" t="t"/>
              <a:pathLst>
                <a:path extrusionOk="0" h="262" w="1265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56"/>
            <p:cNvSpPr/>
            <p:nvPr/>
          </p:nvSpPr>
          <p:spPr>
            <a:xfrm>
              <a:off x="2239039" y="1718289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56"/>
            <p:cNvSpPr/>
            <p:nvPr/>
          </p:nvSpPr>
          <p:spPr>
            <a:xfrm>
              <a:off x="2241701" y="1713591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56"/>
            <p:cNvSpPr/>
            <p:nvPr/>
          </p:nvSpPr>
          <p:spPr>
            <a:xfrm>
              <a:off x="2239515" y="171752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241415" y="1712397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56"/>
            <p:cNvSpPr/>
            <p:nvPr/>
          </p:nvSpPr>
          <p:spPr>
            <a:xfrm>
              <a:off x="2241415" y="1712166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56"/>
            <p:cNvSpPr/>
            <p:nvPr/>
          </p:nvSpPr>
          <p:spPr>
            <a:xfrm>
              <a:off x="2239324" y="171796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2238618" y="1718764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2241605" y="1713062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2196637" y="1727427"/>
              <a:ext cx="1398" cy="2620"/>
            </a:xfrm>
            <a:custGeom>
              <a:rect b="b" l="l" r="r" t="t"/>
              <a:pathLst>
                <a:path extrusionOk="0" h="193" w="103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2199054" y="1726762"/>
              <a:ext cx="68" cy="122"/>
            </a:xfrm>
            <a:custGeom>
              <a:rect b="b" l="l" r="r" t="t"/>
              <a:pathLst>
                <a:path extrusionOk="0" h="9" w="5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56"/>
            <p:cNvSpPr/>
            <p:nvPr/>
          </p:nvSpPr>
          <p:spPr>
            <a:xfrm>
              <a:off x="2199447" y="1726178"/>
              <a:ext cx="81" cy="122"/>
            </a:xfrm>
            <a:custGeom>
              <a:rect b="b" l="l" r="r" t="t"/>
              <a:pathLst>
                <a:path extrusionOk="0" h="9" w="6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2199542" y="172594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56"/>
            <p:cNvSpPr/>
            <p:nvPr/>
          </p:nvSpPr>
          <p:spPr>
            <a:xfrm>
              <a:off x="2199257" y="1726463"/>
              <a:ext cx="109" cy="122"/>
            </a:xfrm>
            <a:custGeom>
              <a:rect b="b" l="l" r="r" t="t"/>
              <a:pathLst>
                <a:path extrusionOk="0" h="9" w="8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56"/>
            <p:cNvSpPr/>
            <p:nvPr/>
          </p:nvSpPr>
          <p:spPr>
            <a:xfrm>
              <a:off x="2200534" y="172381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56"/>
            <p:cNvSpPr/>
            <p:nvPr/>
          </p:nvSpPr>
          <p:spPr>
            <a:xfrm>
              <a:off x="2198728" y="1727033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56"/>
            <p:cNvSpPr/>
            <p:nvPr/>
          </p:nvSpPr>
          <p:spPr>
            <a:xfrm>
              <a:off x="2198348" y="1727277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56"/>
            <p:cNvSpPr/>
            <p:nvPr/>
          </p:nvSpPr>
          <p:spPr>
            <a:xfrm>
              <a:off x="2202733" y="1720149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56"/>
            <p:cNvSpPr/>
            <p:nvPr/>
          </p:nvSpPr>
          <p:spPr>
            <a:xfrm>
              <a:off x="2202489" y="1720624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56"/>
            <p:cNvSpPr/>
            <p:nvPr/>
          </p:nvSpPr>
          <p:spPr>
            <a:xfrm>
              <a:off x="2202163" y="1721154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56"/>
            <p:cNvSpPr/>
            <p:nvPr/>
          </p:nvSpPr>
          <p:spPr>
            <a:xfrm>
              <a:off x="2201402" y="1722485"/>
              <a:ext cx="244" cy="339"/>
            </a:xfrm>
            <a:custGeom>
              <a:rect b="b" l="l" r="r" t="t"/>
              <a:pathLst>
                <a:path extrusionOk="0" h="25" w="18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56"/>
            <p:cNvSpPr/>
            <p:nvPr/>
          </p:nvSpPr>
          <p:spPr>
            <a:xfrm>
              <a:off x="2201783" y="1721806"/>
              <a:ext cx="244" cy="394"/>
            </a:xfrm>
            <a:custGeom>
              <a:rect b="b" l="l" r="r" t="t"/>
              <a:pathLst>
                <a:path extrusionOk="0" h="29" w="18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56"/>
            <p:cNvSpPr/>
            <p:nvPr/>
          </p:nvSpPr>
          <p:spPr>
            <a:xfrm>
              <a:off x="2200968" y="1723150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56"/>
            <p:cNvSpPr/>
            <p:nvPr/>
          </p:nvSpPr>
          <p:spPr>
            <a:xfrm>
              <a:off x="2226344" y="1713917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56"/>
            <p:cNvSpPr/>
            <p:nvPr/>
          </p:nvSpPr>
          <p:spPr>
            <a:xfrm>
              <a:off x="2225964" y="1713917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56"/>
            <p:cNvSpPr/>
            <p:nvPr/>
          </p:nvSpPr>
          <p:spPr>
            <a:xfrm>
              <a:off x="2225543" y="1713876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56"/>
            <p:cNvSpPr/>
            <p:nvPr/>
          </p:nvSpPr>
          <p:spPr>
            <a:xfrm>
              <a:off x="2222882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56"/>
            <p:cNvSpPr/>
            <p:nvPr/>
          </p:nvSpPr>
          <p:spPr>
            <a:xfrm>
              <a:off x="2226915" y="171401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56"/>
            <p:cNvSpPr/>
            <p:nvPr/>
          </p:nvSpPr>
          <p:spPr>
            <a:xfrm>
              <a:off x="2223588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56"/>
            <p:cNvSpPr/>
            <p:nvPr/>
          </p:nvSpPr>
          <p:spPr>
            <a:xfrm>
              <a:off x="2225014" y="1713822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56"/>
            <p:cNvSpPr/>
            <p:nvPr/>
          </p:nvSpPr>
          <p:spPr>
            <a:xfrm>
              <a:off x="2224824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56"/>
            <p:cNvSpPr/>
            <p:nvPr/>
          </p:nvSpPr>
          <p:spPr>
            <a:xfrm>
              <a:off x="2226684" y="171397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56"/>
            <p:cNvSpPr/>
            <p:nvPr/>
          </p:nvSpPr>
          <p:spPr>
            <a:xfrm>
              <a:off x="2240845" y="1712206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56"/>
            <p:cNvSpPr/>
            <p:nvPr/>
          </p:nvSpPr>
          <p:spPr>
            <a:xfrm>
              <a:off x="2240370" y="1712301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56"/>
            <p:cNvSpPr/>
            <p:nvPr/>
          </p:nvSpPr>
          <p:spPr>
            <a:xfrm>
              <a:off x="2241225" y="1712166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56"/>
            <p:cNvSpPr/>
            <p:nvPr/>
          </p:nvSpPr>
          <p:spPr>
            <a:xfrm>
              <a:off x="2239379" y="171268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56"/>
            <p:cNvSpPr/>
            <p:nvPr/>
          </p:nvSpPr>
          <p:spPr>
            <a:xfrm>
              <a:off x="2240044" y="1712397"/>
              <a:ext cx="244" cy="6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56"/>
            <p:cNvSpPr/>
            <p:nvPr/>
          </p:nvSpPr>
          <p:spPr>
            <a:xfrm>
              <a:off x="2227159" y="1714067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56"/>
            <p:cNvSpPr/>
            <p:nvPr/>
          </p:nvSpPr>
          <p:spPr>
            <a:xfrm>
              <a:off x="2239800" y="1712492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56"/>
            <p:cNvSpPr/>
            <p:nvPr/>
          </p:nvSpPr>
          <p:spPr>
            <a:xfrm>
              <a:off x="2239569" y="1712587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56"/>
            <p:cNvSpPr/>
            <p:nvPr/>
          </p:nvSpPr>
          <p:spPr>
            <a:xfrm>
              <a:off x="2223873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56"/>
            <p:cNvSpPr/>
            <p:nvPr/>
          </p:nvSpPr>
          <p:spPr>
            <a:xfrm>
              <a:off x="2218320" y="1714067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56"/>
            <p:cNvSpPr/>
            <p:nvPr/>
          </p:nvSpPr>
          <p:spPr>
            <a:xfrm>
              <a:off x="2221742" y="171382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56"/>
            <p:cNvSpPr/>
            <p:nvPr/>
          </p:nvSpPr>
          <p:spPr>
            <a:xfrm>
              <a:off x="2236188" y="1713157"/>
              <a:ext cx="3245" cy="2349"/>
            </a:xfrm>
            <a:custGeom>
              <a:rect b="b" l="l" r="r" t="t"/>
              <a:pathLst>
                <a:path extrusionOk="0" h="173" w="239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56"/>
            <p:cNvSpPr/>
            <p:nvPr/>
          </p:nvSpPr>
          <p:spPr>
            <a:xfrm>
              <a:off x="2218985" y="1713972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219977" y="1713917"/>
              <a:ext cx="543" cy="14"/>
            </a:xfrm>
            <a:custGeom>
              <a:rect b="b" l="l" r="r" t="t"/>
              <a:pathLst>
                <a:path extrusionOk="0" h="1" w="4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2220886" y="1713876"/>
              <a:ext cx="489" cy="14"/>
            </a:xfrm>
            <a:custGeom>
              <a:rect b="b" l="l" r="r" t="t"/>
              <a:pathLst>
                <a:path extrusionOk="0" h="1" w="36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2206005" y="1719905"/>
              <a:ext cx="679" cy="68"/>
            </a:xfrm>
            <a:custGeom>
              <a:rect b="b" l="l" r="r" t="t"/>
              <a:pathLst>
                <a:path extrusionOk="0" h="5" w="5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56"/>
            <p:cNvSpPr/>
            <p:nvPr/>
          </p:nvSpPr>
          <p:spPr>
            <a:xfrm>
              <a:off x="2202923" y="1719973"/>
              <a:ext cx="1480" cy="41"/>
            </a:xfrm>
            <a:custGeom>
              <a:rect b="b" l="l" r="r" t="t"/>
              <a:pathLst>
                <a:path extrusionOk="0" h="3" w="109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56"/>
            <p:cNvSpPr/>
            <p:nvPr/>
          </p:nvSpPr>
          <p:spPr>
            <a:xfrm>
              <a:off x="2205204" y="1719959"/>
              <a:ext cx="625" cy="14"/>
            </a:xfrm>
            <a:custGeom>
              <a:rect b="b" l="l" r="r" t="t"/>
              <a:pathLst>
                <a:path extrusionOk="0" h="1" w="46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56"/>
            <p:cNvSpPr/>
            <p:nvPr/>
          </p:nvSpPr>
          <p:spPr>
            <a:xfrm>
              <a:off x="2206725" y="1719715"/>
              <a:ext cx="720" cy="163"/>
            </a:xfrm>
            <a:custGeom>
              <a:rect b="b" l="l" r="r" t="t"/>
              <a:pathLst>
                <a:path extrusionOk="0" h="12" w="53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56"/>
            <p:cNvSpPr/>
            <p:nvPr/>
          </p:nvSpPr>
          <p:spPr>
            <a:xfrm>
              <a:off x="2285094" y="1766163"/>
              <a:ext cx="11622" cy="5675"/>
            </a:xfrm>
            <a:custGeom>
              <a:rect b="b" l="l" r="r" t="t"/>
              <a:pathLst>
                <a:path extrusionOk="0" h="418" w="856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56"/>
            <p:cNvSpPr/>
            <p:nvPr/>
          </p:nvSpPr>
          <p:spPr>
            <a:xfrm>
              <a:off x="1868957" y="1453664"/>
              <a:ext cx="77052" cy="36456"/>
            </a:xfrm>
            <a:custGeom>
              <a:rect b="b" l="l" r="r" t="t"/>
              <a:pathLst>
                <a:path extrusionOk="0" h="2685" w="5675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56"/>
            <p:cNvSpPr/>
            <p:nvPr/>
          </p:nvSpPr>
          <p:spPr>
            <a:xfrm>
              <a:off x="1971712" y="1589955"/>
              <a:ext cx="30821" cy="28486"/>
            </a:xfrm>
            <a:custGeom>
              <a:rect b="b" l="l" r="r" t="t"/>
              <a:pathLst>
                <a:path extrusionOk="0" h="2098" w="227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56"/>
            <p:cNvSpPr/>
            <p:nvPr/>
          </p:nvSpPr>
          <p:spPr>
            <a:xfrm>
              <a:off x="1984936" y="1583342"/>
              <a:ext cx="6422" cy="5010"/>
            </a:xfrm>
            <a:custGeom>
              <a:rect b="b" l="l" r="r" t="t"/>
              <a:pathLst>
                <a:path extrusionOk="0" h="369" w="473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56"/>
            <p:cNvSpPr/>
            <p:nvPr/>
          </p:nvSpPr>
          <p:spPr>
            <a:xfrm>
              <a:off x="1999193" y="1543044"/>
              <a:ext cx="61805" cy="90508"/>
            </a:xfrm>
            <a:custGeom>
              <a:rect b="b" l="l" r="r" t="t"/>
              <a:pathLst>
                <a:path extrusionOk="0" h="6666" w="4552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56"/>
            <p:cNvSpPr/>
            <p:nvPr/>
          </p:nvSpPr>
          <p:spPr>
            <a:xfrm>
              <a:off x="1996287" y="1548177"/>
              <a:ext cx="3965" cy="4861"/>
            </a:xfrm>
            <a:custGeom>
              <a:rect b="b" l="l" r="r" t="t"/>
              <a:pathLst>
                <a:path extrusionOk="0" h="358" w="292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56"/>
            <p:cNvSpPr/>
            <p:nvPr/>
          </p:nvSpPr>
          <p:spPr>
            <a:xfrm>
              <a:off x="1989118" y="1581876"/>
              <a:ext cx="16646" cy="10848"/>
            </a:xfrm>
            <a:custGeom>
              <a:rect b="b" l="l" r="r" t="t"/>
              <a:pathLst>
                <a:path extrusionOk="0" h="799" w="1226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56"/>
            <p:cNvSpPr/>
            <p:nvPr/>
          </p:nvSpPr>
          <p:spPr>
            <a:xfrm>
              <a:off x="2038310" y="1522800"/>
              <a:ext cx="2009" cy="5621"/>
            </a:xfrm>
            <a:custGeom>
              <a:rect b="b" l="l" r="r" t="t"/>
              <a:pathLst>
                <a:path extrusionOk="0" h="414" w="148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56"/>
            <p:cNvSpPr/>
            <p:nvPr/>
          </p:nvSpPr>
          <p:spPr>
            <a:xfrm>
              <a:off x="1993015" y="1584252"/>
              <a:ext cx="149" cy="543"/>
            </a:xfrm>
            <a:custGeom>
              <a:rect b="b" l="l" r="r" t="t"/>
              <a:pathLst>
                <a:path extrusionOk="0" h="40" w="11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56"/>
            <p:cNvSpPr/>
            <p:nvPr/>
          </p:nvSpPr>
          <p:spPr>
            <a:xfrm>
              <a:off x="1992105" y="1586533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56"/>
            <p:cNvSpPr/>
            <p:nvPr/>
          </p:nvSpPr>
          <p:spPr>
            <a:xfrm>
              <a:off x="1992866" y="1584782"/>
              <a:ext cx="163" cy="489"/>
            </a:xfrm>
            <a:custGeom>
              <a:rect b="b" l="l" r="r" t="t"/>
              <a:pathLst>
                <a:path extrusionOk="0" h="36" w="12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56"/>
            <p:cNvSpPr/>
            <p:nvPr/>
          </p:nvSpPr>
          <p:spPr>
            <a:xfrm>
              <a:off x="1991820" y="158706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56"/>
            <p:cNvSpPr/>
            <p:nvPr/>
          </p:nvSpPr>
          <p:spPr>
            <a:xfrm>
              <a:off x="1992390" y="1585963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56"/>
            <p:cNvSpPr/>
            <p:nvPr/>
          </p:nvSpPr>
          <p:spPr>
            <a:xfrm>
              <a:off x="1992635" y="1585352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56"/>
            <p:cNvSpPr/>
            <p:nvPr/>
          </p:nvSpPr>
          <p:spPr>
            <a:xfrm>
              <a:off x="1998432" y="1591000"/>
              <a:ext cx="434" cy="489"/>
            </a:xfrm>
            <a:custGeom>
              <a:rect b="b" l="l" r="r" t="t"/>
              <a:pathLst>
                <a:path extrusionOk="0" h="36" w="32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56"/>
            <p:cNvSpPr/>
            <p:nvPr/>
          </p:nvSpPr>
          <p:spPr>
            <a:xfrm>
              <a:off x="1999478" y="1592046"/>
              <a:ext cx="530" cy="489"/>
            </a:xfrm>
            <a:custGeom>
              <a:rect b="b" l="l" r="r" t="t"/>
              <a:pathLst>
                <a:path extrusionOk="0" h="36" w="39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56"/>
            <p:cNvSpPr/>
            <p:nvPr/>
          </p:nvSpPr>
          <p:spPr>
            <a:xfrm>
              <a:off x="1990965" y="158801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56"/>
            <p:cNvSpPr/>
            <p:nvPr/>
          </p:nvSpPr>
          <p:spPr>
            <a:xfrm>
              <a:off x="1998948" y="1591570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56"/>
            <p:cNvSpPr/>
            <p:nvPr/>
          </p:nvSpPr>
          <p:spPr>
            <a:xfrm>
              <a:off x="1991399" y="1587579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108940" y="1555794"/>
              <a:ext cx="19932" cy="28906"/>
            </a:xfrm>
            <a:custGeom>
              <a:rect b="b" l="l" r="r" t="t"/>
              <a:pathLst>
                <a:path extrusionOk="0" h="2129" w="1468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132850" y="1574558"/>
              <a:ext cx="8948" cy="12288"/>
            </a:xfrm>
            <a:custGeom>
              <a:rect b="b" l="l" r="r" t="t"/>
              <a:pathLst>
                <a:path extrusionOk="0" h="905" w="659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116217" y="158453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2117168" y="158463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2115267" y="1584496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2115742" y="158453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2114357" y="15844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2115022" y="15844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56"/>
            <p:cNvSpPr/>
            <p:nvPr/>
          </p:nvSpPr>
          <p:spPr>
            <a:xfrm>
              <a:off x="2117643" y="1584687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56"/>
            <p:cNvSpPr/>
            <p:nvPr/>
          </p:nvSpPr>
          <p:spPr>
            <a:xfrm>
              <a:off x="2120263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56"/>
            <p:cNvSpPr/>
            <p:nvPr/>
          </p:nvSpPr>
          <p:spPr>
            <a:xfrm>
              <a:off x="2120874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56"/>
            <p:cNvSpPr/>
            <p:nvPr/>
          </p:nvSpPr>
          <p:spPr>
            <a:xfrm>
              <a:off x="2120399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56"/>
            <p:cNvSpPr/>
            <p:nvPr/>
          </p:nvSpPr>
          <p:spPr>
            <a:xfrm>
              <a:off x="2118118" y="158472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56"/>
            <p:cNvSpPr/>
            <p:nvPr/>
          </p:nvSpPr>
          <p:spPr>
            <a:xfrm>
              <a:off x="2118553" y="158478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56"/>
            <p:cNvSpPr/>
            <p:nvPr/>
          </p:nvSpPr>
          <p:spPr>
            <a:xfrm>
              <a:off x="2118973" y="158487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56"/>
            <p:cNvSpPr/>
            <p:nvPr/>
          </p:nvSpPr>
          <p:spPr>
            <a:xfrm>
              <a:off x="2119408" y="1584917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56"/>
            <p:cNvSpPr/>
            <p:nvPr/>
          </p:nvSpPr>
          <p:spPr>
            <a:xfrm>
              <a:off x="2116692" y="158463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56"/>
            <p:cNvSpPr/>
            <p:nvPr/>
          </p:nvSpPr>
          <p:spPr>
            <a:xfrm>
              <a:off x="2119734" y="1585012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56"/>
            <p:cNvSpPr/>
            <p:nvPr/>
          </p:nvSpPr>
          <p:spPr>
            <a:xfrm>
              <a:off x="2113936" y="1584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56"/>
            <p:cNvSpPr/>
            <p:nvPr/>
          </p:nvSpPr>
          <p:spPr>
            <a:xfrm>
              <a:off x="2120644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56"/>
            <p:cNvSpPr/>
            <p:nvPr/>
          </p:nvSpPr>
          <p:spPr>
            <a:xfrm>
              <a:off x="2182285" y="1554259"/>
              <a:ext cx="4766" cy="7617"/>
            </a:xfrm>
            <a:custGeom>
              <a:rect b="b" l="l" r="r" t="t"/>
              <a:pathLst>
                <a:path extrusionOk="0" h="561" w="351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56"/>
            <p:cNvSpPr/>
            <p:nvPr/>
          </p:nvSpPr>
          <p:spPr>
            <a:xfrm>
              <a:off x="2133094" y="1420616"/>
              <a:ext cx="90752" cy="158463"/>
            </a:xfrm>
            <a:custGeom>
              <a:rect b="b" l="l" r="r" t="t"/>
              <a:pathLst>
                <a:path extrusionOk="0" h="11671" w="6684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56"/>
            <p:cNvSpPr/>
            <p:nvPr/>
          </p:nvSpPr>
          <p:spPr>
            <a:xfrm>
              <a:off x="2223833" y="14593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56"/>
            <p:cNvSpPr/>
            <p:nvPr/>
          </p:nvSpPr>
          <p:spPr>
            <a:xfrm>
              <a:off x="2221022" y="1454248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56"/>
            <p:cNvSpPr/>
            <p:nvPr/>
          </p:nvSpPr>
          <p:spPr>
            <a:xfrm>
              <a:off x="2221782" y="1455673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56"/>
            <p:cNvSpPr/>
            <p:nvPr/>
          </p:nvSpPr>
          <p:spPr>
            <a:xfrm>
              <a:off x="2221552" y="1455347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56"/>
            <p:cNvSpPr/>
            <p:nvPr/>
          </p:nvSpPr>
          <p:spPr>
            <a:xfrm>
              <a:off x="2221171" y="1454587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56"/>
            <p:cNvSpPr/>
            <p:nvPr/>
          </p:nvSpPr>
          <p:spPr>
            <a:xfrm>
              <a:off x="2223737" y="1458864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56"/>
            <p:cNvSpPr/>
            <p:nvPr/>
          </p:nvSpPr>
          <p:spPr>
            <a:xfrm>
              <a:off x="2221361" y="1454967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56"/>
            <p:cNvSpPr/>
            <p:nvPr/>
          </p:nvSpPr>
          <p:spPr>
            <a:xfrm>
              <a:off x="2223642" y="1458429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56"/>
            <p:cNvSpPr/>
            <p:nvPr/>
          </p:nvSpPr>
          <p:spPr>
            <a:xfrm>
              <a:off x="2222692" y="145686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56"/>
            <p:cNvSpPr/>
            <p:nvPr/>
          </p:nvSpPr>
          <p:spPr>
            <a:xfrm>
              <a:off x="2222502" y="145658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56"/>
            <p:cNvSpPr/>
            <p:nvPr/>
          </p:nvSpPr>
          <p:spPr>
            <a:xfrm>
              <a:off x="2223547" y="1458008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56"/>
            <p:cNvSpPr/>
            <p:nvPr/>
          </p:nvSpPr>
          <p:spPr>
            <a:xfrm>
              <a:off x="2223303" y="1457574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56"/>
            <p:cNvSpPr/>
            <p:nvPr/>
          </p:nvSpPr>
          <p:spPr>
            <a:xfrm>
              <a:off x="2222258" y="1456338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56"/>
            <p:cNvSpPr/>
            <p:nvPr/>
          </p:nvSpPr>
          <p:spPr>
            <a:xfrm>
              <a:off x="2220927" y="1453922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56"/>
            <p:cNvSpPr/>
            <p:nvPr/>
          </p:nvSpPr>
          <p:spPr>
            <a:xfrm>
              <a:off x="2223398" y="145776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56"/>
            <p:cNvSpPr/>
            <p:nvPr/>
          </p:nvSpPr>
          <p:spPr>
            <a:xfrm>
              <a:off x="2222882" y="1457058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56"/>
            <p:cNvSpPr/>
            <p:nvPr/>
          </p:nvSpPr>
          <p:spPr>
            <a:xfrm>
              <a:off x="2220886" y="145320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56"/>
            <p:cNvSpPr/>
            <p:nvPr/>
          </p:nvSpPr>
          <p:spPr>
            <a:xfrm>
              <a:off x="2222027" y="145601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56"/>
            <p:cNvSpPr/>
            <p:nvPr/>
          </p:nvSpPr>
          <p:spPr>
            <a:xfrm>
              <a:off x="2220886" y="1453541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56"/>
            <p:cNvSpPr/>
            <p:nvPr/>
          </p:nvSpPr>
          <p:spPr>
            <a:xfrm>
              <a:off x="2201498" y="1421268"/>
              <a:ext cx="6667" cy="5146"/>
            </a:xfrm>
            <a:custGeom>
              <a:rect b="b" l="l" r="r" t="t"/>
              <a:pathLst>
                <a:path extrusionOk="0" h="379" w="491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56"/>
            <p:cNvSpPr/>
            <p:nvPr/>
          </p:nvSpPr>
          <p:spPr>
            <a:xfrm>
              <a:off x="2212618" y="1541442"/>
              <a:ext cx="2580" cy="489"/>
            </a:xfrm>
            <a:custGeom>
              <a:rect b="b" l="l" r="r" t="t"/>
              <a:pathLst>
                <a:path extrusionOk="0" h="36" w="19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56"/>
            <p:cNvSpPr/>
            <p:nvPr/>
          </p:nvSpPr>
          <p:spPr>
            <a:xfrm>
              <a:off x="2219746" y="1534599"/>
              <a:ext cx="33333" cy="20244"/>
            </a:xfrm>
            <a:custGeom>
              <a:rect b="b" l="l" r="r" t="t"/>
              <a:pathLst>
                <a:path extrusionOk="0" h="1491" w="2455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56"/>
            <p:cNvSpPr/>
            <p:nvPr/>
          </p:nvSpPr>
          <p:spPr>
            <a:xfrm>
              <a:off x="2210051" y="1545190"/>
              <a:ext cx="7047" cy="5092"/>
            </a:xfrm>
            <a:custGeom>
              <a:rect b="b" l="l" r="r" t="t"/>
              <a:pathLst>
                <a:path extrusionOk="0" h="375" w="519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56"/>
            <p:cNvSpPr/>
            <p:nvPr/>
          </p:nvSpPr>
          <p:spPr>
            <a:xfrm>
              <a:off x="2234002" y="154998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56"/>
            <p:cNvSpPr/>
            <p:nvPr/>
          </p:nvSpPr>
          <p:spPr>
            <a:xfrm>
              <a:off x="2234342" y="155002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56"/>
            <p:cNvSpPr/>
            <p:nvPr/>
          </p:nvSpPr>
          <p:spPr>
            <a:xfrm>
              <a:off x="2234722" y="155011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56"/>
            <p:cNvSpPr/>
            <p:nvPr/>
          </p:nvSpPr>
          <p:spPr>
            <a:xfrm>
              <a:off x="2234572" y="155007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56"/>
            <p:cNvSpPr/>
            <p:nvPr/>
          </p:nvSpPr>
          <p:spPr>
            <a:xfrm>
              <a:off x="2229630" y="1549982"/>
              <a:ext cx="733" cy="54"/>
            </a:xfrm>
            <a:custGeom>
              <a:rect b="b" l="l" r="r" t="t"/>
              <a:pathLst>
                <a:path extrusionOk="0" h="4" w="54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56"/>
            <p:cNvSpPr/>
            <p:nvPr/>
          </p:nvSpPr>
          <p:spPr>
            <a:xfrm>
              <a:off x="2245652" y="1554599"/>
              <a:ext cx="530" cy="54"/>
            </a:xfrm>
            <a:custGeom>
              <a:rect b="b" l="l" r="r" t="t"/>
              <a:pathLst>
                <a:path extrusionOk="0" h="4" w="39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56"/>
            <p:cNvSpPr/>
            <p:nvPr/>
          </p:nvSpPr>
          <p:spPr>
            <a:xfrm>
              <a:off x="2244986" y="1554544"/>
              <a:ext cx="489" cy="68"/>
            </a:xfrm>
            <a:custGeom>
              <a:rect b="b" l="l" r="r" t="t"/>
              <a:pathLst>
                <a:path extrusionOk="0" h="5" w="36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56"/>
            <p:cNvSpPr/>
            <p:nvPr/>
          </p:nvSpPr>
          <p:spPr>
            <a:xfrm>
              <a:off x="2235102" y="1550213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56"/>
            <p:cNvSpPr/>
            <p:nvPr/>
          </p:nvSpPr>
          <p:spPr>
            <a:xfrm>
              <a:off x="2244416" y="1554544"/>
              <a:ext cx="434" cy="14"/>
            </a:xfrm>
            <a:custGeom>
              <a:rect b="b" l="l" r="r" t="t"/>
              <a:pathLst>
                <a:path extrusionOk="0" h="1" w="32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56"/>
            <p:cNvSpPr/>
            <p:nvPr/>
          </p:nvSpPr>
          <p:spPr>
            <a:xfrm>
              <a:off x="2233622" y="154998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56"/>
            <p:cNvSpPr/>
            <p:nvPr/>
          </p:nvSpPr>
          <p:spPr>
            <a:xfrm>
              <a:off x="2247267" y="1554789"/>
              <a:ext cx="584" cy="54"/>
            </a:xfrm>
            <a:custGeom>
              <a:rect b="b" l="l" r="r" t="t"/>
              <a:pathLst>
                <a:path extrusionOk="0" h="4" w="43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56"/>
            <p:cNvSpPr/>
            <p:nvPr/>
          </p:nvSpPr>
          <p:spPr>
            <a:xfrm>
              <a:off x="2246412" y="1554694"/>
              <a:ext cx="584" cy="54"/>
            </a:xfrm>
            <a:custGeom>
              <a:rect b="b" l="l" r="r" t="t"/>
              <a:pathLst>
                <a:path extrusionOk="0" h="4" w="43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56"/>
            <p:cNvSpPr/>
            <p:nvPr/>
          </p:nvSpPr>
          <p:spPr>
            <a:xfrm>
              <a:off x="2243941" y="1554504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56"/>
            <p:cNvSpPr/>
            <p:nvPr/>
          </p:nvSpPr>
          <p:spPr>
            <a:xfrm>
              <a:off x="2242420" y="15545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56"/>
            <p:cNvSpPr/>
            <p:nvPr/>
          </p:nvSpPr>
          <p:spPr>
            <a:xfrm>
              <a:off x="2242230" y="1554504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56"/>
            <p:cNvSpPr/>
            <p:nvPr/>
          </p:nvSpPr>
          <p:spPr>
            <a:xfrm>
              <a:off x="2228530" y="1550023"/>
              <a:ext cx="964" cy="109"/>
            </a:xfrm>
            <a:custGeom>
              <a:rect b="b" l="l" r="r" t="t"/>
              <a:pathLst>
                <a:path extrusionOk="0" h="8" w="71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56"/>
            <p:cNvSpPr/>
            <p:nvPr/>
          </p:nvSpPr>
          <p:spPr>
            <a:xfrm>
              <a:off x="2243506" y="1554449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56"/>
            <p:cNvSpPr/>
            <p:nvPr/>
          </p:nvSpPr>
          <p:spPr>
            <a:xfrm>
              <a:off x="2242841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56"/>
            <p:cNvSpPr/>
            <p:nvPr/>
          </p:nvSpPr>
          <p:spPr>
            <a:xfrm>
              <a:off x="2242610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56"/>
            <p:cNvSpPr/>
            <p:nvPr/>
          </p:nvSpPr>
          <p:spPr>
            <a:xfrm>
              <a:off x="2232441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56"/>
            <p:cNvSpPr/>
            <p:nvPr/>
          </p:nvSpPr>
          <p:spPr>
            <a:xfrm>
              <a:off x="2242081" y="1554544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56"/>
            <p:cNvSpPr/>
            <p:nvPr/>
          </p:nvSpPr>
          <p:spPr>
            <a:xfrm>
              <a:off x="2243126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56"/>
            <p:cNvSpPr/>
            <p:nvPr/>
          </p:nvSpPr>
          <p:spPr>
            <a:xfrm>
              <a:off x="2230581" y="1549928"/>
              <a:ext cx="584" cy="14"/>
            </a:xfrm>
            <a:custGeom>
              <a:rect b="b" l="l" r="r" t="t"/>
              <a:pathLst>
                <a:path extrusionOk="0" h="1" w="43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56"/>
            <p:cNvSpPr/>
            <p:nvPr/>
          </p:nvSpPr>
          <p:spPr>
            <a:xfrm>
              <a:off x="2234912" y="1550118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56"/>
            <p:cNvSpPr/>
            <p:nvPr/>
          </p:nvSpPr>
          <p:spPr>
            <a:xfrm>
              <a:off x="2233011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56"/>
            <p:cNvSpPr/>
            <p:nvPr/>
          </p:nvSpPr>
          <p:spPr>
            <a:xfrm>
              <a:off x="2231436" y="1549928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56"/>
            <p:cNvSpPr/>
            <p:nvPr/>
          </p:nvSpPr>
          <p:spPr>
            <a:xfrm>
              <a:off x="2235197" y="155030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56"/>
            <p:cNvSpPr/>
            <p:nvPr/>
          </p:nvSpPr>
          <p:spPr>
            <a:xfrm>
              <a:off x="2242040" y="155454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56"/>
            <p:cNvSpPr/>
            <p:nvPr/>
          </p:nvSpPr>
          <p:spPr>
            <a:xfrm>
              <a:off x="2233486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56"/>
            <p:cNvSpPr/>
            <p:nvPr/>
          </p:nvSpPr>
          <p:spPr>
            <a:xfrm>
              <a:off x="2235007" y="1550173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56"/>
            <p:cNvSpPr/>
            <p:nvPr/>
          </p:nvSpPr>
          <p:spPr>
            <a:xfrm>
              <a:off x="2295603" y="2007327"/>
              <a:ext cx="56822" cy="70087"/>
            </a:xfrm>
            <a:custGeom>
              <a:rect b="b" l="l" r="r" t="t"/>
              <a:pathLst>
                <a:path extrusionOk="0" h="5162" w="4185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56"/>
            <p:cNvSpPr/>
            <p:nvPr/>
          </p:nvSpPr>
          <p:spPr>
            <a:xfrm>
              <a:off x="2349886" y="2013858"/>
              <a:ext cx="2254" cy="3286"/>
            </a:xfrm>
            <a:custGeom>
              <a:rect b="b" l="l" r="r" t="t"/>
              <a:pathLst>
                <a:path extrusionOk="0" h="242" w="166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56"/>
            <p:cNvSpPr/>
            <p:nvPr/>
          </p:nvSpPr>
          <p:spPr>
            <a:xfrm>
              <a:off x="2308149" y="2009201"/>
              <a:ext cx="964" cy="394"/>
            </a:xfrm>
            <a:custGeom>
              <a:rect b="b" l="l" r="r" t="t"/>
              <a:pathLst>
                <a:path extrusionOk="0" h="29" w="71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56"/>
            <p:cNvSpPr/>
            <p:nvPr/>
          </p:nvSpPr>
          <p:spPr>
            <a:xfrm>
              <a:off x="2302310" y="2007341"/>
              <a:ext cx="3530" cy="448"/>
            </a:xfrm>
            <a:custGeom>
              <a:rect b="b" l="l" r="r" t="t"/>
              <a:pathLst>
                <a:path extrusionOk="0" h="33" w="26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56"/>
            <p:cNvSpPr/>
            <p:nvPr/>
          </p:nvSpPr>
          <p:spPr>
            <a:xfrm>
              <a:off x="2296513" y="2011767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56"/>
            <p:cNvSpPr/>
            <p:nvPr/>
          </p:nvSpPr>
          <p:spPr>
            <a:xfrm>
              <a:off x="2296649" y="2011522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56"/>
            <p:cNvSpPr/>
            <p:nvPr/>
          </p:nvSpPr>
          <p:spPr>
            <a:xfrm>
              <a:off x="2296798" y="2011237"/>
              <a:ext cx="109" cy="122"/>
            </a:xfrm>
            <a:custGeom>
              <a:rect b="b" l="l" r="r" t="t"/>
              <a:pathLst>
                <a:path extrusionOk="0" h="9" w="8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56"/>
            <p:cNvSpPr/>
            <p:nvPr/>
          </p:nvSpPr>
          <p:spPr>
            <a:xfrm>
              <a:off x="2296934" y="2010857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56"/>
            <p:cNvSpPr/>
            <p:nvPr/>
          </p:nvSpPr>
          <p:spPr>
            <a:xfrm>
              <a:off x="2306248" y="2008196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56"/>
            <p:cNvSpPr/>
            <p:nvPr/>
          </p:nvSpPr>
          <p:spPr>
            <a:xfrm>
              <a:off x="2336336" y="201808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56"/>
            <p:cNvSpPr/>
            <p:nvPr/>
          </p:nvSpPr>
          <p:spPr>
            <a:xfrm>
              <a:off x="2336675" y="2017890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56"/>
            <p:cNvSpPr/>
            <p:nvPr/>
          </p:nvSpPr>
          <p:spPr>
            <a:xfrm>
              <a:off x="2348270" y="2014333"/>
              <a:ext cx="1398" cy="244"/>
            </a:xfrm>
            <a:custGeom>
              <a:rect b="b" l="l" r="r" t="t"/>
              <a:pathLst>
                <a:path extrusionOk="0" h="18" w="103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56"/>
            <p:cNvSpPr/>
            <p:nvPr/>
          </p:nvSpPr>
          <p:spPr>
            <a:xfrm>
              <a:off x="2335765" y="20182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56"/>
            <p:cNvSpPr/>
            <p:nvPr/>
          </p:nvSpPr>
          <p:spPr>
            <a:xfrm>
              <a:off x="2335480" y="2018230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56"/>
            <p:cNvSpPr/>
            <p:nvPr/>
          </p:nvSpPr>
          <p:spPr>
            <a:xfrm>
              <a:off x="2335249" y="2018135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56"/>
            <p:cNvSpPr/>
            <p:nvPr/>
          </p:nvSpPr>
          <p:spPr>
            <a:xfrm>
              <a:off x="2336051" y="2018175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56"/>
            <p:cNvSpPr/>
            <p:nvPr/>
          </p:nvSpPr>
          <p:spPr>
            <a:xfrm>
              <a:off x="2335059" y="201798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56"/>
            <p:cNvSpPr/>
            <p:nvPr/>
          </p:nvSpPr>
          <p:spPr>
            <a:xfrm>
              <a:off x="2337816" y="2016804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56"/>
            <p:cNvSpPr/>
            <p:nvPr/>
          </p:nvSpPr>
          <p:spPr>
            <a:xfrm>
              <a:off x="2337245" y="2017415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56"/>
            <p:cNvSpPr/>
            <p:nvPr/>
          </p:nvSpPr>
          <p:spPr>
            <a:xfrm>
              <a:off x="2337571" y="20171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56"/>
            <p:cNvSpPr/>
            <p:nvPr/>
          </p:nvSpPr>
          <p:spPr>
            <a:xfrm>
              <a:off x="2336960" y="2017700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56"/>
            <p:cNvSpPr/>
            <p:nvPr/>
          </p:nvSpPr>
          <p:spPr>
            <a:xfrm>
              <a:off x="2307388" y="2008861"/>
              <a:ext cx="584" cy="258"/>
            </a:xfrm>
            <a:custGeom>
              <a:rect b="b" l="l" r="r" t="t"/>
              <a:pathLst>
                <a:path extrusionOk="0" h="19" w="43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56"/>
            <p:cNvSpPr/>
            <p:nvPr/>
          </p:nvSpPr>
          <p:spPr>
            <a:xfrm>
              <a:off x="2324170" y="2015704"/>
              <a:ext cx="1303" cy="584"/>
            </a:xfrm>
            <a:custGeom>
              <a:rect b="b" l="l" r="r" t="t"/>
              <a:pathLst>
                <a:path extrusionOk="0" h="43" w="96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56"/>
            <p:cNvSpPr/>
            <p:nvPr/>
          </p:nvSpPr>
          <p:spPr>
            <a:xfrm>
              <a:off x="2310050" y="200996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56"/>
            <p:cNvSpPr/>
            <p:nvPr/>
          </p:nvSpPr>
          <p:spPr>
            <a:xfrm>
              <a:off x="2351651" y="2013953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56"/>
            <p:cNvSpPr/>
            <p:nvPr/>
          </p:nvSpPr>
          <p:spPr>
            <a:xfrm>
              <a:off x="2314001" y="2010626"/>
              <a:ext cx="10183" cy="5092"/>
            </a:xfrm>
            <a:custGeom>
              <a:rect b="b" l="l" r="r" t="t"/>
              <a:pathLst>
                <a:path extrusionOk="0" h="375" w="75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56"/>
            <p:cNvSpPr/>
            <p:nvPr/>
          </p:nvSpPr>
          <p:spPr>
            <a:xfrm>
              <a:off x="2352072" y="2013858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56"/>
            <p:cNvSpPr/>
            <p:nvPr/>
          </p:nvSpPr>
          <p:spPr>
            <a:xfrm>
              <a:off x="2351027" y="201414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56"/>
            <p:cNvSpPr/>
            <p:nvPr/>
          </p:nvSpPr>
          <p:spPr>
            <a:xfrm>
              <a:off x="2351312" y="201404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56"/>
            <p:cNvSpPr/>
            <p:nvPr/>
          </p:nvSpPr>
          <p:spPr>
            <a:xfrm>
              <a:off x="2263574" y="2013192"/>
              <a:ext cx="38180" cy="39646"/>
            </a:xfrm>
            <a:custGeom>
              <a:rect b="b" l="l" r="r" t="t"/>
              <a:pathLst>
                <a:path extrusionOk="0" h="2920" w="2812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56"/>
            <p:cNvSpPr/>
            <p:nvPr/>
          </p:nvSpPr>
          <p:spPr>
            <a:xfrm>
              <a:off x="2263710" y="205268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56"/>
            <p:cNvSpPr/>
            <p:nvPr/>
          </p:nvSpPr>
          <p:spPr>
            <a:xfrm>
              <a:off x="2264144" y="2052540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56"/>
            <p:cNvSpPr/>
            <p:nvPr/>
          </p:nvSpPr>
          <p:spPr>
            <a:xfrm>
              <a:off x="2265135" y="2052024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56"/>
            <p:cNvSpPr/>
            <p:nvPr/>
          </p:nvSpPr>
          <p:spPr>
            <a:xfrm>
              <a:off x="2264524" y="2052404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56"/>
            <p:cNvSpPr/>
            <p:nvPr/>
          </p:nvSpPr>
          <p:spPr>
            <a:xfrm>
              <a:off x="2265475" y="2051834"/>
              <a:ext cx="394" cy="149"/>
            </a:xfrm>
            <a:custGeom>
              <a:rect b="b" l="l" r="r" t="t"/>
              <a:pathLst>
                <a:path extrusionOk="0" h="11" w="29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56"/>
            <p:cNvSpPr/>
            <p:nvPr/>
          </p:nvSpPr>
          <p:spPr>
            <a:xfrm>
              <a:off x="2266941" y="2051304"/>
              <a:ext cx="448" cy="163"/>
            </a:xfrm>
            <a:custGeom>
              <a:rect b="b" l="l" r="r" t="t"/>
              <a:pathLst>
                <a:path extrusionOk="0" h="12" w="33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56"/>
            <p:cNvSpPr/>
            <p:nvPr/>
          </p:nvSpPr>
          <p:spPr>
            <a:xfrm>
              <a:off x="2270037" y="2050503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56"/>
            <p:cNvSpPr/>
            <p:nvPr/>
          </p:nvSpPr>
          <p:spPr>
            <a:xfrm>
              <a:off x="2263329" y="20527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56"/>
            <p:cNvSpPr/>
            <p:nvPr/>
          </p:nvSpPr>
          <p:spPr>
            <a:xfrm>
              <a:off x="2265896" y="2051644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56"/>
            <p:cNvSpPr/>
            <p:nvPr/>
          </p:nvSpPr>
          <p:spPr>
            <a:xfrm>
              <a:off x="2266371" y="2051495"/>
              <a:ext cx="543" cy="163"/>
            </a:xfrm>
            <a:custGeom>
              <a:rect b="b" l="l" r="r" t="t"/>
              <a:pathLst>
                <a:path extrusionOk="0" h="12" w="4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56"/>
            <p:cNvSpPr/>
            <p:nvPr/>
          </p:nvSpPr>
          <p:spPr>
            <a:xfrm>
              <a:off x="2267756" y="2051169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56"/>
            <p:cNvSpPr/>
            <p:nvPr/>
          </p:nvSpPr>
          <p:spPr>
            <a:xfrm>
              <a:off x="2280872" y="2017035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56"/>
            <p:cNvSpPr/>
            <p:nvPr/>
          </p:nvSpPr>
          <p:spPr>
            <a:xfrm>
              <a:off x="2281958" y="201751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56"/>
            <p:cNvSpPr/>
            <p:nvPr/>
          </p:nvSpPr>
          <p:spPr>
            <a:xfrm>
              <a:off x="2283098" y="2017184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56"/>
            <p:cNvSpPr/>
            <p:nvPr/>
          </p:nvSpPr>
          <p:spPr>
            <a:xfrm>
              <a:off x="2282338" y="20175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56"/>
            <p:cNvSpPr/>
            <p:nvPr/>
          </p:nvSpPr>
          <p:spPr>
            <a:xfrm>
              <a:off x="2282528" y="201751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56"/>
            <p:cNvSpPr/>
            <p:nvPr/>
          </p:nvSpPr>
          <p:spPr>
            <a:xfrm>
              <a:off x="2274219" y="2015664"/>
              <a:ext cx="3910" cy="1059"/>
            </a:xfrm>
            <a:custGeom>
              <a:rect b="b" l="l" r="r" t="t"/>
              <a:pathLst>
                <a:path extrusionOk="0" h="78" w="288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56"/>
            <p:cNvSpPr/>
            <p:nvPr/>
          </p:nvSpPr>
          <p:spPr>
            <a:xfrm>
              <a:off x="2282867" y="201737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56"/>
            <p:cNvSpPr/>
            <p:nvPr/>
          </p:nvSpPr>
          <p:spPr>
            <a:xfrm>
              <a:off x="2281673" y="201741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56"/>
            <p:cNvSpPr/>
            <p:nvPr/>
          </p:nvSpPr>
          <p:spPr>
            <a:xfrm>
              <a:off x="2280586" y="2016899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56"/>
            <p:cNvSpPr/>
            <p:nvPr/>
          </p:nvSpPr>
          <p:spPr>
            <a:xfrm>
              <a:off x="2280342" y="201675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56"/>
            <p:cNvSpPr/>
            <p:nvPr/>
          </p:nvSpPr>
          <p:spPr>
            <a:xfrm>
              <a:off x="2281442" y="2017320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56"/>
            <p:cNvSpPr/>
            <p:nvPr/>
          </p:nvSpPr>
          <p:spPr>
            <a:xfrm>
              <a:off x="2281157" y="2017225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56"/>
            <p:cNvSpPr/>
            <p:nvPr/>
          </p:nvSpPr>
          <p:spPr>
            <a:xfrm>
              <a:off x="2295793" y="203786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56"/>
            <p:cNvSpPr/>
            <p:nvPr/>
          </p:nvSpPr>
          <p:spPr>
            <a:xfrm>
              <a:off x="2295562" y="2038284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56"/>
            <p:cNvSpPr/>
            <p:nvPr/>
          </p:nvSpPr>
          <p:spPr>
            <a:xfrm>
              <a:off x="2295413" y="2038569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56"/>
            <p:cNvSpPr/>
            <p:nvPr/>
          </p:nvSpPr>
          <p:spPr>
            <a:xfrm>
              <a:off x="2295698" y="2038053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56"/>
            <p:cNvSpPr/>
            <p:nvPr/>
          </p:nvSpPr>
          <p:spPr>
            <a:xfrm>
              <a:off x="2294897" y="2039669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56"/>
            <p:cNvSpPr/>
            <p:nvPr/>
          </p:nvSpPr>
          <p:spPr>
            <a:xfrm>
              <a:off x="2295277" y="2038908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56"/>
            <p:cNvSpPr/>
            <p:nvPr/>
          </p:nvSpPr>
          <p:spPr>
            <a:xfrm>
              <a:off x="2295087" y="203923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56"/>
            <p:cNvSpPr/>
            <p:nvPr/>
          </p:nvSpPr>
          <p:spPr>
            <a:xfrm>
              <a:off x="2296228" y="203729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56"/>
            <p:cNvSpPr/>
            <p:nvPr/>
          </p:nvSpPr>
          <p:spPr>
            <a:xfrm>
              <a:off x="2296323" y="2037197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56"/>
            <p:cNvSpPr/>
            <p:nvPr/>
          </p:nvSpPr>
          <p:spPr>
            <a:xfrm>
              <a:off x="2294707" y="204028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56"/>
            <p:cNvSpPr/>
            <p:nvPr/>
          </p:nvSpPr>
          <p:spPr>
            <a:xfrm>
              <a:off x="2295128" y="2013043"/>
              <a:ext cx="2634" cy="2349"/>
            </a:xfrm>
            <a:custGeom>
              <a:rect b="b" l="l" r="r" t="t"/>
              <a:pathLst>
                <a:path extrusionOk="0" h="173" w="194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56"/>
            <p:cNvSpPr/>
            <p:nvPr/>
          </p:nvSpPr>
          <p:spPr>
            <a:xfrm>
              <a:off x="2296133" y="2037388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56"/>
            <p:cNvSpPr/>
            <p:nvPr/>
          </p:nvSpPr>
          <p:spPr>
            <a:xfrm>
              <a:off x="2295943" y="203767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56"/>
            <p:cNvSpPr/>
            <p:nvPr/>
          </p:nvSpPr>
          <p:spPr>
            <a:xfrm>
              <a:off x="2296038" y="203752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56"/>
            <p:cNvSpPr/>
            <p:nvPr/>
          </p:nvSpPr>
          <p:spPr>
            <a:xfrm>
              <a:off x="2294422" y="2040809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56"/>
            <p:cNvSpPr/>
            <p:nvPr/>
          </p:nvSpPr>
          <p:spPr>
            <a:xfrm>
              <a:off x="2462729" y="1678276"/>
              <a:ext cx="126732" cy="73834"/>
            </a:xfrm>
            <a:custGeom>
              <a:rect b="b" l="l" r="r" t="t"/>
              <a:pathLst>
                <a:path extrusionOk="0" h="5438" w="9334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56"/>
            <p:cNvSpPr/>
            <p:nvPr/>
          </p:nvSpPr>
          <p:spPr>
            <a:xfrm>
              <a:off x="2580038" y="1723951"/>
              <a:ext cx="2105" cy="258"/>
            </a:xfrm>
            <a:custGeom>
              <a:rect b="b" l="l" r="r" t="t"/>
              <a:pathLst>
                <a:path extrusionOk="0" h="19" w="155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56"/>
            <p:cNvSpPr/>
            <p:nvPr/>
          </p:nvSpPr>
          <p:spPr>
            <a:xfrm>
              <a:off x="2573059" y="1725241"/>
              <a:ext cx="3096" cy="394"/>
            </a:xfrm>
            <a:custGeom>
              <a:rect b="b" l="l" r="r" t="t"/>
              <a:pathLst>
                <a:path extrusionOk="0" h="29" w="228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56"/>
            <p:cNvSpPr/>
            <p:nvPr/>
          </p:nvSpPr>
          <p:spPr>
            <a:xfrm>
              <a:off x="2579807" y="1723951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56"/>
            <p:cNvSpPr/>
            <p:nvPr/>
          </p:nvSpPr>
          <p:spPr>
            <a:xfrm>
              <a:off x="2580894" y="1715913"/>
              <a:ext cx="8242" cy="4915"/>
            </a:xfrm>
            <a:custGeom>
              <a:rect b="b" l="l" r="r" t="t"/>
              <a:pathLst>
                <a:path extrusionOk="0" h="362" w="607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56"/>
            <p:cNvSpPr/>
            <p:nvPr/>
          </p:nvSpPr>
          <p:spPr>
            <a:xfrm>
              <a:off x="2579034" y="1724236"/>
              <a:ext cx="122" cy="122"/>
            </a:xfrm>
            <a:custGeom>
              <a:rect b="b" l="l" r="r" t="t"/>
              <a:pathLst>
                <a:path extrusionOk="0" h="9" w="9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56"/>
            <p:cNvSpPr/>
            <p:nvPr/>
          </p:nvSpPr>
          <p:spPr>
            <a:xfrm>
              <a:off x="2570534" y="1714107"/>
              <a:ext cx="2390" cy="2200"/>
            </a:xfrm>
            <a:custGeom>
              <a:rect b="b" l="l" r="r" t="t"/>
              <a:pathLst>
                <a:path extrusionOk="0" h="162" w="176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56"/>
            <p:cNvSpPr/>
            <p:nvPr/>
          </p:nvSpPr>
          <p:spPr>
            <a:xfrm>
              <a:off x="2576291" y="172524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56"/>
            <p:cNvSpPr/>
            <p:nvPr/>
          </p:nvSpPr>
          <p:spPr>
            <a:xfrm>
              <a:off x="2579427" y="1724046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56"/>
            <p:cNvSpPr/>
            <p:nvPr/>
          </p:nvSpPr>
          <p:spPr>
            <a:xfrm>
              <a:off x="2086700" y="1392158"/>
              <a:ext cx="189338" cy="157838"/>
            </a:xfrm>
            <a:custGeom>
              <a:rect b="b" l="l" r="r" t="t"/>
              <a:pathLst>
                <a:path extrusionOk="0" h="11625" w="13945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56"/>
            <p:cNvSpPr/>
            <p:nvPr/>
          </p:nvSpPr>
          <p:spPr>
            <a:xfrm>
              <a:off x="2127052" y="1276572"/>
              <a:ext cx="5961" cy="5526"/>
            </a:xfrm>
            <a:custGeom>
              <a:rect b="b" l="l" r="r" t="t"/>
              <a:pathLst>
                <a:path extrusionOk="0" h="407" w="439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56"/>
            <p:cNvSpPr/>
            <p:nvPr/>
          </p:nvSpPr>
          <p:spPr>
            <a:xfrm>
              <a:off x="2199678" y="1404961"/>
              <a:ext cx="1724" cy="1290"/>
            </a:xfrm>
            <a:custGeom>
              <a:rect b="b" l="l" r="r" t="t"/>
              <a:pathLst>
                <a:path extrusionOk="0" h="95" w="127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56"/>
            <p:cNvSpPr/>
            <p:nvPr/>
          </p:nvSpPr>
          <p:spPr>
            <a:xfrm>
              <a:off x="2210947" y="1395471"/>
              <a:ext cx="9043" cy="6409"/>
            </a:xfrm>
            <a:custGeom>
              <a:rect b="b" l="l" r="r" t="t"/>
              <a:pathLst>
                <a:path extrusionOk="0" h="472" w="666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56"/>
            <p:cNvSpPr/>
            <p:nvPr/>
          </p:nvSpPr>
          <p:spPr>
            <a:xfrm>
              <a:off x="2181335" y="1248725"/>
              <a:ext cx="67372" cy="20393"/>
            </a:xfrm>
            <a:custGeom>
              <a:rect b="b" l="l" r="r" t="t"/>
              <a:pathLst>
                <a:path extrusionOk="0" h="1502" w="4962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56"/>
            <p:cNvSpPr/>
            <p:nvPr/>
          </p:nvSpPr>
          <p:spPr>
            <a:xfrm>
              <a:off x="2129768" y="1256084"/>
              <a:ext cx="99252" cy="55546"/>
            </a:xfrm>
            <a:custGeom>
              <a:rect b="b" l="l" r="r" t="t"/>
              <a:pathLst>
                <a:path extrusionOk="0" h="4091" w="731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56"/>
            <p:cNvSpPr/>
            <p:nvPr/>
          </p:nvSpPr>
          <p:spPr>
            <a:xfrm>
              <a:off x="2248883" y="1404961"/>
              <a:ext cx="4331" cy="1914"/>
            </a:xfrm>
            <a:custGeom>
              <a:rect b="b" l="l" r="r" t="t"/>
              <a:pathLst>
                <a:path extrusionOk="0" h="141" w="319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56"/>
            <p:cNvSpPr/>
            <p:nvPr/>
          </p:nvSpPr>
          <p:spPr>
            <a:xfrm>
              <a:off x="2202543" y="141788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56"/>
            <p:cNvSpPr/>
            <p:nvPr/>
          </p:nvSpPr>
          <p:spPr>
            <a:xfrm>
              <a:off x="2202258" y="141826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56"/>
            <p:cNvSpPr/>
            <p:nvPr/>
          </p:nvSpPr>
          <p:spPr>
            <a:xfrm>
              <a:off x="2264334" y="1413800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56"/>
            <p:cNvSpPr/>
            <p:nvPr/>
          </p:nvSpPr>
          <p:spPr>
            <a:xfrm>
              <a:off x="2201688" y="1419082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56"/>
            <p:cNvSpPr/>
            <p:nvPr/>
          </p:nvSpPr>
          <p:spPr>
            <a:xfrm>
              <a:off x="2201973" y="1418647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56"/>
            <p:cNvSpPr/>
            <p:nvPr/>
          </p:nvSpPr>
          <p:spPr>
            <a:xfrm>
              <a:off x="2206480" y="141604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56"/>
            <p:cNvSpPr/>
            <p:nvPr/>
          </p:nvSpPr>
          <p:spPr>
            <a:xfrm>
              <a:off x="2202923" y="1417561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56"/>
            <p:cNvSpPr/>
            <p:nvPr/>
          </p:nvSpPr>
          <p:spPr>
            <a:xfrm>
              <a:off x="2203249" y="141722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56"/>
            <p:cNvSpPr/>
            <p:nvPr/>
          </p:nvSpPr>
          <p:spPr>
            <a:xfrm>
              <a:off x="2205625" y="1416081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56"/>
            <p:cNvSpPr/>
            <p:nvPr/>
          </p:nvSpPr>
          <p:spPr>
            <a:xfrm>
              <a:off x="2206060" y="1416040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56"/>
            <p:cNvSpPr/>
            <p:nvPr/>
          </p:nvSpPr>
          <p:spPr>
            <a:xfrm>
              <a:off x="2264334" y="141452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56"/>
            <p:cNvSpPr/>
            <p:nvPr/>
          </p:nvSpPr>
          <p:spPr>
            <a:xfrm>
              <a:off x="2204104" y="141670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56"/>
            <p:cNvSpPr/>
            <p:nvPr/>
          </p:nvSpPr>
          <p:spPr>
            <a:xfrm>
              <a:off x="2264334" y="1413135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56"/>
            <p:cNvSpPr/>
            <p:nvPr/>
          </p:nvSpPr>
          <p:spPr>
            <a:xfrm>
              <a:off x="2204865" y="141627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56"/>
            <p:cNvSpPr/>
            <p:nvPr/>
          </p:nvSpPr>
          <p:spPr>
            <a:xfrm>
              <a:off x="2204485" y="1416461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56"/>
            <p:cNvSpPr/>
            <p:nvPr/>
          </p:nvSpPr>
          <p:spPr>
            <a:xfrm>
              <a:off x="2205245" y="1416176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56"/>
            <p:cNvSpPr/>
            <p:nvPr/>
          </p:nvSpPr>
          <p:spPr>
            <a:xfrm>
              <a:off x="2199162" y="1418932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56"/>
            <p:cNvSpPr/>
            <p:nvPr/>
          </p:nvSpPr>
          <p:spPr>
            <a:xfrm>
              <a:off x="2198823" y="141902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56"/>
            <p:cNvSpPr/>
            <p:nvPr/>
          </p:nvSpPr>
          <p:spPr>
            <a:xfrm>
              <a:off x="2150921" y="1464471"/>
              <a:ext cx="4331" cy="8527"/>
            </a:xfrm>
            <a:custGeom>
              <a:rect b="b" l="l" r="r" t="t"/>
              <a:pathLst>
                <a:path extrusionOk="0" h="628" w="319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56"/>
            <p:cNvSpPr/>
            <p:nvPr/>
          </p:nvSpPr>
          <p:spPr>
            <a:xfrm>
              <a:off x="2200248" y="141883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56"/>
            <p:cNvSpPr/>
            <p:nvPr/>
          </p:nvSpPr>
          <p:spPr>
            <a:xfrm>
              <a:off x="2199488" y="141883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56"/>
            <p:cNvSpPr/>
            <p:nvPr/>
          </p:nvSpPr>
          <p:spPr>
            <a:xfrm>
              <a:off x="2136556" y="1531015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56"/>
            <p:cNvSpPr/>
            <p:nvPr/>
          </p:nvSpPr>
          <p:spPr>
            <a:xfrm>
              <a:off x="2201158" y="1419082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56"/>
            <p:cNvSpPr/>
            <p:nvPr/>
          </p:nvSpPr>
          <p:spPr>
            <a:xfrm>
              <a:off x="2188422" y="1425300"/>
              <a:ext cx="4290" cy="1208"/>
            </a:xfrm>
            <a:custGeom>
              <a:rect b="b" l="l" r="r" t="t"/>
              <a:pathLst>
                <a:path extrusionOk="0" h="89" w="316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56"/>
            <p:cNvSpPr/>
            <p:nvPr/>
          </p:nvSpPr>
          <p:spPr>
            <a:xfrm>
              <a:off x="2199828" y="141883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56"/>
            <p:cNvSpPr/>
            <p:nvPr/>
          </p:nvSpPr>
          <p:spPr>
            <a:xfrm>
              <a:off x="2200683" y="141893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56"/>
            <p:cNvSpPr/>
            <p:nvPr/>
          </p:nvSpPr>
          <p:spPr>
            <a:xfrm>
              <a:off x="2133705" y="154057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56"/>
            <p:cNvSpPr/>
            <p:nvPr/>
          </p:nvSpPr>
          <p:spPr>
            <a:xfrm>
              <a:off x="2134275" y="1540668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56"/>
            <p:cNvSpPr/>
            <p:nvPr/>
          </p:nvSpPr>
          <p:spPr>
            <a:xfrm>
              <a:off x="3024851" y="1777922"/>
              <a:ext cx="15655" cy="12165"/>
            </a:xfrm>
            <a:custGeom>
              <a:rect b="b" l="l" r="r" t="t"/>
              <a:pathLst>
                <a:path extrusionOk="0" h="896" w="1153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56"/>
            <p:cNvSpPr/>
            <p:nvPr/>
          </p:nvSpPr>
          <p:spPr>
            <a:xfrm>
              <a:off x="3003846" y="1783461"/>
              <a:ext cx="16795" cy="20366"/>
            </a:xfrm>
            <a:custGeom>
              <a:rect b="b" l="l" r="r" t="t"/>
              <a:pathLst>
                <a:path extrusionOk="0" h="1500" w="1237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56"/>
            <p:cNvSpPr/>
            <p:nvPr/>
          </p:nvSpPr>
          <p:spPr>
            <a:xfrm>
              <a:off x="3013581" y="1718520"/>
              <a:ext cx="82443" cy="64127"/>
            </a:xfrm>
            <a:custGeom>
              <a:rect b="b" l="l" r="r" t="t"/>
              <a:pathLst>
                <a:path extrusionOk="0" h="4723" w="6072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56"/>
            <p:cNvSpPr/>
            <p:nvPr/>
          </p:nvSpPr>
          <p:spPr>
            <a:xfrm>
              <a:off x="3080939" y="1680503"/>
              <a:ext cx="45973" cy="34283"/>
            </a:xfrm>
            <a:custGeom>
              <a:rect b="b" l="l" r="r" t="t"/>
              <a:pathLst>
                <a:path extrusionOk="0" h="2525" w="3386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56"/>
            <p:cNvSpPr/>
            <p:nvPr/>
          </p:nvSpPr>
          <p:spPr>
            <a:xfrm>
              <a:off x="2932062" y="1853304"/>
              <a:ext cx="13143" cy="22009"/>
            </a:xfrm>
            <a:custGeom>
              <a:rect b="b" l="l" r="r" t="t"/>
              <a:pathLst>
                <a:path extrusionOk="0" h="1621" w="968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56"/>
            <p:cNvSpPr/>
            <p:nvPr/>
          </p:nvSpPr>
          <p:spPr>
            <a:xfrm>
              <a:off x="2597485" y="1601971"/>
              <a:ext cx="442776" cy="287924"/>
            </a:xfrm>
            <a:custGeom>
              <a:rect b="b" l="l" r="r" t="t"/>
              <a:pathLst>
                <a:path extrusionOk="0" h="21206" w="32611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56"/>
            <p:cNvSpPr/>
            <p:nvPr/>
          </p:nvSpPr>
          <p:spPr>
            <a:xfrm>
              <a:off x="2846836" y="1894023"/>
              <a:ext cx="15804" cy="11649"/>
            </a:xfrm>
            <a:custGeom>
              <a:rect b="b" l="l" r="r" t="t"/>
              <a:pathLst>
                <a:path extrusionOk="0" h="858" w="1164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56"/>
            <p:cNvSpPr/>
            <p:nvPr/>
          </p:nvSpPr>
          <p:spPr>
            <a:xfrm>
              <a:off x="2648062" y="1810752"/>
              <a:ext cx="244" cy="434"/>
            </a:xfrm>
            <a:custGeom>
              <a:rect b="b" l="l" r="r" t="t"/>
              <a:pathLst>
                <a:path extrusionOk="0" h="32" w="18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56"/>
            <p:cNvSpPr/>
            <p:nvPr/>
          </p:nvSpPr>
          <p:spPr>
            <a:xfrm>
              <a:off x="2732242" y="1823623"/>
              <a:ext cx="2770" cy="2064"/>
            </a:xfrm>
            <a:custGeom>
              <a:rect b="b" l="l" r="r" t="t"/>
              <a:pathLst>
                <a:path extrusionOk="0" h="152" w="204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56"/>
            <p:cNvSpPr/>
            <p:nvPr/>
          </p:nvSpPr>
          <p:spPr>
            <a:xfrm>
              <a:off x="2647627" y="1810277"/>
              <a:ext cx="353" cy="434"/>
            </a:xfrm>
            <a:custGeom>
              <a:rect b="b" l="l" r="r" t="t"/>
              <a:pathLst>
                <a:path extrusionOk="0" h="32" w="26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56"/>
            <p:cNvSpPr/>
            <p:nvPr/>
          </p:nvSpPr>
          <p:spPr>
            <a:xfrm>
              <a:off x="2648347" y="1811227"/>
              <a:ext cx="204" cy="434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56"/>
            <p:cNvSpPr/>
            <p:nvPr/>
          </p:nvSpPr>
          <p:spPr>
            <a:xfrm>
              <a:off x="2698638" y="1829665"/>
              <a:ext cx="815" cy="489"/>
            </a:xfrm>
            <a:custGeom>
              <a:rect b="b" l="l" r="r" t="t"/>
              <a:pathLst>
                <a:path extrusionOk="0" h="36" w="6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56"/>
            <p:cNvSpPr/>
            <p:nvPr/>
          </p:nvSpPr>
          <p:spPr>
            <a:xfrm>
              <a:off x="2704530" y="1833752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56"/>
            <p:cNvSpPr/>
            <p:nvPr/>
          </p:nvSpPr>
          <p:spPr>
            <a:xfrm>
              <a:off x="2645210" y="1808322"/>
              <a:ext cx="434" cy="299"/>
            </a:xfrm>
            <a:custGeom>
              <a:rect b="b" l="l" r="r" t="t"/>
              <a:pathLst>
                <a:path extrusionOk="0" h="22" w="32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56"/>
            <p:cNvSpPr/>
            <p:nvPr/>
          </p:nvSpPr>
          <p:spPr>
            <a:xfrm>
              <a:off x="2646201" y="1809041"/>
              <a:ext cx="448" cy="339"/>
            </a:xfrm>
            <a:custGeom>
              <a:rect b="b" l="l" r="r" t="t"/>
              <a:pathLst>
                <a:path extrusionOk="0" h="25" w="33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56"/>
            <p:cNvSpPr/>
            <p:nvPr/>
          </p:nvSpPr>
          <p:spPr>
            <a:xfrm>
              <a:off x="2645685" y="1808661"/>
              <a:ext cx="434" cy="339"/>
            </a:xfrm>
            <a:custGeom>
              <a:rect b="b" l="l" r="r" t="t"/>
              <a:pathLst>
                <a:path extrusionOk="0" h="25" w="32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56"/>
            <p:cNvSpPr/>
            <p:nvPr/>
          </p:nvSpPr>
          <p:spPr>
            <a:xfrm>
              <a:off x="2757863" y="182481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56"/>
            <p:cNvSpPr/>
            <p:nvPr/>
          </p:nvSpPr>
          <p:spPr>
            <a:xfrm>
              <a:off x="2622101" y="1766489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56"/>
            <p:cNvSpPr/>
            <p:nvPr/>
          </p:nvSpPr>
          <p:spPr>
            <a:xfrm>
              <a:off x="2646731" y="1809421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56"/>
            <p:cNvSpPr/>
            <p:nvPr/>
          </p:nvSpPr>
          <p:spPr>
            <a:xfrm>
              <a:off x="2647152" y="1809801"/>
              <a:ext cx="448" cy="394"/>
            </a:xfrm>
            <a:custGeom>
              <a:rect b="b" l="l" r="r" t="t"/>
              <a:pathLst>
                <a:path extrusionOk="0" h="29" w="33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56"/>
            <p:cNvSpPr/>
            <p:nvPr/>
          </p:nvSpPr>
          <p:spPr>
            <a:xfrm>
              <a:off x="2642685" y="180532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56"/>
            <p:cNvSpPr/>
            <p:nvPr/>
          </p:nvSpPr>
          <p:spPr>
            <a:xfrm>
              <a:off x="2643730" y="1806271"/>
              <a:ext cx="1494" cy="2064"/>
            </a:xfrm>
            <a:custGeom>
              <a:rect b="b" l="l" r="r" t="t"/>
              <a:pathLst>
                <a:path extrusionOk="0" h="152" w="11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56"/>
            <p:cNvSpPr/>
            <p:nvPr/>
          </p:nvSpPr>
          <p:spPr>
            <a:xfrm>
              <a:off x="2634280" y="1782606"/>
              <a:ext cx="1765" cy="2770"/>
            </a:xfrm>
            <a:custGeom>
              <a:rect b="b" l="l" r="r" t="t"/>
              <a:pathLst>
                <a:path extrusionOk="0" h="204" w="13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56"/>
            <p:cNvSpPr/>
            <p:nvPr/>
          </p:nvSpPr>
          <p:spPr>
            <a:xfrm>
              <a:off x="2643404" y="1805945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56"/>
            <p:cNvSpPr/>
            <p:nvPr/>
          </p:nvSpPr>
          <p:spPr>
            <a:xfrm>
              <a:off x="2725915" y="1830616"/>
              <a:ext cx="543" cy="204"/>
            </a:xfrm>
            <a:custGeom>
              <a:rect b="b" l="l" r="r" t="t"/>
              <a:pathLst>
                <a:path extrusionOk="0" h="15" w="4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56"/>
            <p:cNvSpPr/>
            <p:nvPr/>
          </p:nvSpPr>
          <p:spPr>
            <a:xfrm>
              <a:off x="2701204" y="1827805"/>
              <a:ext cx="815" cy="353"/>
            </a:xfrm>
            <a:custGeom>
              <a:rect b="b" l="l" r="r" t="t"/>
              <a:pathLst>
                <a:path extrusionOk="0" h="26" w="6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56"/>
            <p:cNvSpPr/>
            <p:nvPr/>
          </p:nvSpPr>
          <p:spPr>
            <a:xfrm>
              <a:off x="2757673" y="1824533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56"/>
            <p:cNvSpPr/>
            <p:nvPr/>
          </p:nvSpPr>
          <p:spPr>
            <a:xfrm>
              <a:off x="2758012" y="1824954"/>
              <a:ext cx="1955" cy="1018"/>
            </a:xfrm>
            <a:custGeom>
              <a:rect b="b" l="l" r="r" t="t"/>
              <a:pathLst>
                <a:path extrusionOk="0" h="75" w="144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56"/>
            <p:cNvSpPr/>
            <p:nvPr/>
          </p:nvSpPr>
          <p:spPr>
            <a:xfrm>
              <a:off x="2626338" y="1766353"/>
              <a:ext cx="869" cy="679"/>
            </a:xfrm>
            <a:custGeom>
              <a:rect b="b" l="l" r="r" t="t"/>
              <a:pathLst>
                <a:path extrusionOk="0" h="50" w="64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56"/>
            <p:cNvSpPr/>
            <p:nvPr/>
          </p:nvSpPr>
          <p:spPr>
            <a:xfrm>
              <a:off x="2757768" y="18246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56"/>
            <p:cNvSpPr/>
            <p:nvPr/>
          </p:nvSpPr>
          <p:spPr>
            <a:xfrm>
              <a:off x="2760049" y="1825959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56"/>
            <p:cNvSpPr/>
            <p:nvPr/>
          </p:nvSpPr>
          <p:spPr>
            <a:xfrm>
              <a:off x="2704571" y="1833223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56"/>
            <p:cNvSpPr/>
            <p:nvPr/>
          </p:nvSpPr>
          <p:spPr>
            <a:xfrm>
              <a:off x="2634280" y="1780800"/>
              <a:ext cx="339" cy="1819"/>
            </a:xfrm>
            <a:custGeom>
              <a:rect b="b" l="l" r="r" t="t"/>
              <a:pathLst>
                <a:path extrusionOk="0" h="134" w="25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56"/>
            <p:cNvSpPr/>
            <p:nvPr/>
          </p:nvSpPr>
          <p:spPr>
            <a:xfrm>
              <a:off x="2726580" y="1830426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56"/>
            <p:cNvSpPr/>
            <p:nvPr/>
          </p:nvSpPr>
          <p:spPr>
            <a:xfrm>
              <a:off x="2917955" y="1668962"/>
              <a:ext cx="1575" cy="530"/>
            </a:xfrm>
            <a:custGeom>
              <a:rect b="b" l="l" r="r" t="t"/>
              <a:pathLst>
                <a:path extrusionOk="0" h="39" w="116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56"/>
            <p:cNvSpPr/>
            <p:nvPr/>
          </p:nvSpPr>
          <p:spPr>
            <a:xfrm>
              <a:off x="2754577" y="170422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56"/>
            <p:cNvSpPr/>
            <p:nvPr/>
          </p:nvSpPr>
          <p:spPr>
            <a:xfrm>
              <a:off x="2822125" y="171378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56"/>
            <p:cNvSpPr/>
            <p:nvPr/>
          </p:nvSpPr>
          <p:spPr>
            <a:xfrm>
              <a:off x="2821324" y="1714297"/>
              <a:ext cx="95" cy="68"/>
            </a:xfrm>
            <a:custGeom>
              <a:rect b="b" l="l" r="r" t="t"/>
              <a:pathLst>
                <a:path extrusionOk="0" h="5" w="7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56"/>
            <p:cNvSpPr/>
            <p:nvPr/>
          </p:nvSpPr>
          <p:spPr>
            <a:xfrm>
              <a:off x="2845370" y="1708079"/>
              <a:ext cx="1670" cy="299"/>
            </a:xfrm>
            <a:custGeom>
              <a:rect b="b" l="l" r="r" t="t"/>
              <a:pathLst>
                <a:path extrusionOk="0" h="22" w="123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56"/>
            <p:cNvSpPr/>
            <p:nvPr/>
          </p:nvSpPr>
          <p:spPr>
            <a:xfrm>
              <a:off x="2819124" y="171534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56"/>
            <p:cNvSpPr/>
            <p:nvPr/>
          </p:nvSpPr>
          <p:spPr>
            <a:xfrm>
              <a:off x="2822980" y="171321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56"/>
            <p:cNvSpPr/>
            <p:nvPr/>
          </p:nvSpPr>
          <p:spPr>
            <a:xfrm>
              <a:off x="2924459" y="1658548"/>
              <a:ext cx="869" cy="720"/>
            </a:xfrm>
            <a:custGeom>
              <a:rect b="b" l="l" r="r" t="t"/>
              <a:pathLst>
                <a:path extrusionOk="0" h="53" w="64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56"/>
            <p:cNvSpPr/>
            <p:nvPr/>
          </p:nvSpPr>
          <p:spPr>
            <a:xfrm>
              <a:off x="2759424" y="1705363"/>
              <a:ext cx="5390" cy="204"/>
            </a:xfrm>
            <a:custGeom>
              <a:rect b="b" l="l" r="r" t="t"/>
              <a:pathLst>
                <a:path extrusionOk="0" h="15" w="397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56"/>
            <p:cNvSpPr/>
            <p:nvPr/>
          </p:nvSpPr>
          <p:spPr>
            <a:xfrm>
              <a:off x="2818459" y="171553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56"/>
            <p:cNvSpPr/>
            <p:nvPr/>
          </p:nvSpPr>
          <p:spPr>
            <a:xfrm>
              <a:off x="2820550" y="171477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56"/>
            <p:cNvSpPr/>
            <p:nvPr/>
          </p:nvSpPr>
          <p:spPr>
            <a:xfrm>
              <a:off x="2697063" y="1644102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56"/>
            <p:cNvSpPr/>
            <p:nvPr/>
          </p:nvSpPr>
          <p:spPr>
            <a:xfrm>
              <a:off x="2810815" y="1712641"/>
              <a:ext cx="1385" cy="109"/>
            </a:xfrm>
            <a:custGeom>
              <a:rect b="b" l="l" r="r" t="t"/>
              <a:pathLst>
                <a:path extrusionOk="0" h="8" w="102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56"/>
            <p:cNvSpPr/>
            <p:nvPr/>
          </p:nvSpPr>
          <p:spPr>
            <a:xfrm>
              <a:off x="2817943" y="1715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56"/>
            <p:cNvSpPr/>
            <p:nvPr/>
          </p:nvSpPr>
          <p:spPr>
            <a:xfrm>
              <a:off x="2901594" y="1637965"/>
              <a:ext cx="5540" cy="10943"/>
            </a:xfrm>
            <a:custGeom>
              <a:rect b="b" l="l" r="r" t="t"/>
              <a:pathLst>
                <a:path extrusionOk="0" h="806" w="408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56"/>
            <p:cNvSpPr/>
            <p:nvPr/>
          </p:nvSpPr>
          <p:spPr>
            <a:xfrm>
              <a:off x="2921988" y="1656213"/>
              <a:ext cx="774" cy="774"/>
            </a:xfrm>
            <a:custGeom>
              <a:rect b="b" l="l" r="r" t="t"/>
              <a:pathLst>
                <a:path extrusionOk="0" h="57" w="57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56"/>
            <p:cNvSpPr/>
            <p:nvPr/>
          </p:nvSpPr>
          <p:spPr>
            <a:xfrm>
              <a:off x="2803687" y="1710645"/>
              <a:ext cx="679" cy="394"/>
            </a:xfrm>
            <a:custGeom>
              <a:rect b="b" l="l" r="r" t="t"/>
              <a:pathLst>
                <a:path extrusionOk="0" h="29" w="5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56"/>
            <p:cNvSpPr/>
            <p:nvPr/>
          </p:nvSpPr>
          <p:spPr>
            <a:xfrm>
              <a:off x="2598395" y="1730373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56"/>
            <p:cNvSpPr/>
            <p:nvPr/>
          </p:nvSpPr>
          <p:spPr>
            <a:xfrm>
              <a:off x="2598531" y="1729463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56"/>
            <p:cNvSpPr/>
            <p:nvPr/>
          </p:nvSpPr>
          <p:spPr>
            <a:xfrm>
              <a:off x="2609176" y="1723815"/>
              <a:ext cx="1113" cy="679"/>
            </a:xfrm>
            <a:custGeom>
              <a:rect b="b" l="l" r="r" t="t"/>
              <a:pathLst>
                <a:path extrusionOk="0" h="50" w="82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56"/>
            <p:cNvSpPr/>
            <p:nvPr/>
          </p:nvSpPr>
          <p:spPr>
            <a:xfrm>
              <a:off x="2597825" y="1732030"/>
              <a:ext cx="109" cy="258"/>
            </a:xfrm>
            <a:custGeom>
              <a:rect b="b" l="l" r="r" t="t"/>
              <a:pathLst>
                <a:path extrusionOk="0" h="19" w="8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56"/>
            <p:cNvSpPr/>
            <p:nvPr/>
          </p:nvSpPr>
          <p:spPr>
            <a:xfrm>
              <a:off x="2643975" y="17104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56"/>
            <p:cNvSpPr/>
            <p:nvPr/>
          </p:nvSpPr>
          <p:spPr>
            <a:xfrm>
              <a:off x="2598490" y="1729898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56"/>
            <p:cNvSpPr/>
            <p:nvPr/>
          </p:nvSpPr>
          <p:spPr>
            <a:xfrm>
              <a:off x="2598056" y="1731459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56"/>
            <p:cNvSpPr/>
            <p:nvPr/>
          </p:nvSpPr>
          <p:spPr>
            <a:xfrm>
              <a:off x="2598246" y="1730943"/>
              <a:ext cx="109" cy="244"/>
            </a:xfrm>
            <a:custGeom>
              <a:rect b="b" l="l" r="r" t="t"/>
              <a:pathLst>
                <a:path extrusionOk="0" h="18" w="8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56"/>
            <p:cNvSpPr/>
            <p:nvPr/>
          </p:nvSpPr>
          <p:spPr>
            <a:xfrm>
              <a:off x="2597485" y="1732600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56"/>
            <p:cNvSpPr/>
            <p:nvPr/>
          </p:nvSpPr>
          <p:spPr>
            <a:xfrm>
              <a:off x="2645156" y="1707604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56"/>
            <p:cNvSpPr/>
            <p:nvPr/>
          </p:nvSpPr>
          <p:spPr>
            <a:xfrm>
              <a:off x="2625441" y="1716633"/>
              <a:ext cx="6612" cy="4141"/>
            </a:xfrm>
            <a:custGeom>
              <a:rect b="b" l="l" r="r" t="t"/>
              <a:pathLst>
                <a:path extrusionOk="0" h="305" w="487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56"/>
            <p:cNvSpPr/>
            <p:nvPr/>
          </p:nvSpPr>
          <p:spPr>
            <a:xfrm>
              <a:off x="2627437" y="1766639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56"/>
            <p:cNvSpPr/>
            <p:nvPr/>
          </p:nvSpPr>
          <p:spPr>
            <a:xfrm>
              <a:off x="2629094" y="17652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56"/>
            <p:cNvSpPr/>
            <p:nvPr/>
          </p:nvSpPr>
          <p:spPr>
            <a:xfrm>
              <a:off x="2635896" y="1762742"/>
              <a:ext cx="7658" cy="4576"/>
            </a:xfrm>
            <a:custGeom>
              <a:rect b="b" l="l" r="r" t="t"/>
              <a:pathLst>
                <a:path extrusionOk="0" h="337" w="564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56"/>
            <p:cNvSpPr/>
            <p:nvPr/>
          </p:nvSpPr>
          <p:spPr>
            <a:xfrm>
              <a:off x="2634701" y="176283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56"/>
            <p:cNvSpPr/>
            <p:nvPr/>
          </p:nvSpPr>
          <p:spPr>
            <a:xfrm>
              <a:off x="2634701" y="1780759"/>
              <a:ext cx="679" cy="54"/>
            </a:xfrm>
            <a:custGeom>
              <a:rect b="b" l="l" r="r" t="t"/>
              <a:pathLst>
                <a:path extrusionOk="0" h="4" w="5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56"/>
            <p:cNvSpPr/>
            <p:nvPr/>
          </p:nvSpPr>
          <p:spPr>
            <a:xfrm>
              <a:off x="2644925" y="1769055"/>
              <a:ext cx="530" cy="1969"/>
            </a:xfrm>
            <a:custGeom>
              <a:rect b="b" l="l" r="r" t="t"/>
              <a:pathLst>
                <a:path extrusionOk="0" h="145" w="39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56"/>
            <p:cNvSpPr/>
            <p:nvPr/>
          </p:nvSpPr>
          <p:spPr>
            <a:xfrm>
              <a:off x="2635421" y="1780705"/>
              <a:ext cx="625" cy="68"/>
            </a:xfrm>
            <a:custGeom>
              <a:rect b="b" l="l" r="r" t="t"/>
              <a:pathLst>
                <a:path extrusionOk="0" h="5" w="46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56"/>
            <p:cNvSpPr/>
            <p:nvPr/>
          </p:nvSpPr>
          <p:spPr>
            <a:xfrm>
              <a:off x="2636127" y="1780610"/>
              <a:ext cx="543" cy="68"/>
            </a:xfrm>
            <a:custGeom>
              <a:rect b="b" l="l" r="r" t="t"/>
              <a:pathLst>
                <a:path extrusionOk="0" h="5" w="4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56"/>
            <p:cNvSpPr/>
            <p:nvPr/>
          </p:nvSpPr>
          <p:spPr>
            <a:xfrm>
              <a:off x="2635272" y="17627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56"/>
            <p:cNvSpPr/>
            <p:nvPr/>
          </p:nvSpPr>
          <p:spPr>
            <a:xfrm>
              <a:off x="2636751" y="1780474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56"/>
            <p:cNvSpPr/>
            <p:nvPr/>
          </p:nvSpPr>
          <p:spPr>
            <a:xfrm>
              <a:off x="2963060" y="1726992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56"/>
            <p:cNvSpPr/>
            <p:nvPr/>
          </p:nvSpPr>
          <p:spPr>
            <a:xfrm>
              <a:off x="2962449" y="1728038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56"/>
            <p:cNvSpPr/>
            <p:nvPr/>
          </p:nvSpPr>
          <p:spPr>
            <a:xfrm>
              <a:off x="3013201" y="1703272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56"/>
            <p:cNvSpPr/>
            <p:nvPr/>
          </p:nvSpPr>
          <p:spPr>
            <a:xfrm>
              <a:off x="2963684" y="1726286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56"/>
            <p:cNvSpPr/>
            <p:nvPr/>
          </p:nvSpPr>
          <p:spPr>
            <a:xfrm>
              <a:off x="2962204" y="1728662"/>
              <a:ext cx="109" cy="244"/>
            </a:xfrm>
            <a:custGeom>
              <a:rect b="b" l="l" r="r" t="t"/>
              <a:pathLst>
                <a:path extrusionOk="0" h="18" w="8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56"/>
            <p:cNvSpPr/>
            <p:nvPr/>
          </p:nvSpPr>
          <p:spPr>
            <a:xfrm>
              <a:off x="2962774" y="1727468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56"/>
            <p:cNvSpPr/>
            <p:nvPr/>
          </p:nvSpPr>
          <p:spPr>
            <a:xfrm>
              <a:off x="3012536" y="1703177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56"/>
            <p:cNvSpPr/>
            <p:nvPr/>
          </p:nvSpPr>
          <p:spPr>
            <a:xfrm>
              <a:off x="2963345" y="1726612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56"/>
            <p:cNvSpPr/>
            <p:nvPr/>
          </p:nvSpPr>
          <p:spPr>
            <a:xfrm>
              <a:off x="2964010" y="1726042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56"/>
            <p:cNvSpPr/>
            <p:nvPr/>
          </p:nvSpPr>
          <p:spPr>
            <a:xfrm>
              <a:off x="3009685" y="1703082"/>
              <a:ext cx="1344" cy="394"/>
            </a:xfrm>
            <a:custGeom>
              <a:rect b="b" l="l" r="r" t="t"/>
              <a:pathLst>
                <a:path extrusionOk="0" h="29" w="99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56"/>
            <p:cNvSpPr/>
            <p:nvPr/>
          </p:nvSpPr>
          <p:spPr>
            <a:xfrm>
              <a:off x="3011966" y="17031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56"/>
            <p:cNvSpPr/>
            <p:nvPr/>
          </p:nvSpPr>
          <p:spPr>
            <a:xfrm>
              <a:off x="2991532" y="1712492"/>
              <a:ext cx="353" cy="1398"/>
            </a:xfrm>
            <a:custGeom>
              <a:rect b="b" l="l" r="r" t="t"/>
              <a:pathLst>
                <a:path extrusionOk="0" h="103" w="26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56"/>
            <p:cNvSpPr/>
            <p:nvPr/>
          </p:nvSpPr>
          <p:spPr>
            <a:xfrm>
              <a:off x="3011070" y="1703327"/>
              <a:ext cx="339" cy="54"/>
            </a:xfrm>
            <a:custGeom>
              <a:rect b="b" l="l" r="r" t="t"/>
              <a:pathLst>
                <a:path extrusionOk="0" h="4" w="25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56"/>
            <p:cNvSpPr/>
            <p:nvPr/>
          </p:nvSpPr>
          <p:spPr>
            <a:xfrm>
              <a:off x="2650343" y="18114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56"/>
            <p:cNvSpPr/>
            <p:nvPr/>
          </p:nvSpPr>
          <p:spPr>
            <a:xfrm>
              <a:off x="2650723" y="1811322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56"/>
            <p:cNvSpPr/>
            <p:nvPr/>
          </p:nvSpPr>
          <p:spPr>
            <a:xfrm>
              <a:off x="2698067" y="1830086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56"/>
            <p:cNvSpPr/>
            <p:nvPr/>
          </p:nvSpPr>
          <p:spPr>
            <a:xfrm>
              <a:off x="2651008" y="18112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56"/>
            <p:cNvSpPr/>
            <p:nvPr/>
          </p:nvSpPr>
          <p:spPr>
            <a:xfrm>
              <a:off x="2651198" y="181113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56"/>
            <p:cNvSpPr/>
            <p:nvPr/>
          </p:nvSpPr>
          <p:spPr>
            <a:xfrm>
              <a:off x="2649012" y="18116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56"/>
            <p:cNvSpPr/>
            <p:nvPr/>
          </p:nvSpPr>
          <p:spPr>
            <a:xfrm>
              <a:off x="2649487" y="181155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56"/>
            <p:cNvSpPr/>
            <p:nvPr/>
          </p:nvSpPr>
          <p:spPr>
            <a:xfrm>
              <a:off x="2649962" y="181145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56"/>
            <p:cNvSpPr/>
            <p:nvPr/>
          </p:nvSpPr>
          <p:spPr>
            <a:xfrm>
              <a:off x="2787041" y="1879305"/>
              <a:ext cx="2634" cy="421"/>
            </a:xfrm>
            <a:custGeom>
              <a:rect b="b" l="l" r="r" t="t"/>
              <a:pathLst>
                <a:path extrusionOk="0" h="31" w="194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56"/>
            <p:cNvSpPr/>
            <p:nvPr/>
          </p:nvSpPr>
          <p:spPr>
            <a:xfrm>
              <a:off x="2774414" y="1867642"/>
              <a:ext cx="3326" cy="1629"/>
            </a:xfrm>
            <a:custGeom>
              <a:rect b="b" l="l" r="r" t="t"/>
              <a:pathLst>
                <a:path extrusionOk="0" h="120" w="245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56"/>
            <p:cNvSpPr/>
            <p:nvPr/>
          </p:nvSpPr>
          <p:spPr>
            <a:xfrm>
              <a:off x="2764774" y="1848443"/>
              <a:ext cx="5322" cy="8757"/>
            </a:xfrm>
            <a:custGeom>
              <a:rect b="b" l="l" r="r" t="t"/>
              <a:pathLst>
                <a:path extrusionOk="0" h="645" w="392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56"/>
            <p:cNvSpPr/>
            <p:nvPr/>
          </p:nvSpPr>
          <p:spPr>
            <a:xfrm>
              <a:off x="2771603" y="1838694"/>
              <a:ext cx="1765" cy="8051"/>
            </a:xfrm>
            <a:custGeom>
              <a:rect b="b" l="l" r="r" t="t"/>
              <a:pathLst>
                <a:path extrusionOk="0" h="593" w="13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56"/>
            <p:cNvSpPr/>
            <p:nvPr/>
          </p:nvSpPr>
          <p:spPr>
            <a:xfrm>
              <a:off x="2786661" y="187976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56"/>
            <p:cNvSpPr/>
            <p:nvPr/>
          </p:nvSpPr>
          <p:spPr>
            <a:xfrm>
              <a:off x="2761230" y="1825999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56"/>
            <p:cNvSpPr/>
            <p:nvPr/>
          </p:nvSpPr>
          <p:spPr>
            <a:xfrm>
              <a:off x="2761474" y="182586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56"/>
            <p:cNvSpPr/>
            <p:nvPr/>
          </p:nvSpPr>
          <p:spPr>
            <a:xfrm>
              <a:off x="2761705" y="182576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56"/>
            <p:cNvSpPr/>
            <p:nvPr/>
          </p:nvSpPr>
          <p:spPr>
            <a:xfrm>
              <a:off x="2760945" y="1826149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56"/>
            <p:cNvSpPr/>
            <p:nvPr/>
          </p:nvSpPr>
          <p:spPr>
            <a:xfrm>
              <a:off x="2704530" y="1833793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56"/>
            <p:cNvSpPr/>
            <p:nvPr/>
          </p:nvSpPr>
          <p:spPr>
            <a:xfrm>
              <a:off x="2712894" y="1827004"/>
              <a:ext cx="4766" cy="1724"/>
            </a:xfrm>
            <a:custGeom>
              <a:rect b="b" l="l" r="r" t="t"/>
              <a:pathLst>
                <a:path extrusionOk="0" h="127" w="351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56"/>
            <p:cNvSpPr/>
            <p:nvPr/>
          </p:nvSpPr>
          <p:spPr>
            <a:xfrm>
              <a:off x="2719126" y="1828946"/>
              <a:ext cx="964" cy="163"/>
            </a:xfrm>
            <a:custGeom>
              <a:rect b="b" l="l" r="r" t="t"/>
              <a:pathLst>
                <a:path extrusionOk="0" h="12" w="71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56"/>
            <p:cNvSpPr/>
            <p:nvPr/>
          </p:nvSpPr>
          <p:spPr>
            <a:xfrm>
              <a:off x="2724204" y="1829570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56"/>
            <p:cNvSpPr/>
            <p:nvPr/>
          </p:nvSpPr>
          <p:spPr>
            <a:xfrm>
              <a:off x="2722208" y="1828851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56"/>
            <p:cNvSpPr/>
            <p:nvPr/>
          </p:nvSpPr>
          <p:spPr>
            <a:xfrm>
              <a:off x="2724679" y="1829855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56"/>
            <p:cNvSpPr/>
            <p:nvPr/>
          </p:nvSpPr>
          <p:spPr>
            <a:xfrm>
              <a:off x="2720593" y="1828905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56"/>
            <p:cNvSpPr/>
            <p:nvPr/>
          </p:nvSpPr>
          <p:spPr>
            <a:xfrm>
              <a:off x="2720077" y="1828905"/>
              <a:ext cx="489" cy="54"/>
            </a:xfrm>
            <a:custGeom>
              <a:rect b="b" l="l" r="r" t="t"/>
              <a:pathLst>
                <a:path extrusionOk="0" h="4" w="36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56"/>
            <p:cNvSpPr/>
            <p:nvPr/>
          </p:nvSpPr>
          <p:spPr>
            <a:xfrm>
              <a:off x="2722588" y="1828946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56"/>
            <p:cNvSpPr/>
            <p:nvPr/>
          </p:nvSpPr>
          <p:spPr>
            <a:xfrm>
              <a:off x="2723349" y="1829190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56"/>
            <p:cNvSpPr/>
            <p:nvPr/>
          </p:nvSpPr>
          <p:spPr>
            <a:xfrm>
              <a:off x="2722969" y="1829041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56"/>
            <p:cNvSpPr/>
            <p:nvPr/>
          </p:nvSpPr>
          <p:spPr>
            <a:xfrm>
              <a:off x="2723783" y="1829380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56"/>
            <p:cNvSpPr/>
            <p:nvPr/>
          </p:nvSpPr>
          <p:spPr>
            <a:xfrm>
              <a:off x="2720878" y="182885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56"/>
            <p:cNvSpPr/>
            <p:nvPr/>
          </p:nvSpPr>
          <p:spPr>
            <a:xfrm>
              <a:off x="2721217" y="182881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56"/>
            <p:cNvSpPr/>
            <p:nvPr/>
          </p:nvSpPr>
          <p:spPr>
            <a:xfrm>
              <a:off x="2721882" y="1828810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56"/>
            <p:cNvSpPr/>
            <p:nvPr/>
          </p:nvSpPr>
          <p:spPr>
            <a:xfrm>
              <a:off x="2725155" y="1830181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56"/>
            <p:cNvSpPr/>
            <p:nvPr/>
          </p:nvSpPr>
          <p:spPr>
            <a:xfrm>
              <a:off x="2721543" y="18288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56"/>
            <p:cNvSpPr/>
            <p:nvPr/>
          </p:nvSpPr>
          <p:spPr>
            <a:xfrm>
              <a:off x="2725630" y="183061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56"/>
            <p:cNvSpPr/>
            <p:nvPr/>
          </p:nvSpPr>
          <p:spPr>
            <a:xfrm>
              <a:off x="2704530" y="18338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56"/>
            <p:cNvSpPr/>
            <p:nvPr/>
          </p:nvSpPr>
          <p:spPr>
            <a:xfrm>
              <a:off x="2801976" y="1871403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56"/>
            <p:cNvSpPr/>
            <p:nvPr/>
          </p:nvSpPr>
          <p:spPr>
            <a:xfrm>
              <a:off x="2821894" y="1866270"/>
              <a:ext cx="815" cy="339"/>
            </a:xfrm>
            <a:custGeom>
              <a:rect b="b" l="l" r="r" t="t"/>
              <a:pathLst>
                <a:path extrusionOk="0" h="25" w="6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56"/>
            <p:cNvSpPr/>
            <p:nvPr/>
          </p:nvSpPr>
          <p:spPr>
            <a:xfrm>
              <a:off x="2797414" y="1872774"/>
              <a:ext cx="434" cy="299"/>
            </a:xfrm>
            <a:custGeom>
              <a:rect b="b" l="l" r="r" t="t"/>
              <a:pathLst>
                <a:path extrusionOk="0" h="22" w="32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56"/>
            <p:cNvSpPr/>
            <p:nvPr/>
          </p:nvSpPr>
          <p:spPr>
            <a:xfrm>
              <a:off x="2804108" y="1870452"/>
              <a:ext cx="1874" cy="1100"/>
            </a:xfrm>
            <a:custGeom>
              <a:rect b="b" l="l" r="r" t="t"/>
              <a:pathLst>
                <a:path extrusionOk="0" h="81" w="138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56"/>
            <p:cNvSpPr/>
            <p:nvPr/>
          </p:nvSpPr>
          <p:spPr>
            <a:xfrm>
              <a:off x="2837902" y="1879617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56"/>
            <p:cNvSpPr/>
            <p:nvPr/>
          </p:nvSpPr>
          <p:spPr>
            <a:xfrm>
              <a:off x="2822750" y="1866596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56"/>
            <p:cNvSpPr/>
            <p:nvPr/>
          </p:nvSpPr>
          <p:spPr>
            <a:xfrm>
              <a:off x="2838282" y="1879712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56"/>
            <p:cNvSpPr/>
            <p:nvPr/>
          </p:nvSpPr>
          <p:spPr>
            <a:xfrm>
              <a:off x="2796939" y="1873113"/>
              <a:ext cx="434" cy="244"/>
            </a:xfrm>
            <a:custGeom>
              <a:rect b="b" l="l" r="r" t="t"/>
              <a:pathLst>
                <a:path extrusionOk="0" h="18" w="32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56"/>
            <p:cNvSpPr/>
            <p:nvPr/>
          </p:nvSpPr>
          <p:spPr>
            <a:xfrm>
              <a:off x="2797889" y="1872543"/>
              <a:ext cx="299" cy="244"/>
            </a:xfrm>
            <a:custGeom>
              <a:rect b="b" l="l" r="r" t="t"/>
              <a:pathLst>
                <a:path extrusionOk="0" h="18" w="22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56"/>
            <p:cNvSpPr/>
            <p:nvPr/>
          </p:nvSpPr>
          <p:spPr>
            <a:xfrm>
              <a:off x="2838662" y="1879956"/>
              <a:ext cx="828" cy="720"/>
            </a:xfrm>
            <a:custGeom>
              <a:rect b="b" l="l" r="r" t="t"/>
              <a:pathLst>
                <a:path extrusionOk="0" h="53" w="61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56"/>
            <p:cNvSpPr/>
            <p:nvPr/>
          </p:nvSpPr>
          <p:spPr>
            <a:xfrm>
              <a:off x="2796178" y="187368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56"/>
            <p:cNvSpPr/>
            <p:nvPr/>
          </p:nvSpPr>
          <p:spPr>
            <a:xfrm>
              <a:off x="2795798" y="187377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56"/>
            <p:cNvSpPr/>
            <p:nvPr/>
          </p:nvSpPr>
          <p:spPr>
            <a:xfrm>
              <a:off x="2795459" y="18737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56"/>
            <p:cNvSpPr/>
            <p:nvPr/>
          </p:nvSpPr>
          <p:spPr>
            <a:xfrm>
              <a:off x="2789661" y="1879671"/>
              <a:ext cx="3476" cy="3476"/>
            </a:xfrm>
            <a:custGeom>
              <a:rect b="b" l="l" r="r" t="t"/>
              <a:pathLst>
                <a:path extrusionOk="0" h="256" w="256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56"/>
            <p:cNvSpPr/>
            <p:nvPr/>
          </p:nvSpPr>
          <p:spPr>
            <a:xfrm>
              <a:off x="2796559" y="1873399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56"/>
            <p:cNvSpPr/>
            <p:nvPr/>
          </p:nvSpPr>
          <p:spPr>
            <a:xfrm>
              <a:off x="2794984" y="1873724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56"/>
            <p:cNvSpPr/>
            <p:nvPr/>
          </p:nvSpPr>
          <p:spPr>
            <a:xfrm>
              <a:off x="2789661" y="187967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56"/>
            <p:cNvSpPr/>
            <p:nvPr/>
          </p:nvSpPr>
          <p:spPr>
            <a:xfrm>
              <a:off x="2796980" y="1873303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56"/>
            <p:cNvSpPr/>
            <p:nvPr/>
          </p:nvSpPr>
          <p:spPr>
            <a:xfrm>
              <a:off x="2959964" y="1971102"/>
              <a:ext cx="4345" cy="3082"/>
            </a:xfrm>
            <a:custGeom>
              <a:rect b="b" l="l" r="r" t="t"/>
              <a:pathLst>
                <a:path extrusionOk="0" h="227" w="32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56"/>
            <p:cNvSpPr/>
            <p:nvPr/>
          </p:nvSpPr>
          <p:spPr>
            <a:xfrm>
              <a:off x="2945287" y="1972446"/>
              <a:ext cx="34378" cy="30916"/>
            </a:xfrm>
            <a:custGeom>
              <a:rect b="b" l="l" r="r" t="t"/>
              <a:pathLst>
                <a:path extrusionOk="0" h="2277" w="2532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56"/>
            <p:cNvSpPr/>
            <p:nvPr/>
          </p:nvSpPr>
          <p:spPr>
            <a:xfrm>
              <a:off x="2934927" y="1945305"/>
              <a:ext cx="6191" cy="6463"/>
            </a:xfrm>
            <a:custGeom>
              <a:rect b="b" l="l" r="r" t="t"/>
              <a:pathLst>
                <a:path extrusionOk="0" h="476" w="456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56"/>
            <p:cNvSpPr/>
            <p:nvPr/>
          </p:nvSpPr>
          <p:spPr>
            <a:xfrm>
              <a:off x="2944567" y="1938516"/>
              <a:ext cx="27875" cy="31432"/>
            </a:xfrm>
            <a:custGeom>
              <a:rect b="b" l="l" r="r" t="t"/>
              <a:pathLst>
                <a:path extrusionOk="0" h="2315" w="2053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56"/>
            <p:cNvSpPr/>
            <p:nvPr/>
          </p:nvSpPr>
          <p:spPr>
            <a:xfrm>
              <a:off x="2944187" y="1956588"/>
              <a:ext cx="15030" cy="20258"/>
            </a:xfrm>
            <a:custGeom>
              <a:rect b="b" l="l" r="r" t="t"/>
              <a:pathLst>
                <a:path extrusionOk="0" h="1492" w="1107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56"/>
            <p:cNvSpPr/>
            <p:nvPr/>
          </p:nvSpPr>
          <p:spPr>
            <a:xfrm>
              <a:off x="2930066" y="1906039"/>
              <a:ext cx="18126" cy="34270"/>
            </a:xfrm>
            <a:custGeom>
              <a:rect b="b" l="l" r="r" t="t"/>
              <a:pathLst>
                <a:path extrusionOk="0" h="2524" w="1335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56"/>
            <p:cNvSpPr/>
            <p:nvPr/>
          </p:nvSpPr>
          <p:spPr>
            <a:xfrm>
              <a:off x="2911587" y="1962426"/>
              <a:ext cx="15410" cy="19171"/>
            </a:xfrm>
            <a:custGeom>
              <a:rect b="b" l="l" r="r" t="t"/>
              <a:pathLst>
                <a:path extrusionOk="0" h="1412" w="1135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56"/>
            <p:cNvSpPr/>
            <p:nvPr/>
          </p:nvSpPr>
          <p:spPr>
            <a:xfrm>
              <a:off x="3088163" y="2067136"/>
              <a:ext cx="69218" cy="57636"/>
            </a:xfrm>
            <a:custGeom>
              <a:rect b="b" l="l" r="r" t="t"/>
              <a:pathLst>
                <a:path extrusionOk="0" h="4245" w="5098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56"/>
            <p:cNvSpPr/>
            <p:nvPr/>
          </p:nvSpPr>
          <p:spPr>
            <a:xfrm>
              <a:off x="2639603" y="1973302"/>
              <a:ext cx="14229" cy="26680"/>
            </a:xfrm>
            <a:custGeom>
              <a:rect b="b" l="l" r="r" t="t"/>
              <a:pathLst>
                <a:path extrusionOk="0" h="1965" w="1048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56"/>
            <p:cNvSpPr/>
            <p:nvPr/>
          </p:nvSpPr>
          <p:spPr>
            <a:xfrm>
              <a:off x="2363531" y="2134820"/>
              <a:ext cx="53061" cy="102877"/>
            </a:xfrm>
            <a:custGeom>
              <a:rect b="b" l="l" r="r" t="t"/>
              <a:pathLst>
                <a:path extrusionOk="0" h="7577" w="3908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56"/>
            <p:cNvSpPr/>
            <p:nvPr/>
          </p:nvSpPr>
          <p:spPr>
            <a:xfrm>
              <a:off x="2441765" y="1949718"/>
              <a:ext cx="5621" cy="1466"/>
            </a:xfrm>
            <a:custGeom>
              <a:rect b="b" l="l" r="r" t="t"/>
              <a:pathLst>
                <a:path extrusionOk="0" h="108" w="414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56"/>
            <p:cNvSpPr/>
            <p:nvPr/>
          </p:nvSpPr>
          <p:spPr>
            <a:xfrm>
              <a:off x="2361345" y="1900730"/>
              <a:ext cx="77012" cy="46109"/>
            </a:xfrm>
            <a:custGeom>
              <a:rect b="b" l="l" r="r" t="t"/>
              <a:pathLst>
                <a:path extrusionOk="0" h="3396" w="5672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56"/>
            <p:cNvSpPr/>
            <p:nvPr/>
          </p:nvSpPr>
          <p:spPr>
            <a:xfrm>
              <a:off x="2379743" y="1913221"/>
              <a:ext cx="5146" cy="1018"/>
            </a:xfrm>
            <a:custGeom>
              <a:rect b="b" l="l" r="r" t="t"/>
              <a:pathLst>
                <a:path extrusionOk="0" h="75" w="379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56"/>
            <p:cNvSpPr/>
            <p:nvPr/>
          </p:nvSpPr>
          <p:spPr>
            <a:xfrm>
              <a:off x="2364237" y="1918829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56"/>
            <p:cNvSpPr/>
            <p:nvPr/>
          </p:nvSpPr>
          <p:spPr>
            <a:xfrm>
              <a:off x="2364713" y="191850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56"/>
            <p:cNvSpPr/>
            <p:nvPr/>
          </p:nvSpPr>
          <p:spPr>
            <a:xfrm>
              <a:off x="2364102" y="1918978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56"/>
            <p:cNvSpPr/>
            <p:nvPr/>
          </p:nvSpPr>
          <p:spPr>
            <a:xfrm>
              <a:off x="2364672" y="191854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56"/>
            <p:cNvSpPr/>
            <p:nvPr/>
          </p:nvSpPr>
          <p:spPr>
            <a:xfrm>
              <a:off x="2364523" y="19186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56"/>
            <p:cNvSpPr/>
            <p:nvPr/>
          </p:nvSpPr>
          <p:spPr>
            <a:xfrm>
              <a:off x="2364387" y="1918734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56"/>
            <p:cNvSpPr/>
            <p:nvPr/>
          </p:nvSpPr>
          <p:spPr>
            <a:xfrm>
              <a:off x="2363857" y="191907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56"/>
            <p:cNvSpPr/>
            <p:nvPr/>
          </p:nvSpPr>
          <p:spPr>
            <a:xfrm>
              <a:off x="2363341" y="19193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56"/>
            <p:cNvSpPr/>
            <p:nvPr/>
          </p:nvSpPr>
          <p:spPr>
            <a:xfrm>
              <a:off x="2362242" y="1919508"/>
              <a:ext cx="1018" cy="530"/>
            </a:xfrm>
            <a:custGeom>
              <a:rect b="b" l="l" r="r" t="t"/>
              <a:pathLst>
                <a:path extrusionOk="0" h="39" w="75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56"/>
            <p:cNvSpPr/>
            <p:nvPr/>
          </p:nvSpPr>
          <p:spPr>
            <a:xfrm>
              <a:off x="2363626" y="1919209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56"/>
            <p:cNvSpPr/>
            <p:nvPr/>
          </p:nvSpPr>
          <p:spPr>
            <a:xfrm>
              <a:off x="2361766" y="1920024"/>
              <a:ext cx="394" cy="204"/>
            </a:xfrm>
            <a:custGeom>
              <a:rect b="b" l="l" r="r" t="t"/>
              <a:pathLst>
                <a:path extrusionOk="0" h="15" w="29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56"/>
            <p:cNvSpPr/>
            <p:nvPr/>
          </p:nvSpPr>
          <p:spPr>
            <a:xfrm>
              <a:off x="2423463" y="1902672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56"/>
            <p:cNvSpPr/>
            <p:nvPr/>
          </p:nvSpPr>
          <p:spPr>
            <a:xfrm>
              <a:off x="2367333" y="1912040"/>
              <a:ext cx="1100" cy="244"/>
            </a:xfrm>
            <a:custGeom>
              <a:rect b="b" l="l" r="r" t="t"/>
              <a:pathLst>
                <a:path extrusionOk="0" h="18" w="81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56"/>
            <p:cNvSpPr/>
            <p:nvPr/>
          </p:nvSpPr>
          <p:spPr>
            <a:xfrm>
              <a:off x="2364618" y="191859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56"/>
            <p:cNvSpPr/>
            <p:nvPr/>
          </p:nvSpPr>
          <p:spPr>
            <a:xfrm>
              <a:off x="2364767" y="19184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56"/>
            <p:cNvSpPr/>
            <p:nvPr/>
          </p:nvSpPr>
          <p:spPr>
            <a:xfrm>
              <a:off x="2414298" y="1903201"/>
              <a:ext cx="3286" cy="54"/>
            </a:xfrm>
            <a:custGeom>
              <a:rect b="b" l="l" r="r" t="t"/>
              <a:pathLst>
                <a:path extrusionOk="0" h="4" w="242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56"/>
            <p:cNvSpPr/>
            <p:nvPr/>
          </p:nvSpPr>
          <p:spPr>
            <a:xfrm>
              <a:off x="2373131" y="1912746"/>
              <a:ext cx="1779" cy="109"/>
            </a:xfrm>
            <a:custGeom>
              <a:rect b="b" l="l" r="r" t="t"/>
              <a:pathLst>
                <a:path extrusionOk="0" h="8" w="131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56"/>
            <p:cNvSpPr/>
            <p:nvPr/>
          </p:nvSpPr>
          <p:spPr>
            <a:xfrm>
              <a:off x="2437773" y="191717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56"/>
            <p:cNvSpPr/>
            <p:nvPr/>
          </p:nvSpPr>
          <p:spPr>
            <a:xfrm>
              <a:off x="2437203" y="1916032"/>
              <a:ext cx="448" cy="774"/>
            </a:xfrm>
            <a:custGeom>
              <a:rect b="b" l="l" r="r" t="t"/>
              <a:pathLst>
                <a:path extrusionOk="0" h="57" w="33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56"/>
            <p:cNvSpPr/>
            <p:nvPr/>
          </p:nvSpPr>
          <p:spPr>
            <a:xfrm>
              <a:off x="2436062" y="1913656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56"/>
            <p:cNvSpPr/>
            <p:nvPr/>
          </p:nvSpPr>
          <p:spPr>
            <a:xfrm>
              <a:off x="2436687" y="1914932"/>
              <a:ext cx="394" cy="733"/>
            </a:xfrm>
            <a:custGeom>
              <a:rect b="b" l="l" r="r" t="t"/>
              <a:pathLst>
                <a:path extrusionOk="0" h="54" w="29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56"/>
            <p:cNvSpPr/>
            <p:nvPr/>
          </p:nvSpPr>
          <p:spPr>
            <a:xfrm>
              <a:off x="2429885" y="1900825"/>
              <a:ext cx="6096" cy="12600"/>
            </a:xfrm>
            <a:custGeom>
              <a:rect b="b" l="l" r="r" t="t"/>
              <a:pathLst>
                <a:path extrusionOk="0" h="928" w="449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56"/>
            <p:cNvSpPr/>
            <p:nvPr/>
          </p:nvSpPr>
          <p:spPr>
            <a:xfrm>
              <a:off x="3053662" y="2325828"/>
              <a:ext cx="6762" cy="1426"/>
            </a:xfrm>
            <a:custGeom>
              <a:rect b="b" l="l" r="r" t="t"/>
              <a:pathLst>
                <a:path extrusionOk="0" h="105" w="498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56"/>
            <p:cNvSpPr/>
            <p:nvPr/>
          </p:nvSpPr>
          <p:spPr>
            <a:xfrm>
              <a:off x="2878838" y="2126931"/>
              <a:ext cx="301597" cy="226799"/>
            </a:xfrm>
            <a:custGeom>
              <a:rect b="b" l="l" r="r" t="t"/>
              <a:pathLst>
                <a:path extrusionOk="0" h="16704" w="22213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56"/>
            <p:cNvSpPr/>
            <p:nvPr/>
          </p:nvSpPr>
          <p:spPr>
            <a:xfrm>
              <a:off x="3006548" y="2132321"/>
              <a:ext cx="7861" cy="1765"/>
            </a:xfrm>
            <a:custGeom>
              <a:rect b="b" l="l" r="r" t="t"/>
              <a:pathLst>
                <a:path extrusionOk="0" h="130" w="579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56"/>
            <p:cNvSpPr/>
            <p:nvPr/>
          </p:nvSpPr>
          <p:spPr>
            <a:xfrm>
              <a:off x="3116594" y="2348014"/>
              <a:ext cx="679" cy="1344"/>
            </a:xfrm>
            <a:custGeom>
              <a:rect b="b" l="l" r="r" t="t"/>
              <a:pathLst>
                <a:path extrusionOk="0" h="99" w="5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56"/>
            <p:cNvSpPr/>
            <p:nvPr/>
          </p:nvSpPr>
          <p:spPr>
            <a:xfrm>
              <a:off x="3114883" y="2370254"/>
              <a:ext cx="25675" cy="24575"/>
            </a:xfrm>
            <a:custGeom>
              <a:rect b="b" l="l" r="r" t="t"/>
              <a:pathLst>
                <a:path extrusionOk="0" h="1810" w="1891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56"/>
            <p:cNvSpPr/>
            <p:nvPr/>
          </p:nvSpPr>
          <p:spPr>
            <a:xfrm>
              <a:off x="3286190" y="2425120"/>
              <a:ext cx="2770" cy="2322"/>
            </a:xfrm>
            <a:custGeom>
              <a:rect b="b" l="l" r="r" t="t"/>
              <a:pathLst>
                <a:path extrusionOk="0" h="171" w="204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56"/>
            <p:cNvSpPr/>
            <p:nvPr/>
          </p:nvSpPr>
          <p:spPr>
            <a:xfrm>
              <a:off x="3278682" y="2370688"/>
              <a:ext cx="55858" cy="52287"/>
            </a:xfrm>
            <a:custGeom>
              <a:rect b="b" l="l" r="r" t="t"/>
              <a:pathLst>
                <a:path extrusionOk="0" h="3851" w="4114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56"/>
            <p:cNvSpPr/>
            <p:nvPr/>
          </p:nvSpPr>
          <p:spPr>
            <a:xfrm>
              <a:off x="3327113" y="2318822"/>
              <a:ext cx="40271" cy="57243"/>
            </a:xfrm>
            <a:custGeom>
              <a:rect b="b" l="l" r="r" t="t"/>
              <a:pathLst>
                <a:path extrusionOk="0" h="4216" w="2966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56"/>
            <p:cNvSpPr/>
            <p:nvPr/>
          </p:nvSpPr>
          <p:spPr>
            <a:xfrm>
              <a:off x="2437868" y="1704617"/>
              <a:ext cx="103542" cy="63855"/>
            </a:xfrm>
            <a:custGeom>
              <a:rect b="b" l="l" r="r" t="t"/>
              <a:pathLst>
                <a:path extrusionOk="0" h="4703" w="7626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56"/>
            <p:cNvSpPr/>
            <p:nvPr/>
          </p:nvSpPr>
          <p:spPr>
            <a:xfrm>
              <a:off x="2461928" y="1715967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56"/>
            <p:cNvSpPr/>
            <p:nvPr/>
          </p:nvSpPr>
          <p:spPr>
            <a:xfrm>
              <a:off x="2465159" y="1716823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56"/>
            <p:cNvSpPr/>
            <p:nvPr/>
          </p:nvSpPr>
          <p:spPr>
            <a:xfrm>
              <a:off x="2462498" y="1716157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56"/>
            <p:cNvSpPr/>
            <p:nvPr/>
          </p:nvSpPr>
          <p:spPr>
            <a:xfrm>
              <a:off x="2463733" y="1716538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56"/>
            <p:cNvSpPr/>
            <p:nvPr/>
          </p:nvSpPr>
          <p:spPr>
            <a:xfrm>
              <a:off x="2463109" y="1716388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56"/>
            <p:cNvSpPr/>
            <p:nvPr/>
          </p:nvSpPr>
          <p:spPr>
            <a:xfrm>
              <a:off x="2464399" y="1716728"/>
              <a:ext cx="299" cy="54"/>
            </a:xfrm>
            <a:custGeom>
              <a:rect b="b" l="l" r="r" t="t"/>
              <a:pathLst>
                <a:path extrusionOk="0" h="4" w="22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56"/>
            <p:cNvSpPr/>
            <p:nvPr/>
          </p:nvSpPr>
          <p:spPr>
            <a:xfrm>
              <a:off x="2541071" y="1746150"/>
              <a:ext cx="394" cy="3530"/>
            </a:xfrm>
            <a:custGeom>
              <a:rect b="b" l="l" r="r" t="t"/>
              <a:pathLst>
                <a:path extrusionOk="0" h="260" w="29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56"/>
            <p:cNvSpPr/>
            <p:nvPr/>
          </p:nvSpPr>
          <p:spPr>
            <a:xfrm>
              <a:off x="2465919" y="1716959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56"/>
            <p:cNvSpPr/>
            <p:nvPr/>
          </p:nvSpPr>
          <p:spPr>
            <a:xfrm>
              <a:off x="2373470" y="1729138"/>
              <a:ext cx="143134" cy="121505"/>
            </a:xfrm>
            <a:custGeom>
              <a:rect b="b" l="l" r="r" t="t"/>
              <a:pathLst>
                <a:path extrusionOk="0" h="8949" w="10542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56"/>
            <p:cNvSpPr/>
            <p:nvPr/>
          </p:nvSpPr>
          <p:spPr>
            <a:xfrm>
              <a:off x="2377313" y="1749667"/>
              <a:ext cx="299" cy="584"/>
            </a:xfrm>
            <a:custGeom>
              <a:rect b="b" l="l" r="r" t="t"/>
              <a:pathLst>
                <a:path extrusionOk="0" h="43" w="22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56"/>
            <p:cNvSpPr/>
            <p:nvPr/>
          </p:nvSpPr>
          <p:spPr>
            <a:xfrm>
              <a:off x="2378073" y="1751907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56"/>
            <p:cNvSpPr/>
            <p:nvPr/>
          </p:nvSpPr>
          <p:spPr>
            <a:xfrm>
              <a:off x="2377978" y="1751282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56"/>
            <p:cNvSpPr/>
            <p:nvPr/>
          </p:nvSpPr>
          <p:spPr>
            <a:xfrm>
              <a:off x="2373755" y="1729233"/>
              <a:ext cx="1629" cy="3761"/>
            </a:xfrm>
            <a:custGeom>
              <a:rect b="b" l="l" r="r" t="t"/>
              <a:pathLst>
                <a:path extrusionOk="0" h="277" w="12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56"/>
            <p:cNvSpPr/>
            <p:nvPr/>
          </p:nvSpPr>
          <p:spPr>
            <a:xfrm>
              <a:off x="2378032" y="175162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56"/>
            <p:cNvSpPr/>
            <p:nvPr/>
          </p:nvSpPr>
          <p:spPr>
            <a:xfrm>
              <a:off x="2374135" y="174438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56"/>
            <p:cNvSpPr/>
            <p:nvPr/>
          </p:nvSpPr>
          <p:spPr>
            <a:xfrm>
              <a:off x="2377842" y="1750862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56"/>
            <p:cNvSpPr/>
            <p:nvPr/>
          </p:nvSpPr>
          <p:spPr>
            <a:xfrm>
              <a:off x="2373470" y="1733034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56"/>
            <p:cNvSpPr/>
            <p:nvPr/>
          </p:nvSpPr>
          <p:spPr>
            <a:xfrm>
              <a:off x="2374135" y="1745485"/>
              <a:ext cx="2295" cy="2485"/>
            </a:xfrm>
            <a:custGeom>
              <a:rect b="b" l="l" r="r" t="t"/>
              <a:pathLst>
                <a:path extrusionOk="0" h="183" w="169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56"/>
            <p:cNvSpPr/>
            <p:nvPr/>
          </p:nvSpPr>
          <p:spPr>
            <a:xfrm>
              <a:off x="2377652" y="1750291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56"/>
            <p:cNvSpPr/>
            <p:nvPr/>
          </p:nvSpPr>
          <p:spPr>
            <a:xfrm>
              <a:off x="2376932" y="174885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56"/>
            <p:cNvSpPr/>
            <p:nvPr/>
          </p:nvSpPr>
          <p:spPr>
            <a:xfrm>
              <a:off x="2374135" y="1742063"/>
              <a:ext cx="244" cy="2335"/>
            </a:xfrm>
            <a:custGeom>
              <a:rect b="b" l="l" r="r" t="t"/>
              <a:pathLst>
                <a:path extrusionOk="0" h="172" w="18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56"/>
            <p:cNvSpPr/>
            <p:nvPr/>
          </p:nvSpPr>
          <p:spPr>
            <a:xfrm>
              <a:off x="2378073" y="1752138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56"/>
            <p:cNvSpPr/>
            <p:nvPr/>
          </p:nvSpPr>
          <p:spPr>
            <a:xfrm>
              <a:off x="2374135" y="17448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56"/>
            <p:cNvSpPr/>
            <p:nvPr/>
          </p:nvSpPr>
          <p:spPr>
            <a:xfrm>
              <a:off x="2402173" y="1806665"/>
              <a:ext cx="109" cy="19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56"/>
            <p:cNvSpPr/>
            <p:nvPr/>
          </p:nvSpPr>
          <p:spPr>
            <a:xfrm>
              <a:off x="2402458" y="180718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56"/>
            <p:cNvSpPr/>
            <p:nvPr/>
          </p:nvSpPr>
          <p:spPr>
            <a:xfrm>
              <a:off x="2403218" y="1808186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56"/>
            <p:cNvSpPr/>
            <p:nvPr/>
          </p:nvSpPr>
          <p:spPr>
            <a:xfrm>
              <a:off x="2403504" y="180856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56"/>
            <p:cNvSpPr/>
            <p:nvPr/>
          </p:nvSpPr>
          <p:spPr>
            <a:xfrm>
              <a:off x="2402132" y="1806421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56"/>
            <p:cNvSpPr/>
            <p:nvPr/>
          </p:nvSpPr>
          <p:spPr>
            <a:xfrm>
              <a:off x="2403789" y="180889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56"/>
            <p:cNvSpPr/>
            <p:nvPr/>
          </p:nvSpPr>
          <p:spPr>
            <a:xfrm>
              <a:off x="2402078" y="180613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56"/>
            <p:cNvSpPr/>
            <p:nvPr/>
          </p:nvSpPr>
          <p:spPr>
            <a:xfrm>
              <a:off x="2404508" y="180965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56"/>
            <p:cNvSpPr/>
            <p:nvPr/>
          </p:nvSpPr>
          <p:spPr>
            <a:xfrm>
              <a:off x="2402703" y="1807520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56"/>
            <p:cNvSpPr/>
            <p:nvPr/>
          </p:nvSpPr>
          <p:spPr>
            <a:xfrm>
              <a:off x="2402933" y="1807901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56"/>
            <p:cNvSpPr/>
            <p:nvPr/>
          </p:nvSpPr>
          <p:spPr>
            <a:xfrm>
              <a:off x="2404128" y="1809272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56"/>
            <p:cNvSpPr/>
            <p:nvPr/>
          </p:nvSpPr>
          <p:spPr>
            <a:xfrm>
              <a:off x="2378697" y="1753468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56"/>
            <p:cNvSpPr/>
            <p:nvPr/>
          </p:nvSpPr>
          <p:spPr>
            <a:xfrm>
              <a:off x="2388487" y="1786652"/>
              <a:ext cx="6476" cy="3910"/>
            </a:xfrm>
            <a:custGeom>
              <a:rect b="b" l="l" r="r" t="t"/>
              <a:pathLst>
                <a:path extrusionOk="0" h="288" w="477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56"/>
            <p:cNvSpPr/>
            <p:nvPr/>
          </p:nvSpPr>
          <p:spPr>
            <a:xfrm>
              <a:off x="2378032" y="17522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56"/>
            <p:cNvSpPr/>
            <p:nvPr/>
          </p:nvSpPr>
          <p:spPr>
            <a:xfrm>
              <a:off x="2402268" y="1806896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56"/>
            <p:cNvSpPr/>
            <p:nvPr/>
          </p:nvSpPr>
          <p:spPr>
            <a:xfrm>
              <a:off x="2449043" y="1751187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56"/>
            <p:cNvSpPr/>
            <p:nvPr/>
          </p:nvSpPr>
          <p:spPr>
            <a:xfrm>
              <a:off x="2452559" y="1750088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56"/>
            <p:cNvSpPr/>
            <p:nvPr/>
          </p:nvSpPr>
          <p:spPr>
            <a:xfrm>
              <a:off x="2448418" y="175124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56"/>
            <p:cNvSpPr/>
            <p:nvPr/>
          </p:nvSpPr>
          <p:spPr>
            <a:xfrm>
              <a:off x="2451419" y="1750712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56"/>
            <p:cNvSpPr/>
            <p:nvPr/>
          </p:nvSpPr>
          <p:spPr>
            <a:xfrm>
              <a:off x="2451038" y="1750807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56"/>
            <p:cNvSpPr/>
            <p:nvPr/>
          </p:nvSpPr>
          <p:spPr>
            <a:xfrm>
              <a:off x="2452179" y="1750332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56"/>
            <p:cNvSpPr/>
            <p:nvPr/>
          </p:nvSpPr>
          <p:spPr>
            <a:xfrm>
              <a:off x="2447658" y="175128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56"/>
            <p:cNvSpPr/>
            <p:nvPr/>
          </p:nvSpPr>
          <p:spPr>
            <a:xfrm>
              <a:off x="2446857" y="175133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56"/>
            <p:cNvSpPr/>
            <p:nvPr/>
          </p:nvSpPr>
          <p:spPr>
            <a:xfrm>
              <a:off x="2500610" y="1758560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56"/>
            <p:cNvSpPr/>
            <p:nvPr/>
          </p:nvSpPr>
          <p:spPr>
            <a:xfrm>
              <a:off x="2500610" y="175888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56"/>
            <p:cNvSpPr/>
            <p:nvPr/>
          </p:nvSpPr>
          <p:spPr>
            <a:xfrm>
              <a:off x="2450658" y="1750902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56"/>
            <p:cNvSpPr/>
            <p:nvPr/>
          </p:nvSpPr>
          <p:spPr>
            <a:xfrm>
              <a:off x="2451989" y="1750481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56"/>
            <p:cNvSpPr/>
            <p:nvPr/>
          </p:nvSpPr>
          <p:spPr>
            <a:xfrm>
              <a:off x="2449654" y="1751092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56"/>
            <p:cNvSpPr/>
            <p:nvPr/>
          </p:nvSpPr>
          <p:spPr>
            <a:xfrm>
              <a:off x="2500664" y="175926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56"/>
            <p:cNvSpPr/>
            <p:nvPr/>
          </p:nvSpPr>
          <p:spPr>
            <a:xfrm>
              <a:off x="2500800" y="176078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56"/>
            <p:cNvSpPr/>
            <p:nvPr/>
          </p:nvSpPr>
          <p:spPr>
            <a:xfrm>
              <a:off x="2500664" y="1759741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56"/>
            <p:cNvSpPr/>
            <p:nvPr/>
          </p:nvSpPr>
          <p:spPr>
            <a:xfrm>
              <a:off x="2500759" y="1760216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56"/>
            <p:cNvSpPr/>
            <p:nvPr/>
          </p:nvSpPr>
          <p:spPr>
            <a:xfrm>
              <a:off x="2451704" y="1750576"/>
              <a:ext cx="149" cy="95"/>
            </a:xfrm>
            <a:custGeom>
              <a:rect b="b" l="l" r="r" t="t"/>
              <a:pathLst>
                <a:path extrusionOk="0" h="7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56"/>
            <p:cNvSpPr/>
            <p:nvPr/>
          </p:nvSpPr>
          <p:spPr>
            <a:xfrm>
              <a:off x="2450183" y="1750997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56"/>
            <p:cNvSpPr/>
            <p:nvPr/>
          </p:nvSpPr>
          <p:spPr>
            <a:xfrm>
              <a:off x="2452695" y="1749952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56"/>
            <p:cNvSpPr/>
            <p:nvPr/>
          </p:nvSpPr>
          <p:spPr>
            <a:xfrm>
              <a:off x="2501044" y="1763312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56"/>
            <p:cNvSpPr/>
            <p:nvPr/>
          </p:nvSpPr>
          <p:spPr>
            <a:xfrm>
              <a:off x="2501275" y="1764683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56"/>
            <p:cNvSpPr/>
            <p:nvPr/>
          </p:nvSpPr>
          <p:spPr>
            <a:xfrm>
              <a:off x="2501180" y="1763977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56"/>
            <p:cNvSpPr/>
            <p:nvPr/>
          </p:nvSpPr>
          <p:spPr>
            <a:xfrm>
              <a:off x="2452369" y="1750237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56"/>
            <p:cNvSpPr/>
            <p:nvPr/>
          </p:nvSpPr>
          <p:spPr>
            <a:xfrm>
              <a:off x="2501425" y="1765403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56"/>
            <p:cNvSpPr/>
            <p:nvPr/>
          </p:nvSpPr>
          <p:spPr>
            <a:xfrm>
              <a:off x="2500800" y="1761357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56"/>
            <p:cNvSpPr/>
            <p:nvPr/>
          </p:nvSpPr>
          <p:spPr>
            <a:xfrm>
              <a:off x="2500895" y="1761982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56"/>
            <p:cNvSpPr/>
            <p:nvPr/>
          </p:nvSpPr>
          <p:spPr>
            <a:xfrm>
              <a:off x="2500949" y="1762647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56"/>
            <p:cNvSpPr/>
            <p:nvPr/>
          </p:nvSpPr>
          <p:spPr>
            <a:xfrm>
              <a:off x="2501615" y="1766258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56"/>
            <p:cNvSpPr/>
            <p:nvPr/>
          </p:nvSpPr>
          <p:spPr>
            <a:xfrm>
              <a:off x="2391759" y="1582202"/>
              <a:ext cx="300144" cy="138721"/>
            </a:xfrm>
            <a:custGeom>
              <a:rect b="b" l="l" r="r" t="t"/>
              <a:pathLst>
                <a:path extrusionOk="0" h="10217" w="22106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56"/>
            <p:cNvSpPr/>
            <p:nvPr/>
          </p:nvSpPr>
          <p:spPr>
            <a:xfrm>
              <a:off x="2571159" y="1710115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56"/>
            <p:cNvSpPr/>
            <p:nvPr/>
          </p:nvSpPr>
          <p:spPr>
            <a:xfrm>
              <a:off x="2571960" y="170883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56"/>
            <p:cNvSpPr/>
            <p:nvPr/>
          </p:nvSpPr>
          <p:spPr>
            <a:xfrm>
              <a:off x="2572340" y="170850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56"/>
            <p:cNvSpPr/>
            <p:nvPr/>
          </p:nvSpPr>
          <p:spPr>
            <a:xfrm>
              <a:off x="2572245" y="1708595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56"/>
            <p:cNvSpPr/>
            <p:nvPr/>
          </p:nvSpPr>
          <p:spPr>
            <a:xfrm>
              <a:off x="2571539" y="1709505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56"/>
            <p:cNvSpPr/>
            <p:nvPr/>
          </p:nvSpPr>
          <p:spPr>
            <a:xfrm>
              <a:off x="2571729" y="1709219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56"/>
            <p:cNvSpPr/>
            <p:nvPr/>
          </p:nvSpPr>
          <p:spPr>
            <a:xfrm>
              <a:off x="2571349" y="170979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56"/>
            <p:cNvSpPr/>
            <p:nvPr/>
          </p:nvSpPr>
          <p:spPr>
            <a:xfrm>
              <a:off x="2572109" y="1708690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56"/>
            <p:cNvSpPr/>
            <p:nvPr/>
          </p:nvSpPr>
          <p:spPr>
            <a:xfrm>
              <a:off x="2570968" y="171055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56"/>
            <p:cNvSpPr/>
            <p:nvPr/>
          </p:nvSpPr>
          <p:spPr>
            <a:xfrm>
              <a:off x="2641218" y="17061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56"/>
            <p:cNvSpPr/>
            <p:nvPr/>
          </p:nvSpPr>
          <p:spPr>
            <a:xfrm>
              <a:off x="2572584" y="17083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56"/>
            <p:cNvSpPr/>
            <p:nvPr/>
          </p:nvSpPr>
          <p:spPr>
            <a:xfrm>
              <a:off x="2641829" y="1706178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56"/>
            <p:cNvSpPr/>
            <p:nvPr/>
          </p:nvSpPr>
          <p:spPr>
            <a:xfrm>
              <a:off x="2571824" y="1709029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56"/>
            <p:cNvSpPr/>
            <p:nvPr/>
          </p:nvSpPr>
          <p:spPr>
            <a:xfrm>
              <a:off x="2642305" y="1706219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56"/>
            <p:cNvSpPr/>
            <p:nvPr/>
          </p:nvSpPr>
          <p:spPr>
            <a:xfrm>
              <a:off x="2642780" y="1706273"/>
              <a:ext cx="353" cy="149"/>
            </a:xfrm>
            <a:custGeom>
              <a:rect b="b" l="l" r="r" t="t"/>
              <a:pathLst>
                <a:path extrusionOk="0" h="11" w="26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56"/>
            <p:cNvSpPr/>
            <p:nvPr/>
          </p:nvSpPr>
          <p:spPr>
            <a:xfrm>
              <a:off x="2634756" y="1702852"/>
              <a:ext cx="4005" cy="2200"/>
            </a:xfrm>
            <a:custGeom>
              <a:rect b="b" l="l" r="r" t="t"/>
              <a:pathLst>
                <a:path extrusionOk="0" h="162" w="295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56"/>
            <p:cNvSpPr/>
            <p:nvPr/>
          </p:nvSpPr>
          <p:spPr>
            <a:xfrm>
              <a:off x="2572489" y="170845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56"/>
            <p:cNvSpPr/>
            <p:nvPr/>
          </p:nvSpPr>
          <p:spPr>
            <a:xfrm>
              <a:off x="2506177" y="1694053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56"/>
            <p:cNvSpPr/>
            <p:nvPr/>
          </p:nvSpPr>
          <p:spPr>
            <a:xfrm>
              <a:off x="2504602" y="1692152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56"/>
            <p:cNvSpPr/>
            <p:nvPr/>
          </p:nvSpPr>
          <p:spPr>
            <a:xfrm>
              <a:off x="2505172" y="1692818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56"/>
            <p:cNvSpPr/>
            <p:nvPr/>
          </p:nvSpPr>
          <p:spPr>
            <a:xfrm>
              <a:off x="2503325" y="1690768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56"/>
            <p:cNvSpPr/>
            <p:nvPr/>
          </p:nvSpPr>
          <p:spPr>
            <a:xfrm>
              <a:off x="2568497" y="1712166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56"/>
            <p:cNvSpPr/>
            <p:nvPr/>
          </p:nvSpPr>
          <p:spPr>
            <a:xfrm>
              <a:off x="2567778" y="171235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56"/>
            <p:cNvSpPr/>
            <p:nvPr/>
          </p:nvSpPr>
          <p:spPr>
            <a:xfrm>
              <a:off x="2461873" y="1676280"/>
              <a:ext cx="19022" cy="5051"/>
            </a:xfrm>
            <a:custGeom>
              <a:rect b="b" l="l" r="r" t="t"/>
              <a:pathLst>
                <a:path extrusionOk="0" h="372" w="1401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56"/>
            <p:cNvSpPr/>
            <p:nvPr/>
          </p:nvSpPr>
          <p:spPr>
            <a:xfrm>
              <a:off x="2516061" y="1694583"/>
              <a:ext cx="394" cy="95"/>
            </a:xfrm>
            <a:custGeom>
              <a:rect b="b" l="l" r="r" t="t"/>
              <a:pathLst>
                <a:path extrusionOk="0" h="7" w="29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56"/>
            <p:cNvSpPr/>
            <p:nvPr/>
          </p:nvSpPr>
          <p:spPr>
            <a:xfrm>
              <a:off x="2515260" y="169452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56"/>
            <p:cNvSpPr/>
            <p:nvPr/>
          </p:nvSpPr>
          <p:spPr>
            <a:xfrm>
              <a:off x="2514690" y="1694624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56"/>
            <p:cNvSpPr/>
            <p:nvPr/>
          </p:nvSpPr>
          <p:spPr>
            <a:xfrm>
              <a:off x="2514119" y="1694678"/>
              <a:ext cx="149" cy="0"/>
            </a:xfrm>
            <a:custGeom>
              <a:rect b="b" l="l" r="r" t="t"/>
              <a:pathLst>
                <a:path extrusionOk="0" h="0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56"/>
            <p:cNvSpPr/>
            <p:nvPr/>
          </p:nvSpPr>
          <p:spPr>
            <a:xfrm>
              <a:off x="2499374" y="1686830"/>
              <a:ext cx="299" cy="299"/>
            </a:xfrm>
            <a:custGeom>
              <a:rect b="b" l="l" r="r" t="t"/>
              <a:pathLst>
                <a:path extrusionOk="0" h="22" w="22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56"/>
            <p:cNvSpPr/>
            <p:nvPr/>
          </p:nvSpPr>
          <p:spPr>
            <a:xfrm>
              <a:off x="2505742" y="1693483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56"/>
            <p:cNvSpPr/>
            <p:nvPr/>
          </p:nvSpPr>
          <p:spPr>
            <a:xfrm>
              <a:off x="2498804" y="1686301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56"/>
            <p:cNvSpPr/>
            <p:nvPr/>
          </p:nvSpPr>
          <p:spPr>
            <a:xfrm>
              <a:off x="2507168" y="16955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56"/>
            <p:cNvSpPr/>
            <p:nvPr/>
          </p:nvSpPr>
          <p:spPr>
            <a:xfrm>
              <a:off x="2501329" y="1688677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56"/>
            <p:cNvSpPr/>
            <p:nvPr/>
          </p:nvSpPr>
          <p:spPr>
            <a:xfrm>
              <a:off x="2557133" y="1719389"/>
              <a:ext cx="910" cy="1249"/>
            </a:xfrm>
            <a:custGeom>
              <a:rect b="b" l="l" r="r" t="t"/>
              <a:pathLst>
                <a:path extrusionOk="0" h="92" w="67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56"/>
            <p:cNvSpPr/>
            <p:nvPr/>
          </p:nvSpPr>
          <p:spPr>
            <a:xfrm>
              <a:off x="2501995" y="1689342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56"/>
            <p:cNvSpPr/>
            <p:nvPr/>
          </p:nvSpPr>
          <p:spPr>
            <a:xfrm>
              <a:off x="2500664" y="1688011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56"/>
            <p:cNvSpPr/>
            <p:nvPr/>
          </p:nvSpPr>
          <p:spPr>
            <a:xfrm>
              <a:off x="2506937" y="169515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56"/>
            <p:cNvSpPr/>
            <p:nvPr/>
          </p:nvSpPr>
          <p:spPr>
            <a:xfrm>
              <a:off x="2503991" y="1691487"/>
              <a:ext cx="299" cy="339"/>
            </a:xfrm>
            <a:custGeom>
              <a:rect b="b" l="l" r="r" t="t"/>
              <a:pathLst>
                <a:path extrusionOk="0" h="25" w="22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56"/>
            <p:cNvSpPr/>
            <p:nvPr/>
          </p:nvSpPr>
          <p:spPr>
            <a:xfrm>
              <a:off x="2506598" y="1694624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56"/>
            <p:cNvSpPr/>
            <p:nvPr/>
          </p:nvSpPr>
          <p:spPr>
            <a:xfrm>
              <a:off x="2515640" y="1694529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56"/>
            <p:cNvSpPr/>
            <p:nvPr/>
          </p:nvSpPr>
          <p:spPr>
            <a:xfrm>
              <a:off x="2568973" y="1712111"/>
              <a:ext cx="1344" cy="109"/>
            </a:xfrm>
            <a:custGeom>
              <a:rect b="b" l="l" r="r" t="t"/>
              <a:pathLst>
                <a:path extrusionOk="0" h="8" w="99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56"/>
            <p:cNvSpPr/>
            <p:nvPr/>
          </p:nvSpPr>
          <p:spPr>
            <a:xfrm>
              <a:off x="2512640" y="1694909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56"/>
            <p:cNvSpPr/>
            <p:nvPr/>
          </p:nvSpPr>
          <p:spPr>
            <a:xfrm>
              <a:off x="2499999" y="1687400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56"/>
            <p:cNvSpPr/>
            <p:nvPr/>
          </p:nvSpPr>
          <p:spPr>
            <a:xfrm>
              <a:off x="2513400" y="169477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56"/>
            <p:cNvSpPr/>
            <p:nvPr/>
          </p:nvSpPr>
          <p:spPr>
            <a:xfrm>
              <a:off x="2566963" y="1712546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56"/>
            <p:cNvSpPr/>
            <p:nvPr/>
          </p:nvSpPr>
          <p:spPr>
            <a:xfrm>
              <a:off x="2502660" y="1690062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56"/>
            <p:cNvSpPr/>
            <p:nvPr/>
          </p:nvSpPr>
          <p:spPr>
            <a:xfrm>
              <a:off x="2690844" y="1643097"/>
              <a:ext cx="339" cy="489"/>
            </a:xfrm>
            <a:custGeom>
              <a:rect b="b" l="l" r="r" t="t"/>
              <a:pathLst>
                <a:path extrusionOk="0" h="36" w="25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56"/>
            <p:cNvSpPr/>
            <p:nvPr/>
          </p:nvSpPr>
          <p:spPr>
            <a:xfrm>
              <a:off x="2691319" y="1642622"/>
              <a:ext cx="244" cy="353"/>
            </a:xfrm>
            <a:custGeom>
              <a:rect b="b" l="l" r="r" t="t"/>
              <a:pathLst>
                <a:path extrusionOk="0" h="26" w="18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56"/>
            <p:cNvSpPr/>
            <p:nvPr/>
          </p:nvSpPr>
          <p:spPr>
            <a:xfrm>
              <a:off x="2691645" y="1642147"/>
              <a:ext cx="204" cy="353"/>
            </a:xfrm>
            <a:custGeom>
              <a:rect b="b" l="l" r="r" t="t"/>
              <a:pathLst>
                <a:path extrusionOk="0" h="26" w="15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56"/>
            <p:cNvSpPr/>
            <p:nvPr/>
          </p:nvSpPr>
          <p:spPr>
            <a:xfrm>
              <a:off x="2655339" y="1679838"/>
              <a:ext cx="4141" cy="1113"/>
            </a:xfrm>
            <a:custGeom>
              <a:rect b="b" l="l" r="r" t="t"/>
              <a:pathLst>
                <a:path extrusionOk="0" h="82" w="305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56"/>
            <p:cNvSpPr/>
            <p:nvPr/>
          </p:nvSpPr>
          <p:spPr>
            <a:xfrm>
              <a:off x="2691930" y="164186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56"/>
            <p:cNvSpPr/>
            <p:nvPr/>
          </p:nvSpPr>
          <p:spPr>
            <a:xfrm>
              <a:off x="2643255" y="170593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56"/>
            <p:cNvSpPr/>
            <p:nvPr/>
          </p:nvSpPr>
          <p:spPr>
            <a:xfrm>
              <a:off x="2438968" y="1708269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56"/>
            <p:cNvSpPr/>
            <p:nvPr/>
          </p:nvSpPr>
          <p:spPr>
            <a:xfrm>
              <a:off x="2438873" y="1708554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56"/>
            <p:cNvSpPr/>
            <p:nvPr/>
          </p:nvSpPr>
          <p:spPr>
            <a:xfrm>
              <a:off x="2438819" y="1710401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56"/>
            <p:cNvSpPr/>
            <p:nvPr/>
          </p:nvSpPr>
          <p:spPr>
            <a:xfrm>
              <a:off x="2438683" y="170954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56"/>
            <p:cNvSpPr/>
            <p:nvPr/>
          </p:nvSpPr>
          <p:spPr>
            <a:xfrm>
              <a:off x="2438778" y="170878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56"/>
            <p:cNvSpPr/>
            <p:nvPr/>
          </p:nvSpPr>
          <p:spPr>
            <a:xfrm>
              <a:off x="2438724" y="1709165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56"/>
            <p:cNvSpPr/>
            <p:nvPr/>
          </p:nvSpPr>
          <p:spPr>
            <a:xfrm>
              <a:off x="2438724" y="1709925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56"/>
            <p:cNvSpPr/>
            <p:nvPr/>
          </p:nvSpPr>
          <p:spPr>
            <a:xfrm>
              <a:off x="3083315" y="1349877"/>
              <a:ext cx="6436" cy="2648"/>
            </a:xfrm>
            <a:custGeom>
              <a:rect b="b" l="l" r="r" t="t"/>
              <a:pathLst>
                <a:path extrusionOk="0" h="195" w="474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56"/>
            <p:cNvSpPr/>
            <p:nvPr/>
          </p:nvSpPr>
          <p:spPr>
            <a:xfrm>
              <a:off x="2740470" y="1256152"/>
              <a:ext cx="41452" cy="20869"/>
            </a:xfrm>
            <a:custGeom>
              <a:rect b="b" l="l" r="r" t="t"/>
              <a:pathLst>
                <a:path extrusionOk="0" h="1537" w="3053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56"/>
            <p:cNvSpPr/>
            <p:nvPr/>
          </p:nvSpPr>
          <p:spPr>
            <a:xfrm>
              <a:off x="2779112" y="1267720"/>
              <a:ext cx="44453" cy="23136"/>
            </a:xfrm>
            <a:custGeom>
              <a:rect b="b" l="l" r="r" t="t"/>
              <a:pathLst>
                <a:path extrusionOk="0" h="1704" w="3274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56"/>
            <p:cNvSpPr/>
            <p:nvPr/>
          </p:nvSpPr>
          <p:spPr>
            <a:xfrm>
              <a:off x="3087022" y="1356164"/>
              <a:ext cx="21412" cy="7834"/>
            </a:xfrm>
            <a:custGeom>
              <a:rect b="b" l="l" r="r" t="t"/>
              <a:pathLst>
                <a:path extrusionOk="0" h="577" w="1577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56"/>
            <p:cNvSpPr/>
            <p:nvPr/>
          </p:nvSpPr>
          <p:spPr>
            <a:xfrm>
              <a:off x="2249874" y="1296871"/>
              <a:ext cx="1208533" cy="418540"/>
            </a:xfrm>
            <a:custGeom>
              <a:rect b="b" l="l" r="r" t="t"/>
              <a:pathLst>
                <a:path extrusionOk="0" h="30826" w="8901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56"/>
            <p:cNvSpPr/>
            <p:nvPr/>
          </p:nvSpPr>
          <p:spPr>
            <a:xfrm>
              <a:off x="2192984" y="1581360"/>
              <a:ext cx="21262" cy="7753"/>
            </a:xfrm>
            <a:custGeom>
              <a:rect b="b" l="l" r="r" t="t"/>
              <a:pathLst>
                <a:path extrusionOk="0" h="571" w="1566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56"/>
            <p:cNvSpPr/>
            <p:nvPr/>
          </p:nvSpPr>
          <p:spPr>
            <a:xfrm>
              <a:off x="2688889" y="1342735"/>
              <a:ext cx="3394" cy="828"/>
            </a:xfrm>
            <a:custGeom>
              <a:rect b="b" l="l" r="r" t="t"/>
              <a:pathLst>
                <a:path extrusionOk="0" h="61" w="25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56"/>
            <p:cNvSpPr/>
            <p:nvPr/>
          </p:nvSpPr>
          <p:spPr>
            <a:xfrm>
              <a:off x="3095345" y="1594612"/>
              <a:ext cx="18737" cy="78777"/>
            </a:xfrm>
            <a:custGeom>
              <a:rect b="b" l="l" r="r" t="t"/>
              <a:pathLst>
                <a:path extrusionOk="0" h="5802" w="138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56"/>
            <p:cNvSpPr/>
            <p:nvPr/>
          </p:nvSpPr>
          <p:spPr>
            <a:xfrm>
              <a:off x="2726485" y="1235772"/>
              <a:ext cx="39185" cy="27603"/>
            </a:xfrm>
            <a:custGeom>
              <a:rect b="b" l="l" r="r" t="t"/>
              <a:pathLst>
                <a:path extrusionOk="0" h="2033" w="2886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56"/>
            <p:cNvSpPr/>
            <p:nvPr/>
          </p:nvSpPr>
          <p:spPr>
            <a:xfrm>
              <a:off x="2452749" y="1237876"/>
              <a:ext cx="24249" cy="7875"/>
            </a:xfrm>
            <a:custGeom>
              <a:rect b="b" l="l" r="r" t="t"/>
              <a:pathLst>
                <a:path extrusionOk="0" h="580" w="1786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56"/>
            <p:cNvSpPr/>
            <p:nvPr/>
          </p:nvSpPr>
          <p:spPr>
            <a:xfrm>
              <a:off x="2405554" y="1415592"/>
              <a:ext cx="14406" cy="8065"/>
            </a:xfrm>
            <a:custGeom>
              <a:rect b="b" l="l" r="r" t="t"/>
              <a:pathLst>
                <a:path extrusionOk="0" h="594" w="1061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56"/>
            <p:cNvSpPr/>
            <p:nvPr/>
          </p:nvSpPr>
          <p:spPr>
            <a:xfrm>
              <a:off x="2399471" y="1241556"/>
              <a:ext cx="30047" cy="12613"/>
            </a:xfrm>
            <a:custGeom>
              <a:rect b="b" l="l" r="r" t="t"/>
              <a:pathLst>
                <a:path extrusionOk="0" h="929" w="2213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56"/>
            <p:cNvSpPr/>
            <p:nvPr/>
          </p:nvSpPr>
          <p:spPr>
            <a:xfrm>
              <a:off x="2429179" y="1308887"/>
              <a:ext cx="131865" cy="90535"/>
            </a:xfrm>
            <a:custGeom>
              <a:rect b="b" l="l" r="r" t="t"/>
              <a:pathLst>
                <a:path extrusionOk="0" h="6668" w="9712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56"/>
            <p:cNvSpPr/>
            <p:nvPr/>
          </p:nvSpPr>
          <p:spPr>
            <a:xfrm>
              <a:off x="2439104" y="1251861"/>
              <a:ext cx="6857" cy="1833"/>
            </a:xfrm>
            <a:custGeom>
              <a:rect b="b" l="l" r="r" t="t"/>
              <a:pathLst>
                <a:path extrusionOk="0" h="135" w="505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56"/>
            <p:cNvSpPr/>
            <p:nvPr/>
          </p:nvSpPr>
          <p:spPr>
            <a:xfrm>
              <a:off x="2870271" y="1345763"/>
              <a:ext cx="11758" cy="4576"/>
            </a:xfrm>
            <a:custGeom>
              <a:rect b="b" l="l" r="r" t="t"/>
              <a:pathLst>
                <a:path extrusionOk="0" h="337" w="866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56"/>
            <p:cNvSpPr/>
            <p:nvPr/>
          </p:nvSpPr>
          <p:spPr>
            <a:xfrm>
              <a:off x="2384020" y="1243620"/>
              <a:ext cx="22783" cy="4983"/>
            </a:xfrm>
            <a:custGeom>
              <a:rect b="b" l="l" r="r" t="t"/>
              <a:pathLst>
                <a:path extrusionOk="0" h="367" w="1678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56"/>
            <p:cNvSpPr/>
            <p:nvPr/>
          </p:nvSpPr>
          <p:spPr>
            <a:xfrm>
              <a:off x="2517202" y="1238691"/>
              <a:ext cx="17406" cy="5404"/>
            </a:xfrm>
            <a:custGeom>
              <a:rect b="b" l="l" r="r" t="t"/>
              <a:pathLst>
                <a:path extrusionOk="0" h="398" w="1282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56"/>
            <p:cNvSpPr/>
            <p:nvPr/>
          </p:nvSpPr>
          <p:spPr>
            <a:xfrm>
              <a:off x="2718026" y="1237646"/>
              <a:ext cx="8757" cy="2403"/>
            </a:xfrm>
            <a:custGeom>
              <a:rect b="b" l="l" r="r" t="t"/>
              <a:pathLst>
                <a:path extrusionOk="0" h="177" w="645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56"/>
            <p:cNvSpPr/>
            <p:nvPr/>
          </p:nvSpPr>
          <p:spPr>
            <a:xfrm>
              <a:off x="2570534" y="1361377"/>
              <a:ext cx="11229" cy="4209"/>
            </a:xfrm>
            <a:custGeom>
              <a:rect b="b" l="l" r="r" t="t"/>
              <a:pathLst>
                <a:path extrusionOk="0" h="310" w="827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56"/>
            <p:cNvSpPr/>
            <p:nvPr/>
          </p:nvSpPr>
          <p:spPr>
            <a:xfrm>
              <a:off x="2635516" y="1366890"/>
              <a:ext cx="4616" cy="2865"/>
            </a:xfrm>
            <a:custGeom>
              <a:rect b="b" l="l" r="r" t="t"/>
              <a:pathLst>
                <a:path extrusionOk="0" h="211" w="34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56"/>
            <p:cNvSpPr/>
            <p:nvPr/>
          </p:nvSpPr>
          <p:spPr>
            <a:xfrm>
              <a:off x="2491961" y="1240701"/>
              <a:ext cx="20176" cy="8119"/>
            </a:xfrm>
            <a:custGeom>
              <a:rect b="b" l="l" r="r" t="t"/>
              <a:pathLst>
                <a:path extrusionOk="0" h="598" w="1486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56"/>
            <p:cNvSpPr/>
            <p:nvPr/>
          </p:nvSpPr>
          <p:spPr>
            <a:xfrm>
              <a:off x="2465159" y="1249621"/>
              <a:ext cx="23394" cy="6734"/>
            </a:xfrm>
            <a:custGeom>
              <a:rect b="b" l="l" r="r" t="t"/>
              <a:pathLst>
                <a:path extrusionOk="0" h="496" w="1723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56"/>
            <p:cNvSpPr/>
            <p:nvPr/>
          </p:nvSpPr>
          <p:spPr>
            <a:xfrm>
              <a:off x="2466530" y="1232500"/>
              <a:ext cx="20597" cy="4358"/>
            </a:xfrm>
            <a:custGeom>
              <a:rect b="b" l="l" r="r" t="t"/>
              <a:pathLst>
                <a:path extrusionOk="0" h="321" w="1517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56"/>
            <p:cNvSpPr/>
            <p:nvPr/>
          </p:nvSpPr>
          <p:spPr>
            <a:xfrm>
              <a:off x="2698353" y="1642147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56"/>
            <p:cNvSpPr/>
            <p:nvPr/>
          </p:nvSpPr>
          <p:spPr>
            <a:xfrm>
              <a:off x="2818038" y="1630266"/>
              <a:ext cx="3625" cy="530"/>
            </a:xfrm>
            <a:custGeom>
              <a:rect b="b" l="l" r="r" t="t"/>
              <a:pathLst>
                <a:path extrusionOk="0" h="39" w="267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56"/>
            <p:cNvSpPr/>
            <p:nvPr/>
          </p:nvSpPr>
          <p:spPr>
            <a:xfrm>
              <a:off x="2835580" y="1633878"/>
              <a:ext cx="2430" cy="815"/>
            </a:xfrm>
            <a:custGeom>
              <a:rect b="b" l="l" r="r" t="t"/>
              <a:pathLst>
                <a:path extrusionOk="0" h="60" w="179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56"/>
            <p:cNvSpPr/>
            <p:nvPr/>
          </p:nvSpPr>
          <p:spPr>
            <a:xfrm>
              <a:off x="2863808" y="1641861"/>
              <a:ext cx="584" cy="299"/>
            </a:xfrm>
            <a:custGeom>
              <a:rect b="b" l="l" r="r" t="t"/>
              <a:pathLst>
                <a:path extrusionOk="0" h="22" w="43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56"/>
            <p:cNvSpPr/>
            <p:nvPr/>
          </p:nvSpPr>
          <p:spPr>
            <a:xfrm>
              <a:off x="2807149" y="1632778"/>
              <a:ext cx="2729" cy="1059"/>
            </a:xfrm>
            <a:custGeom>
              <a:rect b="b" l="l" r="r" t="t"/>
              <a:pathLst>
                <a:path extrusionOk="0" h="78" w="201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56"/>
            <p:cNvSpPr/>
            <p:nvPr/>
          </p:nvSpPr>
          <p:spPr>
            <a:xfrm>
              <a:off x="2901553" y="1635249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56"/>
            <p:cNvSpPr/>
            <p:nvPr/>
          </p:nvSpPr>
          <p:spPr>
            <a:xfrm>
              <a:off x="2907351" y="1636064"/>
              <a:ext cx="584" cy="299"/>
            </a:xfrm>
            <a:custGeom>
              <a:rect b="b" l="l" r="r" t="t"/>
              <a:pathLst>
                <a:path extrusionOk="0" h="22" w="43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56"/>
            <p:cNvSpPr/>
            <p:nvPr/>
          </p:nvSpPr>
          <p:spPr>
            <a:xfrm>
              <a:off x="2902355" y="16351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56"/>
            <p:cNvSpPr/>
            <p:nvPr/>
          </p:nvSpPr>
          <p:spPr>
            <a:xfrm>
              <a:off x="2873367" y="1638915"/>
              <a:ext cx="3286" cy="1018"/>
            </a:xfrm>
            <a:custGeom>
              <a:rect b="b" l="l" r="r" t="t"/>
              <a:pathLst>
                <a:path extrusionOk="0" h="75" w="242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56"/>
            <p:cNvSpPr/>
            <p:nvPr/>
          </p:nvSpPr>
          <p:spPr>
            <a:xfrm>
              <a:off x="2746879" y="1634258"/>
              <a:ext cx="3299" cy="1494"/>
            </a:xfrm>
            <a:custGeom>
              <a:rect b="b" l="l" r="r" t="t"/>
              <a:pathLst>
                <a:path extrusionOk="0" h="110" w="243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56"/>
            <p:cNvSpPr/>
            <p:nvPr/>
          </p:nvSpPr>
          <p:spPr>
            <a:xfrm>
              <a:off x="2716221" y="1632113"/>
              <a:ext cx="2444" cy="1534"/>
            </a:xfrm>
            <a:custGeom>
              <a:rect b="b" l="l" r="r" t="t"/>
              <a:pathLst>
                <a:path extrusionOk="0" h="113" w="18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56"/>
            <p:cNvSpPr/>
            <p:nvPr/>
          </p:nvSpPr>
          <p:spPr>
            <a:xfrm>
              <a:off x="2699059" y="1641440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56"/>
            <p:cNvSpPr/>
            <p:nvPr/>
          </p:nvSpPr>
          <p:spPr>
            <a:xfrm>
              <a:off x="2698869" y="1641576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56"/>
            <p:cNvSpPr/>
            <p:nvPr/>
          </p:nvSpPr>
          <p:spPr>
            <a:xfrm>
              <a:off x="2698678" y="1641726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56"/>
            <p:cNvSpPr/>
            <p:nvPr/>
          </p:nvSpPr>
          <p:spPr>
            <a:xfrm>
              <a:off x="2698543" y="1641916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56"/>
            <p:cNvSpPr/>
            <p:nvPr/>
          </p:nvSpPr>
          <p:spPr>
            <a:xfrm>
              <a:off x="2700348" y="1640870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56"/>
            <p:cNvSpPr/>
            <p:nvPr/>
          </p:nvSpPr>
          <p:spPr>
            <a:xfrm>
              <a:off x="2699629" y="164115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56"/>
            <p:cNvSpPr/>
            <p:nvPr/>
          </p:nvSpPr>
          <p:spPr>
            <a:xfrm>
              <a:off x="2698448" y="1642051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56"/>
            <p:cNvSpPr/>
            <p:nvPr/>
          </p:nvSpPr>
          <p:spPr>
            <a:xfrm>
              <a:off x="2699968" y="164100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56"/>
            <p:cNvSpPr/>
            <p:nvPr/>
          </p:nvSpPr>
          <p:spPr>
            <a:xfrm>
              <a:off x="2699303" y="1641291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56"/>
            <p:cNvSpPr/>
            <p:nvPr/>
          </p:nvSpPr>
          <p:spPr>
            <a:xfrm>
              <a:off x="2750164" y="1633688"/>
              <a:ext cx="6952" cy="2050"/>
            </a:xfrm>
            <a:custGeom>
              <a:rect b="b" l="l" r="r" t="t"/>
              <a:pathLst>
                <a:path extrusionOk="0" h="151" w="512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56"/>
            <p:cNvSpPr/>
            <p:nvPr/>
          </p:nvSpPr>
          <p:spPr>
            <a:xfrm>
              <a:off x="2757102" y="1635249"/>
              <a:ext cx="3666" cy="2009"/>
            </a:xfrm>
            <a:custGeom>
              <a:rect b="b" l="l" r="r" t="t"/>
              <a:pathLst>
                <a:path extrusionOk="0" h="148" w="27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56"/>
            <p:cNvSpPr/>
            <p:nvPr/>
          </p:nvSpPr>
          <p:spPr>
            <a:xfrm>
              <a:off x="2728291" y="1626980"/>
              <a:ext cx="3489" cy="204"/>
            </a:xfrm>
            <a:custGeom>
              <a:rect b="b" l="l" r="r" t="t"/>
              <a:pathLst>
                <a:path extrusionOk="0" h="15" w="257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56"/>
            <p:cNvSpPr/>
            <p:nvPr/>
          </p:nvSpPr>
          <p:spPr>
            <a:xfrm>
              <a:off x="2720688" y="1629126"/>
              <a:ext cx="3340" cy="1670"/>
            </a:xfrm>
            <a:custGeom>
              <a:rect b="b" l="l" r="r" t="t"/>
              <a:pathLst>
                <a:path extrusionOk="0" h="123" w="246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56"/>
            <p:cNvSpPr/>
            <p:nvPr/>
          </p:nvSpPr>
          <p:spPr>
            <a:xfrm>
              <a:off x="2697877" y="1642337"/>
              <a:ext cx="434" cy="109"/>
            </a:xfrm>
            <a:custGeom>
              <a:rect b="b" l="l" r="r" t="t"/>
              <a:pathLst>
                <a:path extrusionOk="0" h="8" w="32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56"/>
            <p:cNvSpPr/>
            <p:nvPr/>
          </p:nvSpPr>
          <p:spPr>
            <a:xfrm>
              <a:off x="2761094" y="1634923"/>
              <a:ext cx="3666" cy="2200"/>
            </a:xfrm>
            <a:custGeom>
              <a:rect b="b" l="l" r="r" t="t"/>
              <a:pathLst>
                <a:path extrusionOk="0" h="162" w="27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56"/>
            <p:cNvSpPr/>
            <p:nvPr/>
          </p:nvSpPr>
          <p:spPr>
            <a:xfrm>
              <a:off x="2741991" y="1628963"/>
              <a:ext cx="2240" cy="2688"/>
            </a:xfrm>
            <a:custGeom>
              <a:rect b="b" l="l" r="r" t="t"/>
              <a:pathLst>
                <a:path extrusionOk="0" h="198" w="165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56"/>
            <p:cNvSpPr/>
            <p:nvPr/>
          </p:nvSpPr>
          <p:spPr>
            <a:xfrm>
              <a:off x="2895851" y="1634774"/>
              <a:ext cx="3571" cy="964"/>
            </a:xfrm>
            <a:custGeom>
              <a:rect b="b" l="l" r="r" t="t"/>
              <a:pathLst>
                <a:path extrusionOk="0" h="71" w="263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56"/>
            <p:cNvSpPr/>
            <p:nvPr/>
          </p:nvSpPr>
          <p:spPr>
            <a:xfrm>
              <a:off x="2850271" y="1641576"/>
              <a:ext cx="6191" cy="1208"/>
            </a:xfrm>
            <a:custGeom>
              <a:rect b="b" l="l" r="r" t="t"/>
              <a:pathLst>
                <a:path extrusionOk="0" h="89" w="456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56"/>
            <p:cNvSpPr/>
            <p:nvPr/>
          </p:nvSpPr>
          <p:spPr>
            <a:xfrm>
              <a:off x="2868370" y="1640300"/>
              <a:ext cx="3965" cy="774"/>
            </a:xfrm>
            <a:custGeom>
              <a:rect b="b" l="l" r="r" t="t"/>
              <a:pathLst>
                <a:path extrusionOk="0" h="57" w="292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56"/>
            <p:cNvSpPr/>
            <p:nvPr/>
          </p:nvSpPr>
          <p:spPr>
            <a:xfrm>
              <a:off x="2799315" y="1625840"/>
              <a:ext cx="394" cy="2824"/>
            </a:xfrm>
            <a:custGeom>
              <a:rect b="b" l="l" r="r" t="t"/>
              <a:pathLst>
                <a:path extrusionOk="0" h="208" w="29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56"/>
            <p:cNvSpPr/>
            <p:nvPr/>
          </p:nvSpPr>
          <p:spPr>
            <a:xfrm>
              <a:off x="2845696" y="1640911"/>
              <a:ext cx="4290" cy="638"/>
            </a:xfrm>
            <a:custGeom>
              <a:rect b="b" l="l" r="r" t="t"/>
              <a:pathLst>
                <a:path extrusionOk="0" h="47" w="316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56"/>
            <p:cNvSpPr/>
            <p:nvPr/>
          </p:nvSpPr>
          <p:spPr>
            <a:xfrm>
              <a:off x="2342147" y="1694393"/>
              <a:ext cx="190" cy="54"/>
            </a:xfrm>
            <a:custGeom>
              <a:rect b="b" l="l" r="r" t="t"/>
              <a:pathLst>
                <a:path extrusionOk="0" h="4" w="14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56"/>
            <p:cNvSpPr/>
            <p:nvPr/>
          </p:nvSpPr>
          <p:spPr>
            <a:xfrm>
              <a:off x="2342527" y="1694243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56"/>
            <p:cNvSpPr/>
            <p:nvPr/>
          </p:nvSpPr>
          <p:spPr>
            <a:xfrm>
              <a:off x="2342812" y="1694148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56"/>
            <p:cNvSpPr/>
            <p:nvPr/>
          </p:nvSpPr>
          <p:spPr>
            <a:xfrm>
              <a:off x="2341767" y="1694529"/>
              <a:ext cx="190" cy="109"/>
            </a:xfrm>
            <a:custGeom>
              <a:rect b="b" l="l" r="r" t="t"/>
              <a:pathLst>
                <a:path extrusionOk="0" h="8" w="14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56"/>
            <p:cNvSpPr/>
            <p:nvPr/>
          </p:nvSpPr>
          <p:spPr>
            <a:xfrm>
              <a:off x="2341278" y="1694773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56"/>
            <p:cNvSpPr/>
            <p:nvPr/>
          </p:nvSpPr>
          <p:spPr>
            <a:xfrm>
              <a:off x="2371230" y="1702227"/>
              <a:ext cx="1208" cy="923"/>
            </a:xfrm>
            <a:custGeom>
              <a:rect b="b" l="l" r="r" t="t"/>
              <a:pathLst>
                <a:path extrusionOk="0" h="68" w="89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56"/>
            <p:cNvSpPr/>
            <p:nvPr/>
          </p:nvSpPr>
          <p:spPr>
            <a:xfrm>
              <a:off x="2343043" y="169414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56"/>
            <p:cNvSpPr/>
            <p:nvPr/>
          </p:nvSpPr>
          <p:spPr>
            <a:xfrm>
              <a:off x="2385676" y="170722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56"/>
            <p:cNvSpPr/>
            <p:nvPr/>
          </p:nvSpPr>
          <p:spPr>
            <a:xfrm>
              <a:off x="2340708" y="1695058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56"/>
            <p:cNvSpPr/>
            <p:nvPr/>
          </p:nvSpPr>
          <p:spPr>
            <a:xfrm>
              <a:off x="2372520" y="1702892"/>
              <a:ext cx="489" cy="299"/>
            </a:xfrm>
            <a:custGeom>
              <a:rect b="b" l="l" r="r" t="t"/>
              <a:pathLst>
                <a:path extrusionOk="0" h="22" w="36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56"/>
            <p:cNvSpPr/>
            <p:nvPr/>
          </p:nvSpPr>
          <p:spPr>
            <a:xfrm>
              <a:off x="2372995" y="1701942"/>
              <a:ext cx="7617" cy="923"/>
            </a:xfrm>
            <a:custGeom>
              <a:rect b="b" l="l" r="r" t="t"/>
              <a:pathLst>
                <a:path extrusionOk="0" h="68" w="561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56"/>
            <p:cNvSpPr/>
            <p:nvPr/>
          </p:nvSpPr>
          <p:spPr>
            <a:xfrm>
              <a:off x="2343287" y="1694040"/>
              <a:ext cx="9518" cy="2878"/>
            </a:xfrm>
            <a:custGeom>
              <a:rect b="b" l="l" r="r" t="t"/>
              <a:pathLst>
                <a:path extrusionOk="0" h="212" w="701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56"/>
            <p:cNvSpPr/>
            <p:nvPr/>
          </p:nvSpPr>
          <p:spPr>
            <a:xfrm>
              <a:off x="2385771" y="1707509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56"/>
            <p:cNvSpPr/>
            <p:nvPr/>
          </p:nvSpPr>
          <p:spPr>
            <a:xfrm>
              <a:off x="2386667" y="1707807"/>
              <a:ext cx="3870" cy="2227"/>
            </a:xfrm>
            <a:custGeom>
              <a:rect b="b" l="l" r="r" t="t"/>
              <a:pathLst>
                <a:path extrusionOk="0" h="164" w="285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56"/>
            <p:cNvSpPr/>
            <p:nvPr/>
          </p:nvSpPr>
          <p:spPr>
            <a:xfrm>
              <a:off x="2210472" y="158934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56"/>
            <p:cNvSpPr/>
            <p:nvPr/>
          </p:nvSpPr>
          <p:spPr>
            <a:xfrm>
              <a:off x="2211138" y="158934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56"/>
            <p:cNvSpPr/>
            <p:nvPr/>
          </p:nvSpPr>
          <p:spPr>
            <a:xfrm>
              <a:off x="2198728" y="1588678"/>
              <a:ext cx="353" cy="54"/>
            </a:xfrm>
            <a:custGeom>
              <a:rect b="b" l="l" r="r" t="t"/>
              <a:pathLst>
                <a:path extrusionOk="0" h="4" w="26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56"/>
            <p:cNvSpPr/>
            <p:nvPr/>
          </p:nvSpPr>
          <p:spPr>
            <a:xfrm>
              <a:off x="2198253" y="1588678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56"/>
            <p:cNvSpPr/>
            <p:nvPr/>
          </p:nvSpPr>
          <p:spPr>
            <a:xfrm>
              <a:off x="2194071" y="1587579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56"/>
            <p:cNvSpPr/>
            <p:nvPr/>
          </p:nvSpPr>
          <p:spPr>
            <a:xfrm>
              <a:off x="2193650" y="158744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56"/>
            <p:cNvSpPr/>
            <p:nvPr/>
          </p:nvSpPr>
          <p:spPr>
            <a:xfrm>
              <a:off x="2197777" y="1588583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56"/>
            <p:cNvSpPr/>
            <p:nvPr/>
          </p:nvSpPr>
          <p:spPr>
            <a:xfrm>
              <a:off x="2209807" y="15893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56"/>
            <p:cNvSpPr/>
            <p:nvPr/>
          </p:nvSpPr>
          <p:spPr>
            <a:xfrm>
              <a:off x="2199298" y="1588719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56"/>
            <p:cNvSpPr/>
            <p:nvPr/>
          </p:nvSpPr>
          <p:spPr>
            <a:xfrm>
              <a:off x="2208436" y="1589344"/>
              <a:ext cx="679" cy="14"/>
            </a:xfrm>
            <a:custGeom>
              <a:rect b="b" l="l" r="r" t="t"/>
              <a:pathLst>
                <a:path extrusionOk="0" h="1" w="5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56"/>
            <p:cNvSpPr/>
            <p:nvPr/>
          </p:nvSpPr>
          <p:spPr>
            <a:xfrm>
              <a:off x="2202448" y="1589004"/>
              <a:ext cx="5947" cy="353"/>
            </a:xfrm>
            <a:custGeom>
              <a:rect b="b" l="l" r="r" t="t"/>
              <a:pathLst>
                <a:path extrusionOk="0" h="26" w="438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56"/>
            <p:cNvSpPr/>
            <p:nvPr/>
          </p:nvSpPr>
          <p:spPr>
            <a:xfrm>
              <a:off x="2213228" y="1589194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56"/>
            <p:cNvSpPr/>
            <p:nvPr/>
          </p:nvSpPr>
          <p:spPr>
            <a:xfrm>
              <a:off x="2212047" y="1589289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56"/>
            <p:cNvSpPr/>
            <p:nvPr/>
          </p:nvSpPr>
          <p:spPr>
            <a:xfrm>
              <a:off x="2211382" y="1589289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56"/>
            <p:cNvSpPr/>
            <p:nvPr/>
          </p:nvSpPr>
          <p:spPr>
            <a:xfrm>
              <a:off x="2195876" y="1588244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56"/>
            <p:cNvSpPr/>
            <p:nvPr/>
          </p:nvSpPr>
          <p:spPr>
            <a:xfrm>
              <a:off x="2195456" y="158810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56"/>
            <p:cNvSpPr/>
            <p:nvPr/>
          </p:nvSpPr>
          <p:spPr>
            <a:xfrm>
              <a:off x="2196067" y="1588339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56"/>
            <p:cNvSpPr/>
            <p:nvPr/>
          </p:nvSpPr>
          <p:spPr>
            <a:xfrm>
              <a:off x="2212658" y="1589249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56"/>
            <p:cNvSpPr/>
            <p:nvPr/>
          </p:nvSpPr>
          <p:spPr>
            <a:xfrm>
              <a:off x="2196352" y="158839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56"/>
            <p:cNvSpPr/>
            <p:nvPr/>
          </p:nvSpPr>
          <p:spPr>
            <a:xfrm>
              <a:off x="2194641" y="158776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56"/>
            <p:cNvSpPr/>
            <p:nvPr/>
          </p:nvSpPr>
          <p:spPr>
            <a:xfrm>
              <a:off x="2196976" y="1588488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56"/>
            <p:cNvSpPr/>
            <p:nvPr/>
          </p:nvSpPr>
          <p:spPr>
            <a:xfrm>
              <a:off x="2195075" y="1587959"/>
              <a:ext cx="204" cy="68"/>
            </a:xfrm>
            <a:custGeom>
              <a:rect b="b" l="l" r="r" t="t"/>
              <a:pathLst>
                <a:path extrusionOk="0" h="5" w="15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56"/>
            <p:cNvSpPr/>
            <p:nvPr/>
          </p:nvSpPr>
          <p:spPr>
            <a:xfrm>
              <a:off x="2197356" y="158852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56"/>
            <p:cNvSpPr/>
            <p:nvPr/>
          </p:nvSpPr>
          <p:spPr>
            <a:xfrm>
              <a:off x="2196637" y="1588434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56"/>
            <p:cNvSpPr/>
            <p:nvPr/>
          </p:nvSpPr>
          <p:spPr>
            <a:xfrm>
              <a:off x="2201783" y="1588963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56"/>
            <p:cNvSpPr/>
            <p:nvPr/>
          </p:nvSpPr>
          <p:spPr>
            <a:xfrm>
              <a:off x="2201117" y="1588909"/>
              <a:ext cx="530" cy="68"/>
            </a:xfrm>
            <a:custGeom>
              <a:rect b="b" l="l" r="r" t="t"/>
              <a:pathLst>
                <a:path extrusionOk="0" h="5" w="39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56"/>
            <p:cNvSpPr/>
            <p:nvPr/>
          </p:nvSpPr>
          <p:spPr>
            <a:xfrm>
              <a:off x="2199868" y="1588814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56"/>
            <p:cNvSpPr/>
            <p:nvPr/>
          </p:nvSpPr>
          <p:spPr>
            <a:xfrm>
              <a:off x="2200493" y="1588868"/>
              <a:ext cx="489" cy="54"/>
            </a:xfrm>
            <a:custGeom>
              <a:rect b="b" l="l" r="r" t="t"/>
              <a:pathLst>
                <a:path extrusionOk="0" h="4" w="36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56"/>
            <p:cNvSpPr/>
            <p:nvPr/>
          </p:nvSpPr>
          <p:spPr>
            <a:xfrm>
              <a:off x="2213799" y="1589154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56"/>
            <p:cNvSpPr/>
            <p:nvPr/>
          </p:nvSpPr>
          <p:spPr>
            <a:xfrm>
              <a:off x="2328882" y="1660259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56"/>
            <p:cNvSpPr/>
            <p:nvPr/>
          </p:nvSpPr>
          <p:spPr>
            <a:xfrm>
              <a:off x="2335860" y="1655032"/>
              <a:ext cx="1534" cy="204"/>
            </a:xfrm>
            <a:custGeom>
              <a:rect b="b" l="l" r="r" t="t"/>
              <a:pathLst>
                <a:path extrusionOk="0" h="15" w="113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56"/>
            <p:cNvSpPr/>
            <p:nvPr/>
          </p:nvSpPr>
          <p:spPr>
            <a:xfrm>
              <a:off x="2341468" y="1648039"/>
              <a:ext cx="964" cy="1344"/>
            </a:xfrm>
            <a:custGeom>
              <a:rect b="b" l="l" r="r" t="t"/>
              <a:pathLst>
                <a:path extrusionOk="0" h="99" w="71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56"/>
            <p:cNvSpPr/>
            <p:nvPr/>
          </p:nvSpPr>
          <p:spPr>
            <a:xfrm>
              <a:off x="2309574" y="1627510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56"/>
            <p:cNvSpPr/>
            <p:nvPr/>
          </p:nvSpPr>
          <p:spPr>
            <a:xfrm>
              <a:off x="2281483" y="1611298"/>
              <a:ext cx="1303" cy="475"/>
            </a:xfrm>
            <a:custGeom>
              <a:rect b="b" l="l" r="r" t="t"/>
              <a:pathLst>
                <a:path extrusionOk="0" h="35" w="96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56"/>
            <p:cNvSpPr/>
            <p:nvPr/>
          </p:nvSpPr>
          <p:spPr>
            <a:xfrm>
              <a:off x="2284714" y="1609778"/>
              <a:ext cx="1833" cy="1113"/>
            </a:xfrm>
            <a:custGeom>
              <a:rect b="b" l="l" r="r" t="t"/>
              <a:pathLst>
                <a:path extrusionOk="0" h="82" w="135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56"/>
            <p:cNvSpPr/>
            <p:nvPr/>
          </p:nvSpPr>
          <p:spPr>
            <a:xfrm>
              <a:off x="2314625" y="1629832"/>
              <a:ext cx="1860" cy="1018"/>
            </a:xfrm>
            <a:custGeom>
              <a:rect b="b" l="l" r="r" t="t"/>
              <a:pathLst>
                <a:path extrusionOk="0" h="75" w="137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56"/>
            <p:cNvSpPr/>
            <p:nvPr/>
          </p:nvSpPr>
          <p:spPr>
            <a:xfrm>
              <a:off x="2299079" y="1615860"/>
              <a:ext cx="339" cy="1494"/>
            </a:xfrm>
            <a:custGeom>
              <a:rect b="b" l="l" r="r" t="t"/>
              <a:pathLst>
                <a:path extrusionOk="0" h="110" w="25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56"/>
            <p:cNvSpPr/>
            <p:nvPr/>
          </p:nvSpPr>
          <p:spPr>
            <a:xfrm>
              <a:off x="2291136" y="1609398"/>
              <a:ext cx="2824" cy="339"/>
            </a:xfrm>
            <a:custGeom>
              <a:rect b="b" l="l" r="r" t="t"/>
              <a:pathLst>
                <a:path extrusionOk="0" h="25" w="208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56"/>
            <p:cNvSpPr/>
            <p:nvPr/>
          </p:nvSpPr>
          <p:spPr>
            <a:xfrm>
              <a:off x="2341862" y="1642581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56"/>
            <p:cNvSpPr/>
            <p:nvPr/>
          </p:nvSpPr>
          <p:spPr>
            <a:xfrm>
              <a:off x="2337476" y="16552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56"/>
            <p:cNvSpPr/>
            <p:nvPr/>
          </p:nvSpPr>
          <p:spPr>
            <a:xfrm>
              <a:off x="2328692" y="1659023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56"/>
            <p:cNvSpPr/>
            <p:nvPr/>
          </p:nvSpPr>
          <p:spPr>
            <a:xfrm>
              <a:off x="2328787" y="1659594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56"/>
            <p:cNvSpPr/>
            <p:nvPr/>
          </p:nvSpPr>
          <p:spPr>
            <a:xfrm>
              <a:off x="2328692" y="1658779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56"/>
            <p:cNvSpPr/>
            <p:nvPr/>
          </p:nvSpPr>
          <p:spPr>
            <a:xfrm>
              <a:off x="2328827" y="1659919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56"/>
            <p:cNvSpPr/>
            <p:nvPr/>
          </p:nvSpPr>
          <p:spPr>
            <a:xfrm>
              <a:off x="2328732" y="1659254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56"/>
            <p:cNvSpPr/>
            <p:nvPr/>
          </p:nvSpPr>
          <p:spPr>
            <a:xfrm>
              <a:off x="2341957" y="1637680"/>
              <a:ext cx="1914" cy="3489"/>
            </a:xfrm>
            <a:custGeom>
              <a:rect b="b" l="l" r="r" t="t"/>
              <a:pathLst>
                <a:path extrusionOk="0" h="257" w="141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56"/>
            <p:cNvSpPr/>
            <p:nvPr/>
          </p:nvSpPr>
          <p:spPr>
            <a:xfrm>
              <a:off x="2282908" y="1603600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56"/>
            <p:cNvSpPr/>
            <p:nvPr/>
          </p:nvSpPr>
          <p:spPr>
            <a:xfrm>
              <a:off x="2279161" y="1602364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56"/>
            <p:cNvSpPr/>
            <p:nvPr/>
          </p:nvSpPr>
          <p:spPr>
            <a:xfrm>
              <a:off x="2283438" y="15943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56"/>
            <p:cNvSpPr/>
            <p:nvPr/>
          </p:nvSpPr>
          <p:spPr>
            <a:xfrm>
              <a:off x="2280342" y="1602690"/>
              <a:ext cx="2580" cy="869"/>
            </a:xfrm>
            <a:custGeom>
              <a:rect b="b" l="l" r="r" t="t"/>
              <a:pathLst>
                <a:path extrusionOk="0" h="64" w="19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2280532" y="1608488"/>
              <a:ext cx="964" cy="2824"/>
            </a:xfrm>
            <a:custGeom>
              <a:rect b="b" l="l" r="r" t="t"/>
              <a:pathLst>
                <a:path extrusionOk="0" h="208" w="71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2278631" y="1589724"/>
              <a:ext cx="869" cy="679"/>
            </a:xfrm>
            <a:custGeom>
              <a:rect b="b" l="l" r="r" t="t"/>
              <a:pathLst>
                <a:path extrusionOk="0" h="50" w="64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2256066" y="157037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2276215" y="1585868"/>
              <a:ext cx="1724" cy="2349"/>
            </a:xfrm>
            <a:custGeom>
              <a:rect b="b" l="l" r="r" t="t"/>
              <a:pathLst>
                <a:path extrusionOk="0" h="173" w="127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2281293" y="1611013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56"/>
            <p:cNvSpPr/>
            <p:nvPr/>
          </p:nvSpPr>
          <p:spPr>
            <a:xfrm>
              <a:off x="2250879" y="1556826"/>
              <a:ext cx="299" cy="353"/>
            </a:xfrm>
            <a:custGeom>
              <a:rect b="b" l="l" r="r" t="t"/>
              <a:pathLst>
                <a:path extrusionOk="0" h="26" w="22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56"/>
            <p:cNvSpPr/>
            <p:nvPr/>
          </p:nvSpPr>
          <p:spPr>
            <a:xfrm>
              <a:off x="2250539" y="1556445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2255577" y="1568760"/>
              <a:ext cx="489" cy="1629"/>
            </a:xfrm>
            <a:custGeom>
              <a:rect b="b" l="l" r="r" t="t"/>
              <a:pathLst>
                <a:path extrusionOk="0" h="120" w="36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2250119" y="1555590"/>
              <a:ext cx="394" cy="828"/>
            </a:xfrm>
            <a:custGeom>
              <a:rect b="b" l="l" r="r" t="t"/>
              <a:pathLst>
                <a:path extrusionOk="0" h="61" w="29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2255957" y="1570131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2211667" y="158330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2211898" y="158335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56"/>
            <p:cNvSpPr/>
            <p:nvPr/>
          </p:nvSpPr>
          <p:spPr>
            <a:xfrm>
              <a:off x="2211382" y="158330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56"/>
            <p:cNvSpPr/>
            <p:nvPr/>
          </p:nvSpPr>
          <p:spPr>
            <a:xfrm>
              <a:off x="2211477" y="158330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56"/>
            <p:cNvSpPr/>
            <p:nvPr/>
          </p:nvSpPr>
          <p:spPr>
            <a:xfrm>
              <a:off x="2212753" y="158373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56"/>
            <p:cNvSpPr/>
            <p:nvPr/>
          </p:nvSpPr>
          <p:spPr>
            <a:xfrm>
              <a:off x="2212427" y="1583546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56"/>
            <p:cNvSpPr/>
            <p:nvPr/>
          </p:nvSpPr>
          <p:spPr>
            <a:xfrm>
              <a:off x="2212142" y="1583451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56"/>
            <p:cNvSpPr/>
            <p:nvPr/>
          </p:nvSpPr>
          <p:spPr>
            <a:xfrm>
              <a:off x="2213093" y="1583872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56"/>
            <p:cNvSpPr/>
            <p:nvPr/>
          </p:nvSpPr>
          <p:spPr>
            <a:xfrm>
              <a:off x="2213853" y="1584972"/>
              <a:ext cx="394" cy="4195"/>
            </a:xfrm>
            <a:custGeom>
              <a:rect b="b" l="l" r="r" t="t"/>
              <a:pathLst>
                <a:path extrusionOk="0" h="309" w="29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56"/>
            <p:cNvSpPr/>
            <p:nvPr/>
          </p:nvSpPr>
          <p:spPr>
            <a:xfrm>
              <a:off x="2204009" y="1581143"/>
              <a:ext cx="774" cy="27"/>
            </a:xfrm>
            <a:custGeom>
              <a:rect b="b" l="l" r="r" t="t"/>
              <a:pathLst>
                <a:path extrusionOk="0" h="2" w="57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56"/>
            <p:cNvSpPr/>
            <p:nvPr/>
          </p:nvSpPr>
          <p:spPr>
            <a:xfrm>
              <a:off x="2205815" y="1581360"/>
              <a:ext cx="5485" cy="2172"/>
            </a:xfrm>
            <a:custGeom>
              <a:rect b="b" l="l" r="r" t="t"/>
              <a:pathLst>
                <a:path extrusionOk="0" h="160" w="404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56"/>
            <p:cNvSpPr/>
            <p:nvPr/>
          </p:nvSpPr>
          <p:spPr>
            <a:xfrm>
              <a:off x="2204824" y="158111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56"/>
            <p:cNvSpPr/>
            <p:nvPr/>
          </p:nvSpPr>
          <p:spPr>
            <a:xfrm>
              <a:off x="2205720" y="1581265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56"/>
            <p:cNvSpPr/>
            <p:nvPr/>
          </p:nvSpPr>
          <p:spPr>
            <a:xfrm>
              <a:off x="2205530" y="158121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56"/>
            <p:cNvSpPr/>
            <p:nvPr/>
          </p:nvSpPr>
          <p:spPr>
            <a:xfrm>
              <a:off x="2205055" y="1581156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56"/>
            <p:cNvSpPr/>
            <p:nvPr/>
          </p:nvSpPr>
          <p:spPr>
            <a:xfrm>
              <a:off x="2205299" y="1581156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56"/>
            <p:cNvSpPr/>
            <p:nvPr/>
          </p:nvSpPr>
          <p:spPr>
            <a:xfrm>
              <a:off x="2213894" y="15891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56"/>
            <p:cNvSpPr/>
            <p:nvPr/>
          </p:nvSpPr>
          <p:spPr>
            <a:xfrm>
              <a:off x="2269276" y="1477017"/>
              <a:ext cx="1629" cy="1303"/>
            </a:xfrm>
            <a:custGeom>
              <a:rect b="b" l="l" r="r" t="t"/>
              <a:pathLst>
                <a:path extrusionOk="0" h="96" w="12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56"/>
            <p:cNvSpPr/>
            <p:nvPr/>
          </p:nvSpPr>
          <p:spPr>
            <a:xfrm>
              <a:off x="2260193" y="1430147"/>
              <a:ext cx="3394" cy="1398"/>
            </a:xfrm>
            <a:custGeom>
              <a:rect b="b" l="l" r="r" t="t"/>
              <a:pathLst>
                <a:path extrusionOk="0" h="103" w="25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56"/>
            <p:cNvSpPr/>
            <p:nvPr/>
          </p:nvSpPr>
          <p:spPr>
            <a:xfrm>
              <a:off x="2262664" y="1417466"/>
              <a:ext cx="1344" cy="2009"/>
            </a:xfrm>
            <a:custGeom>
              <a:rect b="b" l="l" r="r" t="t"/>
              <a:pathLst>
                <a:path extrusionOk="0" h="148" w="99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56"/>
            <p:cNvSpPr/>
            <p:nvPr/>
          </p:nvSpPr>
          <p:spPr>
            <a:xfrm>
              <a:off x="2263520" y="1448640"/>
              <a:ext cx="6246" cy="10047"/>
            </a:xfrm>
            <a:custGeom>
              <a:rect b="b" l="l" r="r" t="t"/>
              <a:pathLst>
                <a:path extrusionOk="0" h="740" w="46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56"/>
            <p:cNvSpPr/>
            <p:nvPr/>
          </p:nvSpPr>
          <p:spPr>
            <a:xfrm>
              <a:off x="2269127" y="1476542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56"/>
            <p:cNvSpPr/>
            <p:nvPr/>
          </p:nvSpPr>
          <p:spPr>
            <a:xfrm>
              <a:off x="2257002" y="1519610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56"/>
            <p:cNvSpPr/>
            <p:nvPr/>
          </p:nvSpPr>
          <p:spPr>
            <a:xfrm>
              <a:off x="2271082" y="1504593"/>
              <a:ext cx="3476" cy="2716"/>
            </a:xfrm>
            <a:custGeom>
              <a:rect b="b" l="l" r="r" t="t"/>
              <a:pathLst>
                <a:path extrusionOk="0" h="200" w="256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56"/>
            <p:cNvSpPr/>
            <p:nvPr/>
          </p:nvSpPr>
          <p:spPr>
            <a:xfrm>
              <a:off x="2268801" y="1485625"/>
              <a:ext cx="3286" cy="2295"/>
            </a:xfrm>
            <a:custGeom>
              <a:rect b="b" l="l" r="r" t="t"/>
              <a:pathLst>
                <a:path extrusionOk="0" h="169" w="242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56"/>
            <p:cNvSpPr/>
            <p:nvPr/>
          </p:nvSpPr>
          <p:spPr>
            <a:xfrm>
              <a:off x="2257966" y="1513187"/>
              <a:ext cx="8282" cy="5580"/>
            </a:xfrm>
            <a:custGeom>
              <a:rect b="b" l="l" r="r" t="t"/>
              <a:pathLst>
                <a:path extrusionOk="0" h="411" w="61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56"/>
            <p:cNvSpPr/>
            <p:nvPr/>
          </p:nvSpPr>
          <p:spPr>
            <a:xfrm>
              <a:off x="2256581" y="1520126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56"/>
            <p:cNvSpPr/>
            <p:nvPr/>
          </p:nvSpPr>
          <p:spPr>
            <a:xfrm>
              <a:off x="2274449" y="1489372"/>
              <a:ext cx="6056" cy="6816"/>
            </a:xfrm>
            <a:custGeom>
              <a:rect b="b" l="l" r="r" t="t"/>
              <a:pathLst>
                <a:path extrusionOk="0" h="502" w="446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56"/>
            <p:cNvSpPr/>
            <p:nvPr/>
          </p:nvSpPr>
          <p:spPr>
            <a:xfrm>
              <a:off x="2275929" y="1499121"/>
              <a:ext cx="4195" cy="4481"/>
            </a:xfrm>
            <a:custGeom>
              <a:rect b="b" l="l" r="r" t="t"/>
              <a:pathLst>
                <a:path extrusionOk="0" h="330" w="309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56"/>
            <p:cNvSpPr/>
            <p:nvPr/>
          </p:nvSpPr>
          <p:spPr>
            <a:xfrm>
              <a:off x="2249874" y="1554544"/>
              <a:ext cx="258" cy="1059"/>
            </a:xfrm>
            <a:custGeom>
              <a:rect b="b" l="l" r="r" t="t"/>
              <a:pathLst>
                <a:path extrusionOk="0" h="78" w="19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56"/>
            <p:cNvSpPr/>
            <p:nvPr/>
          </p:nvSpPr>
          <p:spPr>
            <a:xfrm>
              <a:off x="2251965" y="1550498"/>
              <a:ext cx="774" cy="1724"/>
            </a:xfrm>
            <a:custGeom>
              <a:rect b="b" l="l" r="r" t="t"/>
              <a:pathLst>
                <a:path extrusionOk="0" h="127" w="57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56"/>
            <p:cNvSpPr/>
            <p:nvPr/>
          </p:nvSpPr>
          <p:spPr>
            <a:xfrm>
              <a:off x="2254871" y="15361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56"/>
            <p:cNvSpPr/>
            <p:nvPr/>
          </p:nvSpPr>
          <p:spPr>
            <a:xfrm>
              <a:off x="2254681" y="153700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56"/>
            <p:cNvSpPr/>
            <p:nvPr/>
          </p:nvSpPr>
          <p:spPr>
            <a:xfrm>
              <a:off x="2253961" y="1538048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56"/>
            <p:cNvSpPr/>
            <p:nvPr/>
          </p:nvSpPr>
          <p:spPr>
            <a:xfrm>
              <a:off x="2254110" y="1537858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56"/>
            <p:cNvSpPr/>
            <p:nvPr/>
          </p:nvSpPr>
          <p:spPr>
            <a:xfrm>
              <a:off x="2253825" y="1538238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56"/>
            <p:cNvSpPr/>
            <p:nvPr/>
          </p:nvSpPr>
          <p:spPr>
            <a:xfrm>
              <a:off x="2250974" y="1540519"/>
              <a:ext cx="1249" cy="1629"/>
            </a:xfrm>
            <a:custGeom>
              <a:rect b="b" l="l" r="r" t="t"/>
              <a:pathLst>
                <a:path extrusionOk="0" h="120" w="92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56"/>
            <p:cNvSpPr/>
            <p:nvPr/>
          </p:nvSpPr>
          <p:spPr>
            <a:xfrm>
              <a:off x="2252875" y="1538428"/>
              <a:ext cx="774" cy="923"/>
            </a:xfrm>
            <a:custGeom>
              <a:rect b="b" l="l" r="r" t="t"/>
              <a:pathLst>
                <a:path extrusionOk="0" h="68" w="57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56"/>
            <p:cNvSpPr/>
            <p:nvPr/>
          </p:nvSpPr>
          <p:spPr>
            <a:xfrm>
              <a:off x="2254300" y="1537668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56"/>
            <p:cNvSpPr/>
            <p:nvPr/>
          </p:nvSpPr>
          <p:spPr>
            <a:xfrm>
              <a:off x="2252820" y="1539378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56"/>
            <p:cNvSpPr/>
            <p:nvPr/>
          </p:nvSpPr>
          <p:spPr>
            <a:xfrm>
              <a:off x="2254531" y="1534721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56"/>
            <p:cNvSpPr/>
            <p:nvPr/>
          </p:nvSpPr>
          <p:spPr>
            <a:xfrm>
              <a:off x="2254776" y="1535427"/>
              <a:ext cx="54" cy="163"/>
            </a:xfrm>
            <a:custGeom>
              <a:rect b="b" l="l" r="r" t="t"/>
              <a:pathLst>
                <a:path extrusionOk="0" h="12" w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2254436" y="1537437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2254871" y="153576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2254681" y="1535102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2254816" y="153643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2254531" y="153719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2254776" y="1536717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2250024" y="1555359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56"/>
            <p:cNvSpPr/>
            <p:nvPr/>
          </p:nvSpPr>
          <p:spPr>
            <a:xfrm>
              <a:off x="2263995" y="1416040"/>
              <a:ext cx="2770" cy="1439"/>
            </a:xfrm>
            <a:custGeom>
              <a:rect b="b" l="l" r="r" t="t"/>
              <a:pathLst>
                <a:path extrusionOk="0" h="106" w="204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56"/>
            <p:cNvSpPr/>
            <p:nvPr/>
          </p:nvSpPr>
          <p:spPr>
            <a:xfrm>
              <a:off x="2276350" y="1412130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56"/>
            <p:cNvSpPr/>
            <p:nvPr/>
          </p:nvSpPr>
          <p:spPr>
            <a:xfrm>
              <a:off x="2276921" y="1411139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56"/>
            <p:cNvSpPr/>
            <p:nvPr/>
          </p:nvSpPr>
          <p:spPr>
            <a:xfrm>
              <a:off x="2275875" y="1412470"/>
              <a:ext cx="394" cy="299"/>
            </a:xfrm>
            <a:custGeom>
              <a:rect b="b" l="l" r="r" t="t"/>
              <a:pathLst>
                <a:path extrusionOk="0" h="22" w="29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56"/>
            <p:cNvSpPr/>
            <p:nvPr/>
          </p:nvSpPr>
          <p:spPr>
            <a:xfrm>
              <a:off x="2276690" y="1411709"/>
              <a:ext cx="204" cy="339"/>
            </a:xfrm>
            <a:custGeom>
              <a:rect b="b" l="l" r="r" t="t"/>
              <a:pathLst>
                <a:path extrusionOk="0" h="25" w="15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56"/>
            <p:cNvSpPr/>
            <p:nvPr/>
          </p:nvSpPr>
          <p:spPr>
            <a:xfrm>
              <a:off x="2263764" y="1417222"/>
              <a:ext cx="434" cy="448"/>
            </a:xfrm>
            <a:custGeom>
              <a:rect b="b" l="l" r="r" t="t"/>
              <a:pathLst>
                <a:path extrusionOk="0" h="33" w="32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56"/>
            <p:cNvSpPr/>
            <p:nvPr/>
          </p:nvSpPr>
          <p:spPr>
            <a:xfrm>
              <a:off x="3015482" y="1689586"/>
              <a:ext cx="163" cy="1195"/>
            </a:xfrm>
            <a:custGeom>
              <a:rect b="b" l="l" r="r" t="t"/>
              <a:pathLst>
                <a:path extrusionOk="0" h="88" w="12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56"/>
            <p:cNvSpPr/>
            <p:nvPr/>
          </p:nvSpPr>
          <p:spPr>
            <a:xfrm>
              <a:off x="2958307" y="1600694"/>
              <a:ext cx="3150" cy="353"/>
            </a:xfrm>
            <a:custGeom>
              <a:rect b="b" l="l" r="r" t="t"/>
              <a:pathLst>
                <a:path extrusionOk="0" h="26" w="232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56"/>
            <p:cNvSpPr/>
            <p:nvPr/>
          </p:nvSpPr>
          <p:spPr>
            <a:xfrm>
              <a:off x="2924961" y="1625555"/>
              <a:ext cx="3408" cy="7671"/>
            </a:xfrm>
            <a:custGeom>
              <a:rect b="b" l="l" r="r" t="t"/>
              <a:pathLst>
                <a:path extrusionOk="0" h="565" w="251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56"/>
            <p:cNvSpPr/>
            <p:nvPr/>
          </p:nvSpPr>
          <p:spPr>
            <a:xfrm>
              <a:off x="2928546" y="1617856"/>
              <a:ext cx="4535" cy="7196"/>
            </a:xfrm>
            <a:custGeom>
              <a:rect b="b" l="l" r="r" t="t"/>
              <a:pathLst>
                <a:path extrusionOk="0" h="530" w="334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56"/>
            <p:cNvSpPr/>
            <p:nvPr/>
          </p:nvSpPr>
          <p:spPr>
            <a:xfrm>
              <a:off x="2906265" y="1635629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56"/>
            <p:cNvSpPr/>
            <p:nvPr/>
          </p:nvSpPr>
          <p:spPr>
            <a:xfrm>
              <a:off x="2908301" y="1636634"/>
              <a:ext cx="638" cy="625"/>
            </a:xfrm>
            <a:custGeom>
              <a:rect b="b" l="l" r="r" t="t"/>
              <a:pathLst>
                <a:path extrusionOk="0" h="46" w="47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56"/>
            <p:cNvSpPr/>
            <p:nvPr/>
          </p:nvSpPr>
          <p:spPr>
            <a:xfrm>
              <a:off x="2908967" y="1637299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56"/>
            <p:cNvSpPr/>
            <p:nvPr/>
          </p:nvSpPr>
          <p:spPr>
            <a:xfrm>
              <a:off x="2935633" y="1611163"/>
              <a:ext cx="828" cy="3530"/>
            </a:xfrm>
            <a:custGeom>
              <a:rect b="b" l="l" r="r" t="t"/>
              <a:pathLst>
                <a:path extrusionOk="0" h="260" w="61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56"/>
            <p:cNvSpPr/>
            <p:nvPr/>
          </p:nvSpPr>
          <p:spPr>
            <a:xfrm>
              <a:off x="2907976" y="1636390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56"/>
            <p:cNvSpPr/>
            <p:nvPr/>
          </p:nvSpPr>
          <p:spPr>
            <a:xfrm>
              <a:off x="2695420" y="1641956"/>
              <a:ext cx="2417" cy="448"/>
            </a:xfrm>
            <a:custGeom>
              <a:rect b="b" l="l" r="r" t="t"/>
              <a:pathLst>
                <a:path extrusionOk="0" h="33" w="178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56"/>
            <p:cNvSpPr/>
            <p:nvPr/>
          </p:nvSpPr>
          <p:spPr>
            <a:xfrm>
              <a:off x="2693641" y="1641060"/>
              <a:ext cx="1208" cy="869"/>
            </a:xfrm>
            <a:custGeom>
              <a:rect b="b" l="l" r="r" t="t"/>
              <a:pathLst>
                <a:path extrusionOk="0" h="64" w="89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56"/>
            <p:cNvSpPr/>
            <p:nvPr/>
          </p:nvSpPr>
          <p:spPr>
            <a:xfrm>
              <a:off x="2974655" y="1606071"/>
              <a:ext cx="3584" cy="4481"/>
            </a:xfrm>
            <a:custGeom>
              <a:rect b="b" l="l" r="r" t="t"/>
              <a:pathLst>
                <a:path extrusionOk="0" h="330" w="264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56"/>
            <p:cNvSpPr/>
            <p:nvPr/>
          </p:nvSpPr>
          <p:spPr>
            <a:xfrm>
              <a:off x="3023194" y="1657313"/>
              <a:ext cx="1100" cy="54"/>
            </a:xfrm>
            <a:custGeom>
              <a:rect b="b" l="l" r="r" t="t"/>
              <a:pathLst>
                <a:path extrusionOk="0" h="4" w="81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56"/>
            <p:cNvSpPr/>
            <p:nvPr/>
          </p:nvSpPr>
          <p:spPr>
            <a:xfrm>
              <a:off x="3010594" y="1646478"/>
              <a:ext cx="1874" cy="2620"/>
            </a:xfrm>
            <a:custGeom>
              <a:rect b="b" l="l" r="r" t="t"/>
              <a:pathLst>
                <a:path extrusionOk="0" h="193" w="138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56"/>
            <p:cNvSpPr/>
            <p:nvPr/>
          </p:nvSpPr>
          <p:spPr>
            <a:xfrm>
              <a:off x="3041863" y="1659634"/>
              <a:ext cx="163" cy="448"/>
            </a:xfrm>
            <a:custGeom>
              <a:rect b="b" l="l" r="r" t="t"/>
              <a:pathLst>
                <a:path extrusionOk="0" h="33" w="12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56"/>
            <p:cNvSpPr/>
            <p:nvPr/>
          </p:nvSpPr>
          <p:spPr>
            <a:xfrm>
              <a:off x="3006888" y="1644862"/>
              <a:ext cx="1534" cy="964"/>
            </a:xfrm>
            <a:custGeom>
              <a:rect b="b" l="l" r="r" t="t"/>
              <a:pathLst>
                <a:path extrusionOk="0" h="71" w="113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56"/>
            <p:cNvSpPr/>
            <p:nvPr/>
          </p:nvSpPr>
          <p:spPr>
            <a:xfrm>
              <a:off x="3014722" y="1656362"/>
              <a:ext cx="5159" cy="1154"/>
            </a:xfrm>
            <a:custGeom>
              <a:rect b="b" l="l" r="r" t="t"/>
              <a:pathLst>
                <a:path extrusionOk="0" h="85" w="38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56"/>
            <p:cNvSpPr/>
            <p:nvPr/>
          </p:nvSpPr>
          <p:spPr>
            <a:xfrm>
              <a:off x="3033880" y="1652031"/>
              <a:ext cx="3680" cy="1113"/>
            </a:xfrm>
            <a:custGeom>
              <a:rect b="b" l="l" r="r" t="t"/>
              <a:pathLst>
                <a:path extrusionOk="0" h="82" w="271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56"/>
            <p:cNvSpPr/>
            <p:nvPr/>
          </p:nvSpPr>
          <p:spPr>
            <a:xfrm>
              <a:off x="3018632" y="1682254"/>
              <a:ext cx="2715" cy="1494"/>
            </a:xfrm>
            <a:custGeom>
              <a:rect b="b" l="l" r="r" t="t"/>
              <a:pathLst>
                <a:path extrusionOk="0" h="110" w="20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56"/>
            <p:cNvSpPr/>
            <p:nvPr/>
          </p:nvSpPr>
          <p:spPr>
            <a:xfrm>
              <a:off x="2985965" y="1626560"/>
              <a:ext cx="3720" cy="8608"/>
            </a:xfrm>
            <a:custGeom>
              <a:rect b="b" l="l" r="r" t="t"/>
              <a:pathLst>
                <a:path extrusionOk="0" h="634" w="274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56"/>
            <p:cNvSpPr/>
            <p:nvPr/>
          </p:nvSpPr>
          <p:spPr>
            <a:xfrm>
              <a:off x="2972944" y="1604741"/>
              <a:ext cx="1724" cy="1344"/>
            </a:xfrm>
            <a:custGeom>
              <a:rect b="b" l="l" r="r" t="t"/>
              <a:pathLst>
                <a:path extrusionOk="0" h="99" w="127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56"/>
            <p:cNvSpPr/>
            <p:nvPr/>
          </p:nvSpPr>
          <p:spPr>
            <a:xfrm>
              <a:off x="3042013" y="1660069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56"/>
            <p:cNvSpPr/>
            <p:nvPr/>
          </p:nvSpPr>
          <p:spPr>
            <a:xfrm>
              <a:off x="3015876" y="1695628"/>
              <a:ext cx="475" cy="4046"/>
            </a:xfrm>
            <a:custGeom>
              <a:rect b="b" l="l" r="r" t="t"/>
              <a:pathLst>
                <a:path extrusionOk="0" h="298" w="35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56"/>
            <p:cNvSpPr/>
            <p:nvPr/>
          </p:nvSpPr>
          <p:spPr>
            <a:xfrm>
              <a:off x="2961824" y="1601129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56"/>
            <p:cNvSpPr/>
            <p:nvPr/>
          </p:nvSpPr>
          <p:spPr>
            <a:xfrm>
              <a:off x="2989291" y="163710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56"/>
            <p:cNvSpPr/>
            <p:nvPr/>
          </p:nvSpPr>
          <p:spPr>
            <a:xfrm>
              <a:off x="2977845" y="1610973"/>
              <a:ext cx="109" cy="394"/>
            </a:xfrm>
            <a:custGeom>
              <a:rect b="b" l="l" r="r" t="t"/>
              <a:pathLst>
                <a:path extrusionOk="0" h="29" w="8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56"/>
            <p:cNvSpPr/>
            <p:nvPr/>
          </p:nvSpPr>
          <p:spPr>
            <a:xfrm>
              <a:off x="2962829" y="1601509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56"/>
            <p:cNvSpPr/>
            <p:nvPr/>
          </p:nvSpPr>
          <p:spPr>
            <a:xfrm>
              <a:off x="2955117" y="1600464"/>
              <a:ext cx="2444" cy="339"/>
            </a:xfrm>
            <a:custGeom>
              <a:rect b="b" l="l" r="r" t="t"/>
              <a:pathLst>
                <a:path extrusionOk="0" h="25" w="18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56"/>
            <p:cNvSpPr/>
            <p:nvPr/>
          </p:nvSpPr>
          <p:spPr>
            <a:xfrm>
              <a:off x="2998429" y="1641250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56"/>
            <p:cNvSpPr/>
            <p:nvPr/>
          </p:nvSpPr>
          <p:spPr>
            <a:xfrm>
              <a:off x="2694931" y="1641956"/>
              <a:ext cx="434" cy="14"/>
            </a:xfrm>
            <a:custGeom>
              <a:rect b="b" l="l" r="r" t="t"/>
              <a:pathLst>
                <a:path extrusionOk="0" h="1" w="32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56"/>
            <p:cNvSpPr/>
            <p:nvPr/>
          </p:nvSpPr>
          <p:spPr>
            <a:xfrm>
              <a:off x="2697538" y="1642337"/>
              <a:ext cx="679" cy="109"/>
            </a:xfrm>
            <a:custGeom>
              <a:rect b="b" l="l" r="r" t="t"/>
              <a:pathLst>
                <a:path extrusionOk="0" h="8" w="5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56"/>
            <p:cNvSpPr/>
            <p:nvPr/>
          </p:nvSpPr>
          <p:spPr>
            <a:xfrm>
              <a:off x="2409736" y="1625609"/>
              <a:ext cx="1534" cy="1344"/>
            </a:xfrm>
            <a:custGeom>
              <a:rect b="b" l="l" r="r" t="t"/>
              <a:pathLst>
                <a:path extrusionOk="0" h="99" w="113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56"/>
            <p:cNvSpPr/>
            <p:nvPr/>
          </p:nvSpPr>
          <p:spPr>
            <a:xfrm>
              <a:off x="2425798" y="1617761"/>
              <a:ext cx="2824" cy="828"/>
            </a:xfrm>
            <a:custGeom>
              <a:rect b="b" l="l" r="r" t="t"/>
              <a:pathLst>
                <a:path extrusionOk="0" h="61" w="208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56"/>
            <p:cNvSpPr/>
            <p:nvPr/>
          </p:nvSpPr>
          <p:spPr>
            <a:xfrm>
              <a:off x="2458167" y="1627035"/>
              <a:ext cx="4440" cy="828"/>
            </a:xfrm>
            <a:custGeom>
              <a:rect b="b" l="l" r="r" t="t"/>
              <a:pathLst>
                <a:path extrusionOk="0" h="61" w="327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56"/>
            <p:cNvSpPr/>
            <p:nvPr/>
          </p:nvSpPr>
          <p:spPr>
            <a:xfrm>
              <a:off x="2567398" y="1580681"/>
              <a:ext cx="5051" cy="1303"/>
            </a:xfrm>
            <a:custGeom>
              <a:rect b="b" l="l" r="r" t="t"/>
              <a:pathLst>
                <a:path extrusionOk="0" h="96" w="372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56"/>
            <p:cNvSpPr/>
            <p:nvPr/>
          </p:nvSpPr>
          <p:spPr>
            <a:xfrm>
              <a:off x="2468336" y="1623505"/>
              <a:ext cx="4100" cy="638"/>
            </a:xfrm>
            <a:custGeom>
              <a:rect b="b" l="l" r="r" t="t"/>
              <a:pathLst>
                <a:path extrusionOk="0" h="47" w="302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56"/>
            <p:cNvSpPr/>
            <p:nvPr/>
          </p:nvSpPr>
          <p:spPr>
            <a:xfrm>
              <a:off x="2501995" y="1594001"/>
              <a:ext cx="1914" cy="434"/>
            </a:xfrm>
            <a:custGeom>
              <a:rect b="b" l="l" r="r" t="t"/>
              <a:pathLst>
                <a:path extrusionOk="0" h="32" w="141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56"/>
            <p:cNvSpPr/>
            <p:nvPr/>
          </p:nvSpPr>
          <p:spPr>
            <a:xfrm>
              <a:off x="2407020" y="1631787"/>
              <a:ext cx="448" cy="1154"/>
            </a:xfrm>
            <a:custGeom>
              <a:rect b="b" l="l" r="r" t="t"/>
              <a:pathLst>
                <a:path extrusionOk="0" h="85" w="33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56"/>
            <p:cNvSpPr/>
            <p:nvPr/>
          </p:nvSpPr>
          <p:spPr>
            <a:xfrm>
              <a:off x="2480882" y="1622989"/>
              <a:ext cx="638" cy="109"/>
            </a:xfrm>
            <a:custGeom>
              <a:rect b="b" l="l" r="r" t="t"/>
              <a:pathLst>
                <a:path extrusionOk="0" h="8" w="47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56"/>
            <p:cNvSpPr/>
            <p:nvPr/>
          </p:nvSpPr>
          <p:spPr>
            <a:xfrm>
              <a:off x="2472898" y="1624509"/>
              <a:ext cx="2634" cy="1208"/>
            </a:xfrm>
            <a:custGeom>
              <a:rect b="b" l="l" r="r" t="t"/>
              <a:pathLst>
                <a:path extrusionOk="0" h="89" w="194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56"/>
            <p:cNvSpPr/>
            <p:nvPr/>
          </p:nvSpPr>
          <p:spPr>
            <a:xfrm>
              <a:off x="2643499" y="1625270"/>
              <a:ext cx="1059" cy="1629"/>
            </a:xfrm>
            <a:custGeom>
              <a:rect b="b" l="l" r="r" t="t"/>
              <a:pathLst>
                <a:path extrusionOk="0" h="120" w="78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56"/>
            <p:cNvSpPr/>
            <p:nvPr/>
          </p:nvSpPr>
          <p:spPr>
            <a:xfrm>
              <a:off x="2626772" y="1600559"/>
              <a:ext cx="9708" cy="13415"/>
            </a:xfrm>
            <a:custGeom>
              <a:rect b="b" l="l" r="r" t="t"/>
              <a:pathLst>
                <a:path extrusionOk="0" h="988" w="715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56"/>
            <p:cNvSpPr/>
            <p:nvPr/>
          </p:nvSpPr>
          <p:spPr>
            <a:xfrm>
              <a:off x="2691319" y="1637245"/>
              <a:ext cx="910" cy="1208"/>
            </a:xfrm>
            <a:custGeom>
              <a:rect b="b" l="l" r="r" t="t"/>
              <a:pathLst>
                <a:path extrusionOk="0" h="89" w="67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56"/>
            <p:cNvSpPr/>
            <p:nvPr/>
          </p:nvSpPr>
          <p:spPr>
            <a:xfrm>
              <a:off x="2692216" y="1638494"/>
              <a:ext cx="1398" cy="2580"/>
            </a:xfrm>
            <a:custGeom>
              <a:rect b="b" l="l" r="r" t="t"/>
              <a:pathLst>
                <a:path extrusionOk="0" h="190" w="103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56"/>
            <p:cNvSpPr/>
            <p:nvPr/>
          </p:nvSpPr>
          <p:spPr>
            <a:xfrm>
              <a:off x="2584125" y="1590959"/>
              <a:ext cx="2390" cy="1005"/>
            </a:xfrm>
            <a:custGeom>
              <a:rect b="b" l="l" r="r" t="t"/>
              <a:pathLst>
                <a:path extrusionOk="0" h="74" w="176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56"/>
            <p:cNvSpPr/>
            <p:nvPr/>
          </p:nvSpPr>
          <p:spPr>
            <a:xfrm>
              <a:off x="2673723" y="1629737"/>
              <a:ext cx="3815" cy="3245"/>
            </a:xfrm>
            <a:custGeom>
              <a:rect b="b" l="l" r="r" t="t"/>
              <a:pathLst>
                <a:path extrusionOk="0" h="239" w="281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56"/>
            <p:cNvSpPr/>
            <p:nvPr/>
          </p:nvSpPr>
          <p:spPr>
            <a:xfrm>
              <a:off x="2619345" y="1593335"/>
              <a:ext cx="1208" cy="2050"/>
            </a:xfrm>
            <a:custGeom>
              <a:rect b="b" l="l" r="r" t="t"/>
              <a:pathLst>
                <a:path extrusionOk="0" h="151" w="89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56"/>
            <p:cNvSpPr/>
            <p:nvPr/>
          </p:nvSpPr>
          <p:spPr>
            <a:xfrm>
              <a:off x="2593969" y="15947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56"/>
            <p:cNvSpPr/>
            <p:nvPr/>
          </p:nvSpPr>
          <p:spPr>
            <a:xfrm>
              <a:off x="2594919" y="1599269"/>
              <a:ext cx="299" cy="448"/>
            </a:xfrm>
            <a:custGeom>
              <a:rect b="b" l="l" r="r" t="t"/>
              <a:pathLst>
                <a:path extrusionOk="0" h="33" w="22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56"/>
            <p:cNvSpPr/>
            <p:nvPr/>
          </p:nvSpPr>
          <p:spPr>
            <a:xfrm>
              <a:off x="2600391" y="1598413"/>
              <a:ext cx="1195" cy="163"/>
            </a:xfrm>
            <a:custGeom>
              <a:rect b="b" l="l" r="r" t="t"/>
              <a:pathLst>
                <a:path extrusionOk="0" h="12" w="88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56"/>
            <p:cNvSpPr/>
            <p:nvPr/>
          </p:nvSpPr>
          <p:spPr>
            <a:xfrm>
              <a:off x="2607994" y="1592711"/>
              <a:ext cx="4576" cy="2444"/>
            </a:xfrm>
            <a:custGeom>
              <a:rect b="b" l="l" r="r" t="t"/>
              <a:pathLst>
                <a:path extrusionOk="0" h="180" w="337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56"/>
            <p:cNvSpPr/>
            <p:nvPr/>
          </p:nvSpPr>
          <p:spPr>
            <a:xfrm>
              <a:off x="2408921" y="1669763"/>
              <a:ext cx="1113" cy="638"/>
            </a:xfrm>
            <a:custGeom>
              <a:rect b="b" l="l" r="r" t="t"/>
              <a:pathLst>
                <a:path extrusionOk="0" h="47" w="82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56"/>
            <p:cNvSpPr/>
            <p:nvPr/>
          </p:nvSpPr>
          <p:spPr>
            <a:xfrm>
              <a:off x="2397041" y="1656498"/>
              <a:ext cx="3965" cy="489"/>
            </a:xfrm>
            <a:custGeom>
              <a:rect b="b" l="l" r="r" t="t"/>
              <a:pathLst>
                <a:path extrusionOk="0" h="36" w="292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56"/>
            <p:cNvSpPr/>
            <p:nvPr/>
          </p:nvSpPr>
          <p:spPr>
            <a:xfrm>
              <a:off x="2395045" y="1656742"/>
              <a:ext cx="2009" cy="530"/>
            </a:xfrm>
            <a:custGeom>
              <a:rect b="b" l="l" r="r" t="t"/>
              <a:pathLst>
                <a:path extrusionOk="0" h="39" w="148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56"/>
            <p:cNvSpPr/>
            <p:nvPr/>
          </p:nvSpPr>
          <p:spPr>
            <a:xfrm>
              <a:off x="2498668" y="1608732"/>
              <a:ext cx="679" cy="2919"/>
            </a:xfrm>
            <a:custGeom>
              <a:rect b="b" l="l" r="r" t="t"/>
              <a:pathLst>
                <a:path extrusionOk="0" h="215" w="5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56"/>
            <p:cNvSpPr/>
            <p:nvPr/>
          </p:nvSpPr>
          <p:spPr>
            <a:xfrm>
              <a:off x="2403748" y="1658684"/>
              <a:ext cx="2240" cy="2960"/>
            </a:xfrm>
            <a:custGeom>
              <a:rect b="b" l="l" r="r" t="t"/>
              <a:pathLst>
                <a:path extrusionOk="0" h="218" w="165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56"/>
            <p:cNvSpPr/>
            <p:nvPr/>
          </p:nvSpPr>
          <p:spPr>
            <a:xfrm>
              <a:off x="2475519" y="1622853"/>
              <a:ext cx="4521" cy="1670"/>
            </a:xfrm>
            <a:custGeom>
              <a:rect b="b" l="l" r="r" t="t"/>
              <a:pathLst>
                <a:path extrusionOk="0" h="123" w="333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56"/>
            <p:cNvSpPr/>
            <p:nvPr/>
          </p:nvSpPr>
          <p:spPr>
            <a:xfrm>
              <a:off x="2428608" y="1618576"/>
              <a:ext cx="1195" cy="584"/>
            </a:xfrm>
            <a:custGeom>
              <a:rect b="b" l="l" r="r" t="t"/>
              <a:pathLst>
                <a:path extrusionOk="0" h="43" w="88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56"/>
            <p:cNvSpPr/>
            <p:nvPr/>
          </p:nvSpPr>
          <p:spPr>
            <a:xfrm>
              <a:off x="2493862" y="1615480"/>
              <a:ext cx="204" cy="828"/>
            </a:xfrm>
            <a:custGeom>
              <a:rect b="b" l="l" r="r" t="t"/>
              <a:pathLst>
                <a:path extrusionOk="0" h="61" w="15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56"/>
            <p:cNvSpPr/>
            <p:nvPr/>
          </p:nvSpPr>
          <p:spPr>
            <a:xfrm>
              <a:off x="2578667" y="1593050"/>
              <a:ext cx="1249" cy="339"/>
            </a:xfrm>
            <a:custGeom>
              <a:rect b="b" l="l" r="r" t="t"/>
              <a:pathLst>
                <a:path extrusionOk="0" h="25" w="92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56"/>
            <p:cNvSpPr/>
            <p:nvPr/>
          </p:nvSpPr>
          <p:spPr>
            <a:xfrm>
              <a:off x="2601667" y="159831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56"/>
            <p:cNvSpPr/>
            <p:nvPr/>
          </p:nvSpPr>
          <p:spPr>
            <a:xfrm>
              <a:off x="2398561" y="1629913"/>
              <a:ext cx="3340" cy="787"/>
            </a:xfrm>
            <a:custGeom>
              <a:rect b="b" l="l" r="r" t="t"/>
              <a:pathLst>
                <a:path extrusionOk="0" h="58" w="246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56"/>
            <p:cNvSpPr/>
            <p:nvPr/>
          </p:nvSpPr>
          <p:spPr>
            <a:xfrm>
              <a:off x="2603473" y="1596798"/>
              <a:ext cx="1208" cy="774"/>
            </a:xfrm>
            <a:custGeom>
              <a:rect b="b" l="l" r="r" t="t"/>
              <a:pathLst>
                <a:path extrusionOk="0" h="57" w="89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56"/>
            <p:cNvSpPr/>
            <p:nvPr/>
          </p:nvSpPr>
          <p:spPr>
            <a:xfrm>
              <a:off x="2501370" y="1605066"/>
              <a:ext cx="733" cy="109"/>
            </a:xfrm>
            <a:custGeom>
              <a:rect b="b" l="l" r="r" t="t"/>
              <a:pathLst>
                <a:path extrusionOk="0" h="8" w="54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56"/>
            <p:cNvSpPr/>
            <p:nvPr/>
          </p:nvSpPr>
          <p:spPr>
            <a:xfrm>
              <a:off x="2590398" y="159324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56"/>
            <p:cNvSpPr/>
            <p:nvPr/>
          </p:nvSpPr>
          <p:spPr>
            <a:xfrm>
              <a:off x="2693587" y="1641047"/>
              <a:ext cx="122" cy="122"/>
            </a:xfrm>
            <a:custGeom>
              <a:rect b="b" l="l" r="r" t="t"/>
              <a:pathLst>
                <a:path extrusionOk="0" h="9" w="9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56"/>
            <p:cNvSpPr/>
            <p:nvPr/>
          </p:nvSpPr>
          <p:spPr>
            <a:xfrm>
              <a:off x="2139177" y="2004096"/>
              <a:ext cx="134295" cy="138844"/>
            </a:xfrm>
            <a:custGeom>
              <a:rect b="b" l="l" r="r" t="t"/>
              <a:pathLst>
                <a:path extrusionOk="0" h="10226" w="9891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56"/>
            <p:cNvSpPr/>
            <p:nvPr/>
          </p:nvSpPr>
          <p:spPr>
            <a:xfrm>
              <a:off x="2142218" y="2087909"/>
              <a:ext cx="584" cy="339"/>
            </a:xfrm>
            <a:custGeom>
              <a:rect b="b" l="l" r="r" t="t"/>
              <a:pathLst>
                <a:path extrusionOk="0" h="25" w="43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56"/>
            <p:cNvSpPr/>
            <p:nvPr/>
          </p:nvSpPr>
          <p:spPr>
            <a:xfrm>
              <a:off x="2143834" y="2087244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56"/>
            <p:cNvSpPr/>
            <p:nvPr/>
          </p:nvSpPr>
          <p:spPr>
            <a:xfrm>
              <a:off x="2143399" y="2087380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56"/>
            <p:cNvSpPr/>
            <p:nvPr/>
          </p:nvSpPr>
          <p:spPr>
            <a:xfrm>
              <a:off x="2141553" y="2088235"/>
              <a:ext cx="679" cy="448"/>
            </a:xfrm>
            <a:custGeom>
              <a:rect b="b" l="l" r="r" t="t"/>
              <a:pathLst>
                <a:path extrusionOk="0" h="33" w="5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56"/>
            <p:cNvSpPr/>
            <p:nvPr/>
          </p:nvSpPr>
          <p:spPr>
            <a:xfrm>
              <a:off x="2142829" y="2087624"/>
              <a:ext cx="489" cy="244"/>
            </a:xfrm>
            <a:custGeom>
              <a:rect b="b" l="l" r="r" t="t"/>
              <a:pathLst>
                <a:path extrusionOk="0" h="18" w="36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6"/>
            <p:cNvSpPr/>
            <p:nvPr/>
          </p:nvSpPr>
          <p:spPr>
            <a:xfrm>
              <a:off x="2144214" y="2087095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56"/>
            <p:cNvSpPr/>
            <p:nvPr/>
          </p:nvSpPr>
          <p:spPr>
            <a:xfrm>
              <a:off x="2144554" y="208705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56"/>
            <p:cNvSpPr/>
            <p:nvPr/>
          </p:nvSpPr>
          <p:spPr>
            <a:xfrm>
              <a:off x="2144839" y="2087000"/>
              <a:ext cx="190" cy="68"/>
            </a:xfrm>
            <a:custGeom>
              <a:rect b="b" l="l" r="r" t="t"/>
              <a:pathLst>
                <a:path extrusionOk="0" h="5" w="14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56"/>
            <p:cNvSpPr/>
            <p:nvPr/>
          </p:nvSpPr>
          <p:spPr>
            <a:xfrm>
              <a:off x="2222597" y="2124039"/>
              <a:ext cx="584" cy="339"/>
            </a:xfrm>
            <a:custGeom>
              <a:rect b="b" l="l" r="r" t="t"/>
              <a:pathLst>
                <a:path extrusionOk="0" h="25" w="43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56"/>
            <p:cNvSpPr/>
            <p:nvPr/>
          </p:nvSpPr>
          <p:spPr>
            <a:xfrm>
              <a:off x="2254816" y="2135539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6"/>
            <p:cNvSpPr/>
            <p:nvPr/>
          </p:nvSpPr>
          <p:spPr>
            <a:xfrm>
              <a:off x="2249168" y="2134725"/>
              <a:ext cx="5621" cy="828"/>
            </a:xfrm>
            <a:custGeom>
              <a:rect b="b" l="l" r="r" t="t"/>
              <a:pathLst>
                <a:path extrusionOk="0" h="61" w="414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56"/>
            <p:cNvSpPr/>
            <p:nvPr/>
          </p:nvSpPr>
          <p:spPr>
            <a:xfrm>
              <a:off x="2245787" y="2130597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56"/>
            <p:cNvSpPr/>
            <p:nvPr/>
          </p:nvSpPr>
          <p:spPr>
            <a:xfrm>
              <a:off x="2255387" y="2136110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6"/>
            <p:cNvSpPr/>
            <p:nvPr/>
          </p:nvSpPr>
          <p:spPr>
            <a:xfrm>
              <a:off x="2255577" y="2136340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6"/>
            <p:cNvSpPr/>
            <p:nvPr/>
          </p:nvSpPr>
          <p:spPr>
            <a:xfrm>
              <a:off x="2253866" y="2114331"/>
              <a:ext cx="1154" cy="1684"/>
            </a:xfrm>
            <a:custGeom>
              <a:rect b="b" l="l" r="r" t="t"/>
              <a:pathLst>
                <a:path extrusionOk="0" h="124" w="85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56"/>
            <p:cNvSpPr/>
            <p:nvPr/>
          </p:nvSpPr>
          <p:spPr>
            <a:xfrm>
              <a:off x="2266710" y="210421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56"/>
            <p:cNvSpPr/>
            <p:nvPr/>
          </p:nvSpPr>
          <p:spPr>
            <a:xfrm>
              <a:off x="2254246" y="2120468"/>
              <a:ext cx="394" cy="3014"/>
            </a:xfrm>
            <a:custGeom>
              <a:rect b="b" l="l" r="r" t="t"/>
              <a:pathLst>
                <a:path extrusionOk="0" h="222" w="29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6"/>
            <p:cNvSpPr/>
            <p:nvPr/>
          </p:nvSpPr>
          <p:spPr>
            <a:xfrm>
              <a:off x="2223167" y="2124365"/>
              <a:ext cx="1724" cy="1819"/>
            </a:xfrm>
            <a:custGeom>
              <a:rect b="b" l="l" r="r" t="t"/>
              <a:pathLst>
                <a:path extrusionOk="0" h="134" w="127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6"/>
            <p:cNvSpPr/>
            <p:nvPr/>
          </p:nvSpPr>
          <p:spPr>
            <a:xfrm>
              <a:off x="2232196" y="2130353"/>
              <a:ext cx="489" cy="543"/>
            </a:xfrm>
            <a:custGeom>
              <a:rect b="b" l="l" r="r" t="t"/>
              <a:pathLst>
                <a:path extrusionOk="0" h="40" w="36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6"/>
            <p:cNvSpPr/>
            <p:nvPr/>
          </p:nvSpPr>
          <p:spPr>
            <a:xfrm>
              <a:off x="2255156" y="2135770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56"/>
            <p:cNvSpPr/>
            <p:nvPr/>
          </p:nvSpPr>
          <p:spPr>
            <a:xfrm>
              <a:off x="2245027" y="2130068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56"/>
            <p:cNvSpPr/>
            <p:nvPr/>
          </p:nvSpPr>
          <p:spPr>
            <a:xfrm>
              <a:off x="2221497" y="2123510"/>
              <a:ext cx="1208" cy="584"/>
            </a:xfrm>
            <a:custGeom>
              <a:rect b="b" l="l" r="r" t="t"/>
              <a:pathLst>
                <a:path extrusionOk="0" h="43" w="89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56"/>
            <p:cNvSpPr/>
            <p:nvPr/>
          </p:nvSpPr>
          <p:spPr>
            <a:xfrm>
              <a:off x="2244552" y="2129973"/>
              <a:ext cx="448" cy="68"/>
            </a:xfrm>
            <a:custGeom>
              <a:rect b="b" l="l" r="r" t="t"/>
              <a:pathLst>
                <a:path extrusionOk="0" h="5" w="33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6"/>
            <p:cNvSpPr/>
            <p:nvPr/>
          </p:nvSpPr>
          <p:spPr>
            <a:xfrm>
              <a:off x="2244036" y="2130027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6"/>
            <p:cNvSpPr/>
            <p:nvPr/>
          </p:nvSpPr>
          <p:spPr>
            <a:xfrm>
              <a:off x="2255672" y="2136625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6"/>
            <p:cNvSpPr/>
            <p:nvPr/>
          </p:nvSpPr>
          <p:spPr>
            <a:xfrm>
              <a:off x="2245407" y="2130258"/>
              <a:ext cx="353" cy="258"/>
            </a:xfrm>
            <a:custGeom>
              <a:rect b="b" l="l" r="r" t="t"/>
              <a:pathLst>
                <a:path extrusionOk="0" h="19" w="26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56"/>
            <p:cNvSpPr/>
            <p:nvPr/>
          </p:nvSpPr>
          <p:spPr>
            <a:xfrm>
              <a:off x="2222638" y="2124039"/>
              <a:ext cx="543" cy="339"/>
            </a:xfrm>
            <a:custGeom>
              <a:rect b="b" l="l" r="r" t="t"/>
              <a:pathLst>
                <a:path extrusionOk="0" h="25" w="4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56"/>
            <p:cNvSpPr/>
            <p:nvPr/>
          </p:nvSpPr>
          <p:spPr>
            <a:xfrm>
              <a:off x="2257057" y="2062194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6"/>
            <p:cNvSpPr/>
            <p:nvPr/>
          </p:nvSpPr>
          <p:spPr>
            <a:xfrm>
              <a:off x="2256907" y="2061678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56"/>
            <p:cNvSpPr/>
            <p:nvPr/>
          </p:nvSpPr>
          <p:spPr>
            <a:xfrm>
              <a:off x="2215659" y="2008291"/>
              <a:ext cx="3802" cy="380"/>
            </a:xfrm>
            <a:custGeom>
              <a:rect b="b" l="l" r="r" t="t"/>
              <a:pathLst>
                <a:path extrusionOk="0" h="28" w="28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56"/>
            <p:cNvSpPr/>
            <p:nvPr/>
          </p:nvSpPr>
          <p:spPr>
            <a:xfrm>
              <a:off x="2196121" y="2010572"/>
              <a:ext cx="15601" cy="3014"/>
            </a:xfrm>
            <a:custGeom>
              <a:rect b="b" l="l" r="r" t="t"/>
              <a:pathLst>
                <a:path extrusionOk="0" h="222" w="1149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56"/>
            <p:cNvSpPr/>
            <p:nvPr/>
          </p:nvSpPr>
          <p:spPr>
            <a:xfrm>
              <a:off x="2183955" y="201804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6"/>
            <p:cNvSpPr/>
            <p:nvPr/>
          </p:nvSpPr>
          <p:spPr>
            <a:xfrm>
              <a:off x="2183806" y="2016845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6"/>
            <p:cNvSpPr/>
            <p:nvPr/>
          </p:nvSpPr>
          <p:spPr>
            <a:xfrm>
              <a:off x="2183901" y="2017469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6"/>
            <p:cNvSpPr/>
            <p:nvPr/>
          </p:nvSpPr>
          <p:spPr>
            <a:xfrm>
              <a:off x="2183955" y="201865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6"/>
            <p:cNvSpPr/>
            <p:nvPr/>
          </p:nvSpPr>
          <p:spPr>
            <a:xfrm>
              <a:off x="2139218" y="20815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6"/>
            <p:cNvSpPr/>
            <p:nvPr/>
          </p:nvSpPr>
          <p:spPr>
            <a:xfrm>
              <a:off x="2144404" y="2078500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6"/>
            <p:cNvSpPr/>
            <p:nvPr/>
          </p:nvSpPr>
          <p:spPr>
            <a:xfrm>
              <a:off x="2143644" y="2078785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6"/>
            <p:cNvSpPr/>
            <p:nvPr/>
          </p:nvSpPr>
          <p:spPr>
            <a:xfrm>
              <a:off x="2182910" y="2023783"/>
              <a:ext cx="149" cy="299"/>
            </a:xfrm>
            <a:custGeom>
              <a:rect b="b" l="l" r="r" t="t"/>
              <a:pathLst>
                <a:path extrusionOk="0" h="22" w="11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56"/>
            <p:cNvSpPr/>
            <p:nvPr/>
          </p:nvSpPr>
          <p:spPr>
            <a:xfrm>
              <a:off x="2143929" y="2078690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56"/>
            <p:cNvSpPr/>
            <p:nvPr/>
          </p:nvSpPr>
          <p:spPr>
            <a:xfrm>
              <a:off x="2182720" y="2024163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56"/>
            <p:cNvSpPr/>
            <p:nvPr/>
          </p:nvSpPr>
          <p:spPr>
            <a:xfrm>
              <a:off x="2183765" y="2020932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56"/>
            <p:cNvSpPr/>
            <p:nvPr/>
          </p:nvSpPr>
          <p:spPr>
            <a:xfrm>
              <a:off x="2144839" y="2078405"/>
              <a:ext cx="774" cy="489"/>
            </a:xfrm>
            <a:custGeom>
              <a:rect b="b" l="l" r="r" t="t"/>
              <a:pathLst>
                <a:path extrusionOk="0" h="36" w="57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56"/>
            <p:cNvSpPr/>
            <p:nvPr/>
          </p:nvSpPr>
          <p:spPr>
            <a:xfrm>
              <a:off x="2183670" y="202146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6"/>
            <p:cNvSpPr/>
            <p:nvPr/>
          </p:nvSpPr>
          <p:spPr>
            <a:xfrm>
              <a:off x="2143359" y="2078975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56"/>
            <p:cNvSpPr/>
            <p:nvPr/>
          </p:nvSpPr>
          <p:spPr>
            <a:xfrm>
              <a:off x="2183236" y="2022928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56"/>
            <p:cNvSpPr/>
            <p:nvPr/>
          </p:nvSpPr>
          <p:spPr>
            <a:xfrm>
              <a:off x="2142979" y="2079111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6"/>
            <p:cNvSpPr/>
            <p:nvPr/>
          </p:nvSpPr>
          <p:spPr>
            <a:xfrm>
              <a:off x="2183521" y="2021977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6"/>
            <p:cNvSpPr/>
            <p:nvPr/>
          </p:nvSpPr>
          <p:spPr>
            <a:xfrm>
              <a:off x="2183385" y="202245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6"/>
            <p:cNvSpPr/>
            <p:nvPr/>
          </p:nvSpPr>
          <p:spPr>
            <a:xfrm>
              <a:off x="2183100" y="202336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6"/>
            <p:cNvSpPr/>
            <p:nvPr/>
          </p:nvSpPr>
          <p:spPr>
            <a:xfrm>
              <a:off x="2139462" y="2081107"/>
              <a:ext cx="394" cy="299"/>
            </a:xfrm>
            <a:custGeom>
              <a:rect b="b" l="l" r="r" t="t"/>
              <a:pathLst>
                <a:path extrusionOk="0" h="22" w="29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6"/>
            <p:cNvSpPr/>
            <p:nvPr/>
          </p:nvSpPr>
          <p:spPr>
            <a:xfrm>
              <a:off x="2140127" y="2080727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6"/>
            <p:cNvSpPr/>
            <p:nvPr/>
          </p:nvSpPr>
          <p:spPr>
            <a:xfrm>
              <a:off x="2140697" y="2080401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56"/>
            <p:cNvSpPr/>
            <p:nvPr/>
          </p:nvSpPr>
          <p:spPr>
            <a:xfrm>
              <a:off x="2183860" y="202036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6"/>
            <p:cNvSpPr/>
            <p:nvPr/>
          </p:nvSpPr>
          <p:spPr>
            <a:xfrm>
              <a:off x="2141213" y="208006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6"/>
            <p:cNvSpPr/>
            <p:nvPr/>
          </p:nvSpPr>
          <p:spPr>
            <a:xfrm>
              <a:off x="2183955" y="201927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56"/>
            <p:cNvSpPr/>
            <p:nvPr/>
          </p:nvSpPr>
          <p:spPr>
            <a:xfrm>
              <a:off x="2141743" y="207977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56"/>
            <p:cNvSpPr/>
            <p:nvPr/>
          </p:nvSpPr>
          <p:spPr>
            <a:xfrm>
              <a:off x="2144214" y="2078595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56"/>
            <p:cNvSpPr/>
            <p:nvPr/>
          </p:nvSpPr>
          <p:spPr>
            <a:xfrm>
              <a:off x="2142164" y="2079546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56"/>
            <p:cNvSpPr/>
            <p:nvPr/>
          </p:nvSpPr>
          <p:spPr>
            <a:xfrm>
              <a:off x="2142598" y="2079301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56"/>
            <p:cNvSpPr/>
            <p:nvPr/>
          </p:nvSpPr>
          <p:spPr>
            <a:xfrm>
              <a:off x="2144594" y="207850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56"/>
            <p:cNvSpPr/>
            <p:nvPr/>
          </p:nvSpPr>
          <p:spPr>
            <a:xfrm>
              <a:off x="2144744" y="2078446"/>
              <a:ext cx="95" cy="14"/>
            </a:xfrm>
            <a:custGeom>
              <a:rect b="b" l="l" r="r" t="t"/>
              <a:pathLst>
                <a:path extrusionOk="0" h="1" w="7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56"/>
            <p:cNvSpPr/>
            <p:nvPr/>
          </p:nvSpPr>
          <p:spPr>
            <a:xfrm>
              <a:off x="2183901" y="2019845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56"/>
            <p:cNvSpPr/>
            <p:nvPr/>
          </p:nvSpPr>
          <p:spPr>
            <a:xfrm>
              <a:off x="2246887" y="2005399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56"/>
            <p:cNvSpPr/>
            <p:nvPr/>
          </p:nvSpPr>
          <p:spPr>
            <a:xfrm>
              <a:off x="2263194" y="200981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56"/>
            <p:cNvSpPr/>
            <p:nvPr/>
          </p:nvSpPr>
          <p:spPr>
            <a:xfrm>
              <a:off x="2260818" y="2010572"/>
              <a:ext cx="299" cy="258"/>
            </a:xfrm>
            <a:custGeom>
              <a:rect b="b" l="l" r="r" t="t"/>
              <a:pathLst>
                <a:path extrusionOk="0" h="19" w="22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56"/>
            <p:cNvSpPr/>
            <p:nvPr/>
          </p:nvSpPr>
          <p:spPr>
            <a:xfrm>
              <a:off x="2266235" y="201209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6"/>
            <p:cNvSpPr/>
            <p:nvPr/>
          </p:nvSpPr>
          <p:spPr>
            <a:xfrm>
              <a:off x="2265665" y="2011617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56"/>
            <p:cNvSpPr/>
            <p:nvPr/>
          </p:nvSpPr>
          <p:spPr>
            <a:xfrm>
              <a:off x="2265190" y="2011197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56"/>
            <p:cNvSpPr/>
            <p:nvPr/>
          </p:nvSpPr>
          <p:spPr>
            <a:xfrm>
              <a:off x="2246643" y="2005155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6"/>
            <p:cNvSpPr/>
            <p:nvPr/>
          </p:nvSpPr>
          <p:spPr>
            <a:xfrm>
              <a:off x="2263995" y="201028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56"/>
            <p:cNvSpPr/>
            <p:nvPr/>
          </p:nvSpPr>
          <p:spPr>
            <a:xfrm>
              <a:off x="2266805" y="2012527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56"/>
            <p:cNvSpPr/>
            <p:nvPr/>
          </p:nvSpPr>
          <p:spPr>
            <a:xfrm>
              <a:off x="2263710" y="2010056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56"/>
            <p:cNvSpPr/>
            <p:nvPr/>
          </p:nvSpPr>
          <p:spPr>
            <a:xfrm>
              <a:off x="2261429" y="201034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56"/>
            <p:cNvSpPr/>
            <p:nvPr/>
          </p:nvSpPr>
          <p:spPr>
            <a:xfrm>
              <a:off x="2264334" y="2010531"/>
              <a:ext cx="299" cy="244"/>
            </a:xfrm>
            <a:custGeom>
              <a:rect b="b" l="l" r="r" t="t"/>
              <a:pathLst>
                <a:path extrusionOk="0" h="18" w="22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6"/>
            <p:cNvSpPr/>
            <p:nvPr/>
          </p:nvSpPr>
          <p:spPr>
            <a:xfrm>
              <a:off x="2264714" y="2010857"/>
              <a:ext cx="339" cy="258"/>
            </a:xfrm>
            <a:custGeom>
              <a:rect b="b" l="l" r="r" t="t"/>
              <a:pathLst>
                <a:path extrusionOk="0" h="19" w="25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6"/>
            <p:cNvSpPr/>
            <p:nvPr/>
          </p:nvSpPr>
          <p:spPr>
            <a:xfrm>
              <a:off x="2263479" y="2009907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56"/>
            <p:cNvSpPr/>
            <p:nvPr/>
          </p:nvSpPr>
          <p:spPr>
            <a:xfrm>
              <a:off x="2262528" y="200986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56"/>
            <p:cNvSpPr/>
            <p:nvPr/>
          </p:nvSpPr>
          <p:spPr>
            <a:xfrm>
              <a:off x="2262814" y="200981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56"/>
            <p:cNvSpPr/>
            <p:nvPr/>
          </p:nvSpPr>
          <p:spPr>
            <a:xfrm>
              <a:off x="2268706" y="201414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56"/>
            <p:cNvSpPr/>
            <p:nvPr/>
          </p:nvSpPr>
          <p:spPr>
            <a:xfrm>
              <a:off x="2251069" y="2010341"/>
              <a:ext cx="3001" cy="964"/>
            </a:xfrm>
            <a:custGeom>
              <a:rect b="b" l="l" r="r" t="t"/>
              <a:pathLst>
                <a:path extrusionOk="0" h="71" w="221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56"/>
            <p:cNvSpPr/>
            <p:nvPr/>
          </p:nvSpPr>
          <p:spPr>
            <a:xfrm>
              <a:off x="2268041" y="201361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56"/>
            <p:cNvSpPr/>
            <p:nvPr/>
          </p:nvSpPr>
          <p:spPr>
            <a:xfrm>
              <a:off x="2271367" y="2016560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6"/>
            <p:cNvSpPr/>
            <p:nvPr/>
          </p:nvSpPr>
          <p:spPr>
            <a:xfrm>
              <a:off x="2269371" y="2014754"/>
              <a:ext cx="339" cy="299"/>
            </a:xfrm>
            <a:custGeom>
              <a:rect b="b" l="l" r="r" t="t"/>
              <a:pathLst>
                <a:path extrusionOk="0" h="22" w="25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6"/>
            <p:cNvSpPr/>
            <p:nvPr/>
          </p:nvSpPr>
          <p:spPr>
            <a:xfrm>
              <a:off x="2270743" y="2015949"/>
              <a:ext cx="353" cy="299"/>
            </a:xfrm>
            <a:custGeom>
              <a:rect b="b" l="l" r="r" t="t"/>
              <a:pathLst>
                <a:path extrusionOk="0" h="22" w="26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6"/>
            <p:cNvSpPr/>
            <p:nvPr/>
          </p:nvSpPr>
          <p:spPr>
            <a:xfrm>
              <a:off x="2270037" y="2015324"/>
              <a:ext cx="339" cy="353"/>
            </a:xfrm>
            <a:custGeom>
              <a:rect b="b" l="l" r="r" t="t"/>
              <a:pathLst>
                <a:path extrusionOk="0" h="26" w="25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6"/>
            <p:cNvSpPr/>
            <p:nvPr/>
          </p:nvSpPr>
          <p:spPr>
            <a:xfrm>
              <a:off x="2247172" y="2005684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56"/>
            <p:cNvSpPr/>
            <p:nvPr/>
          </p:nvSpPr>
          <p:spPr>
            <a:xfrm>
              <a:off x="2267416" y="201304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6"/>
            <p:cNvSpPr/>
            <p:nvPr/>
          </p:nvSpPr>
          <p:spPr>
            <a:xfrm>
              <a:off x="2247362" y="2005915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56"/>
            <p:cNvSpPr/>
            <p:nvPr/>
          </p:nvSpPr>
          <p:spPr>
            <a:xfrm>
              <a:off x="2271028" y="2020511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56"/>
            <p:cNvSpPr/>
            <p:nvPr/>
          </p:nvSpPr>
          <p:spPr>
            <a:xfrm>
              <a:off x="2271367" y="2016655"/>
              <a:ext cx="149" cy="1059"/>
            </a:xfrm>
            <a:custGeom>
              <a:rect b="b" l="l" r="r" t="t"/>
              <a:pathLst>
                <a:path extrusionOk="0" h="78" w="11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6"/>
            <p:cNvSpPr/>
            <p:nvPr/>
          </p:nvSpPr>
          <p:spPr>
            <a:xfrm>
              <a:off x="2270987" y="2020986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56"/>
            <p:cNvSpPr/>
            <p:nvPr/>
          </p:nvSpPr>
          <p:spPr>
            <a:xfrm>
              <a:off x="2271082" y="20199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56"/>
            <p:cNvSpPr/>
            <p:nvPr/>
          </p:nvSpPr>
          <p:spPr>
            <a:xfrm>
              <a:off x="2271313" y="201789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6"/>
            <p:cNvSpPr/>
            <p:nvPr/>
          </p:nvSpPr>
          <p:spPr>
            <a:xfrm>
              <a:off x="2270933" y="202146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56"/>
            <p:cNvSpPr/>
            <p:nvPr/>
          </p:nvSpPr>
          <p:spPr>
            <a:xfrm>
              <a:off x="2261143" y="2049037"/>
              <a:ext cx="1018" cy="3992"/>
            </a:xfrm>
            <a:custGeom>
              <a:rect b="b" l="l" r="r" t="t"/>
              <a:pathLst>
                <a:path extrusionOk="0" h="294" w="75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56"/>
            <p:cNvSpPr/>
            <p:nvPr/>
          </p:nvSpPr>
          <p:spPr>
            <a:xfrm>
              <a:off x="2271272" y="2018325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56"/>
            <p:cNvSpPr/>
            <p:nvPr/>
          </p:nvSpPr>
          <p:spPr>
            <a:xfrm>
              <a:off x="2271123" y="201937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56"/>
            <p:cNvSpPr/>
            <p:nvPr/>
          </p:nvSpPr>
          <p:spPr>
            <a:xfrm>
              <a:off x="2270892" y="2021936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56"/>
            <p:cNvSpPr/>
            <p:nvPr/>
          </p:nvSpPr>
          <p:spPr>
            <a:xfrm>
              <a:off x="2271177" y="2018800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6"/>
            <p:cNvSpPr/>
            <p:nvPr/>
          </p:nvSpPr>
          <p:spPr>
            <a:xfrm>
              <a:off x="2270892" y="202235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6"/>
            <p:cNvSpPr/>
            <p:nvPr/>
          </p:nvSpPr>
          <p:spPr>
            <a:xfrm>
              <a:off x="2260668" y="2062248"/>
              <a:ext cx="9192" cy="13265"/>
            </a:xfrm>
            <a:custGeom>
              <a:rect b="b" l="l" r="r" t="t"/>
              <a:pathLst>
                <a:path extrusionOk="0" h="977" w="677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56"/>
            <p:cNvSpPr/>
            <p:nvPr/>
          </p:nvSpPr>
          <p:spPr>
            <a:xfrm>
              <a:off x="2266140" y="206262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56"/>
            <p:cNvSpPr/>
            <p:nvPr/>
          </p:nvSpPr>
          <p:spPr>
            <a:xfrm>
              <a:off x="2263044" y="206462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56"/>
            <p:cNvSpPr/>
            <p:nvPr/>
          </p:nvSpPr>
          <p:spPr>
            <a:xfrm>
              <a:off x="2265515" y="2063388"/>
              <a:ext cx="353" cy="339"/>
            </a:xfrm>
            <a:custGeom>
              <a:rect b="b" l="l" r="r" t="t"/>
              <a:pathLst>
                <a:path extrusionOk="0" h="25" w="26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6"/>
            <p:cNvSpPr/>
            <p:nvPr/>
          </p:nvSpPr>
          <p:spPr>
            <a:xfrm>
              <a:off x="2261103" y="2064380"/>
              <a:ext cx="434" cy="109"/>
            </a:xfrm>
            <a:custGeom>
              <a:rect b="b" l="l" r="r" t="t"/>
              <a:pathLst>
                <a:path extrusionOk="0" h="8" w="32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6"/>
            <p:cNvSpPr/>
            <p:nvPr/>
          </p:nvSpPr>
          <p:spPr>
            <a:xfrm>
              <a:off x="2264904" y="206405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56"/>
            <p:cNvSpPr/>
            <p:nvPr/>
          </p:nvSpPr>
          <p:spPr>
            <a:xfrm>
              <a:off x="2264375" y="2064339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56"/>
            <p:cNvSpPr/>
            <p:nvPr/>
          </p:nvSpPr>
          <p:spPr>
            <a:xfrm>
              <a:off x="2262243" y="2064570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6"/>
            <p:cNvSpPr/>
            <p:nvPr/>
          </p:nvSpPr>
          <p:spPr>
            <a:xfrm>
              <a:off x="2263615" y="206457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56"/>
            <p:cNvSpPr/>
            <p:nvPr/>
          </p:nvSpPr>
          <p:spPr>
            <a:xfrm>
              <a:off x="2260668" y="2064380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56"/>
            <p:cNvSpPr/>
            <p:nvPr/>
          </p:nvSpPr>
          <p:spPr>
            <a:xfrm>
              <a:off x="2265896" y="2063008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56"/>
            <p:cNvSpPr/>
            <p:nvPr/>
          </p:nvSpPr>
          <p:spPr>
            <a:xfrm>
              <a:off x="2266235" y="2062194"/>
              <a:ext cx="2050" cy="258"/>
            </a:xfrm>
            <a:custGeom>
              <a:rect b="b" l="l" r="r" t="t"/>
              <a:pathLst>
                <a:path extrusionOk="0" h="19" w="151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56"/>
            <p:cNvSpPr/>
            <p:nvPr/>
          </p:nvSpPr>
          <p:spPr>
            <a:xfrm>
              <a:off x="2260668" y="2064339"/>
              <a:ext cx="353" cy="4616"/>
            </a:xfrm>
            <a:custGeom>
              <a:rect b="b" l="l" r="r" t="t"/>
              <a:pathLst>
                <a:path extrusionOk="0" h="340" w="26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56"/>
            <p:cNvSpPr/>
            <p:nvPr/>
          </p:nvSpPr>
          <p:spPr>
            <a:xfrm>
              <a:off x="2267851" y="2123754"/>
              <a:ext cx="76781" cy="124832"/>
            </a:xfrm>
            <a:custGeom>
              <a:rect b="b" l="l" r="r" t="t"/>
              <a:pathLst>
                <a:path extrusionOk="0" h="9194" w="5655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6"/>
            <p:cNvSpPr/>
            <p:nvPr/>
          </p:nvSpPr>
          <p:spPr>
            <a:xfrm>
              <a:off x="2344428" y="21553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6"/>
            <p:cNvSpPr/>
            <p:nvPr/>
          </p:nvSpPr>
          <p:spPr>
            <a:xfrm>
              <a:off x="2275454" y="2213298"/>
              <a:ext cx="489" cy="448"/>
            </a:xfrm>
            <a:custGeom>
              <a:rect b="b" l="l" r="r" t="t"/>
              <a:pathLst>
                <a:path extrusionOk="0" h="33" w="36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56"/>
            <p:cNvSpPr/>
            <p:nvPr/>
          </p:nvSpPr>
          <p:spPr>
            <a:xfrm>
              <a:off x="2276119" y="2212116"/>
              <a:ext cx="1059" cy="964"/>
            </a:xfrm>
            <a:custGeom>
              <a:rect b="b" l="l" r="r" t="t"/>
              <a:pathLst>
                <a:path extrusionOk="0" h="71" w="78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56"/>
            <p:cNvSpPr/>
            <p:nvPr/>
          </p:nvSpPr>
          <p:spPr>
            <a:xfrm>
              <a:off x="2280777" y="2242204"/>
              <a:ext cx="14" cy="339"/>
            </a:xfrm>
            <a:custGeom>
              <a:rect b="b" l="l" r="r" t="t"/>
              <a:pathLst>
                <a:path extrusionOk="0" h="25" w="1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56"/>
            <p:cNvSpPr/>
            <p:nvPr/>
          </p:nvSpPr>
          <p:spPr>
            <a:xfrm>
              <a:off x="2280817" y="2243155"/>
              <a:ext cx="448" cy="4141"/>
            </a:xfrm>
            <a:custGeom>
              <a:rect b="b" l="l" r="r" t="t"/>
              <a:pathLst>
                <a:path extrusionOk="0" h="305" w="33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6"/>
            <p:cNvSpPr/>
            <p:nvPr/>
          </p:nvSpPr>
          <p:spPr>
            <a:xfrm>
              <a:off x="2281252" y="2247282"/>
              <a:ext cx="204" cy="1494"/>
            </a:xfrm>
            <a:custGeom>
              <a:rect b="b" l="l" r="r" t="t"/>
              <a:pathLst>
                <a:path extrusionOk="0" h="110" w="15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56"/>
            <p:cNvSpPr/>
            <p:nvPr/>
          </p:nvSpPr>
          <p:spPr>
            <a:xfrm>
              <a:off x="2276215" y="2216393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56"/>
            <p:cNvSpPr/>
            <p:nvPr/>
          </p:nvSpPr>
          <p:spPr>
            <a:xfrm>
              <a:off x="2280722" y="2241389"/>
              <a:ext cx="14" cy="828"/>
            </a:xfrm>
            <a:custGeom>
              <a:rect b="b" l="l" r="r" t="t"/>
              <a:pathLst>
                <a:path extrusionOk="0" h="61" w="1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56"/>
            <p:cNvSpPr/>
            <p:nvPr/>
          </p:nvSpPr>
          <p:spPr>
            <a:xfrm>
              <a:off x="2281917" y="22487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56"/>
            <p:cNvSpPr/>
            <p:nvPr/>
          </p:nvSpPr>
          <p:spPr>
            <a:xfrm>
              <a:off x="2280777" y="2242530"/>
              <a:ext cx="54" cy="638"/>
            </a:xfrm>
            <a:custGeom>
              <a:rect b="b" l="l" r="r" t="t"/>
              <a:pathLst>
                <a:path extrusionOk="0" h="47" w="4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56"/>
            <p:cNvSpPr/>
            <p:nvPr/>
          </p:nvSpPr>
          <p:spPr>
            <a:xfrm>
              <a:off x="2275875" y="221515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56"/>
            <p:cNvSpPr/>
            <p:nvPr/>
          </p:nvSpPr>
          <p:spPr>
            <a:xfrm>
              <a:off x="2275780" y="22146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56"/>
            <p:cNvSpPr/>
            <p:nvPr/>
          </p:nvSpPr>
          <p:spPr>
            <a:xfrm>
              <a:off x="2276024" y="2215728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56"/>
            <p:cNvSpPr/>
            <p:nvPr/>
          </p:nvSpPr>
          <p:spPr>
            <a:xfrm>
              <a:off x="2280722" y="2242109"/>
              <a:ext cx="163" cy="1534"/>
            </a:xfrm>
            <a:custGeom>
              <a:rect b="b" l="l" r="r" t="t"/>
              <a:pathLst>
                <a:path extrusionOk="0" h="113" w="12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56"/>
            <p:cNvSpPr/>
            <p:nvPr/>
          </p:nvSpPr>
          <p:spPr>
            <a:xfrm>
              <a:off x="2281252" y="2247296"/>
              <a:ext cx="204" cy="1480"/>
            </a:xfrm>
            <a:custGeom>
              <a:rect b="b" l="l" r="r" t="t"/>
              <a:pathLst>
                <a:path extrusionOk="0" h="109" w="15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56"/>
            <p:cNvSpPr/>
            <p:nvPr/>
          </p:nvSpPr>
          <p:spPr>
            <a:xfrm>
              <a:off x="2269222" y="2162721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56"/>
            <p:cNvSpPr/>
            <p:nvPr/>
          </p:nvSpPr>
          <p:spPr>
            <a:xfrm>
              <a:off x="2268611" y="2149850"/>
              <a:ext cx="18737" cy="6802"/>
            </a:xfrm>
            <a:custGeom>
              <a:rect b="b" l="l" r="r" t="t"/>
              <a:pathLst>
                <a:path extrusionOk="0" h="501" w="138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56"/>
            <p:cNvSpPr/>
            <p:nvPr/>
          </p:nvSpPr>
          <p:spPr>
            <a:xfrm>
              <a:off x="2267851" y="2156693"/>
              <a:ext cx="720" cy="244"/>
            </a:xfrm>
            <a:custGeom>
              <a:rect b="b" l="l" r="r" t="t"/>
              <a:pathLst>
                <a:path extrusionOk="0" h="18" w="53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56"/>
            <p:cNvSpPr/>
            <p:nvPr/>
          </p:nvSpPr>
          <p:spPr>
            <a:xfrm>
              <a:off x="2262854" y="2051169"/>
              <a:ext cx="78532" cy="79768"/>
            </a:xfrm>
            <a:custGeom>
              <a:rect b="b" l="l" r="r" t="t"/>
              <a:pathLst>
                <a:path extrusionOk="0" h="5875" w="5784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56"/>
            <p:cNvSpPr/>
            <p:nvPr/>
          </p:nvSpPr>
          <p:spPr>
            <a:xfrm>
              <a:off x="2274164" y="2107447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56"/>
            <p:cNvSpPr/>
            <p:nvPr/>
          </p:nvSpPr>
          <p:spPr>
            <a:xfrm>
              <a:off x="2273173" y="2107203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56"/>
            <p:cNvSpPr/>
            <p:nvPr/>
          </p:nvSpPr>
          <p:spPr>
            <a:xfrm>
              <a:off x="2275739" y="2108058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56"/>
            <p:cNvSpPr/>
            <p:nvPr/>
          </p:nvSpPr>
          <p:spPr>
            <a:xfrm>
              <a:off x="2274694" y="210758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56"/>
            <p:cNvSpPr/>
            <p:nvPr/>
          </p:nvSpPr>
          <p:spPr>
            <a:xfrm>
              <a:off x="2275210" y="2107828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6"/>
            <p:cNvSpPr/>
            <p:nvPr/>
          </p:nvSpPr>
          <p:spPr>
            <a:xfrm>
              <a:off x="2273648" y="2107298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6"/>
            <p:cNvSpPr/>
            <p:nvPr/>
          </p:nvSpPr>
          <p:spPr>
            <a:xfrm>
              <a:off x="2276310" y="2108344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6"/>
            <p:cNvSpPr/>
            <p:nvPr/>
          </p:nvSpPr>
          <p:spPr>
            <a:xfrm>
              <a:off x="2272168" y="2060822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56"/>
            <p:cNvSpPr/>
            <p:nvPr/>
          </p:nvSpPr>
          <p:spPr>
            <a:xfrm>
              <a:off x="2272454" y="206048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56"/>
            <p:cNvSpPr/>
            <p:nvPr/>
          </p:nvSpPr>
          <p:spPr>
            <a:xfrm>
              <a:off x="2271788" y="2061148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56"/>
            <p:cNvSpPr/>
            <p:nvPr/>
          </p:nvSpPr>
          <p:spPr>
            <a:xfrm>
              <a:off x="2271693" y="2054590"/>
              <a:ext cx="1208" cy="4576"/>
            </a:xfrm>
            <a:custGeom>
              <a:rect b="b" l="l" r="r" t="t"/>
              <a:pathLst>
                <a:path extrusionOk="0" h="337" w="89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56"/>
            <p:cNvSpPr/>
            <p:nvPr/>
          </p:nvSpPr>
          <p:spPr>
            <a:xfrm>
              <a:off x="2272698" y="2059953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6"/>
            <p:cNvSpPr/>
            <p:nvPr/>
          </p:nvSpPr>
          <p:spPr>
            <a:xfrm>
              <a:off x="2270077" y="2061393"/>
              <a:ext cx="1684" cy="584"/>
            </a:xfrm>
            <a:custGeom>
              <a:rect b="b" l="l" r="r" t="t"/>
              <a:pathLst>
                <a:path extrusionOk="0" h="43" w="124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56"/>
            <p:cNvSpPr/>
            <p:nvPr/>
          </p:nvSpPr>
          <p:spPr>
            <a:xfrm>
              <a:off x="2295223" y="2052024"/>
              <a:ext cx="26354" cy="13985"/>
            </a:xfrm>
            <a:custGeom>
              <a:rect b="b" l="l" r="r" t="t"/>
              <a:pathLst>
                <a:path extrusionOk="0" h="1030" w="1941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56"/>
            <p:cNvSpPr/>
            <p:nvPr/>
          </p:nvSpPr>
          <p:spPr>
            <a:xfrm>
              <a:off x="2274259" y="2051169"/>
              <a:ext cx="3775" cy="299"/>
            </a:xfrm>
            <a:custGeom>
              <a:rect b="b" l="l" r="r" t="t"/>
              <a:pathLst>
                <a:path extrusionOk="0" h="22" w="278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6"/>
            <p:cNvSpPr/>
            <p:nvPr/>
          </p:nvSpPr>
          <p:spPr>
            <a:xfrm>
              <a:off x="2270227" y="2064285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6"/>
            <p:cNvSpPr/>
            <p:nvPr/>
          </p:nvSpPr>
          <p:spPr>
            <a:xfrm>
              <a:off x="2270227" y="2063579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6"/>
            <p:cNvSpPr/>
            <p:nvPr/>
          </p:nvSpPr>
          <p:spPr>
            <a:xfrm>
              <a:off x="2264375" y="2076314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6"/>
            <p:cNvSpPr/>
            <p:nvPr/>
          </p:nvSpPr>
          <p:spPr>
            <a:xfrm>
              <a:off x="2270227" y="206390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6"/>
            <p:cNvSpPr/>
            <p:nvPr/>
          </p:nvSpPr>
          <p:spPr>
            <a:xfrm>
              <a:off x="2265380" y="2075839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56"/>
            <p:cNvSpPr/>
            <p:nvPr/>
          </p:nvSpPr>
          <p:spPr>
            <a:xfrm>
              <a:off x="2265190" y="207588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6"/>
            <p:cNvSpPr/>
            <p:nvPr/>
          </p:nvSpPr>
          <p:spPr>
            <a:xfrm>
              <a:off x="2263900" y="207659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6"/>
            <p:cNvSpPr/>
            <p:nvPr/>
          </p:nvSpPr>
          <p:spPr>
            <a:xfrm>
              <a:off x="2265000" y="2075975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6"/>
            <p:cNvSpPr/>
            <p:nvPr/>
          </p:nvSpPr>
          <p:spPr>
            <a:xfrm>
              <a:off x="2264714" y="207612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56"/>
            <p:cNvSpPr/>
            <p:nvPr/>
          </p:nvSpPr>
          <p:spPr>
            <a:xfrm>
              <a:off x="2262949" y="207721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56"/>
            <p:cNvSpPr/>
            <p:nvPr/>
          </p:nvSpPr>
          <p:spPr>
            <a:xfrm>
              <a:off x="2270077" y="2062058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6"/>
            <p:cNvSpPr/>
            <p:nvPr/>
          </p:nvSpPr>
          <p:spPr>
            <a:xfrm>
              <a:off x="2270132" y="206257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6"/>
            <p:cNvSpPr/>
            <p:nvPr/>
          </p:nvSpPr>
          <p:spPr>
            <a:xfrm>
              <a:off x="2263289" y="2076830"/>
              <a:ext cx="394" cy="258"/>
            </a:xfrm>
            <a:custGeom>
              <a:rect b="b" l="l" r="r" t="t"/>
              <a:pathLst>
                <a:path extrusionOk="0" h="19" w="29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6"/>
            <p:cNvSpPr/>
            <p:nvPr/>
          </p:nvSpPr>
          <p:spPr>
            <a:xfrm>
              <a:off x="2270173" y="206310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6"/>
            <p:cNvSpPr/>
            <p:nvPr/>
          </p:nvSpPr>
          <p:spPr>
            <a:xfrm>
              <a:off x="2334109" y="212622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6"/>
            <p:cNvSpPr/>
            <p:nvPr/>
          </p:nvSpPr>
          <p:spPr>
            <a:xfrm>
              <a:off x="2334204" y="212607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6"/>
            <p:cNvSpPr/>
            <p:nvPr/>
          </p:nvSpPr>
          <p:spPr>
            <a:xfrm>
              <a:off x="2334150" y="21261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6"/>
            <p:cNvSpPr/>
            <p:nvPr/>
          </p:nvSpPr>
          <p:spPr>
            <a:xfrm>
              <a:off x="2334204" y="212603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56"/>
            <p:cNvSpPr/>
            <p:nvPr/>
          </p:nvSpPr>
          <p:spPr>
            <a:xfrm>
              <a:off x="2334055" y="212632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56"/>
            <p:cNvSpPr/>
            <p:nvPr/>
          </p:nvSpPr>
          <p:spPr>
            <a:xfrm>
              <a:off x="2334109" y="212626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6"/>
            <p:cNvSpPr/>
            <p:nvPr/>
          </p:nvSpPr>
          <p:spPr>
            <a:xfrm>
              <a:off x="2336580" y="2124365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56"/>
            <p:cNvSpPr/>
            <p:nvPr/>
          </p:nvSpPr>
          <p:spPr>
            <a:xfrm>
              <a:off x="2304306" y="212978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56"/>
            <p:cNvSpPr/>
            <p:nvPr/>
          </p:nvSpPr>
          <p:spPr>
            <a:xfrm>
              <a:off x="2337245" y="212398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6"/>
            <p:cNvSpPr/>
            <p:nvPr/>
          </p:nvSpPr>
          <p:spPr>
            <a:xfrm>
              <a:off x="2317952" y="2130217"/>
              <a:ext cx="584" cy="54"/>
            </a:xfrm>
            <a:custGeom>
              <a:rect b="b" l="l" r="r" t="t"/>
              <a:pathLst>
                <a:path extrusionOk="0" h="4" w="43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56"/>
            <p:cNvSpPr/>
            <p:nvPr/>
          </p:nvSpPr>
          <p:spPr>
            <a:xfrm>
              <a:off x="2304687" y="212978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56"/>
            <p:cNvSpPr/>
            <p:nvPr/>
          </p:nvSpPr>
          <p:spPr>
            <a:xfrm>
              <a:off x="2318658" y="2130312"/>
              <a:ext cx="3245" cy="312"/>
            </a:xfrm>
            <a:custGeom>
              <a:rect b="b" l="l" r="r" t="t"/>
              <a:pathLst>
                <a:path extrusionOk="0" h="23" w="239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56"/>
            <p:cNvSpPr/>
            <p:nvPr/>
          </p:nvSpPr>
          <p:spPr>
            <a:xfrm>
              <a:off x="2336241" y="2124555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56"/>
            <p:cNvSpPr/>
            <p:nvPr/>
          </p:nvSpPr>
          <p:spPr>
            <a:xfrm>
              <a:off x="2336010" y="212470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56"/>
            <p:cNvSpPr/>
            <p:nvPr/>
          </p:nvSpPr>
          <p:spPr>
            <a:xfrm>
              <a:off x="2335725" y="212489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56"/>
            <p:cNvSpPr/>
            <p:nvPr/>
          </p:nvSpPr>
          <p:spPr>
            <a:xfrm>
              <a:off x="2341237" y="2121989"/>
              <a:ext cx="530" cy="258"/>
            </a:xfrm>
            <a:custGeom>
              <a:rect b="b" l="l" r="r" t="t"/>
              <a:pathLst>
                <a:path extrusionOk="0" h="19" w="39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56"/>
            <p:cNvSpPr/>
            <p:nvPr/>
          </p:nvSpPr>
          <p:spPr>
            <a:xfrm>
              <a:off x="2336865" y="2124229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6"/>
            <p:cNvSpPr/>
            <p:nvPr/>
          </p:nvSpPr>
          <p:spPr>
            <a:xfrm>
              <a:off x="2339472" y="2122844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56"/>
            <p:cNvSpPr/>
            <p:nvPr/>
          </p:nvSpPr>
          <p:spPr>
            <a:xfrm>
              <a:off x="2301876" y="2129457"/>
              <a:ext cx="679" cy="109"/>
            </a:xfrm>
            <a:custGeom>
              <a:rect b="b" l="l" r="r" t="t"/>
              <a:pathLst>
                <a:path extrusionOk="0" h="8" w="5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56"/>
            <p:cNvSpPr/>
            <p:nvPr/>
          </p:nvSpPr>
          <p:spPr>
            <a:xfrm>
              <a:off x="2340572" y="2122274"/>
              <a:ext cx="530" cy="258"/>
            </a:xfrm>
            <a:custGeom>
              <a:rect b="b" l="l" r="r" t="t"/>
              <a:pathLst>
                <a:path extrusionOk="0" h="19" w="39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56"/>
            <p:cNvSpPr/>
            <p:nvPr/>
          </p:nvSpPr>
          <p:spPr>
            <a:xfrm>
              <a:off x="2334340" y="2125886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56"/>
            <p:cNvSpPr/>
            <p:nvPr/>
          </p:nvSpPr>
          <p:spPr>
            <a:xfrm>
              <a:off x="2338956" y="2123129"/>
              <a:ext cx="394" cy="163"/>
            </a:xfrm>
            <a:custGeom>
              <a:rect b="b" l="l" r="r" t="t"/>
              <a:pathLst>
                <a:path extrusionOk="0" h="12" w="29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56"/>
            <p:cNvSpPr/>
            <p:nvPr/>
          </p:nvSpPr>
          <p:spPr>
            <a:xfrm>
              <a:off x="2327307" y="2127406"/>
              <a:ext cx="1684" cy="638"/>
            </a:xfrm>
            <a:custGeom>
              <a:rect b="b" l="l" r="r" t="t"/>
              <a:pathLst>
                <a:path extrusionOk="0" h="47" w="124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6"/>
            <p:cNvSpPr/>
            <p:nvPr/>
          </p:nvSpPr>
          <p:spPr>
            <a:xfrm>
              <a:off x="2338481" y="2123374"/>
              <a:ext cx="339" cy="149"/>
            </a:xfrm>
            <a:custGeom>
              <a:rect b="b" l="l" r="r" t="t"/>
              <a:pathLst>
                <a:path extrusionOk="0" h="11" w="25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6"/>
            <p:cNvSpPr/>
            <p:nvPr/>
          </p:nvSpPr>
          <p:spPr>
            <a:xfrm>
              <a:off x="2328977" y="2126361"/>
              <a:ext cx="3815" cy="1059"/>
            </a:xfrm>
            <a:custGeom>
              <a:rect b="b" l="l" r="r" t="t"/>
              <a:pathLst>
                <a:path extrusionOk="0" h="78" w="281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6"/>
            <p:cNvSpPr/>
            <p:nvPr/>
          </p:nvSpPr>
          <p:spPr>
            <a:xfrm>
              <a:off x="2302691" y="2129592"/>
              <a:ext cx="489" cy="68"/>
            </a:xfrm>
            <a:custGeom>
              <a:rect b="b" l="l" r="r" t="t"/>
              <a:pathLst>
                <a:path extrusionOk="0" h="5" w="36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6"/>
            <p:cNvSpPr/>
            <p:nvPr/>
          </p:nvSpPr>
          <p:spPr>
            <a:xfrm>
              <a:off x="2334245" y="2125981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56"/>
            <p:cNvSpPr/>
            <p:nvPr/>
          </p:nvSpPr>
          <p:spPr>
            <a:xfrm>
              <a:off x="2334489" y="2125750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56"/>
            <p:cNvSpPr/>
            <p:nvPr/>
          </p:nvSpPr>
          <p:spPr>
            <a:xfrm>
              <a:off x="2303302" y="2129647"/>
              <a:ext cx="394" cy="54"/>
            </a:xfrm>
            <a:custGeom>
              <a:rect b="b" l="l" r="r" t="t"/>
              <a:pathLst>
                <a:path extrusionOk="0" h="4" w="29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6"/>
            <p:cNvSpPr/>
            <p:nvPr/>
          </p:nvSpPr>
          <p:spPr>
            <a:xfrm>
              <a:off x="2333294" y="212645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6"/>
            <p:cNvSpPr/>
            <p:nvPr/>
          </p:nvSpPr>
          <p:spPr>
            <a:xfrm>
              <a:off x="2334394" y="212584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56"/>
            <p:cNvSpPr/>
            <p:nvPr/>
          </p:nvSpPr>
          <p:spPr>
            <a:xfrm>
              <a:off x="2340002" y="2122559"/>
              <a:ext cx="489" cy="258"/>
            </a:xfrm>
            <a:custGeom>
              <a:rect b="b" l="l" r="r" t="t"/>
              <a:pathLst>
                <a:path extrusionOk="0" h="19" w="36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56"/>
            <p:cNvSpPr/>
            <p:nvPr/>
          </p:nvSpPr>
          <p:spPr>
            <a:xfrm>
              <a:off x="2334530" y="212565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56"/>
            <p:cNvSpPr/>
            <p:nvPr/>
          </p:nvSpPr>
          <p:spPr>
            <a:xfrm>
              <a:off x="2305202" y="212983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6"/>
            <p:cNvSpPr/>
            <p:nvPr/>
          </p:nvSpPr>
          <p:spPr>
            <a:xfrm>
              <a:off x="2335100" y="2125275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6"/>
            <p:cNvSpPr/>
            <p:nvPr/>
          </p:nvSpPr>
          <p:spPr>
            <a:xfrm>
              <a:off x="2334964" y="212537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56"/>
            <p:cNvSpPr/>
            <p:nvPr/>
          </p:nvSpPr>
          <p:spPr>
            <a:xfrm>
              <a:off x="2335535" y="2124990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56"/>
            <p:cNvSpPr/>
            <p:nvPr/>
          </p:nvSpPr>
          <p:spPr>
            <a:xfrm>
              <a:off x="2338046" y="212360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6"/>
            <p:cNvSpPr/>
            <p:nvPr/>
          </p:nvSpPr>
          <p:spPr>
            <a:xfrm>
              <a:off x="2303831" y="2129742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56"/>
            <p:cNvSpPr/>
            <p:nvPr/>
          </p:nvSpPr>
          <p:spPr>
            <a:xfrm>
              <a:off x="2335290" y="2125125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56"/>
            <p:cNvSpPr/>
            <p:nvPr/>
          </p:nvSpPr>
          <p:spPr>
            <a:xfrm>
              <a:off x="2334679" y="212556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6"/>
            <p:cNvSpPr/>
            <p:nvPr/>
          </p:nvSpPr>
          <p:spPr>
            <a:xfrm>
              <a:off x="2337626" y="212379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56"/>
            <p:cNvSpPr/>
            <p:nvPr/>
          </p:nvSpPr>
          <p:spPr>
            <a:xfrm>
              <a:off x="2334815" y="212546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56"/>
            <p:cNvSpPr/>
            <p:nvPr/>
          </p:nvSpPr>
          <p:spPr>
            <a:xfrm>
              <a:off x="2286819" y="2116381"/>
              <a:ext cx="21398" cy="53672"/>
            </a:xfrm>
            <a:custGeom>
              <a:rect b="b" l="l" r="r" t="t"/>
              <a:pathLst>
                <a:path extrusionOk="0" h="3953" w="1576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6"/>
            <p:cNvSpPr/>
            <p:nvPr/>
          </p:nvSpPr>
          <p:spPr>
            <a:xfrm>
              <a:off x="2291041" y="2116476"/>
              <a:ext cx="1589" cy="3435"/>
            </a:xfrm>
            <a:custGeom>
              <a:rect b="b" l="l" r="r" t="t"/>
              <a:pathLst>
                <a:path extrusionOk="0" h="253" w="117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56"/>
            <p:cNvSpPr/>
            <p:nvPr/>
          </p:nvSpPr>
          <p:spPr>
            <a:xfrm>
              <a:off x="2287484" y="2138431"/>
              <a:ext cx="1534" cy="5906"/>
            </a:xfrm>
            <a:custGeom>
              <a:rect b="b" l="l" r="r" t="t"/>
              <a:pathLst>
                <a:path extrusionOk="0" h="435" w="113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56"/>
            <p:cNvSpPr/>
            <p:nvPr/>
          </p:nvSpPr>
          <p:spPr>
            <a:xfrm>
              <a:off x="2292942" y="2120903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6"/>
            <p:cNvSpPr/>
            <p:nvPr/>
          </p:nvSpPr>
          <p:spPr>
            <a:xfrm>
              <a:off x="2292711" y="2120183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56"/>
            <p:cNvSpPr/>
            <p:nvPr/>
          </p:nvSpPr>
          <p:spPr>
            <a:xfrm>
              <a:off x="2293376" y="212246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56"/>
            <p:cNvSpPr/>
            <p:nvPr/>
          </p:nvSpPr>
          <p:spPr>
            <a:xfrm>
              <a:off x="2287049" y="2144324"/>
              <a:ext cx="448" cy="1398"/>
            </a:xfrm>
            <a:custGeom>
              <a:rect b="b" l="l" r="r" t="t"/>
              <a:pathLst>
                <a:path extrusionOk="0" h="103" w="33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56"/>
            <p:cNvSpPr/>
            <p:nvPr/>
          </p:nvSpPr>
          <p:spPr>
            <a:xfrm>
              <a:off x="2293281" y="2122043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56"/>
            <p:cNvSpPr/>
            <p:nvPr/>
          </p:nvSpPr>
          <p:spPr>
            <a:xfrm>
              <a:off x="2287769" y="2147800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56"/>
            <p:cNvSpPr/>
            <p:nvPr/>
          </p:nvSpPr>
          <p:spPr>
            <a:xfrm>
              <a:off x="2288000" y="214818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56"/>
            <p:cNvSpPr/>
            <p:nvPr/>
          </p:nvSpPr>
          <p:spPr>
            <a:xfrm>
              <a:off x="2295467" y="2150705"/>
              <a:ext cx="720" cy="109"/>
            </a:xfrm>
            <a:custGeom>
              <a:rect b="b" l="l" r="r" t="t"/>
              <a:pathLst>
                <a:path extrusionOk="0" h="8" w="53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56"/>
            <p:cNvSpPr/>
            <p:nvPr/>
          </p:nvSpPr>
          <p:spPr>
            <a:xfrm>
              <a:off x="2288760" y="2148709"/>
              <a:ext cx="299" cy="299"/>
            </a:xfrm>
            <a:custGeom>
              <a:rect b="b" l="l" r="r" t="t"/>
              <a:pathLst>
                <a:path extrusionOk="0" h="22" w="22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56"/>
            <p:cNvSpPr/>
            <p:nvPr/>
          </p:nvSpPr>
          <p:spPr>
            <a:xfrm>
              <a:off x="2288285" y="2148370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56"/>
            <p:cNvSpPr/>
            <p:nvPr/>
          </p:nvSpPr>
          <p:spPr>
            <a:xfrm>
              <a:off x="2294748" y="2150800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56"/>
            <p:cNvSpPr/>
            <p:nvPr/>
          </p:nvSpPr>
          <p:spPr>
            <a:xfrm>
              <a:off x="2293227" y="2151126"/>
              <a:ext cx="638" cy="204"/>
            </a:xfrm>
            <a:custGeom>
              <a:rect b="b" l="l" r="r" t="t"/>
              <a:pathLst>
                <a:path extrusionOk="0" h="15" w="47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56"/>
            <p:cNvSpPr/>
            <p:nvPr/>
          </p:nvSpPr>
          <p:spPr>
            <a:xfrm>
              <a:off x="2296703" y="2150800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6"/>
            <p:cNvSpPr/>
            <p:nvPr/>
          </p:nvSpPr>
          <p:spPr>
            <a:xfrm>
              <a:off x="2289195" y="2149130"/>
              <a:ext cx="489" cy="394"/>
            </a:xfrm>
            <a:custGeom>
              <a:rect b="b" l="l" r="r" t="t"/>
              <a:pathLst>
                <a:path extrusionOk="0" h="29" w="36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56"/>
            <p:cNvSpPr/>
            <p:nvPr/>
          </p:nvSpPr>
          <p:spPr>
            <a:xfrm>
              <a:off x="2297273" y="2150895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56"/>
            <p:cNvSpPr/>
            <p:nvPr/>
          </p:nvSpPr>
          <p:spPr>
            <a:xfrm>
              <a:off x="2293987" y="2150936"/>
              <a:ext cx="543" cy="163"/>
            </a:xfrm>
            <a:custGeom>
              <a:rect b="b" l="l" r="r" t="t"/>
              <a:pathLst>
                <a:path extrusionOk="0" h="12" w="4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56"/>
            <p:cNvSpPr/>
            <p:nvPr/>
          </p:nvSpPr>
          <p:spPr>
            <a:xfrm>
              <a:off x="2306913" y="2152701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56"/>
            <p:cNvSpPr/>
            <p:nvPr/>
          </p:nvSpPr>
          <p:spPr>
            <a:xfrm>
              <a:off x="2307293" y="2153081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56"/>
            <p:cNvSpPr/>
            <p:nvPr/>
          </p:nvSpPr>
          <p:spPr>
            <a:xfrm>
              <a:off x="2305352" y="2151126"/>
              <a:ext cx="530" cy="543"/>
            </a:xfrm>
            <a:custGeom>
              <a:rect b="b" l="l" r="r" t="t"/>
              <a:pathLst>
                <a:path extrusionOk="0" h="40" w="39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56"/>
            <p:cNvSpPr/>
            <p:nvPr/>
          </p:nvSpPr>
          <p:spPr>
            <a:xfrm>
              <a:off x="2305922" y="2151697"/>
              <a:ext cx="434" cy="448"/>
            </a:xfrm>
            <a:custGeom>
              <a:rect b="b" l="l" r="r" t="t"/>
              <a:pathLst>
                <a:path extrusionOk="0" h="33" w="32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56"/>
            <p:cNvSpPr/>
            <p:nvPr/>
          </p:nvSpPr>
          <p:spPr>
            <a:xfrm>
              <a:off x="2308108" y="2154792"/>
              <a:ext cx="149" cy="910"/>
            </a:xfrm>
            <a:custGeom>
              <a:rect b="b" l="l" r="r" t="t"/>
              <a:pathLst>
                <a:path extrusionOk="0" h="67" w="11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6"/>
            <p:cNvSpPr/>
            <p:nvPr/>
          </p:nvSpPr>
          <p:spPr>
            <a:xfrm>
              <a:off x="2306492" y="2152267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56"/>
            <p:cNvSpPr/>
            <p:nvPr/>
          </p:nvSpPr>
          <p:spPr>
            <a:xfrm>
              <a:off x="2297694" y="2162681"/>
              <a:ext cx="4671" cy="7047"/>
            </a:xfrm>
            <a:custGeom>
              <a:rect b="b" l="l" r="r" t="t"/>
              <a:pathLst>
                <a:path extrusionOk="0" h="519" w="344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56"/>
            <p:cNvSpPr/>
            <p:nvPr/>
          </p:nvSpPr>
          <p:spPr>
            <a:xfrm>
              <a:off x="2304727" y="2150610"/>
              <a:ext cx="489" cy="434"/>
            </a:xfrm>
            <a:custGeom>
              <a:rect b="b" l="l" r="r" t="t"/>
              <a:pathLst>
                <a:path extrusionOk="0" h="32" w="36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56"/>
            <p:cNvSpPr/>
            <p:nvPr/>
          </p:nvSpPr>
          <p:spPr>
            <a:xfrm>
              <a:off x="2304347" y="2150271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56"/>
            <p:cNvSpPr/>
            <p:nvPr/>
          </p:nvSpPr>
          <p:spPr>
            <a:xfrm>
              <a:off x="2291951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56"/>
            <p:cNvSpPr/>
            <p:nvPr/>
          </p:nvSpPr>
          <p:spPr>
            <a:xfrm>
              <a:off x="2292562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56"/>
            <p:cNvSpPr/>
            <p:nvPr/>
          </p:nvSpPr>
          <p:spPr>
            <a:xfrm>
              <a:off x="2291095" y="211647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56"/>
            <p:cNvSpPr/>
            <p:nvPr/>
          </p:nvSpPr>
          <p:spPr>
            <a:xfrm>
              <a:off x="2293132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56"/>
            <p:cNvSpPr/>
            <p:nvPr/>
          </p:nvSpPr>
          <p:spPr>
            <a:xfrm>
              <a:off x="2291326" y="2116476"/>
              <a:ext cx="448" cy="14"/>
            </a:xfrm>
            <a:custGeom>
              <a:rect b="b" l="l" r="r" t="t"/>
              <a:pathLst>
                <a:path extrusionOk="0" h="1" w="33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56"/>
            <p:cNvSpPr/>
            <p:nvPr/>
          </p:nvSpPr>
          <p:spPr>
            <a:xfrm>
              <a:off x="2550480" y="1720977"/>
              <a:ext cx="54867" cy="35763"/>
            </a:xfrm>
            <a:custGeom>
              <a:rect b="b" l="l" r="r" t="t"/>
              <a:pathLst>
                <a:path extrusionOk="0" h="2634" w="4041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56"/>
            <p:cNvSpPr/>
            <p:nvPr/>
          </p:nvSpPr>
          <p:spPr>
            <a:xfrm>
              <a:off x="2585741" y="173408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56"/>
            <p:cNvSpPr/>
            <p:nvPr/>
          </p:nvSpPr>
          <p:spPr>
            <a:xfrm>
              <a:off x="2587696" y="1734365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56"/>
            <p:cNvSpPr/>
            <p:nvPr/>
          </p:nvSpPr>
          <p:spPr>
            <a:xfrm>
              <a:off x="2588782" y="1734365"/>
              <a:ext cx="489" cy="14"/>
            </a:xfrm>
            <a:custGeom>
              <a:rect b="b" l="l" r="r" t="t"/>
              <a:pathLst>
                <a:path extrusionOk="0" h="1" w="36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56"/>
            <p:cNvSpPr/>
            <p:nvPr/>
          </p:nvSpPr>
          <p:spPr>
            <a:xfrm>
              <a:off x="2587221" y="1734365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56"/>
            <p:cNvSpPr/>
            <p:nvPr/>
          </p:nvSpPr>
          <p:spPr>
            <a:xfrm>
              <a:off x="2586786" y="173427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56"/>
            <p:cNvSpPr/>
            <p:nvPr/>
          </p:nvSpPr>
          <p:spPr>
            <a:xfrm>
              <a:off x="2588646" y="173436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56"/>
            <p:cNvSpPr/>
            <p:nvPr/>
          </p:nvSpPr>
          <p:spPr>
            <a:xfrm>
              <a:off x="2589352" y="1733740"/>
              <a:ext cx="6381" cy="638"/>
            </a:xfrm>
            <a:custGeom>
              <a:rect b="b" l="l" r="r" t="t"/>
              <a:pathLst>
                <a:path extrusionOk="0" h="47" w="47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56"/>
            <p:cNvSpPr/>
            <p:nvPr/>
          </p:nvSpPr>
          <p:spPr>
            <a:xfrm>
              <a:off x="2586121" y="173408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56"/>
            <p:cNvSpPr/>
            <p:nvPr/>
          </p:nvSpPr>
          <p:spPr>
            <a:xfrm>
              <a:off x="2585075" y="1734080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56"/>
            <p:cNvSpPr/>
            <p:nvPr/>
          </p:nvSpPr>
          <p:spPr>
            <a:xfrm>
              <a:off x="2553752" y="174913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56"/>
            <p:cNvSpPr/>
            <p:nvPr/>
          </p:nvSpPr>
          <p:spPr>
            <a:xfrm>
              <a:off x="2553997" y="1748716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56"/>
            <p:cNvSpPr/>
            <p:nvPr/>
          </p:nvSpPr>
          <p:spPr>
            <a:xfrm>
              <a:off x="2555612" y="1746720"/>
              <a:ext cx="244" cy="204"/>
            </a:xfrm>
            <a:custGeom>
              <a:rect b="b" l="l" r="r" t="t"/>
              <a:pathLst>
                <a:path extrusionOk="0" h="15" w="18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56"/>
            <p:cNvSpPr/>
            <p:nvPr/>
          </p:nvSpPr>
          <p:spPr>
            <a:xfrm>
              <a:off x="2554893" y="1747426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56"/>
            <p:cNvSpPr/>
            <p:nvPr/>
          </p:nvSpPr>
          <p:spPr>
            <a:xfrm>
              <a:off x="2554187" y="1748377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56"/>
            <p:cNvSpPr/>
            <p:nvPr/>
          </p:nvSpPr>
          <p:spPr>
            <a:xfrm>
              <a:off x="2555368" y="174695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56"/>
            <p:cNvSpPr/>
            <p:nvPr/>
          </p:nvSpPr>
          <p:spPr>
            <a:xfrm>
              <a:off x="2554417" y="174799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56"/>
            <p:cNvSpPr/>
            <p:nvPr/>
          </p:nvSpPr>
          <p:spPr>
            <a:xfrm>
              <a:off x="2553616" y="1749572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56"/>
            <p:cNvSpPr/>
            <p:nvPr/>
          </p:nvSpPr>
          <p:spPr>
            <a:xfrm>
              <a:off x="2553141" y="1752423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56"/>
            <p:cNvSpPr/>
            <p:nvPr/>
          </p:nvSpPr>
          <p:spPr>
            <a:xfrm>
              <a:off x="2572679" y="1720950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56"/>
            <p:cNvSpPr/>
            <p:nvPr/>
          </p:nvSpPr>
          <p:spPr>
            <a:xfrm>
              <a:off x="2553087" y="1753143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56"/>
            <p:cNvSpPr/>
            <p:nvPr/>
          </p:nvSpPr>
          <p:spPr>
            <a:xfrm>
              <a:off x="2553141" y="1751758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56"/>
            <p:cNvSpPr/>
            <p:nvPr/>
          </p:nvSpPr>
          <p:spPr>
            <a:xfrm>
              <a:off x="2555137" y="1747196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56"/>
            <p:cNvSpPr/>
            <p:nvPr/>
          </p:nvSpPr>
          <p:spPr>
            <a:xfrm>
              <a:off x="2553467" y="1750047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56"/>
            <p:cNvSpPr/>
            <p:nvPr/>
          </p:nvSpPr>
          <p:spPr>
            <a:xfrm>
              <a:off x="2553236" y="1751147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56"/>
            <p:cNvSpPr/>
            <p:nvPr/>
          </p:nvSpPr>
          <p:spPr>
            <a:xfrm>
              <a:off x="2553331" y="1750576"/>
              <a:ext cx="54" cy="285"/>
            </a:xfrm>
            <a:custGeom>
              <a:rect b="b" l="l" r="r" t="t"/>
              <a:pathLst>
                <a:path extrusionOk="0" h="21" w="4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56"/>
            <p:cNvSpPr/>
            <p:nvPr/>
          </p:nvSpPr>
          <p:spPr>
            <a:xfrm>
              <a:off x="2570398" y="1725716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56"/>
            <p:cNvSpPr/>
            <p:nvPr/>
          </p:nvSpPr>
          <p:spPr>
            <a:xfrm>
              <a:off x="2554662" y="174771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56"/>
            <p:cNvSpPr/>
            <p:nvPr/>
          </p:nvSpPr>
          <p:spPr>
            <a:xfrm>
              <a:off x="2572014" y="1722675"/>
              <a:ext cx="109" cy="190"/>
            </a:xfrm>
            <a:custGeom>
              <a:rect b="b" l="l" r="r" t="t"/>
              <a:pathLst>
                <a:path extrusionOk="0" h="14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56"/>
            <p:cNvSpPr/>
            <p:nvPr/>
          </p:nvSpPr>
          <p:spPr>
            <a:xfrm>
              <a:off x="2572489" y="172161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56"/>
            <p:cNvSpPr/>
            <p:nvPr/>
          </p:nvSpPr>
          <p:spPr>
            <a:xfrm>
              <a:off x="2572299" y="172205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56"/>
            <p:cNvSpPr/>
            <p:nvPr/>
          </p:nvSpPr>
          <p:spPr>
            <a:xfrm>
              <a:off x="2571824" y="172300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56"/>
            <p:cNvSpPr/>
            <p:nvPr/>
          </p:nvSpPr>
          <p:spPr>
            <a:xfrm>
              <a:off x="2572394" y="172186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56"/>
            <p:cNvSpPr/>
            <p:nvPr/>
          </p:nvSpPr>
          <p:spPr>
            <a:xfrm>
              <a:off x="2572150" y="172233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56"/>
            <p:cNvSpPr/>
            <p:nvPr/>
          </p:nvSpPr>
          <p:spPr>
            <a:xfrm>
              <a:off x="2570914" y="1724671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56"/>
            <p:cNvSpPr/>
            <p:nvPr/>
          </p:nvSpPr>
          <p:spPr>
            <a:xfrm>
              <a:off x="2570588" y="1725187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56"/>
            <p:cNvSpPr/>
            <p:nvPr/>
          </p:nvSpPr>
          <p:spPr>
            <a:xfrm>
              <a:off x="2571634" y="172338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56"/>
            <p:cNvSpPr/>
            <p:nvPr/>
          </p:nvSpPr>
          <p:spPr>
            <a:xfrm>
              <a:off x="2571159" y="1724195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56"/>
            <p:cNvSpPr/>
            <p:nvPr/>
          </p:nvSpPr>
          <p:spPr>
            <a:xfrm>
              <a:off x="2571389" y="1723761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56"/>
            <p:cNvSpPr/>
            <p:nvPr/>
          </p:nvSpPr>
          <p:spPr>
            <a:xfrm>
              <a:off x="2572679" y="1721140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56"/>
            <p:cNvSpPr/>
            <p:nvPr/>
          </p:nvSpPr>
          <p:spPr>
            <a:xfrm>
              <a:off x="2572584" y="1721426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56"/>
            <p:cNvSpPr/>
            <p:nvPr/>
          </p:nvSpPr>
          <p:spPr>
            <a:xfrm>
              <a:off x="2572625" y="1721235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56"/>
            <p:cNvSpPr/>
            <p:nvPr/>
          </p:nvSpPr>
          <p:spPr>
            <a:xfrm>
              <a:off x="2604994" y="1750237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56"/>
            <p:cNvSpPr/>
            <p:nvPr/>
          </p:nvSpPr>
          <p:spPr>
            <a:xfrm>
              <a:off x="2604003" y="1751242"/>
              <a:ext cx="1439" cy="2105"/>
            </a:xfrm>
            <a:custGeom>
              <a:rect b="b" l="l" r="r" t="t"/>
              <a:pathLst>
                <a:path extrusionOk="0" h="155" w="106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56"/>
            <p:cNvSpPr/>
            <p:nvPr/>
          </p:nvSpPr>
          <p:spPr>
            <a:xfrm>
              <a:off x="2605048" y="1750807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56"/>
            <p:cNvSpPr/>
            <p:nvPr/>
          </p:nvSpPr>
          <p:spPr>
            <a:xfrm>
              <a:off x="2604003" y="1743774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56"/>
            <p:cNvSpPr/>
            <p:nvPr/>
          </p:nvSpPr>
          <p:spPr>
            <a:xfrm>
              <a:off x="2604043" y="1744005"/>
              <a:ext cx="869" cy="5770"/>
            </a:xfrm>
            <a:custGeom>
              <a:rect b="b" l="l" r="r" t="t"/>
              <a:pathLst>
                <a:path extrusionOk="0" h="425" w="64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56"/>
            <p:cNvSpPr/>
            <p:nvPr/>
          </p:nvSpPr>
          <p:spPr>
            <a:xfrm>
              <a:off x="1464633" y="1859509"/>
              <a:ext cx="1344" cy="2009"/>
            </a:xfrm>
            <a:custGeom>
              <a:rect b="b" l="l" r="r" t="t"/>
              <a:pathLst>
                <a:path extrusionOk="0" h="148" w="99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56"/>
            <p:cNvSpPr/>
            <p:nvPr/>
          </p:nvSpPr>
          <p:spPr>
            <a:xfrm>
              <a:off x="1462026" y="1851905"/>
              <a:ext cx="2050" cy="5580"/>
            </a:xfrm>
            <a:custGeom>
              <a:rect b="b" l="l" r="r" t="t"/>
              <a:pathLst>
                <a:path extrusionOk="0" h="411" w="151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56"/>
            <p:cNvSpPr/>
            <p:nvPr/>
          </p:nvSpPr>
          <p:spPr>
            <a:xfrm>
              <a:off x="1586043" y="1964015"/>
              <a:ext cx="5146" cy="4100"/>
            </a:xfrm>
            <a:custGeom>
              <a:rect b="b" l="l" r="r" t="t"/>
              <a:pathLst>
                <a:path extrusionOk="0" h="302" w="379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56"/>
            <p:cNvSpPr/>
            <p:nvPr/>
          </p:nvSpPr>
          <p:spPr>
            <a:xfrm>
              <a:off x="2367754" y="1716578"/>
              <a:ext cx="22213" cy="19226"/>
            </a:xfrm>
            <a:custGeom>
              <a:rect b="b" l="l" r="r" t="t"/>
              <a:pathLst>
                <a:path extrusionOk="0" h="1416" w="1636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56"/>
            <p:cNvSpPr/>
            <p:nvPr/>
          </p:nvSpPr>
          <p:spPr>
            <a:xfrm>
              <a:off x="2376321" y="1716673"/>
              <a:ext cx="584" cy="68"/>
            </a:xfrm>
            <a:custGeom>
              <a:rect b="b" l="l" r="r" t="t"/>
              <a:pathLst>
                <a:path extrusionOk="0" h="5" w="43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56"/>
            <p:cNvSpPr/>
            <p:nvPr/>
          </p:nvSpPr>
          <p:spPr>
            <a:xfrm>
              <a:off x="2377122" y="1716728"/>
              <a:ext cx="543" cy="109"/>
            </a:xfrm>
            <a:custGeom>
              <a:rect b="b" l="l" r="r" t="t"/>
              <a:pathLst>
                <a:path extrusionOk="0" h="8" w="4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56"/>
            <p:cNvSpPr/>
            <p:nvPr/>
          </p:nvSpPr>
          <p:spPr>
            <a:xfrm>
              <a:off x="2378833" y="1717013"/>
              <a:ext cx="543" cy="109"/>
            </a:xfrm>
            <a:custGeom>
              <a:rect b="b" l="l" r="r" t="t"/>
              <a:pathLst>
                <a:path extrusionOk="0" h="8" w="4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56"/>
            <p:cNvSpPr/>
            <p:nvPr/>
          </p:nvSpPr>
          <p:spPr>
            <a:xfrm>
              <a:off x="2377937" y="1716864"/>
              <a:ext cx="584" cy="68"/>
            </a:xfrm>
            <a:custGeom>
              <a:rect b="b" l="l" r="r" t="t"/>
              <a:pathLst>
                <a:path extrusionOk="0" h="5" w="43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56"/>
            <p:cNvSpPr/>
            <p:nvPr/>
          </p:nvSpPr>
          <p:spPr>
            <a:xfrm>
              <a:off x="2375561" y="1716633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56"/>
            <p:cNvSpPr/>
            <p:nvPr/>
          </p:nvSpPr>
          <p:spPr>
            <a:xfrm>
              <a:off x="2379784" y="1717203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56"/>
            <p:cNvSpPr/>
            <p:nvPr/>
          </p:nvSpPr>
          <p:spPr>
            <a:xfrm>
              <a:off x="2368134" y="1717773"/>
              <a:ext cx="828" cy="149"/>
            </a:xfrm>
            <a:custGeom>
              <a:rect b="b" l="l" r="r" t="t"/>
              <a:pathLst>
                <a:path extrusionOk="0" h="11" w="61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56"/>
            <p:cNvSpPr/>
            <p:nvPr/>
          </p:nvSpPr>
          <p:spPr>
            <a:xfrm>
              <a:off x="2374896" y="17166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56"/>
            <p:cNvSpPr/>
            <p:nvPr/>
          </p:nvSpPr>
          <p:spPr>
            <a:xfrm>
              <a:off x="2369234" y="1717488"/>
              <a:ext cx="964" cy="244"/>
            </a:xfrm>
            <a:custGeom>
              <a:rect b="b" l="l" r="r" t="t"/>
              <a:pathLst>
                <a:path extrusionOk="0" h="18" w="71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56"/>
            <p:cNvSpPr/>
            <p:nvPr/>
          </p:nvSpPr>
          <p:spPr>
            <a:xfrm>
              <a:off x="2374176" y="1716633"/>
              <a:ext cx="638" cy="54"/>
            </a:xfrm>
            <a:custGeom>
              <a:rect b="b" l="l" r="r" t="t"/>
              <a:pathLst>
                <a:path extrusionOk="0" h="4" w="47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56"/>
            <p:cNvSpPr/>
            <p:nvPr/>
          </p:nvSpPr>
          <p:spPr>
            <a:xfrm>
              <a:off x="2374611" y="1725051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56"/>
            <p:cNvSpPr/>
            <p:nvPr/>
          </p:nvSpPr>
          <p:spPr>
            <a:xfrm>
              <a:off x="2375656" y="1726857"/>
              <a:ext cx="244" cy="530"/>
            </a:xfrm>
            <a:custGeom>
              <a:rect b="b" l="l" r="r" t="t"/>
              <a:pathLst>
                <a:path extrusionOk="0" h="39" w="18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56"/>
            <p:cNvSpPr/>
            <p:nvPr/>
          </p:nvSpPr>
          <p:spPr>
            <a:xfrm>
              <a:off x="2374461" y="172490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56"/>
            <p:cNvSpPr/>
            <p:nvPr/>
          </p:nvSpPr>
          <p:spPr>
            <a:xfrm>
              <a:off x="2374896" y="1725377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56"/>
            <p:cNvSpPr/>
            <p:nvPr/>
          </p:nvSpPr>
          <p:spPr>
            <a:xfrm>
              <a:off x="2374746" y="172518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56"/>
            <p:cNvSpPr/>
            <p:nvPr/>
          </p:nvSpPr>
          <p:spPr>
            <a:xfrm>
              <a:off x="2375466" y="1726381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56"/>
            <p:cNvSpPr/>
            <p:nvPr/>
          </p:nvSpPr>
          <p:spPr>
            <a:xfrm>
              <a:off x="2375276" y="1725947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56"/>
            <p:cNvSpPr/>
            <p:nvPr/>
          </p:nvSpPr>
          <p:spPr>
            <a:xfrm>
              <a:off x="2375086" y="1725662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56"/>
            <p:cNvSpPr/>
            <p:nvPr/>
          </p:nvSpPr>
          <p:spPr>
            <a:xfrm>
              <a:off x="2367944" y="1717963"/>
              <a:ext cx="1113" cy="4901"/>
            </a:xfrm>
            <a:custGeom>
              <a:rect b="b" l="l" r="r" t="t"/>
              <a:pathLst>
                <a:path extrusionOk="0" h="361" w="82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56"/>
            <p:cNvSpPr/>
            <p:nvPr/>
          </p:nvSpPr>
          <p:spPr>
            <a:xfrm>
              <a:off x="2376702" y="1727617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56"/>
            <p:cNvSpPr/>
            <p:nvPr/>
          </p:nvSpPr>
          <p:spPr>
            <a:xfrm>
              <a:off x="2377177" y="1727753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56"/>
            <p:cNvSpPr/>
            <p:nvPr/>
          </p:nvSpPr>
          <p:spPr>
            <a:xfrm>
              <a:off x="2377462" y="172794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56"/>
            <p:cNvSpPr/>
            <p:nvPr/>
          </p:nvSpPr>
          <p:spPr>
            <a:xfrm>
              <a:off x="2376131" y="1727468"/>
              <a:ext cx="489" cy="109"/>
            </a:xfrm>
            <a:custGeom>
              <a:rect b="b" l="l" r="r" t="t"/>
              <a:pathLst>
                <a:path extrusionOk="0" h="8" w="36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56"/>
            <p:cNvSpPr/>
            <p:nvPr/>
          </p:nvSpPr>
          <p:spPr>
            <a:xfrm>
              <a:off x="2377937" y="172832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6"/>
            <p:cNvSpPr/>
            <p:nvPr/>
          </p:nvSpPr>
          <p:spPr>
            <a:xfrm>
              <a:off x="2381169" y="1711881"/>
              <a:ext cx="32763" cy="27725"/>
            </a:xfrm>
            <a:custGeom>
              <a:rect b="b" l="l" r="r" t="t"/>
              <a:pathLst>
                <a:path extrusionOk="0" h="2042" w="2413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56"/>
            <p:cNvSpPr/>
            <p:nvPr/>
          </p:nvSpPr>
          <p:spPr>
            <a:xfrm>
              <a:off x="2379363" y="1731459"/>
              <a:ext cx="6517" cy="4535"/>
            </a:xfrm>
            <a:custGeom>
              <a:rect b="b" l="l" r="r" t="t"/>
              <a:pathLst>
                <a:path extrusionOk="0" h="334" w="48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56"/>
            <p:cNvSpPr/>
            <p:nvPr/>
          </p:nvSpPr>
          <p:spPr>
            <a:xfrm>
              <a:off x="2389668" y="171268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56"/>
            <p:cNvSpPr/>
            <p:nvPr/>
          </p:nvSpPr>
          <p:spPr>
            <a:xfrm>
              <a:off x="2389953" y="1712111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56"/>
            <p:cNvSpPr/>
            <p:nvPr/>
          </p:nvSpPr>
          <p:spPr>
            <a:xfrm>
              <a:off x="2389532" y="1713021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56"/>
            <p:cNvSpPr/>
            <p:nvPr/>
          </p:nvSpPr>
          <p:spPr>
            <a:xfrm>
              <a:off x="2389573" y="1712872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56"/>
            <p:cNvSpPr/>
            <p:nvPr/>
          </p:nvSpPr>
          <p:spPr>
            <a:xfrm>
              <a:off x="2389763" y="1712397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56"/>
            <p:cNvSpPr/>
            <p:nvPr/>
          </p:nvSpPr>
          <p:spPr>
            <a:xfrm>
              <a:off x="2389478" y="171311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56"/>
            <p:cNvSpPr/>
            <p:nvPr/>
          </p:nvSpPr>
          <p:spPr>
            <a:xfrm>
              <a:off x="2381114" y="1715248"/>
              <a:ext cx="353" cy="774"/>
            </a:xfrm>
            <a:custGeom>
              <a:rect b="b" l="l" r="r" t="t"/>
              <a:pathLst>
                <a:path extrusionOk="0" h="57" w="26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56"/>
            <p:cNvSpPr/>
            <p:nvPr/>
          </p:nvSpPr>
          <p:spPr>
            <a:xfrm>
              <a:off x="2381114" y="171524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56"/>
            <p:cNvSpPr/>
            <p:nvPr/>
          </p:nvSpPr>
          <p:spPr>
            <a:xfrm>
              <a:off x="2381209" y="1715248"/>
              <a:ext cx="3530" cy="1779"/>
            </a:xfrm>
            <a:custGeom>
              <a:rect b="b" l="l" r="r" t="t"/>
              <a:pathLst>
                <a:path extrusionOk="0" h="131" w="26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56"/>
            <p:cNvSpPr/>
            <p:nvPr/>
          </p:nvSpPr>
          <p:spPr>
            <a:xfrm>
              <a:off x="2390198" y="1711921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56"/>
            <p:cNvSpPr/>
            <p:nvPr/>
          </p:nvSpPr>
          <p:spPr>
            <a:xfrm>
              <a:off x="2379404" y="1731799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56"/>
            <p:cNvSpPr/>
            <p:nvPr/>
          </p:nvSpPr>
          <p:spPr>
            <a:xfrm>
              <a:off x="2379268" y="173145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56"/>
            <p:cNvSpPr/>
            <p:nvPr/>
          </p:nvSpPr>
          <p:spPr>
            <a:xfrm>
              <a:off x="2403748" y="1738262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56"/>
            <p:cNvSpPr/>
            <p:nvPr/>
          </p:nvSpPr>
          <p:spPr>
            <a:xfrm>
              <a:off x="2404888" y="1738968"/>
              <a:ext cx="720" cy="394"/>
            </a:xfrm>
            <a:custGeom>
              <a:rect b="b" l="l" r="r" t="t"/>
              <a:pathLst>
                <a:path extrusionOk="0" h="29" w="53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56"/>
            <p:cNvSpPr/>
            <p:nvPr/>
          </p:nvSpPr>
          <p:spPr>
            <a:xfrm>
              <a:off x="2403273" y="173792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56"/>
            <p:cNvSpPr/>
            <p:nvPr/>
          </p:nvSpPr>
          <p:spPr>
            <a:xfrm>
              <a:off x="2398901" y="1729613"/>
              <a:ext cx="1005" cy="584"/>
            </a:xfrm>
            <a:custGeom>
              <a:rect b="b" l="l" r="r" t="t"/>
              <a:pathLst>
                <a:path extrusionOk="0" h="43" w="74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56"/>
            <p:cNvSpPr/>
            <p:nvPr/>
          </p:nvSpPr>
          <p:spPr>
            <a:xfrm>
              <a:off x="2405839" y="1739443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56"/>
            <p:cNvSpPr/>
            <p:nvPr/>
          </p:nvSpPr>
          <p:spPr>
            <a:xfrm>
              <a:off x="2385486" y="1735981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56"/>
            <p:cNvSpPr/>
            <p:nvPr/>
          </p:nvSpPr>
          <p:spPr>
            <a:xfrm>
              <a:off x="2379784" y="1732369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56"/>
            <p:cNvSpPr/>
            <p:nvPr/>
          </p:nvSpPr>
          <p:spPr>
            <a:xfrm>
              <a:off x="2402933" y="173759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56"/>
            <p:cNvSpPr/>
            <p:nvPr/>
          </p:nvSpPr>
          <p:spPr>
            <a:xfrm>
              <a:off x="2379594" y="173212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56"/>
            <p:cNvSpPr/>
            <p:nvPr/>
          </p:nvSpPr>
          <p:spPr>
            <a:xfrm>
              <a:off x="2380069" y="1732695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56"/>
            <p:cNvSpPr/>
            <p:nvPr/>
          </p:nvSpPr>
          <p:spPr>
            <a:xfrm>
              <a:off x="2402648" y="1737311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56"/>
            <p:cNvSpPr/>
            <p:nvPr/>
          </p:nvSpPr>
          <p:spPr>
            <a:xfrm>
              <a:off x="2380408" y="1732885"/>
              <a:ext cx="339" cy="204"/>
            </a:xfrm>
            <a:custGeom>
              <a:rect b="b" l="l" r="r" t="t"/>
              <a:pathLst>
                <a:path extrusionOk="0" h="15" w="25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6"/>
            <p:cNvSpPr/>
            <p:nvPr/>
          </p:nvSpPr>
          <p:spPr>
            <a:xfrm>
              <a:off x="2404264" y="1738588"/>
              <a:ext cx="543" cy="353"/>
            </a:xfrm>
            <a:custGeom>
              <a:rect b="b" l="l" r="r" t="t"/>
              <a:pathLst>
                <a:path extrusionOk="0" h="26" w="4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56"/>
            <p:cNvSpPr/>
            <p:nvPr/>
          </p:nvSpPr>
          <p:spPr>
            <a:xfrm>
              <a:off x="2392329" y="1712641"/>
              <a:ext cx="3109" cy="2295"/>
            </a:xfrm>
            <a:custGeom>
              <a:rect b="b" l="l" r="r" t="t"/>
              <a:pathLst>
                <a:path extrusionOk="0" h="169" w="229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56"/>
            <p:cNvSpPr/>
            <p:nvPr/>
          </p:nvSpPr>
          <p:spPr>
            <a:xfrm>
              <a:off x="2405364" y="171444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56"/>
            <p:cNvSpPr/>
            <p:nvPr/>
          </p:nvSpPr>
          <p:spPr>
            <a:xfrm>
              <a:off x="2400612" y="171729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56"/>
            <p:cNvSpPr/>
            <p:nvPr/>
          </p:nvSpPr>
          <p:spPr>
            <a:xfrm>
              <a:off x="2403884" y="1715153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56"/>
            <p:cNvSpPr/>
            <p:nvPr/>
          </p:nvSpPr>
          <p:spPr>
            <a:xfrm>
              <a:off x="2404603" y="1714868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56"/>
            <p:cNvSpPr/>
            <p:nvPr/>
          </p:nvSpPr>
          <p:spPr>
            <a:xfrm>
              <a:off x="2403504" y="1715302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56"/>
            <p:cNvSpPr/>
            <p:nvPr/>
          </p:nvSpPr>
          <p:spPr>
            <a:xfrm>
              <a:off x="2404929" y="1714637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56"/>
            <p:cNvSpPr/>
            <p:nvPr/>
          </p:nvSpPr>
          <p:spPr>
            <a:xfrm>
              <a:off x="2404223" y="1715017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56"/>
            <p:cNvSpPr/>
            <p:nvPr/>
          </p:nvSpPr>
          <p:spPr>
            <a:xfrm>
              <a:off x="2390333" y="1711921"/>
              <a:ext cx="543" cy="299"/>
            </a:xfrm>
            <a:custGeom>
              <a:rect b="b" l="l" r="r" t="t"/>
              <a:pathLst>
                <a:path extrusionOk="0" h="22" w="4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56"/>
            <p:cNvSpPr/>
            <p:nvPr/>
          </p:nvSpPr>
          <p:spPr>
            <a:xfrm>
              <a:off x="2390958" y="171226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56"/>
            <p:cNvSpPr/>
            <p:nvPr/>
          </p:nvSpPr>
          <p:spPr>
            <a:xfrm>
              <a:off x="2391664" y="1712492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56"/>
            <p:cNvSpPr/>
            <p:nvPr/>
          </p:nvSpPr>
          <p:spPr>
            <a:xfrm>
              <a:off x="2400136" y="1717244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56"/>
            <p:cNvSpPr/>
            <p:nvPr/>
          </p:nvSpPr>
          <p:spPr>
            <a:xfrm>
              <a:off x="2406029" y="1713822"/>
              <a:ext cx="244" cy="258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6"/>
            <p:cNvSpPr/>
            <p:nvPr/>
          </p:nvSpPr>
          <p:spPr>
            <a:xfrm>
              <a:off x="2398331" y="1716578"/>
              <a:ext cx="530" cy="204"/>
            </a:xfrm>
            <a:custGeom>
              <a:rect b="b" l="l" r="r" t="t"/>
              <a:pathLst>
                <a:path extrusionOk="0" h="15" w="39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56"/>
            <p:cNvSpPr/>
            <p:nvPr/>
          </p:nvSpPr>
          <p:spPr>
            <a:xfrm>
              <a:off x="2399702" y="171710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56"/>
            <p:cNvSpPr/>
            <p:nvPr/>
          </p:nvSpPr>
          <p:spPr>
            <a:xfrm>
              <a:off x="2405649" y="1714162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56"/>
            <p:cNvSpPr/>
            <p:nvPr/>
          </p:nvSpPr>
          <p:spPr>
            <a:xfrm>
              <a:off x="2400747" y="171724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56"/>
            <p:cNvSpPr/>
            <p:nvPr/>
          </p:nvSpPr>
          <p:spPr>
            <a:xfrm>
              <a:off x="2399322" y="1716959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56"/>
            <p:cNvSpPr/>
            <p:nvPr/>
          </p:nvSpPr>
          <p:spPr>
            <a:xfrm>
              <a:off x="2381454" y="1716008"/>
              <a:ext cx="2485" cy="5010"/>
            </a:xfrm>
            <a:custGeom>
              <a:rect b="b" l="l" r="r" t="t"/>
              <a:pathLst>
                <a:path extrusionOk="0" h="369" w="183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56"/>
            <p:cNvSpPr/>
            <p:nvPr/>
          </p:nvSpPr>
          <p:spPr>
            <a:xfrm>
              <a:off x="2390863" y="173231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56"/>
            <p:cNvSpPr/>
            <p:nvPr/>
          </p:nvSpPr>
          <p:spPr>
            <a:xfrm>
              <a:off x="2390958" y="173279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56"/>
            <p:cNvSpPr/>
            <p:nvPr/>
          </p:nvSpPr>
          <p:spPr>
            <a:xfrm>
              <a:off x="2390809" y="1732179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56"/>
            <p:cNvSpPr/>
            <p:nvPr/>
          </p:nvSpPr>
          <p:spPr>
            <a:xfrm>
              <a:off x="2391243" y="1733550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56"/>
            <p:cNvSpPr/>
            <p:nvPr/>
          </p:nvSpPr>
          <p:spPr>
            <a:xfrm>
              <a:off x="2391813" y="1734691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56"/>
            <p:cNvSpPr/>
            <p:nvPr/>
          </p:nvSpPr>
          <p:spPr>
            <a:xfrm>
              <a:off x="2391474" y="1734080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56"/>
            <p:cNvSpPr/>
            <p:nvPr/>
          </p:nvSpPr>
          <p:spPr>
            <a:xfrm>
              <a:off x="2390904" y="173255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56"/>
            <p:cNvSpPr/>
            <p:nvPr/>
          </p:nvSpPr>
          <p:spPr>
            <a:xfrm>
              <a:off x="2391094" y="1733170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56"/>
            <p:cNvSpPr/>
            <p:nvPr/>
          </p:nvSpPr>
          <p:spPr>
            <a:xfrm>
              <a:off x="2384726" y="1733930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56"/>
            <p:cNvSpPr/>
            <p:nvPr/>
          </p:nvSpPr>
          <p:spPr>
            <a:xfrm>
              <a:off x="2379308" y="1731459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56"/>
            <p:cNvSpPr/>
            <p:nvPr/>
          </p:nvSpPr>
          <p:spPr>
            <a:xfrm>
              <a:off x="2385350" y="1734691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6"/>
            <p:cNvSpPr/>
            <p:nvPr/>
          </p:nvSpPr>
          <p:spPr>
            <a:xfrm>
              <a:off x="2379784" y="1731744"/>
              <a:ext cx="543" cy="299"/>
            </a:xfrm>
            <a:custGeom>
              <a:rect b="b" l="l" r="r" t="t"/>
              <a:pathLst>
                <a:path extrusionOk="0" h="22" w="4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56"/>
            <p:cNvSpPr/>
            <p:nvPr/>
          </p:nvSpPr>
          <p:spPr>
            <a:xfrm>
              <a:off x="2385826" y="173579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56"/>
            <p:cNvSpPr/>
            <p:nvPr/>
          </p:nvSpPr>
          <p:spPr>
            <a:xfrm>
              <a:off x="2385676" y="1735220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56"/>
            <p:cNvSpPr/>
            <p:nvPr/>
          </p:nvSpPr>
          <p:spPr>
            <a:xfrm>
              <a:off x="2381264" y="1715682"/>
              <a:ext cx="434" cy="774"/>
            </a:xfrm>
            <a:custGeom>
              <a:rect b="b" l="l" r="r" t="t"/>
              <a:pathLst>
                <a:path extrusionOk="0" h="57" w="32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56"/>
            <p:cNvSpPr/>
            <p:nvPr/>
          </p:nvSpPr>
          <p:spPr>
            <a:xfrm>
              <a:off x="2379404" y="1731324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56"/>
            <p:cNvSpPr/>
            <p:nvPr/>
          </p:nvSpPr>
          <p:spPr>
            <a:xfrm>
              <a:off x="2385826" y="17359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56"/>
            <p:cNvSpPr/>
            <p:nvPr/>
          </p:nvSpPr>
          <p:spPr>
            <a:xfrm>
              <a:off x="2497528" y="1743000"/>
              <a:ext cx="87140" cy="73726"/>
            </a:xfrm>
            <a:custGeom>
              <a:rect b="b" l="l" r="r" t="t"/>
              <a:pathLst>
                <a:path extrusionOk="0" h="5430" w="6418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56"/>
            <p:cNvSpPr/>
            <p:nvPr/>
          </p:nvSpPr>
          <p:spPr>
            <a:xfrm>
              <a:off x="2595449" y="1751378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56"/>
            <p:cNvSpPr/>
            <p:nvPr/>
          </p:nvSpPr>
          <p:spPr>
            <a:xfrm>
              <a:off x="2589692" y="1751432"/>
              <a:ext cx="11134" cy="4046"/>
            </a:xfrm>
            <a:custGeom>
              <a:rect b="b" l="l" r="r" t="t"/>
              <a:pathLst>
                <a:path extrusionOk="0" h="298" w="82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56"/>
            <p:cNvSpPr/>
            <p:nvPr/>
          </p:nvSpPr>
          <p:spPr>
            <a:xfrm>
              <a:off x="2541736" y="1751432"/>
              <a:ext cx="434" cy="109"/>
            </a:xfrm>
            <a:custGeom>
              <a:rect b="b" l="l" r="r" t="t"/>
              <a:pathLst>
                <a:path extrusionOk="0" h="8" w="32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56"/>
            <p:cNvSpPr/>
            <p:nvPr/>
          </p:nvSpPr>
          <p:spPr>
            <a:xfrm>
              <a:off x="2550955" y="1754039"/>
              <a:ext cx="394" cy="258"/>
            </a:xfrm>
            <a:custGeom>
              <a:rect b="b" l="l" r="r" t="t"/>
              <a:pathLst>
                <a:path extrusionOk="0" h="19" w="29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56"/>
            <p:cNvSpPr/>
            <p:nvPr/>
          </p:nvSpPr>
          <p:spPr>
            <a:xfrm>
              <a:off x="2549950" y="1753523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56"/>
            <p:cNvSpPr/>
            <p:nvPr/>
          </p:nvSpPr>
          <p:spPr>
            <a:xfrm>
              <a:off x="2550236" y="175361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56"/>
            <p:cNvSpPr/>
            <p:nvPr/>
          </p:nvSpPr>
          <p:spPr>
            <a:xfrm>
              <a:off x="2549244" y="1753278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56"/>
            <p:cNvSpPr/>
            <p:nvPr/>
          </p:nvSpPr>
          <p:spPr>
            <a:xfrm>
              <a:off x="2550480" y="1753754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6"/>
            <p:cNvSpPr/>
            <p:nvPr/>
          </p:nvSpPr>
          <p:spPr>
            <a:xfrm>
              <a:off x="2550711" y="175390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56"/>
            <p:cNvSpPr/>
            <p:nvPr/>
          </p:nvSpPr>
          <p:spPr>
            <a:xfrm>
              <a:off x="2549625" y="1753373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56"/>
            <p:cNvSpPr/>
            <p:nvPr/>
          </p:nvSpPr>
          <p:spPr>
            <a:xfrm>
              <a:off x="2551756" y="1754568"/>
              <a:ext cx="1439" cy="910"/>
            </a:xfrm>
            <a:custGeom>
              <a:rect b="b" l="l" r="r" t="t"/>
              <a:pathLst>
                <a:path extrusionOk="0" h="67" w="106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56"/>
            <p:cNvSpPr/>
            <p:nvPr/>
          </p:nvSpPr>
          <p:spPr>
            <a:xfrm>
              <a:off x="2542917" y="1751147"/>
              <a:ext cx="543" cy="149"/>
            </a:xfrm>
            <a:custGeom>
              <a:rect b="b" l="l" r="r" t="t"/>
              <a:pathLst>
                <a:path extrusionOk="0" h="11" w="4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56"/>
            <p:cNvSpPr/>
            <p:nvPr/>
          </p:nvSpPr>
          <p:spPr>
            <a:xfrm>
              <a:off x="2508784" y="1768770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56"/>
            <p:cNvSpPr/>
            <p:nvPr/>
          </p:nvSpPr>
          <p:spPr>
            <a:xfrm>
              <a:off x="2511499" y="1770440"/>
              <a:ext cx="489" cy="14"/>
            </a:xfrm>
            <a:custGeom>
              <a:rect b="b" l="l" r="r" t="t"/>
              <a:pathLst>
                <a:path extrusionOk="0" h="1" w="36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56"/>
            <p:cNvSpPr/>
            <p:nvPr/>
          </p:nvSpPr>
          <p:spPr>
            <a:xfrm>
              <a:off x="2509734" y="1769965"/>
              <a:ext cx="1018" cy="394"/>
            </a:xfrm>
            <a:custGeom>
              <a:rect b="b" l="l" r="r" t="t"/>
              <a:pathLst>
                <a:path extrusionOk="0" h="29" w="75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56"/>
            <p:cNvSpPr/>
            <p:nvPr/>
          </p:nvSpPr>
          <p:spPr>
            <a:xfrm>
              <a:off x="2510888" y="1770345"/>
              <a:ext cx="475" cy="54"/>
            </a:xfrm>
            <a:custGeom>
              <a:rect b="b" l="l" r="r" t="t"/>
              <a:pathLst>
                <a:path extrusionOk="0" h="4" w="35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56"/>
            <p:cNvSpPr/>
            <p:nvPr/>
          </p:nvSpPr>
          <p:spPr>
            <a:xfrm>
              <a:off x="2509354" y="1769680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56"/>
            <p:cNvSpPr/>
            <p:nvPr/>
          </p:nvSpPr>
          <p:spPr>
            <a:xfrm>
              <a:off x="2509069" y="1769300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56"/>
            <p:cNvSpPr/>
            <p:nvPr/>
          </p:nvSpPr>
          <p:spPr>
            <a:xfrm>
              <a:off x="2534975" y="1750997"/>
              <a:ext cx="489" cy="543"/>
            </a:xfrm>
            <a:custGeom>
              <a:rect b="b" l="l" r="r" t="t"/>
              <a:pathLst>
                <a:path extrusionOk="0" h="40" w="36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56"/>
            <p:cNvSpPr/>
            <p:nvPr/>
          </p:nvSpPr>
          <p:spPr>
            <a:xfrm>
              <a:off x="2536780" y="1750047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56"/>
            <p:cNvSpPr/>
            <p:nvPr/>
          </p:nvSpPr>
          <p:spPr>
            <a:xfrm>
              <a:off x="2512219" y="1770291"/>
              <a:ext cx="679" cy="109"/>
            </a:xfrm>
            <a:custGeom>
              <a:rect b="b" l="l" r="r" t="t"/>
              <a:pathLst>
                <a:path extrusionOk="0" h="8" w="5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56"/>
            <p:cNvSpPr/>
            <p:nvPr/>
          </p:nvSpPr>
          <p:spPr>
            <a:xfrm>
              <a:off x="2503230" y="1767779"/>
              <a:ext cx="679" cy="204"/>
            </a:xfrm>
            <a:custGeom>
              <a:rect b="b" l="l" r="r" t="t"/>
              <a:pathLst>
                <a:path extrusionOk="0" h="15" w="5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56"/>
            <p:cNvSpPr/>
            <p:nvPr/>
          </p:nvSpPr>
          <p:spPr>
            <a:xfrm>
              <a:off x="2542917" y="1751187"/>
              <a:ext cx="489" cy="109"/>
            </a:xfrm>
            <a:custGeom>
              <a:rect b="b" l="l" r="r" t="t"/>
              <a:pathLst>
                <a:path extrusionOk="0" h="8" w="36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56"/>
            <p:cNvSpPr/>
            <p:nvPr/>
          </p:nvSpPr>
          <p:spPr>
            <a:xfrm>
              <a:off x="2502035" y="1769436"/>
              <a:ext cx="68" cy="394"/>
            </a:xfrm>
            <a:custGeom>
              <a:rect b="b" l="l" r="r" t="t"/>
              <a:pathLst>
                <a:path extrusionOk="0" h="29" w="5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56"/>
            <p:cNvSpPr/>
            <p:nvPr/>
          </p:nvSpPr>
          <p:spPr>
            <a:xfrm>
              <a:off x="2499143" y="181379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56"/>
            <p:cNvSpPr/>
            <p:nvPr/>
          </p:nvSpPr>
          <p:spPr>
            <a:xfrm>
              <a:off x="2500230" y="1774663"/>
              <a:ext cx="448" cy="489"/>
            </a:xfrm>
            <a:custGeom>
              <a:rect b="b" l="l" r="r" t="t"/>
              <a:pathLst>
                <a:path extrusionOk="0" h="36" w="33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56"/>
            <p:cNvSpPr/>
            <p:nvPr/>
          </p:nvSpPr>
          <p:spPr>
            <a:xfrm>
              <a:off x="2502131" y="1767969"/>
              <a:ext cx="1113" cy="1385"/>
            </a:xfrm>
            <a:custGeom>
              <a:rect b="b" l="l" r="r" t="t"/>
              <a:pathLst>
                <a:path extrusionOk="0" h="102" w="82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56"/>
            <p:cNvSpPr/>
            <p:nvPr/>
          </p:nvSpPr>
          <p:spPr>
            <a:xfrm>
              <a:off x="2500664" y="1769911"/>
              <a:ext cx="1480" cy="4725"/>
            </a:xfrm>
            <a:custGeom>
              <a:rect b="b" l="l" r="r" t="t"/>
              <a:pathLst>
                <a:path extrusionOk="0" h="348" w="109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56"/>
            <p:cNvSpPr/>
            <p:nvPr/>
          </p:nvSpPr>
          <p:spPr>
            <a:xfrm>
              <a:off x="2503081" y="1767874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56"/>
            <p:cNvSpPr/>
            <p:nvPr/>
          </p:nvSpPr>
          <p:spPr>
            <a:xfrm>
              <a:off x="2579848" y="1757895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56"/>
            <p:cNvSpPr/>
            <p:nvPr/>
          </p:nvSpPr>
          <p:spPr>
            <a:xfrm>
              <a:off x="2583419" y="1758221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56"/>
            <p:cNvSpPr/>
            <p:nvPr/>
          </p:nvSpPr>
          <p:spPr>
            <a:xfrm>
              <a:off x="2556318" y="175456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56"/>
            <p:cNvSpPr/>
            <p:nvPr/>
          </p:nvSpPr>
          <p:spPr>
            <a:xfrm>
              <a:off x="2582319" y="175846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56"/>
            <p:cNvSpPr/>
            <p:nvPr/>
          </p:nvSpPr>
          <p:spPr>
            <a:xfrm>
              <a:off x="2584030" y="175812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56"/>
            <p:cNvSpPr/>
            <p:nvPr/>
          </p:nvSpPr>
          <p:spPr>
            <a:xfrm>
              <a:off x="2551335" y="1754283"/>
              <a:ext cx="394" cy="244"/>
            </a:xfrm>
            <a:custGeom>
              <a:rect b="b" l="l" r="r" t="t"/>
              <a:pathLst>
                <a:path extrusionOk="0" h="18" w="29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56"/>
            <p:cNvSpPr/>
            <p:nvPr/>
          </p:nvSpPr>
          <p:spPr>
            <a:xfrm>
              <a:off x="2582890" y="1758370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56"/>
            <p:cNvSpPr/>
            <p:nvPr/>
          </p:nvSpPr>
          <p:spPr>
            <a:xfrm>
              <a:off x="2581803" y="175850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56"/>
            <p:cNvSpPr/>
            <p:nvPr/>
          </p:nvSpPr>
          <p:spPr>
            <a:xfrm>
              <a:off x="2596494" y="1752423"/>
              <a:ext cx="2811" cy="1344"/>
            </a:xfrm>
            <a:custGeom>
              <a:rect b="b" l="l" r="r" t="t"/>
              <a:pathLst>
                <a:path extrusionOk="0" h="99" w="207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56"/>
            <p:cNvSpPr/>
            <p:nvPr/>
          </p:nvSpPr>
          <p:spPr>
            <a:xfrm>
              <a:off x="2600147" y="1753618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56"/>
            <p:cNvSpPr/>
            <p:nvPr/>
          </p:nvSpPr>
          <p:spPr>
            <a:xfrm>
              <a:off x="2596250" y="1752097"/>
              <a:ext cx="54" cy="54"/>
            </a:xfrm>
            <a:custGeom>
              <a:rect b="b" l="l" r="r" t="t"/>
              <a:pathLst>
                <a:path extrusionOk="0" h="4" w="4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6"/>
            <p:cNvSpPr/>
            <p:nvPr/>
          </p:nvSpPr>
          <p:spPr>
            <a:xfrm>
              <a:off x="2599536" y="1753563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56"/>
            <p:cNvSpPr/>
            <p:nvPr/>
          </p:nvSpPr>
          <p:spPr>
            <a:xfrm>
              <a:off x="2595639" y="1751473"/>
              <a:ext cx="190" cy="163"/>
            </a:xfrm>
            <a:custGeom>
              <a:rect b="b" l="l" r="r" t="t"/>
              <a:pathLst>
                <a:path extrusionOk="0" h="12" w="14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56"/>
            <p:cNvSpPr/>
            <p:nvPr/>
          </p:nvSpPr>
          <p:spPr>
            <a:xfrm>
              <a:off x="2595965" y="175175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56"/>
            <p:cNvSpPr/>
            <p:nvPr/>
          </p:nvSpPr>
          <p:spPr>
            <a:xfrm>
              <a:off x="2600812" y="17537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56"/>
            <p:cNvSpPr/>
            <p:nvPr/>
          </p:nvSpPr>
          <p:spPr>
            <a:xfrm>
              <a:off x="2578952" y="1755709"/>
              <a:ext cx="774" cy="2050"/>
            </a:xfrm>
            <a:custGeom>
              <a:rect b="b" l="l" r="r" t="t"/>
              <a:pathLst>
                <a:path extrusionOk="0" h="151" w="57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56"/>
            <p:cNvSpPr/>
            <p:nvPr/>
          </p:nvSpPr>
          <p:spPr>
            <a:xfrm>
              <a:off x="2556183" y="175485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6"/>
            <p:cNvSpPr/>
            <p:nvPr/>
          </p:nvSpPr>
          <p:spPr>
            <a:xfrm>
              <a:off x="2556033" y="1755138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56"/>
            <p:cNvSpPr/>
            <p:nvPr/>
          </p:nvSpPr>
          <p:spPr>
            <a:xfrm>
              <a:off x="2589692" y="1751378"/>
              <a:ext cx="5716" cy="4100"/>
            </a:xfrm>
            <a:custGeom>
              <a:rect b="b" l="l" r="r" t="t"/>
              <a:pathLst>
                <a:path extrusionOk="0" h="302" w="421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56"/>
            <p:cNvSpPr/>
            <p:nvPr/>
          </p:nvSpPr>
          <p:spPr>
            <a:xfrm>
              <a:off x="2552951" y="1755274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56"/>
            <p:cNvSpPr/>
            <p:nvPr/>
          </p:nvSpPr>
          <p:spPr>
            <a:xfrm>
              <a:off x="2551566" y="1754419"/>
              <a:ext cx="1398" cy="828"/>
            </a:xfrm>
            <a:custGeom>
              <a:rect b="b" l="l" r="r" t="t"/>
              <a:pathLst>
                <a:path extrusionOk="0" h="61" w="103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56"/>
            <p:cNvSpPr/>
            <p:nvPr/>
          </p:nvSpPr>
          <p:spPr>
            <a:xfrm>
              <a:off x="2502185" y="1754514"/>
              <a:ext cx="119265" cy="108620"/>
            </a:xfrm>
            <a:custGeom>
              <a:rect b="b" l="l" r="r" t="t"/>
              <a:pathLst>
                <a:path extrusionOk="0" h="8000" w="8784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56"/>
            <p:cNvSpPr/>
            <p:nvPr/>
          </p:nvSpPr>
          <p:spPr>
            <a:xfrm>
              <a:off x="2562306" y="1858137"/>
              <a:ext cx="4155" cy="353"/>
            </a:xfrm>
            <a:custGeom>
              <a:rect b="b" l="l" r="r" t="t"/>
              <a:pathLst>
                <a:path extrusionOk="0" h="26" w="306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56"/>
            <p:cNvSpPr/>
            <p:nvPr/>
          </p:nvSpPr>
          <p:spPr>
            <a:xfrm>
              <a:off x="2597961" y="1785077"/>
              <a:ext cx="5431" cy="8187"/>
            </a:xfrm>
            <a:custGeom>
              <a:rect b="b" l="l" r="r" t="t"/>
              <a:pathLst>
                <a:path extrusionOk="0" h="603" w="40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56"/>
            <p:cNvSpPr/>
            <p:nvPr/>
          </p:nvSpPr>
          <p:spPr>
            <a:xfrm>
              <a:off x="2605903" y="1793210"/>
              <a:ext cx="720" cy="815"/>
            </a:xfrm>
            <a:custGeom>
              <a:rect b="b" l="l" r="r" t="t"/>
              <a:pathLst>
                <a:path extrusionOk="0" h="60" w="53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56"/>
            <p:cNvSpPr/>
            <p:nvPr/>
          </p:nvSpPr>
          <p:spPr>
            <a:xfrm>
              <a:off x="2580663" y="182995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6"/>
            <p:cNvSpPr/>
            <p:nvPr/>
          </p:nvSpPr>
          <p:spPr>
            <a:xfrm>
              <a:off x="2555273" y="1862360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6"/>
            <p:cNvSpPr/>
            <p:nvPr/>
          </p:nvSpPr>
          <p:spPr>
            <a:xfrm>
              <a:off x="2554798" y="1863080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56"/>
            <p:cNvSpPr/>
            <p:nvPr/>
          </p:nvSpPr>
          <p:spPr>
            <a:xfrm>
              <a:off x="2580853" y="1829801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56"/>
            <p:cNvSpPr/>
            <p:nvPr/>
          </p:nvSpPr>
          <p:spPr>
            <a:xfrm>
              <a:off x="2620255" y="1767725"/>
              <a:ext cx="530" cy="258"/>
            </a:xfrm>
            <a:custGeom>
              <a:rect b="b" l="l" r="r" t="t"/>
              <a:pathLst>
                <a:path extrusionOk="0" h="19" w="39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56"/>
            <p:cNvSpPr/>
            <p:nvPr/>
          </p:nvSpPr>
          <p:spPr>
            <a:xfrm>
              <a:off x="2619589" y="1767345"/>
              <a:ext cx="434" cy="258"/>
            </a:xfrm>
            <a:custGeom>
              <a:rect b="b" l="l" r="r" t="t"/>
              <a:pathLst>
                <a:path extrusionOk="0" h="19" w="32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56"/>
            <p:cNvSpPr/>
            <p:nvPr/>
          </p:nvSpPr>
          <p:spPr>
            <a:xfrm>
              <a:off x="2612081" y="1759510"/>
              <a:ext cx="4290" cy="6286"/>
            </a:xfrm>
            <a:custGeom>
              <a:rect b="b" l="l" r="r" t="t"/>
              <a:pathLst>
                <a:path extrusionOk="0" h="463" w="316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56"/>
            <p:cNvSpPr/>
            <p:nvPr/>
          </p:nvSpPr>
          <p:spPr>
            <a:xfrm>
              <a:off x="2620920" y="1768064"/>
              <a:ext cx="530" cy="339"/>
            </a:xfrm>
            <a:custGeom>
              <a:rect b="b" l="l" r="r" t="t"/>
              <a:pathLst>
                <a:path extrusionOk="0" h="25" w="39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56"/>
            <p:cNvSpPr/>
            <p:nvPr/>
          </p:nvSpPr>
          <p:spPr>
            <a:xfrm>
              <a:off x="2618870" y="1766964"/>
              <a:ext cx="448" cy="258"/>
            </a:xfrm>
            <a:custGeom>
              <a:rect b="b" l="l" r="r" t="t"/>
              <a:pathLst>
                <a:path extrusionOk="0" h="19" w="33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56"/>
            <p:cNvSpPr/>
            <p:nvPr/>
          </p:nvSpPr>
          <p:spPr>
            <a:xfrm>
              <a:off x="2608660" y="1756754"/>
              <a:ext cx="3476" cy="2770"/>
            </a:xfrm>
            <a:custGeom>
              <a:rect b="b" l="l" r="r" t="t"/>
              <a:pathLst>
                <a:path extrusionOk="0" h="204" w="256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56"/>
            <p:cNvSpPr/>
            <p:nvPr/>
          </p:nvSpPr>
          <p:spPr>
            <a:xfrm>
              <a:off x="2606093" y="1754894"/>
              <a:ext cx="1154" cy="869"/>
            </a:xfrm>
            <a:custGeom>
              <a:rect b="b" l="l" r="r" t="t"/>
              <a:pathLst>
                <a:path extrusionOk="0" h="64" w="85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56"/>
            <p:cNvSpPr/>
            <p:nvPr/>
          </p:nvSpPr>
          <p:spPr>
            <a:xfrm>
              <a:off x="2616358" y="1765783"/>
              <a:ext cx="720" cy="339"/>
            </a:xfrm>
            <a:custGeom>
              <a:rect b="b" l="l" r="r" t="t"/>
              <a:pathLst>
                <a:path extrusionOk="0" h="25" w="53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56"/>
            <p:cNvSpPr/>
            <p:nvPr/>
          </p:nvSpPr>
          <p:spPr>
            <a:xfrm>
              <a:off x="2618164" y="1766639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56"/>
            <p:cNvSpPr/>
            <p:nvPr/>
          </p:nvSpPr>
          <p:spPr>
            <a:xfrm>
              <a:off x="2607465" y="1755940"/>
              <a:ext cx="1208" cy="828"/>
            </a:xfrm>
            <a:custGeom>
              <a:rect b="b" l="l" r="r" t="t"/>
              <a:pathLst>
                <a:path extrusionOk="0" h="61" w="89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56"/>
            <p:cNvSpPr/>
            <p:nvPr/>
          </p:nvSpPr>
          <p:spPr>
            <a:xfrm>
              <a:off x="2617349" y="1766258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6"/>
            <p:cNvSpPr/>
            <p:nvPr/>
          </p:nvSpPr>
          <p:spPr>
            <a:xfrm>
              <a:off x="2514350" y="18328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56"/>
            <p:cNvSpPr/>
            <p:nvPr/>
          </p:nvSpPr>
          <p:spPr>
            <a:xfrm>
              <a:off x="2505742" y="1822252"/>
              <a:ext cx="1059" cy="910"/>
            </a:xfrm>
            <a:custGeom>
              <a:rect b="b" l="l" r="r" t="t"/>
              <a:pathLst>
                <a:path extrusionOk="0" h="67" w="78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56"/>
            <p:cNvSpPr/>
            <p:nvPr/>
          </p:nvSpPr>
          <p:spPr>
            <a:xfrm>
              <a:off x="2514635" y="1833942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56"/>
            <p:cNvSpPr/>
            <p:nvPr/>
          </p:nvSpPr>
          <p:spPr>
            <a:xfrm>
              <a:off x="2517772" y="183783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6"/>
            <p:cNvSpPr/>
            <p:nvPr/>
          </p:nvSpPr>
          <p:spPr>
            <a:xfrm>
              <a:off x="2518016" y="1839034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6"/>
            <p:cNvSpPr/>
            <p:nvPr/>
          </p:nvSpPr>
          <p:spPr>
            <a:xfrm>
              <a:off x="2517962" y="1838654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6"/>
            <p:cNvSpPr/>
            <p:nvPr/>
          </p:nvSpPr>
          <p:spPr>
            <a:xfrm>
              <a:off x="2517867" y="1838219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6"/>
            <p:cNvSpPr/>
            <p:nvPr/>
          </p:nvSpPr>
          <p:spPr>
            <a:xfrm>
              <a:off x="2514500" y="183360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6"/>
            <p:cNvSpPr/>
            <p:nvPr/>
          </p:nvSpPr>
          <p:spPr>
            <a:xfrm>
              <a:off x="2514500" y="183337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56"/>
            <p:cNvSpPr/>
            <p:nvPr/>
          </p:nvSpPr>
          <p:spPr>
            <a:xfrm>
              <a:off x="2503556" y="181883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56"/>
            <p:cNvSpPr/>
            <p:nvPr/>
          </p:nvSpPr>
          <p:spPr>
            <a:xfrm>
              <a:off x="2514310" y="18324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56"/>
            <p:cNvSpPr/>
            <p:nvPr/>
          </p:nvSpPr>
          <p:spPr>
            <a:xfrm>
              <a:off x="2505606" y="18504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56"/>
            <p:cNvSpPr/>
            <p:nvPr/>
          </p:nvSpPr>
          <p:spPr>
            <a:xfrm>
              <a:off x="2503801" y="181925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56"/>
            <p:cNvSpPr/>
            <p:nvPr/>
          </p:nvSpPr>
          <p:spPr>
            <a:xfrm>
              <a:off x="2514595" y="183379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6"/>
            <p:cNvSpPr/>
            <p:nvPr/>
          </p:nvSpPr>
          <p:spPr>
            <a:xfrm>
              <a:off x="2514405" y="183308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56"/>
            <p:cNvSpPr/>
            <p:nvPr/>
          </p:nvSpPr>
          <p:spPr>
            <a:xfrm>
              <a:off x="2514255" y="18321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56"/>
            <p:cNvSpPr/>
            <p:nvPr/>
          </p:nvSpPr>
          <p:spPr>
            <a:xfrm>
              <a:off x="2507412" y="1823623"/>
              <a:ext cx="720" cy="543"/>
            </a:xfrm>
            <a:custGeom>
              <a:rect b="b" l="l" r="r" t="t"/>
              <a:pathLst>
                <a:path extrusionOk="0" h="40" w="53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56"/>
            <p:cNvSpPr/>
            <p:nvPr/>
          </p:nvSpPr>
          <p:spPr>
            <a:xfrm>
              <a:off x="2602998" y="1754704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56"/>
            <p:cNvSpPr/>
            <p:nvPr/>
          </p:nvSpPr>
          <p:spPr>
            <a:xfrm>
              <a:off x="2605564" y="1754799"/>
              <a:ext cx="394" cy="109"/>
            </a:xfrm>
            <a:custGeom>
              <a:rect b="b" l="l" r="r" t="t"/>
              <a:pathLst>
                <a:path extrusionOk="0" h="8" w="29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56"/>
            <p:cNvSpPr/>
            <p:nvPr/>
          </p:nvSpPr>
          <p:spPr>
            <a:xfrm>
              <a:off x="2554513" y="1799007"/>
              <a:ext cx="3435" cy="774"/>
            </a:xfrm>
            <a:custGeom>
              <a:rect b="b" l="l" r="r" t="t"/>
              <a:pathLst>
                <a:path extrusionOk="0" h="57" w="253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6"/>
            <p:cNvSpPr/>
            <p:nvPr/>
          </p:nvSpPr>
          <p:spPr>
            <a:xfrm>
              <a:off x="2599196" y="1756374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56"/>
            <p:cNvSpPr/>
            <p:nvPr/>
          </p:nvSpPr>
          <p:spPr>
            <a:xfrm>
              <a:off x="2502796" y="1817215"/>
              <a:ext cx="964" cy="109"/>
            </a:xfrm>
            <a:custGeom>
              <a:rect b="b" l="l" r="r" t="t"/>
              <a:pathLst>
                <a:path extrusionOk="0" h="8" w="71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56"/>
            <p:cNvSpPr/>
            <p:nvPr/>
          </p:nvSpPr>
          <p:spPr>
            <a:xfrm>
              <a:off x="2513264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56"/>
            <p:cNvSpPr/>
            <p:nvPr/>
          </p:nvSpPr>
          <p:spPr>
            <a:xfrm>
              <a:off x="2516020" y="181830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56"/>
            <p:cNvSpPr/>
            <p:nvPr/>
          </p:nvSpPr>
          <p:spPr>
            <a:xfrm>
              <a:off x="2514119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6"/>
            <p:cNvSpPr/>
            <p:nvPr/>
          </p:nvSpPr>
          <p:spPr>
            <a:xfrm>
              <a:off x="2596725" y="17568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56"/>
            <p:cNvSpPr/>
            <p:nvPr/>
          </p:nvSpPr>
          <p:spPr>
            <a:xfrm>
              <a:off x="2599766" y="1756184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56"/>
            <p:cNvSpPr/>
            <p:nvPr/>
          </p:nvSpPr>
          <p:spPr>
            <a:xfrm>
              <a:off x="2502131" y="1817161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6"/>
            <p:cNvSpPr/>
            <p:nvPr/>
          </p:nvSpPr>
          <p:spPr>
            <a:xfrm>
              <a:off x="2595109" y="1756659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56"/>
            <p:cNvSpPr/>
            <p:nvPr/>
          </p:nvSpPr>
          <p:spPr>
            <a:xfrm>
              <a:off x="2602672" y="1754568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56"/>
            <p:cNvSpPr/>
            <p:nvPr/>
          </p:nvSpPr>
          <p:spPr>
            <a:xfrm>
              <a:off x="2595544" y="1756795"/>
              <a:ext cx="190" cy="14"/>
            </a:xfrm>
            <a:custGeom>
              <a:rect b="b" l="l" r="r" t="t"/>
              <a:pathLst>
                <a:path extrusionOk="0" h="1" w="14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56"/>
            <p:cNvSpPr/>
            <p:nvPr/>
          </p:nvSpPr>
          <p:spPr>
            <a:xfrm>
              <a:off x="2595965" y="1756849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56"/>
            <p:cNvSpPr/>
            <p:nvPr/>
          </p:nvSpPr>
          <p:spPr>
            <a:xfrm>
              <a:off x="2602047" y="1754948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56"/>
            <p:cNvSpPr/>
            <p:nvPr/>
          </p:nvSpPr>
          <p:spPr>
            <a:xfrm>
              <a:off x="2507127" y="1817690"/>
              <a:ext cx="1005" cy="109"/>
            </a:xfrm>
            <a:custGeom>
              <a:rect b="b" l="l" r="r" t="t"/>
              <a:pathLst>
                <a:path extrusionOk="0" h="8" w="74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56"/>
            <p:cNvSpPr/>
            <p:nvPr/>
          </p:nvSpPr>
          <p:spPr>
            <a:xfrm>
              <a:off x="2526665" y="18172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6"/>
            <p:cNvSpPr/>
            <p:nvPr/>
          </p:nvSpPr>
          <p:spPr>
            <a:xfrm>
              <a:off x="2597010" y="1756795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56"/>
            <p:cNvSpPr/>
            <p:nvPr/>
          </p:nvSpPr>
          <p:spPr>
            <a:xfrm>
              <a:off x="2527330" y="18171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56"/>
            <p:cNvSpPr/>
            <p:nvPr/>
          </p:nvSpPr>
          <p:spPr>
            <a:xfrm>
              <a:off x="2598626" y="1756564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56"/>
            <p:cNvSpPr/>
            <p:nvPr/>
          </p:nvSpPr>
          <p:spPr>
            <a:xfrm>
              <a:off x="2600337" y="1755940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56"/>
            <p:cNvSpPr/>
            <p:nvPr/>
          </p:nvSpPr>
          <p:spPr>
            <a:xfrm>
              <a:off x="2598056" y="1756659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56"/>
            <p:cNvSpPr/>
            <p:nvPr/>
          </p:nvSpPr>
          <p:spPr>
            <a:xfrm>
              <a:off x="2597485" y="1756754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56"/>
            <p:cNvSpPr/>
            <p:nvPr/>
          </p:nvSpPr>
          <p:spPr>
            <a:xfrm>
              <a:off x="2601477" y="1755329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56"/>
            <p:cNvSpPr/>
            <p:nvPr/>
          </p:nvSpPr>
          <p:spPr>
            <a:xfrm>
              <a:off x="2508498" y="1817880"/>
              <a:ext cx="923" cy="109"/>
            </a:xfrm>
            <a:custGeom>
              <a:rect b="b" l="l" r="r" t="t"/>
              <a:pathLst>
                <a:path extrusionOk="0" h="8" w="68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56"/>
            <p:cNvSpPr/>
            <p:nvPr/>
          </p:nvSpPr>
          <p:spPr>
            <a:xfrm>
              <a:off x="2600907" y="1755654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56"/>
            <p:cNvSpPr/>
            <p:nvPr/>
          </p:nvSpPr>
          <p:spPr>
            <a:xfrm>
              <a:off x="2504181" y="1817310"/>
              <a:ext cx="1195" cy="149"/>
            </a:xfrm>
            <a:custGeom>
              <a:rect b="b" l="l" r="r" t="t"/>
              <a:pathLst>
                <a:path extrusionOk="0" h="11" w="88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56"/>
            <p:cNvSpPr/>
            <p:nvPr/>
          </p:nvSpPr>
          <p:spPr>
            <a:xfrm>
              <a:off x="2512640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56"/>
            <p:cNvSpPr/>
            <p:nvPr/>
          </p:nvSpPr>
          <p:spPr>
            <a:xfrm>
              <a:off x="2505457" y="1817446"/>
              <a:ext cx="1344" cy="204"/>
            </a:xfrm>
            <a:custGeom>
              <a:rect b="b" l="l" r="r" t="t"/>
              <a:pathLst>
                <a:path extrusionOk="0" h="15" w="99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56"/>
            <p:cNvSpPr/>
            <p:nvPr/>
          </p:nvSpPr>
          <p:spPr>
            <a:xfrm>
              <a:off x="2509788" y="1818070"/>
              <a:ext cx="1195" cy="204"/>
            </a:xfrm>
            <a:custGeom>
              <a:rect b="b" l="l" r="r" t="t"/>
              <a:pathLst>
                <a:path extrusionOk="0" h="15" w="88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56"/>
            <p:cNvSpPr/>
            <p:nvPr/>
          </p:nvSpPr>
          <p:spPr>
            <a:xfrm>
              <a:off x="2511404" y="1818355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56"/>
            <p:cNvSpPr/>
            <p:nvPr/>
          </p:nvSpPr>
          <p:spPr>
            <a:xfrm>
              <a:off x="2512029" y="18183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56"/>
            <p:cNvSpPr/>
            <p:nvPr/>
          </p:nvSpPr>
          <p:spPr>
            <a:xfrm>
              <a:off x="2991016" y="2067204"/>
              <a:ext cx="18968" cy="6409"/>
            </a:xfrm>
            <a:custGeom>
              <a:rect b="b" l="l" r="r" t="t"/>
              <a:pathLst>
                <a:path extrusionOk="0" h="472" w="1397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56"/>
            <p:cNvSpPr/>
            <p:nvPr/>
          </p:nvSpPr>
          <p:spPr>
            <a:xfrm>
              <a:off x="3012726" y="2048969"/>
              <a:ext cx="73699" cy="62008"/>
            </a:xfrm>
            <a:custGeom>
              <a:rect b="b" l="l" r="r" t="t"/>
              <a:pathLst>
                <a:path extrusionOk="0" h="4567" w="5428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56"/>
            <p:cNvSpPr/>
            <p:nvPr/>
          </p:nvSpPr>
          <p:spPr>
            <a:xfrm>
              <a:off x="2746593" y="2003634"/>
              <a:ext cx="83583" cy="84330"/>
            </a:xfrm>
            <a:custGeom>
              <a:rect b="b" l="l" r="r" t="t"/>
              <a:pathLst>
                <a:path extrusionOk="0" h="6211" w="6156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56"/>
            <p:cNvSpPr/>
            <p:nvPr/>
          </p:nvSpPr>
          <p:spPr>
            <a:xfrm>
              <a:off x="2846320" y="2013450"/>
              <a:ext cx="74445" cy="60949"/>
            </a:xfrm>
            <a:custGeom>
              <a:rect b="b" l="l" r="r" t="t"/>
              <a:pathLst>
                <a:path extrusionOk="0" h="4489" w="5483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56"/>
            <p:cNvSpPr/>
            <p:nvPr/>
          </p:nvSpPr>
          <p:spPr>
            <a:xfrm>
              <a:off x="2823415" y="2090109"/>
              <a:ext cx="73061" cy="19457"/>
            </a:xfrm>
            <a:custGeom>
              <a:rect b="b" l="l" r="r" t="t"/>
              <a:pathLst>
                <a:path extrusionOk="0" h="1433" w="5381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56"/>
            <p:cNvSpPr/>
            <p:nvPr/>
          </p:nvSpPr>
          <p:spPr>
            <a:xfrm>
              <a:off x="2838907" y="2066647"/>
              <a:ext cx="2675" cy="2281"/>
            </a:xfrm>
            <a:custGeom>
              <a:rect b="b" l="l" r="r" t="t"/>
              <a:pathLst>
                <a:path extrusionOk="0" h="168" w="197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56"/>
            <p:cNvSpPr/>
            <p:nvPr/>
          </p:nvSpPr>
          <p:spPr>
            <a:xfrm>
              <a:off x="2928980" y="2107991"/>
              <a:ext cx="29246" cy="3842"/>
            </a:xfrm>
            <a:custGeom>
              <a:rect b="b" l="l" r="r" t="t"/>
              <a:pathLst>
                <a:path extrusionOk="0" h="283" w="2154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56"/>
            <p:cNvSpPr/>
            <p:nvPr/>
          </p:nvSpPr>
          <p:spPr>
            <a:xfrm>
              <a:off x="2771508" y="2053260"/>
              <a:ext cx="2240" cy="3666"/>
            </a:xfrm>
            <a:custGeom>
              <a:rect b="b" l="l" r="r" t="t"/>
              <a:pathLst>
                <a:path extrusionOk="0" h="270" w="165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56"/>
            <p:cNvSpPr/>
            <p:nvPr/>
          </p:nvSpPr>
          <p:spPr>
            <a:xfrm>
              <a:off x="2920182" y="2034251"/>
              <a:ext cx="46788" cy="53482"/>
            </a:xfrm>
            <a:custGeom>
              <a:rect b="b" l="l" r="r" t="t"/>
              <a:pathLst>
                <a:path extrusionOk="0" h="3939" w="3446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56"/>
            <p:cNvSpPr/>
            <p:nvPr/>
          </p:nvSpPr>
          <p:spPr>
            <a:xfrm>
              <a:off x="2975850" y="2069105"/>
              <a:ext cx="7658" cy="4046"/>
            </a:xfrm>
            <a:custGeom>
              <a:rect b="b" l="l" r="r" t="t"/>
              <a:pathLst>
                <a:path extrusionOk="0" h="298" w="564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56"/>
            <p:cNvSpPr/>
            <p:nvPr/>
          </p:nvSpPr>
          <p:spPr>
            <a:xfrm>
              <a:off x="2759899" y="2034536"/>
              <a:ext cx="923" cy="204"/>
            </a:xfrm>
            <a:custGeom>
              <a:rect b="b" l="l" r="r" t="t"/>
              <a:pathLst>
                <a:path extrusionOk="0" h="15" w="68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56"/>
            <p:cNvSpPr/>
            <p:nvPr/>
          </p:nvSpPr>
          <p:spPr>
            <a:xfrm>
              <a:off x="2760660" y="2035011"/>
              <a:ext cx="3870" cy="5227"/>
            </a:xfrm>
            <a:custGeom>
              <a:rect b="b" l="l" r="r" t="t"/>
              <a:pathLst>
                <a:path extrusionOk="0" h="385" w="285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6"/>
            <p:cNvSpPr/>
            <p:nvPr/>
          </p:nvSpPr>
          <p:spPr>
            <a:xfrm>
              <a:off x="2956787" y="2113666"/>
              <a:ext cx="11093" cy="8595"/>
            </a:xfrm>
            <a:custGeom>
              <a:rect b="b" l="l" r="r" t="t"/>
              <a:pathLst>
                <a:path extrusionOk="0" h="633" w="817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56"/>
            <p:cNvSpPr/>
            <p:nvPr/>
          </p:nvSpPr>
          <p:spPr>
            <a:xfrm>
              <a:off x="2901173" y="2106945"/>
              <a:ext cx="20312" cy="6490"/>
            </a:xfrm>
            <a:custGeom>
              <a:rect b="b" l="l" r="r" t="t"/>
              <a:pathLst>
                <a:path extrusionOk="0" h="478" w="1496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56"/>
            <p:cNvSpPr/>
            <p:nvPr/>
          </p:nvSpPr>
          <p:spPr>
            <a:xfrm>
              <a:off x="2923413" y="2117536"/>
              <a:ext cx="11527" cy="4711"/>
            </a:xfrm>
            <a:custGeom>
              <a:rect b="b" l="l" r="r" t="t"/>
              <a:pathLst>
                <a:path extrusionOk="0" h="347" w="849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56"/>
            <p:cNvSpPr/>
            <p:nvPr/>
          </p:nvSpPr>
          <p:spPr>
            <a:xfrm>
              <a:off x="2984729" y="2031441"/>
              <a:ext cx="10713" cy="16320"/>
            </a:xfrm>
            <a:custGeom>
              <a:rect b="b" l="l" r="r" t="t"/>
              <a:pathLst>
                <a:path extrusionOk="0" h="1202" w="789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56"/>
            <p:cNvSpPr/>
            <p:nvPr/>
          </p:nvSpPr>
          <p:spPr>
            <a:xfrm>
              <a:off x="2859015" y="203900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56"/>
            <p:cNvSpPr/>
            <p:nvPr/>
          </p:nvSpPr>
          <p:spPr>
            <a:xfrm>
              <a:off x="2860481" y="2039098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56"/>
            <p:cNvSpPr/>
            <p:nvPr/>
          </p:nvSpPr>
          <p:spPr>
            <a:xfrm>
              <a:off x="2860156" y="2039193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56"/>
            <p:cNvSpPr/>
            <p:nvPr/>
          </p:nvSpPr>
          <p:spPr>
            <a:xfrm>
              <a:off x="2858160" y="203856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56"/>
            <p:cNvSpPr/>
            <p:nvPr/>
          </p:nvSpPr>
          <p:spPr>
            <a:xfrm>
              <a:off x="2858581" y="203875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56"/>
            <p:cNvSpPr/>
            <p:nvPr/>
          </p:nvSpPr>
          <p:spPr>
            <a:xfrm>
              <a:off x="2860821" y="2038949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56"/>
            <p:cNvSpPr/>
            <p:nvPr/>
          </p:nvSpPr>
          <p:spPr>
            <a:xfrm>
              <a:off x="2852457" y="2033776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56"/>
            <p:cNvSpPr/>
            <p:nvPr/>
          </p:nvSpPr>
          <p:spPr>
            <a:xfrm>
              <a:off x="2852267" y="2033301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56"/>
            <p:cNvSpPr/>
            <p:nvPr/>
          </p:nvSpPr>
          <p:spPr>
            <a:xfrm>
              <a:off x="2852647" y="2034156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56"/>
            <p:cNvSpPr/>
            <p:nvPr/>
          </p:nvSpPr>
          <p:spPr>
            <a:xfrm>
              <a:off x="2852118" y="2032826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56"/>
            <p:cNvSpPr/>
            <p:nvPr/>
          </p:nvSpPr>
          <p:spPr>
            <a:xfrm>
              <a:off x="2851602" y="2031060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56"/>
            <p:cNvSpPr/>
            <p:nvPr/>
          </p:nvSpPr>
          <p:spPr>
            <a:xfrm>
              <a:off x="2851928" y="2032296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56"/>
            <p:cNvSpPr/>
            <p:nvPr/>
          </p:nvSpPr>
          <p:spPr>
            <a:xfrm>
              <a:off x="2857725" y="203818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56"/>
            <p:cNvSpPr/>
            <p:nvPr/>
          </p:nvSpPr>
          <p:spPr>
            <a:xfrm>
              <a:off x="2851792" y="2031671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56"/>
            <p:cNvSpPr/>
            <p:nvPr/>
          </p:nvSpPr>
          <p:spPr>
            <a:xfrm>
              <a:off x="2852837" y="2034482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56"/>
            <p:cNvSpPr/>
            <p:nvPr/>
          </p:nvSpPr>
          <p:spPr>
            <a:xfrm>
              <a:off x="2856870" y="2037523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56"/>
            <p:cNvSpPr/>
            <p:nvPr/>
          </p:nvSpPr>
          <p:spPr>
            <a:xfrm>
              <a:off x="2852973" y="2034821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56"/>
            <p:cNvSpPr/>
            <p:nvPr/>
          </p:nvSpPr>
          <p:spPr>
            <a:xfrm>
              <a:off x="2854019" y="2035772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56"/>
            <p:cNvSpPr/>
            <p:nvPr/>
          </p:nvSpPr>
          <p:spPr>
            <a:xfrm>
              <a:off x="2857304" y="203790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56"/>
            <p:cNvSpPr/>
            <p:nvPr/>
          </p:nvSpPr>
          <p:spPr>
            <a:xfrm>
              <a:off x="2854263" y="203581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56"/>
            <p:cNvSpPr/>
            <p:nvPr/>
          </p:nvSpPr>
          <p:spPr>
            <a:xfrm>
              <a:off x="2853163" y="2035107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56"/>
            <p:cNvSpPr/>
            <p:nvPr/>
          </p:nvSpPr>
          <p:spPr>
            <a:xfrm>
              <a:off x="2853598" y="203548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6"/>
            <p:cNvSpPr/>
            <p:nvPr/>
          </p:nvSpPr>
          <p:spPr>
            <a:xfrm>
              <a:off x="2853788" y="2035622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56"/>
            <p:cNvSpPr/>
            <p:nvPr/>
          </p:nvSpPr>
          <p:spPr>
            <a:xfrm>
              <a:off x="2859490" y="2039139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56"/>
            <p:cNvSpPr/>
            <p:nvPr/>
          </p:nvSpPr>
          <p:spPr>
            <a:xfrm>
              <a:off x="2889049" y="2032921"/>
              <a:ext cx="3204" cy="2105"/>
            </a:xfrm>
            <a:custGeom>
              <a:rect b="b" l="l" r="r" t="t"/>
              <a:pathLst>
                <a:path extrusionOk="0" h="155" w="236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56"/>
            <p:cNvSpPr/>
            <p:nvPr/>
          </p:nvSpPr>
          <p:spPr>
            <a:xfrm>
              <a:off x="2861242" y="2038243"/>
              <a:ext cx="4440" cy="530"/>
            </a:xfrm>
            <a:custGeom>
              <a:rect b="b" l="l" r="r" t="t"/>
              <a:pathLst>
                <a:path extrusionOk="0" h="39" w="327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56"/>
            <p:cNvSpPr/>
            <p:nvPr/>
          </p:nvSpPr>
          <p:spPr>
            <a:xfrm>
              <a:off x="2910922" y="201385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56"/>
            <p:cNvSpPr/>
            <p:nvPr/>
          </p:nvSpPr>
          <p:spPr>
            <a:xfrm>
              <a:off x="2853353" y="2035297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56"/>
            <p:cNvSpPr/>
            <p:nvPr/>
          </p:nvSpPr>
          <p:spPr>
            <a:xfrm>
              <a:off x="2860006" y="20391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56"/>
            <p:cNvSpPr/>
            <p:nvPr/>
          </p:nvSpPr>
          <p:spPr>
            <a:xfrm>
              <a:off x="2899598" y="2013287"/>
              <a:ext cx="8486" cy="1765"/>
            </a:xfrm>
            <a:custGeom>
              <a:rect b="b" l="l" r="r" t="t"/>
              <a:pathLst>
                <a:path extrusionOk="0" h="130" w="625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56"/>
            <p:cNvSpPr/>
            <p:nvPr/>
          </p:nvSpPr>
          <p:spPr>
            <a:xfrm>
              <a:off x="2909971" y="2013518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56"/>
            <p:cNvSpPr/>
            <p:nvPr/>
          </p:nvSpPr>
          <p:spPr>
            <a:xfrm>
              <a:off x="2909632" y="201347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56"/>
            <p:cNvSpPr/>
            <p:nvPr/>
          </p:nvSpPr>
          <p:spPr>
            <a:xfrm>
              <a:off x="2910392" y="201366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56"/>
            <p:cNvSpPr/>
            <p:nvPr/>
          </p:nvSpPr>
          <p:spPr>
            <a:xfrm>
              <a:off x="2962544" y="2114711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56"/>
            <p:cNvSpPr/>
            <p:nvPr/>
          </p:nvSpPr>
          <p:spPr>
            <a:xfrm>
              <a:off x="2968192" y="2108113"/>
              <a:ext cx="14895" cy="5757"/>
            </a:xfrm>
            <a:custGeom>
              <a:rect b="b" l="l" r="r" t="t"/>
              <a:pathLst>
                <a:path extrusionOk="0" h="424" w="1097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56"/>
            <p:cNvSpPr/>
            <p:nvPr/>
          </p:nvSpPr>
          <p:spPr>
            <a:xfrm>
              <a:off x="2962679" y="211486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56"/>
            <p:cNvSpPr/>
            <p:nvPr/>
          </p:nvSpPr>
          <p:spPr>
            <a:xfrm>
              <a:off x="2968246" y="2112675"/>
              <a:ext cx="530" cy="530"/>
            </a:xfrm>
            <a:custGeom>
              <a:rect b="b" l="l" r="r" t="t"/>
              <a:pathLst>
                <a:path extrusionOk="0" h="39" w="39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56"/>
            <p:cNvSpPr/>
            <p:nvPr/>
          </p:nvSpPr>
          <p:spPr>
            <a:xfrm>
              <a:off x="2962544" y="2114806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56"/>
            <p:cNvSpPr/>
            <p:nvPr/>
          </p:nvSpPr>
          <p:spPr>
            <a:xfrm>
              <a:off x="2962924" y="211471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56"/>
            <p:cNvSpPr/>
            <p:nvPr/>
          </p:nvSpPr>
          <p:spPr>
            <a:xfrm>
              <a:off x="2968816" y="2113286"/>
              <a:ext cx="530" cy="584"/>
            </a:xfrm>
            <a:custGeom>
              <a:rect b="b" l="l" r="r" t="t"/>
              <a:pathLst>
                <a:path extrusionOk="0" h="43" w="39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56"/>
            <p:cNvSpPr/>
            <p:nvPr/>
          </p:nvSpPr>
          <p:spPr>
            <a:xfrm>
              <a:off x="2109605" y="1718303"/>
              <a:ext cx="11147" cy="17827"/>
            </a:xfrm>
            <a:custGeom>
              <a:rect b="b" l="l" r="r" t="t"/>
              <a:pathLst>
                <a:path extrusionOk="0" h="1313" w="821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56"/>
            <p:cNvSpPr/>
            <p:nvPr/>
          </p:nvSpPr>
          <p:spPr>
            <a:xfrm>
              <a:off x="2142544" y="1743706"/>
              <a:ext cx="19171" cy="11066"/>
            </a:xfrm>
            <a:custGeom>
              <a:rect b="b" l="l" r="r" t="t"/>
              <a:pathLst>
                <a:path extrusionOk="0" h="815" w="1412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56"/>
            <p:cNvSpPr/>
            <p:nvPr/>
          </p:nvSpPr>
          <p:spPr>
            <a:xfrm>
              <a:off x="2099300" y="1663436"/>
              <a:ext cx="82904" cy="79917"/>
            </a:xfrm>
            <a:custGeom>
              <a:rect b="b" l="l" r="r" t="t"/>
              <a:pathLst>
                <a:path extrusionOk="0" h="5886" w="6106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6"/>
            <p:cNvSpPr/>
            <p:nvPr/>
          </p:nvSpPr>
          <p:spPr>
            <a:xfrm>
              <a:off x="2139082" y="1663966"/>
              <a:ext cx="1344" cy="2485"/>
            </a:xfrm>
            <a:custGeom>
              <a:rect b="b" l="l" r="r" t="t"/>
              <a:pathLst>
                <a:path extrusionOk="0" h="183" w="99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56"/>
            <p:cNvSpPr/>
            <p:nvPr/>
          </p:nvSpPr>
          <p:spPr>
            <a:xfrm>
              <a:off x="2128057" y="1665391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56"/>
            <p:cNvSpPr/>
            <p:nvPr/>
          </p:nvSpPr>
          <p:spPr>
            <a:xfrm>
              <a:off x="2142734" y="1667061"/>
              <a:ext cx="923" cy="149"/>
            </a:xfrm>
            <a:custGeom>
              <a:rect b="b" l="l" r="r" t="t"/>
              <a:pathLst>
                <a:path extrusionOk="0" h="11" w="68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56"/>
            <p:cNvSpPr/>
            <p:nvPr/>
          </p:nvSpPr>
          <p:spPr>
            <a:xfrm>
              <a:off x="2105477" y="1674515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6"/>
            <p:cNvSpPr/>
            <p:nvPr/>
          </p:nvSpPr>
          <p:spPr>
            <a:xfrm>
              <a:off x="2105097" y="1674570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56"/>
            <p:cNvSpPr/>
            <p:nvPr/>
          </p:nvSpPr>
          <p:spPr>
            <a:xfrm>
              <a:off x="2101866" y="1674610"/>
              <a:ext cx="2770" cy="204"/>
            </a:xfrm>
            <a:custGeom>
              <a:rect b="b" l="l" r="r" t="t"/>
              <a:pathLst>
                <a:path extrusionOk="0" h="15" w="204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56"/>
            <p:cNvSpPr/>
            <p:nvPr/>
          </p:nvSpPr>
          <p:spPr>
            <a:xfrm>
              <a:off x="2104622" y="1674570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6"/>
            <p:cNvSpPr/>
            <p:nvPr/>
          </p:nvSpPr>
          <p:spPr>
            <a:xfrm>
              <a:off x="2101526" y="1674855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56"/>
            <p:cNvSpPr/>
            <p:nvPr/>
          </p:nvSpPr>
          <p:spPr>
            <a:xfrm>
              <a:off x="2127296" y="1665391"/>
              <a:ext cx="774" cy="720"/>
            </a:xfrm>
            <a:custGeom>
              <a:rect b="b" l="l" r="r" t="t"/>
              <a:pathLst>
                <a:path extrusionOk="0" h="53" w="57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56"/>
            <p:cNvSpPr/>
            <p:nvPr/>
          </p:nvSpPr>
          <p:spPr>
            <a:xfrm>
              <a:off x="2106903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56"/>
            <p:cNvSpPr/>
            <p:nvPr/>
          </p:nvSpPr>
          <p:spPr>
            <a:xfrm>
              <a:off x="2106659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56"/>
            <p:cNvSpPr/>
            <p:nvPr/>
          </p:nvSpPr>
          <p:spPr>
            <a:xfrm>
              <a:off x="2105858" y="1674515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56"/>
            <p:cNvSpPr/>
            <p:nvPr/>
          </p:nvSpPr>
          <p:spPr>
            <a:xfrm>
              <a:off x="2107134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56"/>
            <p:cNvSpPr/>
            <p:nvPr/>
          </p:nvSpPr>
          <p:spPr>
            <a:xfrm>
              <a:off x="2106183" y="1674475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56"/>
            <p:cNvSpPr/>
            <p:nvPr/>
          </p:nvSpPr>
          <p:spPr>
            <a:xfrm>
              <a:off x="2102762" y="1677652"/>
              <a:ext cx="68" cy="448"/>
            </a:xfrm>
            <a:custGeom>
              <a:rect b="b" l="l" r="r" t="t"/>
              <a:pathLst>
                <a:path extrusionOk="0" h="33" w="5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56"/>
            <p:cNvSpPr/>
            <p:nvPr/>
          </p:nvSpPr>
          <p:spPr>
            <a:xfrm>
              <a:off x="2101771" y="1676416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56"/>
            <p:cNvSpPr/>
            <p:nvPr/>
          </p:nvSpPr>
          <p:spPr>
            <a:xfrm>
              <a:off x="2102572" y="1688826"/>
              <a:ext cx="3584" cy="434"/>
            </a:xfrm>
            <a:custGeom>
              <a:rect b="b" l="l" r="r" t="t"/>
              <a:pathLst>
                <a:path extrusionOk="0" h="32" w="264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56"/>
            <p:cNvSpPr/>
            <p:nvPr/>
          </p:nvSpPr>
          <p:spPr>
            <a:xfrm>
              <a:off x="2106374" y="1691813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56"/>
            <p:cNvSpPr/>
            <p:nvPr/>
          </p:nvSpPr>
          <p:spPr>
            <a:xfrm>
              <a:off x="2101676" y="167628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6"/>
            <p:cNvSpPr/>
            <p:nvPr/>
          </p:nvSpPr>
          <p:spPr>
            <a:xfrm>
              <a:off x="2101907" y="1676606"/>
              <a:ext cx="543" cy="394"/>
            </a:xfrm>
            <a:custGeom>
              <a:rect b="b" l="l" r="r" t="t"/>
              <a:pathLst>
                <a:path extrusionOk="0" h="29" w="4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56"/>
            <p:cNvSpPr/>
            <p:nvPr/>
          </p:nvSpPr>
          <p:spPr>
            <a:xfrm>
              <a:off x="2143359" y="1670619"/>
              <a:ext cx="54" cy="448"/>
            </a:xfrm>
            <a:custGeom>
              <a:rect b="b" l="l" r="r" t="t"/>
              <a:pathLst>
                <a:path extrusionOk="0" h="33" w="4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56"/>
            <p:cNvSpPr/>
            <p:nvPr/>
          </p:nvSpPr>
          <p:spPr>
            <a:xfrm>
              <a:off x="2143304" y="1674760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56"/>
            <p:cNvSpPr/>
            <p:nvPr/>
          </p:nvSpPr>
          <p:spPr>
            <a:xfrm>
              <a:off x="2143454" y="1669383"/>
              <a:ext cx="14" cy="489"/>
            </a:xfrm>
            <a:custGeom>
              <a:rect b="b" l="l" r="r" t="t"/>
              <a:pathLst>
                <a:path extrusionOk="0" h="36" w="1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56"/>
            <p:cNvSpPr/>
            <p:nvPr/>
          </p:nvSpPr>
          <p:spPr>
            <a:xfrm>
              <a:off x="2143304" y="1672044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56"/>
            <p:cNvSpPr/>
            <p:nvPr/>
          </p:nvSpPr>
          <p:spPr>
            <a:xfrm>
              <a:off x="2143304" y="1673524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56"/>
            <p:cNvSpPr/>
            <p:nvPr/>
          </p:nvSpPr>
          <p:spPr>
            <a:xfrm>
              <a:off x="2143494" y="1668297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56"/>
            <p:cNvSpPr/>
            <p:nvPr/>
          </p:nvSpPr>
          <p:spPr>
            <a:xfrm>
              <a:off x="2143589" y="1667251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56"/>
            <p:cNvSpPr/>
            <p:nvPr/>
          </p:nvSpPr>
          <p:spPr>
            <a:xfrm>
              <a:off x="2184186" y="1698140"/>
              <a:ext cx="6626" cy="9138"/>
            </a:xfrm>
            <a:custGeom>
              <a:rect b="b" l="l" r="r" t="t"/>
              <a:pathLst>
                <a:path extrusionOk="0" h="673" w="488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56"/>
            <p:cNvSpPr/>
            <p:nvPr/>
          </p:nvSpPr>
          <p:spPr>
            <a:xfrm>
              <a:off x="2184336" y="17022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56"/>
            <p:cNvSpPr/>
            <p:nvPr/>
          </p:nvSpPr>
          <p:spPr>
            <a:xfrm>
              <a:off x="2184376" y="170266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56"/>
            <p:cNvSpPr/>
            <p:nvPr/>
          </p:nvSpPr>
          <p:spPr>
            <a:xfrm>
              <a:off x="2184376" y="17024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56"/>
            <p:cNvSpPr/>
            <p:nvPr/>
          </p:nvSpPr>
          <p:spPr>
            <a:xfrm>
              <a:off x="2184336" y="170213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56"/>
            <p:cNvSpPr/>
            <p:nvPr/>
          </p:nvSpPr>
          <p:spPr>
            <a:xfrm>
              <a:off x="2185666" y="1698615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56"/>
            <p:cNvSpPr/>
            <p:nvPr/>
          </p:nvSpPr>
          <p:spPr>
            <a:xfrm>
              <a:off x="2184241" y="1703558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6"/>
            <p:cNvSpPr/>
            <p:nvPr/>
          </p:nvSpPr>
          <p:spPr>
            <a:xfrm>
              <a:off x="2184145" y="1704033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56"/>
            <p:cNvSpPr/>
            <p:nvPr/>
          </p:nvSpPr>
          <p:spPr>
            <a:xfrm>
              <a:off x="2185422" y="169952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56"/>
            <p:cNvSpPr/>
            <p:nvPr/>
          </p:nvSpPr>
          <p:spPr>
            <a:xfrm>
              <a:off x="2184336" y="17029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56"/>
            <p:cNvSpPr/>
            <p:nvPr/>
          </p:nvSpPr>
          <p:spPr>
            <a:xfrm>
              <a:off x="2184336" y="170323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56"/>
            <p:cNvSpPr/>
            <p:nvPr/>
          </p:nvSpPr>
          <p:spPr>
            <a:xfrm>
              <a:off x="2188178" y="1703177"/>
              <a:ext cx="2580" cy="4195"/>
            </a:xfrm>
            <a:custGeom>
              <a:rect b="b" l="l" r="r" t="t"/>
              <a:pathLst>
                <a:path extrusionOk="0" h="309" w="19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56"/>
            <p:cNvSpPr/>
            <p:nvPr/>
          </p:nvSpPr>
          <p:spPr>
            <a:xfrm>
              <a:off x="2186372" y="1671338"/>
              <a:ext cx="27820" cy="35044"/>
            </a:xfrm>
            <a:custGeom>
              <a:rect b="b" l="l" r="r" t="t"/>
              <a:pathLst>
                <a:path extrusionOk="0" h="2581" w="2049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56"/>
            <p:cNvSpPr/>
            <p:nvPr/>
          </p:nvSpPr>
          <p:spPr>
            <a:xfrm>
              <a:off x="2189889" y="169439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56"/>
            <p:cNvSpPr/>
            <p:nvPr/>
          </p:nvSpPr>
          <p:spPr>
            <a:xfrm>
              <a:off x="2189373" y="169477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56"/>
            <p:cNvSpPr/>
            <p:nvPr/>
          </p:nvSpPr>
          <p:spPr>
            <a:xfrm>
              <a:off x="2189658" y="169458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6"/>
            <p:cNvSpPr/>
            <p:nvPr/>
          </p:nvSpPr>
          <p:spPr>
            <a:xfrm>
              <a:off x="2190798" y="1683599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56"/>
            <p:cNvSpPr/>
            <p:nvPr/>
          </p:nvSpPr>
          <p:spPr>
            <a:xfrm>
              <a:off x="2190649" y="16926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56"/>
            <p:cNvSpPr/>
            <p:nvPr/>
          </p:nvSpPr>
          <p:spPr>
            <a:xfrm>
              <a:off x="2190894" y="1684020"/>
              <a:ext cx="204" cy="1969"/>
            </a:xfrm>
            <a:custGeom>
              <a:rect b="b" l="l" r="r" t="t"/>
              <a:pathLst>
                <a:path extrusionOk="0" h="145" w="15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56"/>
            <p:cNvSpPr/>
            <p:nvPr/>
          </p:nvSpPr>
          <p:spPr>
            <a:xfrm>
              <a:off x="2190554" y="1682404"/>
              <a:ext cx="258" cy="1208"/>
            </a:xfrm>
            <a:custGeom>
              <a:rect b="b" l="l" r="r" t="t"/>
              <a:pathLst>
                <a:path extrusionOk="0" h="89" w="19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56"/>
            <p:cNvSpPr/>
            <p:nvPr/>
          </p:nvSpPr>
          <p:spPr>
            <a:xfrm>
              <a:off x="2186331" y="1673334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56"/>
            <p:cNvSpPr/>
            <p:nvPr/>
          </p:nvSpPr>
          <p:spPr>
            <a:xfrm>
              <a:off x="2187418" y="167628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56"/>
            <p:cNvSpPr/>
            <p:nvPr/>
          </p:nvSpPr>
          <p:spPr>
            <a:xfrm>
              <a:off x="2186522" y="1674380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56"/>
            <p:cNvSpPr/>
            <p:nvPr/>
          </p:nvSpPr>
          <p:spPr>
            <a:xfrm>
              <a:off x="2187228" y="167609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56"/>
            <p:cNvSpPr/>
            <p:nvPr/>
          </p:nvSpPr>
          <p:spPr>
            <a:xfrm>
              <a:off x="2187037" y="167580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56"/>
            <p:cNvSpPr/>
            <p:nvPr/>
          </p:nvSpPr>
          <p:spPr>
            <a:xfrm>
              <a:off x="2186372" y="1673714"/>
              <a:ext cx="109" cy="434"/>
            </a:xfrm>
            <a:custGeom>
              <a:rect b="b" l="l" r="r" t="t"/>
              <a:pathLst>
                <a:path extrusionOk="0" h="32" w="8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56"/>
            <p:cNvSpPr/>
            <p:nvPr/>
          </p:nvSpPr>
          <p:spPr>
            <a:xfrm>
              <a:off x="2186902" y="1675425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56"/>
            <p:cNvSpPr/>
            <p:nvPr/>
          </p:nvSpPr>
          <p:spPr>
            <a:xfrm>
              <a:off x="2186712" y="1674950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56"/>
            <p:cNvSpPr/>
            <p:nvPr/>
          </p:nvSpPr>
          <p:spPr>
            <a:xfrm>
              <a:off x="2190989" y="16851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56"/>
            <p:cNvSpPr/>
            <p:nvPr/>
          </p:nvSpPr>
          <p:spPr>
            <a:xfrm>
              <a:off x="2190839" y="1683599"/>
              <a:ext cx="163" cy="1480"/>
            </a:xfrm>
            <a:custGeom>
              <a:rect b="b" l="l" r="r" t="t"/>
              <a:pathLst>
                <a:path extrusionOk="0" h="109" w="12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56"/>
            <p:cNvSpPr/>
            <p:nvPr/>
          </p:nvSpPr>
          <p:spPr>
            <a:xfrm>
              <a:off x="2193745" y="1702892"/>
              <a:ext cx="679" cy="299"/>
            </a:xfrm>
            <a:custGeom>
              <a:rect b="b" l="l" r="r" t="t"/>
              <a:pathLst>
                <a:path extrusionOk="0" h="22" w="5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56"/>
            <p:cNvSpPr/>
            <p:nvPr/>
          </p:nvSpPr>
          <p:spPr>
            <a:xfrm>
              <a:off x="2192740" y="1702512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56"/>
            <p:cNvSpPr/>
            <p:nvPr/>
          </p:nvSpPr>
          <p:spPr>
            <a:xfrm>
              <a:off x="2194546" y="1703272"/>
              <a:ext cx="679" cy="353"/>
            </a:xfrm>
            <a:custGeom>
              <a:rect b="b" l="l" r="r" t="t"/>
              <a:pathLst>
                <a:path extrusionOk="0" h="26" w="5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56"/>
            <p:cNvSpPr/>
            <p:nvPr/>
          </p:nvSpPr>
          <p:spPr>
            <a:xfrm>
              <a:off x="2193270" y="170266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56"/>
            <p:cNvSpPr/>
            <p:nvPr/>
          </p:nvSpPr>
          <p:spPr>
            <a:xfrm>
              <a:off x="2195646" y="170384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56"/>
            <p:cNvSpPr/>
            <p:nvPr/>
          </p:nvSpPr>
          <p:spPr>
            <a:xfrm>
              <a:off x="2196067" y="1672098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56"/>
            <p:cNvSpPr/>
            <p:nvPr/>
          </p:nvSpPr>
          <p:spPr>
            <a:xfrm>
              <a:off x="2197017" y="1672289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56"/>
            <p:cNvSpPr/>
            <p:nvPr/>
          </p:nvSpPr>
          <p:spPr>
            <a:xfrm>
              <a:off x="2196596" y="167219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56"/>
            <p:cNvSpPr/>
            <p:nvPr/>
          </p:nvSpPr>
          <p:spPr>
            <a:xfrm>
              <a:off x="2186331" y="1671189"/>
              <a:ext cx="6762" cy="2159"/>
            </a:xfrm>
            <a:custGeom>
              <a:rect b="b" l="l" r="r" t="t"/>
              <a:pathLst>
                <a:path extrusionOk="0" h="159" w="498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56"/>
            <p:cNvSpPr/>
            <p:nvPr/>
          </p:nvSpPr>
          <p:spPr>
            <a:xfrm>
              <a:off x="2196311" y="1672139"/>
              <a:ext cx="204" cy="68"/>
            </a:xfrm>
            <a:custGeom>
              <a:rect b="b" l="l" r="r" t="t"/>
              <a:pathLst>
                <a:path extrusionOk="0" h="5" w="15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56"/>
            <p:cNvSpPr/>
            <p:nvPr/>
          </p:nvSpPr>
          <p:spPr>
            <a:xfrm>
              <a:off x="2197397" y="1672614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56"/>
            <p:cNvSpPr/>
            <p:nvPr/>
          </p:nvSpPr>
          <p:spPr>
            <a:xfrm>
              <a:off x="2197546" y="1672900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56"/>
            <p:cNvSpPr/>
            <p:nvPr/>
          </p:nvSpPr>
          <p:spPr>
            <a:xfrm>
              <a:off x="2197302" y="167232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6"/>
            <p:cNvSpPr/>
            <p:nvPr/>
          </p:nvSpPr>
          <p:spPr>
            <a:xfrm>
              <a:off x="2211572" y="1686029"/>
              <a:ext cx="584" cy="2811"/>
            </a:xfrm>
            <a:custGeom>
              <a:rect b="b" l="l" r="r" t="t"/>
              <a:pathLst>
                <a:path extrusionOk="0" h="207" w="43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56"/>
            <p:cNvSpPr/>
            <p:nvPr/>
          </p:nvSpPr>
          <p:spPr>
            <a:xfrm>
              <a:off x="2198253" y="1673904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56"/>
            <p:cNvSpPr/>
            <p:nvPr/>
          </p:nvSpPr>
          <p:spPr>
            <a:xfrm>
              <a:off x="2198022" y="1673565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56"/>
            <p:cNvSpPr/>
            <p:nvPr/>
          </p:nvSpPr>
          <p:spPr>
            <a:xfrm>
              <a:off x="2197777" y="1673280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56"/>
            <p:cNvSpPr/>
            <p:nvPr/>
          </p:nvSpPr>
          <p:spPr>
            <a:xfrm>
              <a:off x="2211803" y="1688826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56"/>
            <p:cNvSpPr/>
            <p:nvPr/>
          </p:nvSpPr>
          <p:spPr>
            <a:xfrm>
              <a:off x="2211762" y="1700095"/>
              <a:ext cx="489" cy="679"/>
            </a:xfrm>
            <a:custGeom>
              <a:rect b="b" l="l" r="r" t="t"/>
              <a:pathLst>
                <a:path extrusionOk="0" h="50" w="36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56"/>
            <p:cNvSpPr/>
            <p:nvPr/>
          </p:nvSpPr>
          <p:spPr>
            <a:xfrm>
              <a:off x="2211233" y="1700761"/>
              <a:ext cx="543" cy="1819"/>
            </a:xfrm>
            <a:custGeom>
              <a:rect b="b" l="l" r="r" t="t"/>
              <a:pathLst>
                <a:path extrusionOk="0" h="134" w="4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56"/>
            <p:cNvSpPr/>
            <p:nvPr/>
          </p:nvSpPr>
          <p:spPr>
            <a:xfrm>
              <a:off x="2211192" y="1702852"/>
              <a:ext cx="109" cy="1344"/>
            </a:xfrm>
            <a:custGeom>
              <a:rect b="b" l="l" r="r" t="t"/>
              <a:pathLst>
                <a:path extrusionOk="0" h="99" w="8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56"/>
            <p:cNvSpPr/>
            <p:nvPr/>
          </p:nvSpPr>
          <p:spPr>
            <a:xfrm>
              <a:off x="2212047" y="168877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56"/>
            <p:cNvSpPr/>
            <p:nvPr/>
          </p:nvSpPr>
          <p:spPr>
            <a:xfrm>
              <a:off x="2200208" y="1705703"/>
              <a:ext cx="2444" cy="489"/>
            </a:xfrm>
            <a:custGeom>
              <a:rect b="b" l="l" r="r" t="t"/>
              <a:pathLst>
                <a:path extrusionOk="0" h="36" w="18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56"/>
            <p:cNvSpPr/>
            <p:nvPr/>
          </p:nvSpPr>
          <p:spPr>
            <a:xfrm>
              <a:off x="2207906" y="1704657"/>
              <a:ext cx="584" cy="109"/>
            </a:xfrm>
            <a:custGeom>
              <a:rect b="b" l="l" r="r" t="t"/>
              <a:pathLst>
                <a:path extrusionOk="0" h="8" w="43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56"/>
            <p:cNvSpPr/>
            <p:nvPr/>
          </p:nvSpPr>
          <p:spPr>
            <a:xfrm>
              <a:off x="2208857" y="1704467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56"/>
            <p:cNvSpPr/>
            <p:nvPr/>
          </p:nvSpPr>
          <p:spPr>
            <a:xfrm>
              <a:off x="2206100" y="1704942"/>
              <a:ext cx="584" cy="109"/>
            </a:xfrm>
            <a:custGeom>
              <a:rect b="b" l="l" r="r" t="t"/>
              <a:pathLst>
                <a:path extrusionOk="0" h="8" w="43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56"/>
            <p:cNvSpPr/>
            <p:nvPr/>
          </p:nvSpPr>
          <p:spPr>
            <a:xfrm>
              <a:off x="2209766" y="1704318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56"/>
            <p:cNvSpPr/>
            <p:nvPr/>
          </p:nvSpPr>
          <p:spPr>
            <a:xfrm>
              <a:off x="2203493" y="1705418"/>
              <a:ext cx="625" cy="149"/>
            </a:xfrm>
            <a:custGeom>
              <a:rect b="b" l="l" r="r" t="t"/>
              <a:pathLst>
                <a:path extrusionOk="0" h="11" w="46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56"/>
            <p:cNvSpPr/>
            <p:nvPr/>
          </p:nvSpPr>
          <p:spPr>
            <a:xfrm>
              <a:off x="2210662" y="1704182"/>
              <a:ext cx="489" cy="109"/>
            </a:xfrm>
            <a:custGeom>
              <a:rect b="b" l="l" r="r" t="t"/>
              <a:pathLst>
                <a:path extrusionOk="0" h="8" w="36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56"/>
            <p:cNvSpPr/>
            <p:nvPr/>
          </p:nvSpPr>
          <p:spPr>
            <a:xfrm>
              <a:off x="2205150" y="1705078"/>
              <a:ext cx="679" cy="163"/>
            </a:xfrm>
            <a:custGeom>
              <a:rect b="b" l="l" r="r" t="t"/>
              <a:pathLst>
                <a:path extrusionOk="0" h="12" w="5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56"/>
            <p:cNvSpPr/>
            <p:nvPr/>
          </p:nvSpPr>
          <p:spPr>
            <a:xfrm>
              <a:off x="2202679" y="1705553"/>
              <a:ext cx="679" cy="163"/>
            </a:xfrm>
            <a:custGeom>
              <a:rect b="b" l="l" r="r" t="t"/>
              <a:pathLst>
                <a:path extrusionOk="0" h="12" w="5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2204295" y="1705268"/>
              <a:ext cx="679" cy="109"/>
            </a:xfrm>
            <a:custGeom>
              <a:rect b="b" l="l" r="r" t="t"/>
              <a:pathLst>
                <a:path extrusionOk="0" h="8" w="5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2207010" y="1704793"/>
              <a:ext cx="584" cy="109"/>
            </a:xfrm>
            <a:custGeom>
              <a:rect b="b" l="l" r="r" t="t"/>
              <a:pathLst>
                <a:path extrusionOk="0" h="8" w="43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2189604" y="1699050"/>
              <a:ext cx="299" cy="339"/>
            </a:xfrm>
            <a:custGeom>
              <a:rect b="b" l="l" r="r" t="t"/>
              <a:pathLst>
                <a:path extrusionOk="0" h="25" w="22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2190364" y="1699946"/>
              <a:ext cx="353" cy="394"/>
            </a:xfrm>
            <a:custGeom>
              <a:rect b="b" l="l" r="r" t="t"/>
              <a:pathLst>
                <a:path extrusionOk="0" h="29" w="26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2191314" y="1701046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2188178" y="1697475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2188843" y="1698235"/>
              <a:ext cx="299" cy="353"/>
            </a:xfrm>
            <a:custGeom>
              <a:rect b="b" l="l" r="r" t="t"/>
              <a:pathLst>
                <a:path extrusionOk="0" h="26" w="22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2191980" y="170190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2187513" y="169676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8" name="Google Shape;6898;p56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899" name="Google Shape;6899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900" name="Google Shape;6900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rect b="b" l="l" r="r" t="t"/>
                <a:pathLst>
                  <a:path extrusionOk="0" fill="none" h="1" w="14227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901" name="Google Shape;6901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902" name="Google Shape;6902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3" name="Google Shape;6903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rect b="b" l="l" r="r" t="t"/>
                  <a:pathLst>
                    <a:path extrusionOk="0" h="1661" w="1948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04" name="Google Shape;6904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905" name="Google Shape;6905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6" name="Google Shape;6906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907" name="Google Shape;6907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908" name="Google Shape;6908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909" name="Google Shape;6909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rect b="b" l="l" r="r" t="t"/>
                  <a:pathLst>
                    <a:path extrusionOk="0" fill="none" h="7174" w="11045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0" name="Google Shape;6910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rect b="b" l="l" r="r" t="t"/>
                  <a:pathLst>
                    <a:path extrusionOk="0" fill="none" h="1719" w="6291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11" name="Google Shape;6911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912" name="Google Shape;6912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3" name="Google Shape;6913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14" name="Google Shape;6914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915" name="Google Shape;6915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rect b="b" l="l" r="r" t="t"/>
                  <a:pathLst>
                    <a:path extrusionOk="0" h="4127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6" name="Google Shape;6916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17" name="Google Shape;6917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918" name="Google Shape;6918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rect b="b" l="l" r="r" t="t"/>
                  <a:pathLst>
                    <a:path extrusionOk="0" h="3534" w="4114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9" name="Google Shape;6919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rect b="b" l="l" r="r" t="t"/>
                  <a:pathLst>
                    <a:path extrusionOk="0" h="1067" w="1259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20" name="Google Shape;6920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921" name="Google Shape;6921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rect b="b" l="l" r="r" t="t"/>
                  <a:pathLst>
                    <a:path extrusionOk="0" h="3535" w="4126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2" name="Google Shape;6922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rect b="b" l="l" r="r" t="t"/>
                  <a:pathLst>
                    <a:path extrusionOk="0" h="1065" w="1078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923" name="Google Shape;6923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924" name="Google Shape;6924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925" name="Google Shape;6925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rect b="b" l="l" r="r" t="t"/>
                  <a:pathLst>
                    <a:path extrusionOk="0" fill="none" h="22102" w="18436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6" name="Google Shape;6926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rect b="b" l="l" r="r" t="t"/>
                  <a:pathLst>
                    <a:path extrusionOk="0" fill="none" h="17239" w="17082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7" name="Google Shape;6927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rect b="b" l="l" r="r" t="t"/>
                  <a:pathLst>
                    <a:path extrusionOk="0" fill="none" h="10380" w="12606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8" name="Google Shape;6928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rect b="b" l="l" r="r" t="t"/>
                  <a:pathLst>
                    <a:path extrusionOk="0" fill="none" h="6594" w="13186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9" name="Google Shape;6929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rect b="b" l="l" r="r" t="t"/>
                  <a:pathLst>
                    <a:path extrusionOk="0" fill="none" h="6376" w="13476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30" name="Google Shape;6930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rect b="b" l="l" r="r" t="t"/>
                  <a:pathLst>
                    <a:path extrusionOk="0" fill="none" h="835" w="12291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31" name="Google Shape;6931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932" name="Google Shape;6932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33" name="Google Shape;6933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34" name="Google Shape;6934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935" name="Google Shape;6935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36" name="Google Shape;6936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37" name="Google Shape;6937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938" name="Google Shape;6938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rect b="b" l="l" r="r" t="t"/>
                  <a:pathLst>
                    <a:path extrusionOk="0" h="4102" w="4235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39" name="Google Shape;6939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rect b="b" l="l" r="r" t="t"/>
                  <a:pathLst>
                    <a:path extrusionOk="0" h="1661" w="1971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40" name="Google Shape;6940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941" name="Google Shape;6941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rect b="b" l="l" r="r" t="t"/>
                  <a:pathLst>
                    <a:path extrusionOk="0" h="4103" w="4259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42" name="Google Shape;6942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rect b="b" l="l" r="r" t="t"/>
                  <a:pathLst>
                    <a:path extrusionOk="0" h="1659" w="1959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43" name="Google Shape;6943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944" name="Google Shape;6944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rect b="b" l="l" r="r" t="t"/>
                  <a:pathLst>
                    <a:path extrusionOk="0" h="4114" w="421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45" name="Google Shape;6945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rect b="b" l="l" r="r" t="t"/>
                  <a:pathLst>
                    <a:path extrusionOk="0" h="1660" w="197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46" name="Google Shape;6946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947" name="Google Shape;6947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48" name="Google Shape;6948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49" name="Google Shape;6949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950" name="Google Shape;6950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51" name="Google Shape;6951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952" name="Google Shape;6952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953" name="Google Shape;6953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954" name="Google Shape;6954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rect b="b" l="l" r="r" t="t"/>
                  <a:pathLst>
                    <a:path extrusionOk="0" fill="none" h="7259" w="7574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55" name="Google Shape;6955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rect b="b" l="l" r="r" t="t"/>
                  <a:pathLst>
                    <a:path extrusionOk="0" fill="none" h="6787" w="1997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56" name="Google Shape;6956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rect b="b" l="l" r="r" t="t"/>
                  <a:pathLst>
                    <a:path extrusionOk="0" fill="none" h="1791" w="7223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57" name="Google Shape;6957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958" name="Google Shape;6958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59" name="Google Shape;6959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60" name="Google Shape;6960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961" name="Google Shape;6961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62" name="Google Shape;6962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63" name="Google Shape;6963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964" name="Google Shape;6964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65" name="Google Shape;6965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66" name="Google Shape;6966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967" name="Google Shape;6967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rect b="b" l="l" r="r" t="t"/>
                  <a:pathLst>
                    <a:path extrusionOk="0" h="3426" w="4005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68" name="Google Shape;6968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969" name="Google Shape;6969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970" name="Google Shape;6970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971" name="Google Shape;6971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rect b="b" l="l" r="r" t="t"/>
                  <a:pathLst>
                    <a:path extrusionOk="0" fill="none" h="14021" w="19513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72" name="Google Shape;6972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rect b="b" l="l" r="r" t="t"/>
                  <a:pathLst>
                    <a:path extrusionOk="0" fill="none" h="2614" w="2819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73" name="Google Shape;6973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rect b="b" l="l" r="r" t="t"/>
                  <a:pathLst>
                    <a:path extrusionOk="0" fill="none" h="1695" w="5384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74" name="Google Shape;6974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rect b="b" l="l" r="r" t="t"/>
                  <a:pathLst>
                    <a:path extrusionOk="0" fill="none" h="9122" w="1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75" name="Google Shape;6975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976" name="Google Shape;6976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77" name="Google Shape;6977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78" name="Google Shape;6978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979" name="Google Shape;6979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80" name="Google Shape;6980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81" name="Google Shape;6981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982" name="Google Shape;6982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83" name="Google Shape;6983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84" name="Google Shape;6984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985" name="Google Shape;6985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rect b="b" l="l" r="r" t="t"/>
                  <a:pathLst>
                    <a:path extrusionOk="0" h="3418" w="3993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86" name="Google Shape;6986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rect b="b" l="l" r="r" t="t"/>
                  <a:pathLst>
                    <a:path extrusionOk="0" h="964" w="1134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87" name="Google Shape;6987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988" name="Google Shape;6988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89" name="Google Shape;6989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rect b="b" l="l" r="r" t="t"/>
                  <a:pathLst>
                    <a:path extrusionOk="0" h="965" w="1134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90" name="Google Shape;6990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991" name="Google Shape;6991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92" name="Google Shape;6992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993" name="Google Shape;6993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994" name="Google Shape;6994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rect b="b" l="l" r="r" t="t"/>
                <a:pathLst>
                  <a:path extrusionOk="0" fill="none" h="1319" w="6352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6995" name="Google Shape;6995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996" name="Google Shape;6996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97" name="Google Shape;6997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98" name="Google Shape;6998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999" name="Google Shape;6999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0" name="Google Shape;7000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001" name="Google Shape;7001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002" name="Google Shape;7002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003" name="Google Shape;7003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rect b="b" l="l" r="r" t="t"/>
                  <a:pathLst>
                    <a:path extrusionOk="0" fill="none" h="20432" w="44166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4" name="Google Shape;7004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rect b="b" l="l" r="r" t="t"/>
                  <a:pathLst>
                    <a:path extrusionOk="0" fill="none" h="8916" w="9279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5" name="Google Shape;7005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rect b="b" l="l" r="r" t="t"/>
                  <a:pathLst>
                    <a:path extrusionOk="0" fill="none" h="2493" w="10114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6" name="Google Shape;7006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rect b="b" l="l" r="r" t="t"/>
                  <a:pathLst>
                    <a:path extrusionOk="0" fill="none" h="5360" w="13792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7" name="Google Shape;7007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rect b="b" l="l" r="r" t="t"/>
                  <a:pathLst>
                    <a:path extrusionOk="0" fill="none" h="10549" w="219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8" name="Google Shape;7008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rect b="b" l="l" r="r" t="t"/>
                  <a:pathLst>
                    <a:path extrusionOk="0" fill="none" h="8081" w="328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09" name="Google Shape;7009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010" name="Google Shape;7010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11" name="Google Shape;7011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12" name="Google Shape;7012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013" name="Google Shape;7013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14" name="Google Shape;7014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15" name="Google Shape;7015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016" name="Google Shape;7016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17" name="Google Shape;7017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18" name="Google Shape;7018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019" name="Google Shape;7019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0" name="Google Shape;7020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21" name="Google Shape;7021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022" name="Google Shape;7022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3" name="Google Shape;7023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24" name="Google Shape;7024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025" name="Google Shape;7025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6" name="Google Shape;7026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27" name="Google Shape;7027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028" name="Google Shape;7028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9" name="Google Shape;7029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30" name="Google Shape;7030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031" name="Google Shape;7031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2" name="Google Shape;7032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33" name="Google Shape;7033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034" name="Google Shape;7034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5" name="Google Shape;7035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036" name="Google Shape;7036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037" name="Google Shape;7037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038" name="Google Shape;7038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rect b="b" l="l" r="r" t="t"/>
                  <a:pathLst>
                    <a:path extrusionOk="0" fill="none" h="39666" w="34247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9" name="Google Shape;7039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rect b="b" l="l" r="r" t="t"/>
                  <a:pathLst>
                    <a:path extrusionOk="0" fill="none" h="8856" w="7949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0" name="Google Shape;7040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rect b="b" l="l" r="r" t="t"/>
                  <a:pathLst>
                    <a:path extrusionOk="0" fill="none" h="12545" w="3315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1" name="Google Shape;7041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rect b="b" l="l" r="r" t="t"/>
                  <a:pathLst>
                    <a:path extrusionOk="0" fill="none" h="14057" w="7634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2" name="Google Shape;7042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rect b="b" l="l" r="r" t="t"/>
                  <a:pathLst>
                    <a:path extrusionOk="0" fill="none" h="2553" w="10464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3" name="Google Shape;7043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rect b="b" l="l" r="r" t="t"/>
                  <a:pathLst>
                    <a:path extrusionOk="0" fill="none" h="11505" w="3799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4" name="Google Shape;7044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rect b="b" l="l" r="r" t="t"/>
                  <a:pathLst>
                    <a:path extrusionOk="0" fill="none" h="5227" w="9606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5" name="Google Shape;7045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rect b="b" l="l" r="r" t="t"/>
                  <a:pathLst>
                    <a:path extrusionOk="0" fill="none" h="3437" w="5771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6" name="Google Shape;7046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rect b="b" l="l" r="r" t="t"/>
                  <a:pathLst>
                    <a:path extrusionOk="0" fill="none" h="9667" w="4937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7" name="Google Shape;7047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rect b="b" l="l" r="r" t="t"/>
                  <a:pathLst>
                    <a:path extrusionOk="0" fill="none" h="15509" w="4464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8" name="Google Shape;7048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rect b="b" l="l" r="r" t="t"/>
                  <a:pathLst>
                    <a:path extrusionOk="0" fill="none" h="7319" w="1292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9" name="Google Shape;7049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rect b="b" l="l" r="r" t="t"/>
                  <a:pathLst>
                    <a:path extrusionOk="0" fill="none" h="10138" w="8445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0" name="Google Shape;7050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rect b="b" l="l" r="r" t="t"/>
                  <a:pathLst>
                    <a:path extrusionOk="0" fill="none" h="15690" w="5324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1" name="Google Shape;7051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rect b="b" l="l" r="r" t="t"/>
                  <a:pathLst>
                    <a:path extrusionOk="0" fill="none" h="5759" w="13441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2" name="Google Shape;7052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rect b="b" l="l" r="r" t="t"/>
                  <a:pathLst>
                    <a:path extrusionOk="0" fill="none" h="11420" w="5904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3" name="Google Shape;7053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rect b="b" l="l" r="r" t="t"/>
                  <a:pathLst>
                    <a:path extrusionOk="0" fill="none" h="10803" w="7428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4" name="Google Shape;7054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rect b="b" l="l" r="r" t="t"/>
                  <a:pathLst>
                    <a:path extrusionOk="0" fill="none" h="4671" w="11009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55" name="Google Shape;7055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056" name="Google Shape;7056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7" name="Google Shape;7057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58" name="Google Shape;7058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059" name="Google Shape;7059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0" name="Google Shape;7060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61" name="Google Shape;7061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062" name="Google Shape;7062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3" name="Google Shape;7063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64" name="Google Shape;7064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065" name="Google Shape;7065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6" name="Google Shape;7066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67" name="Google Shape;7067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068" name="Google Shape;7068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9" name="Google Shape;7069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70" name="Google Shape;7070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071" name="Google Shape;7071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2" name="Google Shape;7072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73" name="Google Shape;7073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074" name="Google Shape;7074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5" name="Google Shape;7075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76" name="Google Shape;7076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077" name="Google Shape;7077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8" name="Google Shape;7078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79" name="Google Shape;7079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080" name="Google Shape;7080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1" name="Google Shape;7081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82" name="Google Shape;7082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083" name="Google Shape;7083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4" name="Google Shape;7084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85" name="Google Shape;7085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086" name="Google Shape;7086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87" name="Google Shape;7087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88" name="Google Shape;7088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089" name="Google Shape;7089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0" name="Google Shape;7090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91" name="Google Shape;7091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092" name="Google Shape;7092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rect b="b" l="l" r="r" t="t"/>
                  <a:pathLst>
                    <a:path extrusionOk="0" h="3425" w="3993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3" name="Google Shape;7093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rect b="b" l="l" r="r" t="t"/>
                  <a:pathLst>
                    <a:path extrusionOk="0" h="976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094" name="Google Shape;7094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095" name="Google Shape;7095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rect b="b" l="l" r="r" t="t"/>
                <a:pathLst>
                  <a:path extrusionOk="0" fill="none" h="1" w="1">
                    <a:moveTo>
                      <a:pt x="0" y="0"/>
                    </a:moveTo>
                    <a:close/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096" name="Google Shape;7096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097" name="Google Shape;7097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rect b="b" l="l" r="r" t="t"/>
                  <a:pathLst>
                    <a:path extrusionOk="0" fill="none" h="630" w="7501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8" name="Google Shape;7098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rect b="b" l="l" r="r" t="t"/>
                  <a:pathLst>
                    <a:path extrusionOk="0" fill="none" h="9836" w="8409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099" name="Google Shape;7099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100" name="Google Shape;7100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rect b="b" l="l" r="r" t="t"/>
                    <a:pathLst>
                      <a:path extrusionOk="0" fill="none" h="2831" w="8807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1" name="Google Shape;7101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rect b="b" l="l" r="r" t="t"/>
                    <a:pathLst>
                      <a:path extrusionOk="0" fill="none" h="1803" w="8892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102" name="Google Shape;7102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103" name="Google Shape;7103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rect b="b" l="l" r="r" t="t"/>
                      <a:pathLst>
                        <a:path extrusionOk="0" fill="none" h="13066" w="3038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04" name="Google Shape;7104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rect b="b" l="l" r="r" t="t"/>
                      <a:pathLst>
                        <a:path extrusionOk="0" fill="none" h="10077" w="13234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05" name="Google Shape;7105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rect b="b" l="l" r="r" t="t"/>
                      <a:pathLst>
                        <a:path extrusionOk="0" fill="none" h="10090" w="5832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06" name="Google Shape;7106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rect b="b" l="l" r="r" t="t"/>
                      <a:pathLst>
                        <a:path extrusionOk="0" fill="none" h="3135" w="10719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07" name="Google Shape;7107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rect b="b" l="l" r="r" t="t"/>
                      <a:pathLst>
                        <a:path extrusionOk="0" fill="none" h="6956" w="2505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08" name="Google Shape;7108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rect b="b" l="l" r="r" t="t"/>
                      <a:pathLst>
                        <a:path extrusionOk="0" fill="none" h="1307" w="9521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09" name="Google Shape;7109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rect b="b" l="l" r="r" t="t"/>
                      <a:pathLst>
                        <a:path extrusionOk="0" fill="none" h="8081" w="12593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110" name="Google Shape;7110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rect b="b" l="l" r="r" t="t"/>
                      <a:pathLst>
                        <a:path extrusionOk="0" fill="none" h="6473" w="11118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grpSp>
                  <p:nvGrpSpPr>
                    <p:cNvPr id="7111" name="Google Shape;7111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112" name="Google Shape;7112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rect b="b" l="l" r="r" t="t"/>
                        <a:pathLst>
                          <a:path extrusionOk="0" fill="none" h="2674" w="6739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3" name="Google Shape;7113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rect b="b" l="l" r="r" t="t"/>
                        <a:pathLst>
                          <a:path extrusionOk="0" fill="none" h="8033" w="5554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4" name="Google Shape;7114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rect b="b" l="l" r="r" t="t"/>
                        <a:pathLst>
                          <a:path extrusionOk="0" fill="none" h="9049" w="14263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5" name="Google Shape;7115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rect b="b" l="l" r="r" t="t"/>
                        <a:pathLst>
                          <a:path extrusionOk="0" fill="none" h="10162" w="9848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6" name="Google Shape;7116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rect b="b" l="l" r="r" t="t"/>
                        <a:pathLst>
                          <a:path extrusionOk="0" fill="none" h="6714" w="259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7" name="Google Shape;7117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rect b="b" l="l" r="r" t="t"/>
                        <a:pathLst>
                          <a:path extrusionOk="0" fill="none" h="12388" w="5831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8" name="Google Shape;7118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rect b="b" l="l" r="r" t="t"/>
                        <a:pathLst>
                          <a:path extrusionOk="0" fill="none" h="4755" w="5711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19" name="Google Shape;7119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rect b="b" l="l" r="r" t="t"/>
                        <a:pathLst>
                          <a:path extrusionOk="0" fill="none" h="2384" w="9945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20" name="Google Shape;7120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rect b="b" l="l" r="r" t="t"/>
                        <a:pathLst>
                          <a:path extrusionOk="0" fill="none" h="2457" w="14723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21" name="Google Shape;7121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rect b="b" l="l" r="r" t="t"/>
                        <a:pathLst>
                          <a:path extrusionOk="0" fill="none" h="6509" w="513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22" name="Google Shape;7122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rect b="b" l="l" r="r" t="t"/>
                        <a:pathLst>
                          <a:path extrusionOk="0" fill="none" h="6993" w="3219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23" name="Google Shape;7123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rect b="b" l="l" r="r" t="t"/>
                        <a:pathLst>
                          <a:path extrusionOk="0" fill="none" h="884" w="9194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24" name="Google Shape;7124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rect b="b" l="l" r="r" t="t"/>
                        <a:pathLst>
                          <a:path extrusionOk="0" fill="none" h="7525" w="3328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125" name="Google Shape;7125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rect b="b" l="l" r="r" t="t"/>
                        <a:pathLst>
                          <a:path extrusionOk="0" fill="none" h="12763" w="3339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7126" name="Google Shape;7126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127" name="Google Shape;7127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rect b="b" l="l" r="r" t="t"/>
                          <a:pathLst>
                            <a:path extrusionOk="0" fill="none" h="13549" w="9461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28" name="Google Shape;7128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rect b="b" l="l" r="r" t="t"/>
                          <a:pathLst>
                            <a:path extrusionOk="0" fill="none" h="7465" w="13476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29" name="Google Shape;7129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rect b="b" l="l" r="r" t="t"/>
                          <a:pathLst>
                            <a:path extrusionOk="0" fill="none" h="6969" w="15231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0" name="Google Shape;7130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rect b="b" l="l" r="r" t="t"/>
                          <a:pathLst>
                            <a:path extrusionOk="0" fill="none" h="9134" w="3425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1" name="Google Shape;7131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rect b="b" l="l" r="r" t="t"/>
                          <a:pathLst>
                            <a:path extrusionOk="0" fill="none" h="10320" w="340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2" name="Google Shape;7132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rect b="b" l="l" r="r" t="t"/>
                          <a:pathLst>
                            <a:path extrusionOk="0" fill="none" h="66195" w="88235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3" name="Google Shape;7133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rect b="b" l="l" r="r" t="t"/>
                          <a:pathLst>
                            <a:path extrusionOk="0" fill="none" h="40223" w="69242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4" name="Google Shape;7134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rect b="b" l="l" r="r" t="t"/>
                          <a:pathLst>
                            <a:path extrusionOk="0" fill="none" h="34054" w="1586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5" name="Google Shape;7135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rect b="b" l="l" r="r" t="t"/>
                          <a:pathLst>
                            <a:path extrusionOk="0" fill="none" h="10017" w="12666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6" name="Google Shape;7136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rect b="b" l="l" r="r" t="t"/>
                          <a:pathLst>
                            <a:path extrusionOk="0" fill="none" h="823" w="1990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7" name="Google Shape;7137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rect b="b" l="l" r="r" t="t"/>
                          <a:pathLst>
                            <a:path extrusionOk="0" fill="none" h="19816" w="9267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8" name="Google Shape;7138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rect b="b" l="l" r="r" t="t"/>
                          <a:pathLst>
                            <a:path extrusionOk="0" fill="none" h="14964" w="16054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39" name="Google Shape;7139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rect b="b" l="l" r="r" t="t"/>
                          <a:pathLst>
                            <a:path extrusionOk="0" fill="none" h="32384" w="7828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0" name="Google Shape;7140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rect b="b" l="l" r="r" t="t"/>
                          <a:pathLst>
                            <a:path extrusionOk="0" fill="none" h="1344" w="17989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1" name="Google Shape;7141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rect b="b" l="l" r="r" t="t"/>
                          <a:pathLst>
                            <a:path extrusionOk="0" fill="none" h="17384" w="230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2" name="Google Shape;7142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rect b="b" l="l" r="r" t="t"/>
                          <a:pathLst>
                            <a:path extrusionOk="0" fill="none" h="12570" w="13017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3" name="Google Shape;7143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rect b="b" l="l" r="r" t="t"/>
                          <a:pathLst>
                            <a:path extrusionOk="0" fill="none" h="12872" w="2034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4" name="Google Shape;7144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rect b="b" l="l" r="r" t="t"/>
                          <a:pathLst>
                            <a:path extrusionOk="0" fill="none" h="17106" w="11807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5" name="Google Shape;7145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rect b="b" l="l" r="r" t="t"/>
                          <a:pathLst>
                            <a:path extrusionOk="0" fill="none" h="7247" w="1915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6" name="Google Shape;7146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rect b="b" l="l" r="r" t="t"/>
                          <a:pathLst>
                            <a:path extrusionOk="0" fill="none" h="509" w="7549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7" name="Google Shape;7147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rect b="b" l="l" r="r" t="t"/>
                          <a:pathLst>
                            <a:path extrusionOk="0" fill="none" h="17360" w="9969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8" name="Google Shape;7148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rect b="b" l="l" r="r" t="t"/>
                          <a:pathLst>
                            <a:path extrusionOk="0" fill="none" h="15557" w="5179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49" name="Google Shape;7149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rect b="b" l="l" r="r" t="t"/>
                          <a:pathLst>
                            <a:path extrusionOk="0" fill="none" h="2481" w="14166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150" name="Google Shape;7150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rect b="b" l="l" r="r" t="t"/>
                          <a:pathLst>
                            <a:path extrusionOk="0" fill="none" h="5421" w="1009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grpSp>
                      <p:nvGrpSpPr>
                        <p:cNvPr id="7151" name="Google Shape;7151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152" name="Google Shape;7152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rect b="b" l="l" r="r" t="t"/>
                            <a:pathLst>
                              <a:path extrusionOk="0" fill="none" h="485" w="4828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cap="flat" cmpd="sng" w="1825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len="sm" w="sm" type="none"/>
                            <a:tailEnd len="sm" w="sm" type="none"/>
                          </a:ln>
                        </p:spPr>
                        <p:txBody>
                          <a:bodyPr anchorCtr="0" anchor="ctr" bIns="91425" lIns="91425" spcFirstLastPara="1" rIns="91425" wrap="square" tIns="91425">
                            <a:noAutofit/>
                          </a:bodyPr>
                          <a:lstStyle/>
                          <a:p>
                            <a:pPr indent="0" lvl="0" marL="0" rtl="0" algn="l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r>
                              <a:t/>
                            </a:r>
                            <a:endParaRPr/>
                          </a:p>
                        </p:txBody>
                      </p:sp>
                      <p:grpSp>
                        <p:nvGrpSpPr>
                          <p:cNvPr id="7153" name="Google Shape;7153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154" name="Google Shape;7154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rect b="b" l="l" r="r" t="t"/>
                              <a:pathLst>
                                <a:path extrusionOk="0" fill="none" h="15497" w="18727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55" name="Google Shape;7155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14384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56" name="Google Shape;7156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rect b="b" l="l" r="r" t="t"/>
                              <a:pathLst>
                                <a:path extrusionOk="0" fill="none" h="5771" w="5082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57" name="Google Shape;7157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rect b="b" l="l" r="r" t="t"/>
                              <a:pathLst>
                                <a:path extrusionOk="0" fill="none" h="3316" w="7707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58" name="Google Shape;7158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4102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59" name="Google Shape;7159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rect b="b" l="l" r="r" t="t"/>
                              <a:pathLst>
                                <a:path extrusionOk="0" fill="none" h="9267" w="2904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60" name="Google Shape;7160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rect b="b" l="l" r="r" t="t"/>
                              <a:pathLst>
                                <a:path extrusionOk="0" fill="none" h="3666" w="767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grpSp>
                          <p:nvGrpSpPr>
                            <p:cNvPr id="7161" name="Google Shape;7161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162" name="Google Shape;7162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rect b="b" l="l" r="r" t="t"/>
                                <a:pathLst>
                                  <a:path extrusionOk="0" fill="none" h="11662" w="11819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3" name="Google Shape;7163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rect b="b" l="l" r="r" t="t"/>
                                <a:pathLst>
                                  <a:path extrusionOk="0" fill="none" h="22610" w="4271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4" name="Google Shape;7164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rect b="b" l="l" r="r" t="t"/>
                                <a:pathLst>
                                  <a:path extrusionOk="0" fill="none" h="26409" w="9025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5" name="Google Shape;7165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rect b="b" l="l" r="r" t="t"/>
                                <a:pathLst>
                                  <a:path extrusionOk="0" fill="none" h="17711" w="5614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6" name="Google Shape;7166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rect b="b" l="l" r="r" t="t"/>
                                <a:pathLst>
                                  <a:path extrusionOk="0" fill="none" h="21026" w="3219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7" name="Google Shape;7167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rect b="b" l="l" r="r" t="t"/>
                                <a:pathLst>
                                  <a:path extrusionOk="0" fill="none" h="3207" w="13525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8" name="Google Shape;7168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rect b="b" l="l" r="r" t="t"/>
                                <a:pathLst>
                                  <a:path extrusionOk="0" fill="none" h="10078" w="1561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69" name="Google Shape;7169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rect b="b" l="l" r="r" t="t"/>
                                <a:pathLst>
                                  <a:path extrusionOk="0" fill="none" h="4392" w="12642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70" name="Google Shape;7170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rect b="b" l="l" r="r" t="t"/>
                                <a:pathLst>
                                  <a:path extrusionOk="0" fill="none" h="15001" w="640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71" name="Google Shape;7171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rect b="b" l="l" r="r" t="t"/>
                                <a:pathLst>
                                  <a:path extrusionOk="0" fill="none" h="11795" w="7126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72" name="Google Shape;7172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rect b="b" l="l" r="r" t="t"/>
                                <a:pathLst>
                                  <a:path extrusionOk="0" fill="none" h="11348" w="4441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73" name="Google Shape;7173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rect b="b" l="l" r="r" t="t"/>
                                <a:pathLst>
                                  <a:path extrusionOk="0" fill="none" h="9013" w="6327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174" name="Google Shape;7174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rect b="b" l="l" r="r" t="t"/>
                                <a:pathLst>
                                  <a:path extrusionOk="0" fill="none" h="2577" w="10247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175" name="Google Shape;7175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176" name="Google Shape;7176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836" w="1182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77" name="Google Shape;7177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70" w="13162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78" name="Google Shape;7178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283" w="8239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79" name="Google Shape;7179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20952" w="485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80" name="Google Shape;7180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739" w="4779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81" name="Google Shape;7181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594" w="9086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182" name="Google Shape;7182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4186" w="8723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183" name="Google Shape;7183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184" name="Google Shape;7184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4081" w="732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85" name="Google Shape;7185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803" w="1428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86" name="Google Shape;7186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20977" w="3339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87" name="Google Shape;7187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8594" w="9412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188" name="Google Shape;7188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465" w="2844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189" name="Google Shape;7189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190" name="Google Shape;7190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72703" w="53735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191" name="Google Shape;7191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87013" w="153339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192" name="Google Shape;7192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45630" w="24703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193" name="Google Shape;7193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3182" w="3231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194" name="Google Shape;7194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rect b="b" l="l" r="r" t="t"/>
                              <a:pathLst>
                                <a:path extrusionOk="0" fill="none" h="5565" w="654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95" name="Google Shape;7195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rect b="b" l="l" r="r" t="t"/>
                              <a:pathLst>
                                <a:path extrusionOk="0" fill="none" h="2565" w="6872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196" name="Google Shape;7196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rect b="b" l="l" r="r" t="t"/>
                              <a:pathLst>
                                <a:path extrusionOk="0" fill="none" h="3969" w="3521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197" name="Google Shape;7197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rect b="b" l="l" r="r" t="t"/>
                          <a:pathLst>
                            <a:path extrusionOk="0" fill="none" h="21376" w="1857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198" name="Google Shape;7198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199" name="Google Shape;7199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0" name="Google Shape;7200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01" name="Google Shape;7201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202" name="Google Shape;7202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3" name="Google Shape;7203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04" name="Google Shape;7204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205" name="Google Shape;7205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6" name="Google Shape;7206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07" name="Google Shape;7207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208" name="Google Shape;7208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9" name="Google Shape;7209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0" name="Google Shape;7210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211" name="Google Shape;7211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2" name="Google Shape;7212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3" name="Google Shape;7213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214" name="Google Shape;7214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5" name="Google Shape;7215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rect b="b" l="l" r="r" t="t"/>
                  <a:pathLst>
                    <a:path extrusionOk="0" h="1659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6" name="Google Shape;7216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217" name="Google Shape;7217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8" name="Google Shape;7218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9" name="Google Shape;7219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220" name="Google Shape;7220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1" name="Google Shape;7221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22" name="Google Shape;7222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223" name="Google Shape;7223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4" name="Google Shape;7224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25" name="Google Shape;7225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226" name="Google Shape;7226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7" name="Google Shape;7227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28" name="Google Shape;7228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229" name="Google Shape;7229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0" name="Google Shape;7230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31" name="Google Shape;7231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232" name="Google Shape;7232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rect b="b" l="l" r="r" t="t"/>
                  <a:pathLst>
                    <a:path extrusionOk="0" h="4114" w="4812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3" name="Google Shape;7233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rect b="b" l="l" r="r" t="t"/>
                  <a:pathLst>
                    <a:path extrusionOk="0" h="1666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34" name="Google Shape;7234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235" name="Google Shape;7235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6" name="Google Shape;7236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37" name="Google Shape;7237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238" name="Google Shape;7238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9" name="Google Shape;7239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rect b="b" l="l" r="r" t="t"/>
                  <a:pathLst>
                    <a:path extrusionOk="0" h="1662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0" name="Google Shape;7240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241" name="Google Shape;7241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2" name="Google Shape;7242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3" name="Google Shape;7243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244" name="Google Shape;7244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5" name="Google Shape;7245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rect b="b" l="l" r="r" t="t"/>
                  <a:pathLst>
                    <a:path extrusionOk="0" h="1654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6" name="Google Shape;7246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247" name="Google Shape;7247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8" name="Google Shape;7248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9" name="Google Shape;7249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250" name="Google Shape;7250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1" name="Google Shape;7251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2" name="Google Shape;7252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253" name="Google Shape;7253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4" name="Google Shape;7254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5" name="Google Shape;7255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256" name="Google Shape;7256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7" name="Google Shape;7257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8" name="Google Shape;7258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259" name="Google Shape;7259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0" name="Google Shape;7260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1" name="Google Shape;7261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262" name="Google Shape;7262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3" name="Google Shape;7263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4" name="Google Shape;7264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265" name="Google Shape;7265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6" name="Google Shape;7266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7" name="Google Shape;7267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268" name="Google Shape;7268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9" name="Google Shape;7269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0" name="Google Shape;7270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271" name="Google Shape;7271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2" name="Google Shape;7272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3" name="Google Shape;7273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274" name="Google Shape;7274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5" name="Google Shape;7275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6" name="Google Shape;7276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277" name="Google Shape;7277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8" name="Google Shape;7278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9" name="Google Shape;7279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280" name="Google Shape;7280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1" name="Google Shape;7281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rect b="b" l="l" r="r" t="t"/>
                  <a:pathLst>
                    <a:path extrusionOk="0" h="1659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82" name="Google Shape;7282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283" name="Google Shape;7283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4" name="Google Shape;7284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85" name="Google Shape;7285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286" name="Google Shape;7286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7" name="Google Shape;7287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88" name="Google Shape;7288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289" name="Google Shape;7289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0" name="Google Shape;7290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91" name="Google Shape;7291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292" name="Google Shape;7292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3" name="Google Shape;7293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94" name="Google Shape;7294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295" name="Google Shape;7295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rect b="b" l="l" r="r" t="t"/>
                  <a:pathLst>
                    <a:path extrusionOk="0" h="5877" w="686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6" name="Google Shape;7296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rect b="b" l="l" r="r" t="t"/>
                  <a:pathLst>
                    <a:path extrusionOk="0" h="3413" w="3412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97" name="Google Shape;7297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298" name="Google Shape;7298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9" name="Google Shape;7299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00" name="Google Shape;7300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301" name="Google Shape;7301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02" name="Google Shape;7302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03" name="Google Shape;7303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304" name="Google Shape;7304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rect b="b" l="l" r="r" t="t"/>
                  <a:pathLst>
                    <a:path extrusionOk="0" h="5036" w="588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05" name="Google Shape;7305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rect b="b" l="l" r="r" t="t"/>
                  <a:pathLst>
                    <a:path extrusionOk="0" h="2571" w="3013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06" name="Google Shape;7306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307" name="Google Shape;7307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08" name="Google Shape;7308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09" name="Google Shape;7309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310" name="Google Shape;7310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11" name="Google Shape;7311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rect b="b" l="l" r="r" t="t"/>
                  <a:pathLst>
                    <a:path extrusionOk="0" h="1654" w="1933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12" name="Google Shape;7312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313" name="Google Shape;7313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14" name="Google Shape;7314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15" name="Google Shape;7315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316" name="Google Shape;7316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rect b="b" l="l" r="r" t="t"/>
                  <a:pathLst>
                    <a:path extrusionOk="0" h="5762" w="6715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17" name="Google Shape;7317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rect b="b" l="l" r="r" t="t"/>
                  <a:pathLst>
                    <a:path extrusionOk="0" h="3295" w="3848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18" name="Google Shape;7318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319" name="Google Shape;7319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0" name="Google Shape;7320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21" name="Google Shape;7321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322" name="Google Shape;7322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rect b="b" l="l" r="r" t="t"/>
                  <a:pathLst>
                    <a:path extrusionOk="0" h="4383" w="5118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3" name="Google Shape;7323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rect b="b" l="l" r="r" t="t"/>
                  <a:pathLst>
                    <a:path extrusionOk="0" h="1931" w="2251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24" name="Google Shape;7324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325" name="Google Shape;7325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6" name="Google Shape;7326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27" name="Google Shape;7327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328" name="Google Shape;7328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rect b="b" l="l" r="r" t="t"/>
                  <a:pathLst>
                    <a:path extrusionOk="0" h="4167" w="4864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9" name="Google Shape;7329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rect b="b" l="l" r="r" t="t"/>
                  <a:pathLst>
                    <a:path extrusionOk="0" h="1702" w="1985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0" name="Google Shape;7330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331" name="Google Shape;7331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32" name="Google Shape;7332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3" name="Google Shape;7333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334" name="Google Shape;7334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35" name="Google Shape;7335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6" name="Google Shape;7336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337" name="Google Shape;7337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38" name="Google Shape;7338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9" name="Google Shape;7339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340" name="Google Shape;7340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41" name="Google Shape;7341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42" name="Google Shape;7342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343" name="Google Shape;7343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44" name="Google Shape;7344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45" name="Google Shape;7345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346" name="Google Shape;7346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47" name="Google Shape;7347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48" name="Google Shape;7348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349" name="Google Shape;7349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0" name="Google Shape;7350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51" name="Google Shape;7351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352" name="Google Shape;7352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3" name="Google Shape;7353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rect b="b" l="l" r="r" t="t"/>
                  <a:pathLst>
                    <a:path extrusionOk="0" h="973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54" name="Google Shape;7354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355" name="Google Shape;7355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6" name="Google Shape;7356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57" name="Google Shape;7357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358" name="Google Shape;7358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9" name="Google Shape;7359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rect b="b" l="l" r="r" t="t"/>
                  <a:pathLst>
                    <a:path extrusionOk="0" h="972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0" name="Google Shape;7360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361" name="Google Shape;7361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62" name="Google Shape;7362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3" name="Google Shape;7363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364" name="Google Shape;7364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65" name="Google Shape;7365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6" name="Google Shape;7366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367" name="Google Shape;7367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68" name="Google Shape;7368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9" name="Google Shape;7369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370" name="Google Shape;7370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rect b="b" l="l" r="r" t="t"/>
                  <a:pathLst>
                    <a:path extrusionOk="0" h="3430" w="3993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1" name="Google Shape;7371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72" name="Google Shape;7372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373" name="Google Shape;7373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4" name="Google Shape;7374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75" name="Google Shape;7375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376" name="Google Shape;7376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rect b="b" l="l" r="r" t="t"/>
                  <a:pathLst>
                    <a:path extrusionOk="0" h="3429" w="3993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7" name="Google Shape;7377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78" name="Google Shape;7378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379" name="Google Shape;7379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0" name="Google Shape;7380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81" name="Google Shape;7381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382" name="Google Shape;7382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3" name="Google Shape;7383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384" name="Google Shape;7384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rect b="b" l="l" r="r" t="t"/>
                <a:pathLst>
                  <a:path extrusionOk="0" h="4644" w="5409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5" name="Google Shape;7385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rect b="b" l="l" r="r" t="t"/>
                <a:pathLst>
                  <a:path extrusionOk="0" h="2178" w="2179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386" name="Google Shape;7386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387" name="Google Shape;7387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rect b="b" l="l" r="r" t="t"/>
                  <a:pathLst>
                    <a:path extrusionOk="0" h="4374" w="5118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8" name="Google Shape;7388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rect b="b" l="l" r="r" t="t"/>
                  <a:pathLst>
                    <a:path extrusionOk="0" h="1925" w="1924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89" name="Google Shape;7389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390" name="Google Shape;7390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rect b="b" l="l" r="r" t="t"/>
                  <a:pathLst>
                    <a:path extrusionOk="0" h="5432" w="634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1" name="Google Shape;7391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rect b="b" l="l" r="r" t="t"/>
                  <a:pathLst>
                    <a:path extrusionOk="0" h="2976" w="3473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392" name="Google Shape;7392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rect b="b" l="l" r="r" t="t"/>
                <a:pathLst>
                  <a:path extrusionOk="0" h="3420" w="3992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3" name="Google Shape;7393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rect b="b" l="l" r="r" t="t"/>
                <a:pathLst>
                  <a:path extrusionOk="0" h="969" w="969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394" name="Google Shape;7394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395" name="Google Shape;7395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6" name="Google Shape;7396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97" name="Google Shape;7397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398" name="Google Shape;7398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9" name="Google Shape;7399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0" name="Google Shape;7400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401" name="Google Shape;7401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2" name="Google Shape;7402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rect b="b" l="l" r="r" t="t"/>
                  <a:pathLst>
                    <a:path extrusionOk="0" h="956" w="957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3" name="Google Shape;7403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404" name="Google Shape;7404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rect b="b" l="l" r="r" t="t"/>
                  <a:pathLst>
                    <a:path extrusionOk="0" h="3424" w="3412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5" name="Google Shape;7405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6" name="Google Shape;7406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407" name="Google Shape;7407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8" name="Google Shape;7408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9" name="Google Shape;7409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410" name="Google Shape;7410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1" name="Google Shape;7411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2" name="Google Shape;7412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413" name="Google Shape;7413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rect b="b" l="l" r="r" t="t"/>
                  <a:pathLst>
                    <a:path extrusionOk="0" h="3425" w="4005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4" name="Google Shape;7414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5" name="Google Shape;7415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416" name="Google Shape;7416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7" name="Google Shape;7417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8" name="Google Shape;7418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419" name="Google Shape;7419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0" name="Google Shape;7420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1" name="Google Shape;7421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422" name="Google Shape;7422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3" name="Google Shape;7423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rect b="b" l="l" r="r" t="t"/>
                  <a:pathLst>
                    <a:path extrusionOk="0" h="973" w="1138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4" name="Google Shape;7424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425" name="Google Shape;7425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rect b="b" l="l" r="r" t="t"/>
                  <a:pathLst>
                    <a:path extrusionOk="0" h="2058" w="2069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6" name="Google Shape;7426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rect b="b" l="l" r="r" t="t"/>
                  <a:pathLst>
                    <a:path extrusionOk="0" h="582" w="594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7" name="Google Shape;7427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428" name="Google Shape;7428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9" name="Google Shape;7429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430" name="Google Shape;7430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rect b="b" l="l" r="r" t="t"/>
                <a:pathLst>
                  <a:path extrusionOk="0" h="3421" w="3993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1" name="Google Shape;7431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rect b="b" l="l" r="r" t="t"/>
                <a:pathLst>
                  <a:path extrusionOk="0" h="969" w="968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432" name="Google Shape;7432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433" name="Google Shape;7433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4" name="Google Shape;7434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5" name="Google Shape;7435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436" name="Google Shape;7436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7" name="Google Shape;7437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8" name="Google Shape;7438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439" name="Google Shape;7439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0" name="Google Shape;7440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41" name="Google Shape;7441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442" name="Google Shape;7442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rect b="b" l="l" r="r" t="t"/>
                  <a:pathLst>
                    <a:path extrusionOk="0" h="3413" w="3424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3" name="Google Shape;7443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44" name="Google Shape;7444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445" name="Google Shape;7445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6" name="Google Shape;7446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47" name="Google Shape;7447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448" name="Google Shape;7448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9" name="Google Shape;7449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rect b="b" l="l" r="r" t="t"/>
                  <a:pathLst>
                    <a:path extrusionOk="0" h="969" w="956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0" name="Google Shape;7450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451" name="Google Shape;7451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2" name="Google Shape;7452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rect b="b" l="l" r="r" t="t"/>
                  <a:pathLst>
                    <a:path extrusionOk="0" h="957" w="957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3" name="Google Shape;7453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454" name="Google Shape;7454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rect b="b" l="l" r="r" t="t"/>
                  <a:pathLst>
                    <a:path extrusionOk="0" h="3424" w="3424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5" name="Google Shape;7455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6" name="Google Shape;7456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457" name="Google Shape;7457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rect b="b" l="l" r="r" t="t"/>
                  <a:pathLst>
                    <a:path extrusionOk="0" h="3427" w="3993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8" name="Google Shape;7458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rect b="b" l="l" r="r" t="t"/>
                  <a:pathLst>
                    <a:path extrusionOk="0" h="969" w="957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9" name="Google Shape;7459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460" name="Google Shape;7460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1" name="Google Shape;7461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2" name="Google Shape;7462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463" name="Google Shape;7463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4" name="Google Shape;7464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5" name="Google Shape;7465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466" name="Google Shape;7466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7" name="Google Shape;7467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8" name="Google Shape;7468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469" name="Google Shape;7469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0" name="Google Shape;7470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71" name="Google Shape;7471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472" name="Google Shape;7472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rect b="b" l="l" r="r" t="t"/>
                  <a:pathLst>
                    <a:path extrusionOk="0" h="3425" w="3425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3" name="Google Shape;7473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74" name="Google Shape;7474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475" name="Google Shape;7475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6" name="Google Shape;7476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77" name="Google Shape;7477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478" name="Google Shape;7478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rect b="b" l="l" r="r" t="t"/>
                  <a:pathLst>
                    <a:path extrusionOk="0" h="4073" w="4755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9" name="Google Shape;7479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rect b="b" l="l" r="r" t="t"/>
                  <a:pathLst>
                    <a:path extrusionOk="0" h="1617" w="1888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0" name="Google Shape;7480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481" name="Google Shape;7481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2" name="Google Shape;7482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3" name="Google Shape;7483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484" name="Google Shape;7484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5" name="Google Shape;7485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6" name="Google Shape;7486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487" name="Google Shape;7487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rect b="b" l="l" r="r" t="t"/>
                  <a:pathLst>
                    <a:path extrusionOk="0" h="4008" w="4682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8" name="Google Shape;7488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rect b="b" l="l" r="r" t="t"/>
                  <a:pathLst>
                    <a:path extrusionOk="0" h="1549" w="1549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9" name="Google Shape;7489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490" name="Google Shape;7490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1" name="Google Shape;7491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2" name="Google Shape;7492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493" name="Google Shape;7493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rect b="b" l="l" r="r" t="t"/>
                  <a:pathLst>
                    <a:path extrusionOk="0" h="3661" w="4271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4" name="Google Shape;7494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5" name="Google Shape;7495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496" name="Google Shape;7496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7" name="Google Shape;7497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rect b="b" l="l" r="r" t="t"/>
                  <a:pathLst>
                    <a:path extrusionOk="0" h="1186" w="1199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8" name="Google Shape;7498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499" name="Google Shape;7499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0" name="Google Shape;7500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1" name="Google Shape;7501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502" name="Google Shape;7502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3" name="Google Shape;7503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rect b="b" l="l" r="r" t="t"/>
                  <a:pathLst>
                    <a:path extrusionOk="0" h="1186" w="1187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504" name="Google Shape;7504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rect b="b" l="l" r="r" t="t"/>
                <a:pathLst>
                  <a:path extrusionOk="0" h="3648" w="4259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5" name="Google Shape;7505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rect b="b" l="l" r="r" t="t"/>
                <a:pathLst>
                  <a:path extrusionOk="0" h="1199" w="1186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506" name="Google Shape;7506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507" name="Google Shape;7507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rect b="b" l="l" r="r" t="t"/>
                  <a:pathLst>
                    <a:path extrusionOk="0" h="4612" w="5393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8" name="Google Shape;7508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rect b="b" l="l" r="r" t="t"/>
                  <a:pathLst>
                    <a:path extrusionOk="0" h="2156" w="2517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9" name="Google Shape;7509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510" name="Google Shape;7510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1" name="Google Shape;7511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rect b="b" l="l" r="r" t="t"/>
                  <a:pathLst>
                    <a:path extrusionOk="0" h="1192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2" name="Google Shape;7512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513" name="Google Shape;7513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4" name="Google Shape;7514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rect b="b" l="l" r="r" t="t"/>
                  <a:pathLst>
                    <a:path extrusionOk="0" h="1187" w="1187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15" name="Google Shape;7515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516" name="Google Shape;7516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517" name="Google Shape;7517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rect b="b" l="l" r="r" t="t"/>
                  <a:pathLst>
                    <a:path extrusionOk="0" fill="none" h="65420" w="36823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8" name="Google Shape;7518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rect b="b" l="l" r="r" t="t"/>
                  <a:pathLst>
                    <a:path extrusionOk="0" fill="none" h="87218" w="84292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9" name="Google Shape;7519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rect b="b" l="l" r="r" t="t"/>
                  <a:pathLst>
                    <a:path extrusionOk="0" fill="none" h="9909" w="1985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0" name="Google Shape;7520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rect b="b" l="l" r="r" t="t"/>
                  <a:pathLst>
                    <a:path extrusionOk="0" fill="none" h="14868" w="1765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1" name="Google Shape;7521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rect b="b" l="l" r="r" t="t"/>
                  <a:pathLst>
                    <a:path extrusionOk="0" fill="none" h="2819" w="18303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2" name="Google Shape;7522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rect b="b" l="l" r="r" t="t"/>
                  <a:pathLst>
                    <a:path extrusionOk="0" fill="none" h="14323" w="3085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3" name="Google Shape;7523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rect b="b" l="l" r="r" t="t"/>
                  <a:pathLst>
                    <a:path extrusionOk="0" fill="none" h="17820" w="5155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4" name="Google Shape;7524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rect b="b" l="l" r="r" t="t"/>
                  <a:pathLst>
                    <a:path extrusionOk="0" fill="none" h="6678" w="13259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5" name="Google Shape;7525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rect b="b" l="l" r="r" t="t"/>
                  <a:pathLst>
                    <a:path extrusionOk="0" fill="none" h="3799" w="14421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6" name="Google Shape;7526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rect b="b" l="l" r="r" t="t"/>
                  <a:pathLst>
                    <a:path extrusionOk="0" fill="none" h="9787" w="3037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7" name="Google Shape;7527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rect b="b" l="l" r="r" t="t"/>
                  <a:pathLst>
                    <a:path extrusionOk="0" fill="none" h="14807" w="6655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8" name="Google Shape;7528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rect b="b" l="l" r="r" t="t"/>
                  <a:pathLst>
                    <a:path extrusionOk="0" fill="none" h="15134" w="835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9" name="Google Shape;7529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rect b="b" l="l" r="r" t="t"/>
                  <a:pathLst>
                    <a:path extrusionOk="0" fill="none" h="7694" w="10851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0" name="Google Shape;7530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rect b="b" l="l" r="r" t="t"/>
                  <a:pathLst>
                    <a:path extrusionOk="0" fill="none" h="1924" w="10417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1" name="Google Shape;7531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rect b="b" l="l" r="r" t="t"/>
                  <a:pathLst>
                    <a:path extrusionOk="0" fill="none" h="3038" w="7622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2" name="Google Shape;7532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rect b="b" l="l" r="r" t="t"/>
                  <a:pathLst>
                    <a:path extrusionOk="0" fill="none" h="9811" w="5082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3" name="Google Shape;7533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rect b="b" l="l" r="r" t="t"/>
                  <a:pathLst>
                    <a:path extrusionOk="0" fill="none" h="1175" w="13114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4" name="Google Shape;7534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rect b="b" l="l" r="r" t="t"/>
                  <a:pathLst>
                    <a:path extrusionOk="0" fill="none" h="13344" w="657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5" name="Google Shape;7535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rect b="b" l="l" r="r" t="t"/>
                  <a:pathLst>
                    <a:path extrusionOk="0" fill="none" h="1" w="9739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6" name="Google Shape;7536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rect b="b" l="l" r="r" t="t"/>
                  <a:pathLst>
                    <a:path extrusionOk="0" fill="none" h="8046" w="10695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7" name="Google Shape;7537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rect b="b" l="l" r="r" t="t"/>
                  <a:pathLst>
                    <a:path extrusionOk="0" fill="none" h="8118" w="5953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8" name="Google Shape;7538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rect b="b" l="l" r="r" t="t"/>
                  <a:pathLst>
                    <a:path extrusionOk="0" fill="none" h="4670" w="10901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9" name="Google Shape;7539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rect b="b" l="l" r="r" t="t"/>
                  <a:pathLst>
                    <a:path extrusionOk="0" fill="none" h="10089" w="8953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0" name="Google Shape;7540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rect b="b" l="l" r="r" t="t"/>
                  <a:pathLst>
                    <a:path extrusionOk="0" fill="none" h="8601" w="438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1" name="Google Shape;7541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rect b="b" l="l" r="r" t="t"/>
                  <a:pathLst>
                    <a:path extrusionOk="0" fill="none" h="1622" w="14795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2" name="Google Shape;7542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rect b="b" l="l" r="r" t="t"/>
                  <a:pathLst>
                    <a:path extrusionOk="0" fill="none" h="5167" w="28888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3" name="Google Shape;7543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rect b="b" l="l" r="r" t="t"/>
                  <a:pathLst>
                    <a:path extrusionOk="0" fill="none" h="14554" w="513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4" name="Google Shape;7544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rect b="b" l="l" r="r" t="t"/>
                  <a:pathLst>
                    <a:path extrusionOk="0" fill="none" h="7767" w="9449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5" name="Google Shape;7545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rect b="b" l="l" r="r" t="t"/>
                  <a:pathLst>
                    <a:path extrusionOk="0" fill="none" h="8614" w="6388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6" name="Google Shape;7546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rect b="b" l="l" r="r" t="t"/>
                  <a:pathLst>
                    <a:path extrusionOk="0" fill="none" h="6788" w="14578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7" name="Google Shape;7547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rect b="b" l="l" r="r" t="t"/>
                  <a:pathLst>
                    <a:path extrusionOk="0" fill="none" h="9690" w="7041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8" name="Google Shape;7548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rect b="b" l="l" r="r" t="t"/>
                  <a:pathLst>
                    <a:path extrusionOk="0" fill="none" h="12400" w="5166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9" name="Google Shape;7549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rect b="b" l="l" r="r" t="t"/>
                  <a:pathLst>
                    <a:path extrusionOk="0" fill="none" h="6194" w="703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0" name="Google Shape;7550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rect b="b" l="l" r="r" t="t"/>
                  <a:pathLst>
                    <a:path extrusionOk="0" fill="none" h="2711" w="12206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1" name="Google Shape;7551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rect b="b" l="l" r="r" t="t"/>
                  <a:pathLst>
                    <a:path extrusionOk="0" fill="none" h="17336" w="5372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2" name="Google Shape;7552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rect b="b" l="l" r="r" t="t"/>
                  <a:pathLst>
                    <a:path extrusionOk="0" fill="none" h="14626" w="4526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3" name="Google Shape;7553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rect b="b" l="l" r="r" t="t"/>
                  <a:pathLst>
                    <a:path extrusionOk="0" fill="none" h="6618" w="1915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4" name="Google Shape;7554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rect b="b" l="l" r="r" t="t"/>
                  <a:pathLst>
                    <a:path extrusionOk="0" fill="none" h="12593" w="2565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5" name="Google Shape;7555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rect b="b" l="l" r="r" t="t"/>
                  <a:pathLst>
                    <a:path extrusionOk="0" fill="none" h="5312" w="12437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6" name="Google Shape;7556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rect b="b" l="l" r="r" t="t"/>
                  <a:pathLst>
                    <a:path extrusionOk="0" fill="none" h="11336" w="8698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7" name="Google Shape;7557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rect b="b" l="l" r="r" t="t"/>
                  <a:pathLst>
                    <a:path extrusionOk="0" fill="none" h="4598" w="11372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8" name="Google Shape;7558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rect b="b" l="l" r="r" t="t"/>
                  <a:pathLst>
                    <a:path extrusionOk="0" fill="none" h="6267" w="16888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9" name="Google Shape;7559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rect b="b" l="l" r="r" t="t"/>
                  <a:pathLst>
                    <a:path extrusionOk="0" fill="none" h="12146" w="934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0" name="Google Shape;7560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rect b="b" l="l" r="r" t="t"/>
                  <a:pathLst>
                    <a:path extrusionOk="0" fill="none" h="5082" w="26953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1" name="Google Shape;7561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rect b="b" l="l" r="r" t="t"/>
                  <a:pathLst>
                    <a:path extrusionOk="0" fill="none" h="22235" w="12679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2" name="Google Shape;7562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rect b="b" l="l" r="r" t="t"/>
                  <a:pathLst>
                    <a:path extrusionOk="0" fill="none" h="14203" w="20312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3" name="Google Shape;7563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rect b="b" l="l" r="r" t="t"/>
                  <a:pathLst>
                    <a:path extrusionOk="0" fill="none" h="9304" w="15352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4" name="Google Shape;7564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rect b="b" l="l" r="r" t="t"/>
                  <a:pathLst>
                    <a:path extrusionOk="0" fill="none" h="17832" w="5057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5" name="Google Shape;7565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rect b="b" l="l" r="r" t="t"/>
                  <a:pathLst>
                    <a:path extrusionOk="0" fill="none" h="1307" w="6594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6" name="Google Shape;7566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rect b="b" l="l" r="r" t="t"/>
                  <a:pathLst>
                    <a:path extrusionOk="0" fill="none" h="8759" w="605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7" name="Google Shape;7567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rect b="b" l="l" r="r" t="t"/>
                  <a:pathLst>
                    <a:path extrusionOk="0" fill="none" h="8251" w="1307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8" name="Google Shape;7568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rect b="b" l="l" r="r" t="t"/>
                  <a:pathLst>
                    <a:path extrusionOk="0" fill="none" h="2021" w="5807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9" name="Google Shape;7569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rect b="b" l="l" r="r" t="t"/>
                  <a:pathLst>
                    <a:path extrusionOk="0" fill="none" h="12932" w="2094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0" name="Google Shape;7570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rect b="b" l="l" r="r" t="t"/>
                  <a:pathLst>
                    <a:path extrusionOk="0" fill="none" h="6194" w="1667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1" name="Google Shape;7571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rect b="b" l="l" r="r" t="t"/>
                  <a:pathLst>
                    <a:path extrusionOk="0" fill="none" h="11844" w="3364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2" name="Google Shape;7572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rect b="b" l="l" r="r" t="t"/>
                  <a:pathLst>
                    <a:path extrusionOk="0" fill="none" h="6703" w="11009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3" name="Google Shape;7573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574" name="Google Shape;7574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5" name="Google Shape;7575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6" name="Google Shape;7576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577" name="Google Shape;7577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8" name="Google Shape;7578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9" name="Google Shape;7579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580" name="Google Shape;7580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1" name="Google Shape;7581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2" name="Google Shape;7582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583" name="Google Shape;7583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rect b="b" l="l" r="r" t="t"/>
                  <a:pathLst>
                    <a:path extrusionOk="0" h="4115" w="4815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4" name="Google Shape;7584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5" name="Google Shape;7585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586" name="Google Shape;7586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7" name="Google Shape;7587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8" name="Google Shape;7588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589" name="Google Shape;7589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0" name="Google Shape;7590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1" name="Google Shape;7591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592" name="Google Shape;7592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3" name="Google Shape;7593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4" name="Google Shape;7594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595" name="Google Shape;7595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6" name="Google Shape;7596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7" name="Google Shape;7597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598" name="Google Shape;7598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rect b="b" l="l" r="r" t="t"/>
                  <a:pathLst>
                    <a:path extrusionOk="0" h="4122" w="4803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9" name="Google Shape;7599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0" name="Google Shape;7600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601" name="Google Shape;7601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2" name="Google Shape;7602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3" name="Google Shape;7603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604" name="Google Shape;7604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5" name="Google Shape;7605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606" name="Google Shape;7606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rect b="b" l="l" r="r" t="t"/>
                <a:pathLst>
                  <a:path extrusionOk="0" h="5204" w="6073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7" name="Google Shape;7607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rect b="b" l="l" r="r" t="t"/>
                <a:pathLst>
                  <a:path extrusionOk="0" h="2727" w="3182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608" name="Google Shape;7608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609" name="Google Shape;7609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0" name="Google Shape;7610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1" name="Google Shape;7611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612" name="Google Shape;7612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3" name="Google Shape;7613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4" name="Google Shape;7614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615" name="Google Shape;7615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6" name="Google Shape;7616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7" name="Google Shape;7617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618" name="Google Shape;7618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9" name="Google Shape;7619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0" name="Google Shape;7620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621" name="Google Shape;7621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2" name="Google Shape;7622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3" name="Google Shape;7623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624" name="Google Shape;7624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5" name="Google Shape;7625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6" name="Google Shape;7626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627" name="Google Shape;7627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8" name="Google Shape;7628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9" name="Google Shape;7629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630" name="Google Shape;7630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rect b="b" l="l" r="r" t="t"/>
                  <a:pathLst>
                    <a:path extrusionOk="0" h="4115" w="480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1" name="Google Shape;7631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2" name="Google Shape;7632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633" name="Google Shape;7633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4" name="Google Shape;7634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rect b="b" l="l" r="r" t="t"/>
                  <a:pathLst>
                    <a:path extrusionOk="0" h="1655" w="1936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5" name="Google Shape;7635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636" name="Google Shape;7636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7" name="Google Shape;7637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8" name="Google Shape;7638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639" name="Google Shape;7639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0" name="Google Shape;7640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1" name="Google Shape;7641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642" name="Google Shape;7642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3" name="Google Shape;7643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4" name="Google Shape;7644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645" name="Google Shape;7645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rect b="b" l="l" r="r" t="t"/>
                  <a:pathLst>
                    <a:path extrusionOk="0" h="4237" w="4948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6" name="Google Shape;7646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rect b="b" l="l" r="r" t="t"/>
                  <a:pathLst>
                    <a:path extrusionOk="0" h="1780" w="2094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7" name="Google Shape;7647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648" name="Google Shape;7648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rect b="b" l="l" r="r" t="t"/>
                  <a:pathLst>
                    <a:path extrusionOk="0" h="3988" w="4647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9" name="Google Shape;7649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rect b="b" l="l" r="r" t="t"/>
                  <a:pathLst>
                    <a:path extrusionOk="0" h="1525" w="1525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0" name="Google Shape;7650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651" name="Google Shape;7651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2" name="Google Shape;7652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3" name="Google Shape;7653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654" name="Google Shape;7654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5" name="Google Shape;7655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6" name="Google Shape;7656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657" name="Google Shape;7657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8" name="Google Shape;7658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9" name="Google Shape;7659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660" name="Google Shape;7660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1" name="Google Shape;7661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rect b="b" l="l" r="r" t="t"/>
                  <a:pathLst>
                    <a:path extrusionOk="0" h="969" w="981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2" name="Google Shape;7662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663" name="Google Shape;7663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4" name="Google Shape;7664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5" name="Google Shape;7665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666" name="Google Shape;7666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7" name="Google Shape;7667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8" name="Google Shape;7668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669" name="Google Shape;7669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0" name="Google Shape;7670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rect b="b" l="l" r="r" t="t"/>
                  <a:pathLst>
                    <a:path extrusionOk="0" h="972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1" name="Google Shape;7671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672" name="Google Shape;7672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3" name="Google Shape;7673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4" name="Google Shape;7674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675" name="Google Shape;7675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rect b="b" l="l" r="r" t="t"/>
                  <a:pathLst>
                    <a:path extrusionOk="0" h="4236" w="4949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6" name="Google Shape;7676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rect b="b" l="l" r="r" t="t"/>
                  <a:pathLst>
                    <a:path extrusionOk="0" h="1779" w="1767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7" name="Google Shape;7677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678" name="Google Shape;7678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rect b="b" l="l" r="r" t="t"/>
                  <a:pathLst>
                    <a:path extrusionOk="0" h="3658" w="4267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9" name="Google Shape;7679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rect b="b" l="l" r="r" t="t"/>
                  <a:pathLst>
                    <a:path extrusionOk="0" h="1193" w="1392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0" name="Google Shape;7680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681" name="Google Shape;7681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2" name="Google Shape;7682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rect b="b" l="l" r="r" t="t"/>
                  <a:pathLst>
                    <a:path extrusionOk="0" h="1187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3" name="Google Shape;7683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684" name="Google Shape;7684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rect b="b" l="l" r="r" t="t"/>
                  <a:pathLst>
                    <a:path extrusionOk="0" h="3648" w="4271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5" name="Google Shape;7685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6" name="Google Shape;7686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687" name="Google Shape;7687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8" name="Google Shape;7688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rect b="b" l="l" r="r" t="t"/>
                  <a:pathLst>
                    <a:path extrusionOk="0" h="1192" w="1393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9" name="Google Shape;7689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690" name="Google Shape;7690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rect b="b" l="l" r="r" t="t"/>
                  <a:pathLst>
                    <a:path extrusionOk="0" h="4085" w="4767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1" name="Google Shape;7691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rect b="b" l="l" r="r" t="t"/>
                  <a:pathLst>
                    <a:path extrusionOk="0" h="1629" w="190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2" name="Google Shape;7692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693" name="Google Shape;7693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4" name="Google Shape;7694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5" name="Google Shape;7695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696" name="Google Shape;7696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rect b="b" l="l" r="r" t="t"/>
                  <a:pathLst>
                    <a:path extrusionOk="0" h="3657" w="4259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7" name="Google Shape;7697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rect b="b" l="l" r="r" t="t"/>
                  <a:pathLst>
                    <a:path extrusionOk="0" h="1199" w="1187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8" name="Google Shape;7698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699" name="Google Shape;7699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0" name="Google Shape;7700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rect b="b" l="l" r="r" t="t"/>
                  <a:pathLst>
                    <a:path extrusionOk="0" h="1193" w="1393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01" name="Google Shape;7701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702" name="Google Shape;7702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rect b="b" l="l" r="r" t="t"/>
                  <a:pathLst>
                    <a:path extrusionOk="0" h="4738" w="5541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3" name="Google Shape;7703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rect b="b" l="l" r="r" t="t"/>
                  <a:pathLst>
                    <a:path extrusionOk="0" h="2282" w="2663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04" name="Google Shape;7704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705" name="Google Shape;7705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rect b="b" l="l" r="r" t="t"/>
                  <a:pathLst>
                    <a:path extrusionOk="0" h="4744" w="5541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6" name="Google Shape;7706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rect b="b" l="l" r="r" t="t"/>
                  <a:pathLst>
                    <a:path extrusionOk="0" h="2275" w="2275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07" name="Google Shape;7707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708" name="Google Shape;7708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9" name="Google Shape;7709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713" name="Shape 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4" name="Google Shape;7714;p57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715" name="Google Shape;7715;p57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716" name="Google Shape;7716;p57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7" name="Google Shape;7717;p57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rect b="b" l="l" r="r" t="t"/>
                <a:pathLst>
                  <a:path extrusionOk="0" h="36518" w="128485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8" name="Google Shape;7718;p57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rect b="b" l="l" r="r" t="t"/>
                <a:pathLst>
                  <a:path extrusionOk="0" h="35489" w="50609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9" name="Google Shape;7719;p57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rect b="b" l="l" r="r" t="t"/>
                <a:pathLst>
                  <a:path extrusionOk="0" h="36518" w="18710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0" name="Google Shape;7720;p57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rect b="b" l="l" r="r" t="t"/>
                <a:pathLst>
                  <a:path extrusionOk="0" h="34353" w="86774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1" name="Google Shape;7721;p57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rect b="b" l="l" r="r" t="t"/>
                <a:pathLst>
                  <a:path extrusionOk="0" h="2706" w="143713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2" name="Google Shape;7722;p57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23" name="Google Shape;7723;p57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724" name="Google Shape;7724;p57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5" name="Google Shape;7725;p57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6" name="Google Shape;7726;p57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7" name="Google Shape;7727;p57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8" name="Google Shape;7728;p57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729" name="Google Shape;7729;p57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730" name="Google Shape;7730;p57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731" name="Google Shape;7731;p57"/>
              <p:cNvCxnSpPr>
                <a:endCxn id="7732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733" name="Google Shape;7733;p57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734" name="Google Shape;7734;p57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735" name="Google Shape;7735;p57"/>
              <p:cNvCxnSpPr>
                <a:stCxn id="7732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triangle"/>
              </a:ln>
            </p:spPr>
          </p:cxnSp>
        </p:grpSp>
        <p:grpSp>
          <p:nvGrpSpPr>
            <p:cNvPr id="7736" name="Google Shape;7736;p57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737" name="Google Shape;7737;p57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38" name="Google Shape;7738;p57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739" name="Google Shape;7739;p57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57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741" name="Google Shape;7741;p57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742" name="Google Shape;7742;p57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43" name="Google Shape;7743;p57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44" name="Google Shape;7744;p57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745" name="Google Shape;7745;p57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46" name="Google Shape;7746;p57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747" name="Google Shape;7747;p57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57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748" name="Google Shape;7748;p57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749" name="Google Shape;7749;p57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50" name="Google Shape;7750;p57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751" name="Google Shape;7751;p57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752" name="Google Shape;7752;p57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753" name="Google Shape;7753;p57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754" name="Google Shape;7754;p57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755" name="Google Shape;7755;p57"/>
              <p:cNvCxnSpPr>
                <a:stCxn id="7756" idx="6"/>
                <a:endCxn id="7757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7758" name="Google Shape;7758;p57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759" name="Google Shape;7759;p57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57" name="Google Shape;7757;p57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0" name="Google Shape;7760;p57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61" name="Google Shape;7761;p57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762" name="Google Shape;7762;p57"/>
              <p:cNvCxnSpPr>
                <a:stCxn id="7763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64" name="Google Shape;7764;p57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3" name="Google Shape;7763;p57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65" name="Google Shape;7765;p57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766" name="Google Shape;7766;p57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67" name="Google Shape;7767;p57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8" name="Google Shape;7768;p57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69" name="Google Shape;7769;p57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770" name="Google Shape;7770;p57"/>
              <p:cNvCxnSpPr>
                <a:stCxn id="7771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756" name="Google Shape;7756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1" name="Google Shape;7771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772" name="Google Shape;7772;p57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773" name="Google Shape;7773;p57"/>
            <p:cNvCxnSpPr>
              <a:stCxn id="7774" idx="4"/>
              <a:endCxn id="7775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776" name="Google Shape;7776;p57"/>
            <p:cNvCxnSpPr>
              <a:stCxn id="7775" idx="0"/>
              <a:endCxn id="7777" idx="4"/>
            </p:cNvCxnSpPr>
            <p:nvPr/>
          </p:nvCxnSpPr>
          <p:spPr>
            <a:xfrm flipH="1" rot="10800000">
              <a:off x="1521366" y="3578219"/>
              <a:ext cx="6867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778" name="Google Shape;7778;p57"/>
            <p:cNvCxnSpPr>
              <a:stCxn id="7777" idx="4"/>
              <a:endCxn id="7779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780" name="Google Shape;7780;p57"/>
            <p:cNvCxnSpPr>
              <a:stCxn id="7779" idx="0"/>
              <a:endCxn id="7781" idx="4"/>
            </p:cNvCxnSpPr>
            <p:nvPr/>
          </p:nvCxnSpPr>
          <p:spPr>
            <a:xfrm flipH="1" rot="10800000">
              <a:off x="2894933" y="3578218"/>
              <a:ext cx="5916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781" name="Google Shape;7781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7" name="Google Shape;7777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4" name="Google Shape;7774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9" name="Google Shape;7779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5" name="Google Shape;7775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82" name="Google Shape;7782;p57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783" name="Google Shape;7783;p57"/>
            <p:cNvSpPr/>
            <p:nvPr/>
          </p:nvSpPr>
          <p:spPr>
            <a:xfrm>
              <a:off x="998425" y="1182125"/>
              <a:ext cx="1065400" cy="199500"/>
            </a:xfrm>
            <a:custGeom>
              <a:rect b="b" l="l" r="r" t="t"/>
              <a:pathLst>
                <a:path extrusionOk="0" h="7980" w="42616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57"/>
            <p:cNvSpPr/>
            <p:nvPr/>
          </p:nvSpPr>
          <p:spPr>
            <a:xfrm>
              <a:off x="1017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57"/>
            <p:cNvSpPr/>
            <p:nvPr/>
          </p:nvSpPr>
          <p:spPr>
            <a:xfrm>
              <a:off x="1303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57"/>
            <p:cNvSpPr/>
            <p:nvPr/>
          </p:nvSpPr>
          <p:spPr>
            <a:xfrm>
              <a:off x="1589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57"/>
            <p:cNvSpPr/>
            <p:nvPr/>
          </p:nvSpPr>
          <p:spPr>
            <a:xfrm>
              <a:off x="1875200" y="1193175"/>
              <a:ext cx="177525" cy="177500"/>
            </a:xfrm>
            <a:custGeom>
              <a:rect b="b" l="l" r="r" t="t"/>
              <a:pathLst>
                <a:path extrusionOk="0" h="7100" w="7101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8" name="Google Shape;7788;p57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789" name="Google Shape;7789;p57"/>
            <p:cNvSpPr/>
            <p:nvPr/>
          </p:nvSpPr>
          <p:spPr>
            <a:xfrm>
              <a:off x="6633862" y="2075423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57"/>
            <p:cNvSpPr/>
            <p:nvPr/>
          </p:nvSpPr>
          <p:spPr>
            <a:xfrm>
              <a:off x="5359252" y="2806965"/>
              <a:ext cx="953461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57"/>
            <p:cNvSpPr/>
            <p:nvPr/>
          </p:nvSpPr>
          <p:spPr>
            <a:xfrm>
              <a:off x="1601478" y="2075425"/>
              <a:ext cx="953316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57"/>
            <p:cNvSpPr/>
            <p:nvPr/>
          </p:nvSpPr>
          <p:spPr>
            <a:xfrm>
              <a:off x="2857827" y="2807112"/>
              <a:ext cx="953370" cy="825320"/>
            </a:xfrm>
            <a:custGeom>
              <a:rect b="b" l="l" r="r" t="t"/>
              <a:pathLst>
                <a:path extrusionOk="0" h="50027" w="5778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57"/>
            <p:cNvSpPr/>
            <p:nvPr/>
          </p:nvSpPr>
          <p:spPr>
            <a:xfrm>
              <a:off x="4097386" y="2075425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57"/>
            <p:cNvSpPr/>
            <p:nvPr/>
          </p:nvSpPr>
          <p:spPr>
            <a:xfrm>
              <a:off x="1247650" y="2490334"/>
              <a:ext cx="6648477" cy="729445"/>
            </a:xfrm>
            <a:custGeom>
              <a:rect b="b" l="l" r="r" t="t"/>
              <a:pathLst>
                <a:path extrusionOk="0" fill="none" h="31310" w="285373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miter lim="1300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5" name="Google Shape;7795;p57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796" name="Google Shape;7796;p57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7797" name="Google Shape;7797;p57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7798" name="Google Shape;7798;p57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7799" name="Google Shape;7799;p57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grpSp>
          <p:nvGrpSpPr>
            <p:cNvPr id="7800" name="Google Shape;7800;p57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801" name="Google Shape;7801;p57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rect b="b" l="l" r="r" t="t"/>
                <a:pathLst>
                  <a:path extrusionOk="0" h="16266" w="34368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2" name="Google Shape;7802;p57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rect b="b" l="l" r="r" t="t"/>
                <a:pathLst>
                  <a:path extrusionOk="0" h="16266" w="34382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3" name="Google Shape;7803;p57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rect b="b" l="l" r="r" t="t"/>
                <a:pathLst>
                  <a:path extrusionOk="0" h="16266" w="32852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804" name="Google Shape;7804;p57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805" name="Google Shape;7805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7808" name="Google Shape;7808;p57"/>
            <p:cNvCxnSpPr>
              <a:stCxn id="7805" idx="6"/>
              <a:endCxn id="7806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fmla="val 50017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809" name="Google Shape;7809;p57"/>
            <p:cNvCxnSpPr>
              <a:stCxn id="7806" idx="4"/>
              <a:endCxn id="7810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811" name="Google Shape;7811;p57"/>
            <p:cNvCxnSpPr>
              <a:stCxn id="7810" idx="6"/>
              <a:endCxn id="7807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fmla="val 50017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812" name="Google Shape;7812;p57"/>
            <p:cNvCxnSpPr>
              <a:stCxn id="7807" idx="4"/>
              <a:endCxn id="7813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fmla="val 49996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810" name="Google Shape;7810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7815" name="Google Shape;7815;p57"/>
            <p:cNvCxnSpPr>
              <a:endCxn id="7814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816" name="Google Shape;7816;p57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7817" name="Google Shape;7817;p57"/>
            <p:cNvSpPr/>
            <p:nvPr/>
          </p:nvSpPr>
          <p:spPr>
            <a:xfrm>
              <a:off x="238125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57"/>
            <p:cNvSpPr/>
            <p:nvPr/>
          </p:nvSpPr>
          <p:spPr>
            <a:xfrm>
              <a:off x="1606190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57"/>
            <p:cNvSpPr/>
            <p:nvPr/>
          </p:nvSpPr>
          <p:spPr>
            <a:xfrm>
              <a:off x="297348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57"/>
            <p:cNvSpPr/>
            <p:nvPr/>
          </p:nvSpPr>
          <p:spPr>
            <a:xfrm>
              <a:off x="570961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57"/>
            <p:cNvSpPr/>
            <p:nvPr/>
          </p:nvSpPr>
          <p:spPr>
            <a:xfrm>
              <a:off x="4342321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2" name="Google Shape;7822;p57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7823" name="Google Shape;7823;p57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57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57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57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57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7828" name="Google Shape;7828;p57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829" name="Google Shape;7829;p57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830" name="Google Shape;7830;p57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831" name="Google Shape;7831;p57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832" name="Google Shape;7832;p57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7833" name="Google Shape;7833;p57"/>
            <p:cNvCxnSpPr>
              <a:stCxn id="7834" idx="2"/>
              <a:endCxn id="7835" idx="0"/>
            </p:cNvCxnSpPr>
            <p:nvPr/>
          </p:nvCxnSpPr>
          <p:spPr>
            <a:xfrm flipH="1" rot="-5400000">
              <a:off x="1629114" y="2672827"/>
              <a:ext cx="129300" cy="3693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836" name="Google Shape;7836;p57"/>
            <p:cNvCxnSpPr>
              <a:stCxn id="7837" idx="0"/>
              <a:endCxn id="7834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838" name="Google Shape;7838;p57"/>
            <p:cNvCxnSpPr>
              <a:stCxn id="7837" idx="2"/>
              <a:endCxn id="7839" idx="0"/>
            </p:cNvCxnSpPr>
            <p:nvPr/>
          </p:nvCxnSpPr>
          <p:spPr>
            <a:xfrm flipH="1" rot="-5400000">
              <a:off x="1163380" y="3023532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840" name="Google Shape;7840;p57"/>
            <p:cNvCxnSpPr>
              <a:stCxn id="7841" idx="0"/>
              <a:endCxn id="7837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842" name="Google Shape;7842;p57"/>
            <p:cNvCxnSpPr>
              <a:stCxn id="7835" idx="2"/>
              <a:endCxn id="7843" idx="0"/>
            </p:cNvCxnSpPr>
            <p:nvPr/>
          </p:nvCxnSpPr>
          <p:spPr>
            <a:xfrm flipH="1" rot="-5400000">
              <a:off x="1901948" y="3023532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844" name="Google Shape;7844;p57"/>
            <p:cNvCxnSpPr>
              <a:stCxn id="7845" idx="0"/>
              <a:endCxn id="7835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841" name="Google Shape;7841;p57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39" name="Google Shape;7839;p57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45" name="Google Shape;7845;p57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43" name="Google Shape;7843;p57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35" name="Google Shape;7835;p57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37" name="Google Shape;7837;p57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834" name="Google Shape;7834;p57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846" name="Google Shape;7846;p57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7847" name="Google Shape;7847;p57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848" name="Google Shape;7848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849" name="Google Shape;7849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850" name="Google Shape;7850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7851" name="Google Shape;7851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cxnSp>
          <p:nvCxnSpPr>
            <p:cNvPr id="7852" name="Google Shape;7852;p57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853" name="Google Shape;7853;p57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54" name="Google Shape;7854;p57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855" name="Google Shape;7855;p57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856" name="Google Shape;7856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7857" name="Google Shape;7857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858" name="Google Shape;7858;p57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59" name="Google Shape;7859;p57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860" name="Google Shape;7860;p57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861" name="Google Shape;7861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7862" name="Google Shape;7862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863" name="Google Shape;7863;p57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64" name="Google Shape;7864;p57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865" name="Google Shape;7865;p57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866" name="Google Shape;7866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7867" name="Google Shape;7867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868" name="Google Shape;7868;p57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869" name="Google Shape;7869;p57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7870" name="Google Shape;7870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871" name="Google Shape;7871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2" name="Google Shape;7872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3" name="Google Shape;7873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rect b="b" l="l" r="r" t="t"/>
                <a:pathLst>
                  <a:path extrusionOk="0" h="6932" w="12035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74" name="Google Shape;7874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875" name="Google Shape;7875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6" name="Google Shape;7876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rect b="b" l="l" r="r" t="t"/>
                <a:pathLst>
                  <a:path extrusionOk="0" h="50958" w="43631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7" name="Google Shape;7877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78" name="Google Shape;7878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879" name="Google Shape;7879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0" name="Google Shape;7880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1" name="Google Shape;7881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rect b="b" l="l" r="r" t="t"/>
                <a:pathLst>
                  <a:path extrusionOk="0" h="6932" w="12034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82" name="Google Shape;7882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883" name="Google Shape;7883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4" name="Google Shape;7884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rect b="b" l="l" r="r" t="t"/>
                <a:pathLst>
                  <a:path extrusionOk="0" h="50958" w="4363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5" name="Google Shape;7885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886" name="Google Shape;7886;p57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7887" name="Google Shape;7887;p57"/>
            <p:cNvSpPr/>
            <p:nvPr/>
          </p:nvSpPr>
          <p:spPr>
            <a:xfrm>
              <a:off x="1906300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57"/>
            <p:cNvSpPr/>
            <p:nvPr/>
          </p:nvSpPr>
          <p:spPr>
            <a:xfrm>
              <a:off x="379503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57"/>
            <p:cNvSpPr/>
            <p:nvPr/>
          </p:nvSpPr>
          <p:spPr>
            <a:xfrm>
              <a:off x="3133137" y="4294338"/>
              <a:ext cx="721729" cy="360865"/>
            </a:xfrm>
            <a:custGeom>
              <a:rect b="b" l="l" r="r" t="t"/>
              <a:pathLst>
                <a:path extrusionOk="0" h="3951" w="7902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57"/>
            <p:cNvSpPr/>
            <p:nvPr/>
          </p:nvSpPr>
          <p:spPr>
            <a:xfrm>
              <a:off x="1808063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57"/>
            <p:cNvSpPr/>
            <p:nvPr/>
          </p:nvSpPr>
          <p:spPr>
            <a:xfrm>
              <a:off x="247096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57"/>
            <p:cNvSpPr/>
            <p:nvPr/>
          </p:nvSpPr>
          <p:spPr>
            <a:xfrm>
              <a:off x="4456385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57"/>
            <p:cNvSpPr/>
            <p:nvPr/>
          </p:nvSpPr>
          <p:spPr>
            <a:xfrm>
              <a:off x="2568813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57"/>
            <p:cNvSpPr/>
            <p:nvPr/>
          </p:nvSpPr>
          <p:spPr>
            <a:xfrm>
              <a:off x="3231883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57"/>
            <p:cNvSpPr/>
            <p:nvPr/>
          </p:nvSpPr>
          <p:spPr>
            <a:xfrm>
              <a:off x="3894395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57"/>
            <p:cNvSpPr/>
            <p:nvPr/>
          </p:nvSpPr>
          <p:spPr>
            <a:xfrm>
              <a:off x="4560958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7" name="Google Shape;7897;p57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7898" name="Google Shape;7898;p57"/>
            <p:cNvSpPr/>
            <p:nvPr/>
          </p:nvSpPr>
          <p:spPr>
            <a:xfrm>
              <a:off x="1557115" y="4061516"/>
              <a:ext cx="127079" cy="163426"/>
            </a:xfrm>
            <a:custGeom>
              <a:rect b="b" l="l" r="r" t="t"/>
              <a:pathLst>
                <a:path extrusionOk="0" fill="none" h="37079" w="28816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57"/>
            <p:cNvSpPr/>
            <p:nvPr/>
          </p:nvSpPr>
          <p:spPr>
            <a:xfrm>
              <a:off x="1847875" y="4224937"/>
              <a:ext cx="161119" cy="4"/>
            </a:xfrm>
            <a:custGeom>
              <a:rect b="b" l="l" r="r" t="t"/>
              <a:pathLst>
                <a:path extrusionOk="0" fill="none" h="1" w="36535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57"/>
            <p:cNvSpPr/>
            <p:nvPr/>
          </p:nvSpPr>
          <p:spPr>
            <a:xfrm>
              <a:off x="1684189" y="4176763"/>
              <a:ext cx="163690" cy="94532"/>
            </a:xfrm>
            <a:custGeom>
              <a:rect b="b" l="l" r="r" t="t"/>
              <a:pathLst>
                <a:path extrusionOk="0" h="21448" w="37118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57"/>
            <p:cNvSpPr/>
            <p:nvPr/>
          </p:nvSpPr>
          <p:spPr>
            <a:xfrm>
              <a:off x="1246916" y="3961205"/>
              <a:ext cx="77612" cy="4"/>
            </a:xfrm>
            <a:custGeom>
              <a:rect b="b" l="l" r="r" t="t"/>
              <a:pathLst>
                <a:path extrusionOk="0" fill="none" h="1" w="17599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57"/>
            <p:cNvSpPr/>
            <p:nvPr/>
          </p:nvSpPr>
          <p:spPr>
            <a:xfrm>
              <a:off x="854078" y="3861292"/>
              <a:ext cx="154429" cy="4"/>
            </a:xfrm>
            <a:custGeom>
              <a:rect b="b" l="l" r="r" t="t"/>
              <a:pathLst>
                <a:path extrusionOk="0" fill="none" h="1" w="35018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57"/>
            <p:cNvSpPr/>
            <p:nvPr/>
          </p:nvSpPr>
          <p:spPr>
            <a:xfrm>
              <a:off x="1164630" y="3861309"/>
              <a:ext cx="79574" cy="199792"/>
            </a:xfrm>
            <a:custGeom>
              <a:rect b="b" l="l" r="r" t="t"/>
              <a:pathLst>
                <a:path extrusionOk="0" fill="none" h="45330" w="18044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57"/>
            <p:cNvSpPr/>
            <p:nvPr/>
          </p:nvSpPr>
          <p:spPr>
            <a:xfrm>
              <a:off x="854078" y="4061097"/>
              <a:ext cx="146866" cy="4"/>
            </a:xfrm>
            <a:custGeom>
              <a:rect b="b" l="l" r="r" t="t"/>
              <a:pathLst>
                <a:path extrusionOk="0" fill="none" h="1" w="33303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57"/>
            <p:cNvSpPr/>
            <p:nvPr/>
          </p:nvSpPr>
          <p:spPr>
            <a:xfrm>
              <a:off x="1000939" y="4005884"/>
              <a:ext cx="163695" cy="94514"/>
            </a:xfrm>
            <a:custGeom>
              <a:rect b="b" l="l" r="r" t="t"/>
              <a:pathLst>
                <a:path extrusionOk="0" h="21444" w="37119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57"/>
            <p:cNvSpPr/>
            <p:nvPr/>
          </p:nvSpPr>
          <p:spPr>
            <a:xfrm>
              <a:off x="1008502" y="3822418"/>
              <a:ext cx="163690" cy="94528"/>
            </a:xfrm>
            <a:custGeom>
              <a:rect b="b" l="l" r="r" t="t"/>
              <a:pathLst>
                <a:path extrusionOk="0" h="21447" w="37118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57"/>
            <p:cNvSpPr/>
            <p:nvPr/>
          </p:nvSpPr>
          <p:spPr>
            <a:xfrm>
              <a:off x="1603156" y="3961205"/>
              <a:ext cx="77612" cy="4"/>
            </a:xfrm>
            <a:custGeom>
              <a:rect b="b" l="l" r="r" t="t"/>
              <a:pathLst>
                <a:path extrusionOk="0" fill="none" h="1" w="17599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57"/>
            <p:cNvSpPr/>
            <p:nvPr/>
          </p:nvSpPr>
          <p:spPr>
            <a:xfrm>
              <a:off x="1926576" y="3861292"/>
              <a:ext cx="144308" cy="4"/>
            </a:xfrm>
            <a:custGeom>
              <a:rect b="b" l="l" r="r" t="t"/>
              <a:pathLst>
                <a:path extrusionOk="0" fill="none" h="1" w="32723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57"/>
            <p:cNvSpPr/>
            <p:nvPr/>
          </p:nvSpPr>
          <p:spPr>
            <a:xfrm>
              <a:off x="1680763" y="3861309"/>
              <a:ext cx="82127" cy="199792"/>
            </a:xfrm>
            <a:custGeom>
              <a:rect b="b" l="l" r="r" t="t"/>
              <a:pathLst>
                <a:path extrusionOk="0" fill="none" h="45330" w="18623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57"/>
            <p:cNvSpPr/>
            <p:nvPr/>
          </p:nvSpPr>
          <p:spPr>
            <a:xfrm>
              <a:off x="1926576" y="4061097"/>
              <a:ext cx="144308" cy="4"/>
            </a:xfrm>
            <a:custGeom>
              <a:rect b="b" l="l" r="r" t="t"/>
              <a:pathLst>
                <a:path extrusionOk="0" fill="none" h="1" w="32723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57"/>
            <p:cNvSpPr/>
            <p:nvPr/>
          </p:nvSpPr>
          <p:spPr>
            <a:xfrm>
              <a:off x="1762436" y="3822418"/>
              <a:ext cx="163677" cy="94528"/>
            </a:xfrm>
            <a:custGeom>
              <a:rect b="b" l="l" r="r" t="t"/>
              <a:pathLst>
                <a:path extrusionOk="0" h="21447" w="37115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57"/>
            <p:cNvSpPr/>
            <p:nvPr/>
          </p:nvSpPr>
          <p:spPr>
            <a:xfrm>
              <a:off x="1762886" y="4005884"/>
              <a:ext cx="163695" cy="94514"/>
            </a:xfrm>
            <a:custGeom>
              <a:rect b="b" l="l" r="r" t="t"/>
              <a:pathLst>
                <a:path extrusionOk="0" h="21444" w="37119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57"/>
            <p:cNvSpPr/>
            <p:nvPr/>
          </p:nvSpPr>
          <p:spPr>
            <a:xfrm>
              <a:off x="1325004" y="3820086"/>
              <a:ext cx="278558" cy="278382"/>
            </a:xfrm>
            <a:custGeom>
              <a:rect b="b" l="l" r="r" t="t"/>
              <a:pathLst>
                <a:path extrusionOk="0" fill="none" h="63161" w="63165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57"/>
            <p:cNvSpPr/>
            <p:nvPr/>
          </p:nvSpPr>
          <p:spPr>
            <a:xfrm>
              <a:off x="1235816" y="3689223"/>
              <a:ext cx="134752" cy="171223"/>
            </a:xfrm>
            <a:custGeom>
              <a:rect b="b" l="l" r="r" t="t"/>
              <a:pathLst>
                <a:path extrusionOk="0" fill="none" h="38848" w="30556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57"/>
            <p:cNvSpPr/>
            <p:nvPr/>
          </p:nvSpPr>
          <p:spPr>
            <a:xfrm>
              <a:off x="910512" y="3689223"/>
              <a:ext cx="161618" cy="4"/>
            </a:xfrm>
            <a:custGeom>
              <a:rect b="b" l="l" r="r" t="t"/>
              <a:pathLst>
                <a:path extrusionOk="0" fill="none" h="1" w="36648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57"/>
            <p:cNvSpPr/>
            <p:nvPr/>
          </p:nvSpPr>
          <p:spPr>
            <a:xfrm>
              <a:off x="1072126" y="3642869"/>
              <a:ext cx="163695" cy="94532"/>
            </a:xfrm>
            <a:custGeom>
              <a:rect b="b" l="l" r="r" t="t"/>
              <a:pathLst>
                <a:path extrusionOk="0" h="21448" w="37119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57"/>
            <p:cNvSpPr/>
            <p:nvPr/>
          </p:nvSpPr>
          <p:spPr>
            <a:xfrm>
              <a:off x="1235913" y="4073301"/>
              <a:ext cx="134655" cy="151640"/>
            </a:xfrm>
            <a:custGeom>
              <a:rect b="b" l="l" r="r" t="t"/>
              <a:pathLst>
                <a:path extrusionOk="0" fill="none" h="34405" w="30534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57"/>
            <p:cNvSpPr/>
            <p:nvPr/>
          </p:nvSpPr>
          <p:spPr>
            <a:xfrm>
              <a:off x="910512" y="4224937"/>
              <a:ext cx="161618" cy="4"/>
            </a:xfrm>
            <a:custGeom>
              <a:rect b="b" l="l" r="r" t="t"/>
              <a:pathLst>
                <a:path extrusionOk="0" fill="none" h="1" w="36648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57"/>
            <p:cNvSpPr/>
            <p:nvPr/>
          </p:nvSpPr>
          <p:spPr>
            <a:xfrm>
              <a:off x="1072126" y="4176763"/>
              <a:ext cx="163695" cy="94532"/>
            </a:xfrm>
            <a:custGeom>
              <a:rect b="b" l="l" r="r" t="t"/>
              <a:pathLst>
                <a:path extrusionOk="0" h="21448" w="37119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57"/>
            <p:cNvSpPr/>
            <p:nvPr/>
          </p:nvSpPr>
          <p:spPr>
            <a:xfrm>
              <a:off x="1562328" y="3689223"/>
              <a:ext cx="128816" cy="171223"/>
            </a:xfrm>
            <a:custGeom>
              <a:rect b="b" l="l" r="r" t="t"/>
              <a:pathLst>
                <a:path extrusionOk="0" fill="none" h="38848" w="2921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57"/>
            <p:cNvSpPr/>
            <p:nvPr/>
          </p:nvSpPr>
          <p:spPr>
            <a:xfrm>
              <a:off x="1854826" y="3689223"/>
              <a:ext cx="154169" cy="4"/>
            </a:xfrm>
            <a:custGeom>
              <a:rect b="b" l="l" r="r" t="t"/>
              <a:pathLst>
                <a:path extrusionOk="0" fill="none" h="1" w="34959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57"/>
            <p:cNvSpPr/>
            <p:nvPr/>
          </p:nvSpPr>
          <p:spPr>
            <a:xfrm>
              <a:off x="1691140" y="3642869"/>
              <a:ext cx="163690" cy="94532"/>
            </a:xfrm>
            <a:custGeom>
              <a:rect b="b" l="l" r="r" t="t"/>
              <a:pathLst>
                <a:path extrusionOk="0" h="21448" w="37118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23" name="Google Shape;7923;p57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924" name="Google Shape;7924;p57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rect b="b" l="l" r="r" t="t"/>
                <a:pathLst>
                  <a:path extrusionOk="0" fill="none" h="50901" w="22486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4E9E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5" name="Google Shape;7925;p57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rect b="b" l="l" r="r" t="t"/>
                <a:pathLst>
                  <a:path extrusionOk="0" fill="none" h="11642" w="9233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6" name="Google Shape;7926;p57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rect b="b" l="l" r="r" t="t"/>
                <a:pathLst>
                  <a:path extrusionOk="0" fill="none" h="5680" w="6024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7" name="Google Shape;7927;p57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rect b="b" l="l" r="r" t="t"/>
                <a:pathLst>
                  <a:path extrusionOk="0" fill="none" h="4809" w="1979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8" name="Google Shape;7928;p57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rect b="b" l="l" r="r" t="t"/>
                <a:pathLst>
                  <a:path extrusionOk="0" fill="none" h="3433" w="11784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9" name="Google Shape;7929;p57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rect b="b" l="l" r="r" t="t"/>
                <a:pathLst>
                  <a:path extrusionOk="0" fill="none" h="11474" w="6202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0" name="Google Shape;7930;p57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rect b="b" l="l" r="r" t="t"/>
                <a:pathLst>
                  <a:path extrusionOk="0" fill="none" h="7151" w="2751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1" name="Google Shape;7931;p57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rect b="b" l="l" r="r" t="t"/>
                <a:pathLst>
                  <a:path extrusionOk="0" fill="none" h="4802" w="8001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2" name="Google Shape;7932;p57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rect b="b" l="l" r="r" t="t"/>
                <a:pathLst>
                  <a:path extrusionOk="0" fill="none" h="3959" w="7071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3" name="Google Shape;7933;p57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rect b="b" l="l" r="r" t="t"/>
                <a:pathLst>
                  <a:path extrusionOk="0" fill="none" h="3489" w="7078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4" name="Google Shape;7934;p57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rect b="b" l="l" r="r" t="t"/>
                <a:pathLst>
                  <a:path extrusionOk="0" fill="none" h="11642" w="923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5" name="Google Shape;7935;p57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rect b="b" l="l" r="r" t="t"/>
                <a:pathLst>
                  <a:path extrusionOk="0" fill="none" h="5680" w="6023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6" name="Google Shape;7936;p57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rect b="b" l="l" r="r" t="t"/>
                <a:pathLst>
                  <a:path extrusionOk="0" fill="none" h="4809" w="1975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7" name="Google Shape;7937;p57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rect b="b" l="l" r="r" t="t"/>
                <a:pathLst>
                  <a:path extrusionOk="0" fill="none" h="11474" w="6203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8" name="Google Shape;7938;p57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rect b="b" l="l" r="r" t="t"/>
                <a:pathLst>
                  <a:path extrusionOk="0" fill="none" h="7151" w="2748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9" name="Google Shape;7939;p57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rect b="b" l="l" r="r" t="t"/>
                <a:pathLst>
                  <a:path extrusionOk="0" fill="none" h="4802" w="8004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0" name="Google Shape;7940;p57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rect b="b" l="l" r="r" t="t"/>
                <a:pathLst>
                  <a:path extrusionOk="0" fill="none" h="3959" w="7071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1" name="Google Shape;7941;p57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rect b="b" l="l" r="r" t="t"/>
                <a:pathLst>
                  <a:path extrusionOk="0" fill="none" h="3489" w="7081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2" name="Google Shape;7942;p57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rect b="b" l="l" r="r" t="t"/>
                <a:pathLst>
                  <a:path extrusionOk="0" fill="none" h="3433" w="1178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3" name="Google Shape;7943;p57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rect b="b" l="l" r="r" t="t"/>
                <a:pathLst>
                  <a:path extrusionOk="0" fill="none" h="50901" w="22483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944" name="Google Shape;7944;p57"/>
            <p:cNvSpPr/>
            <p:nvPr/>
          </p:nvSpPr>
          <p:spPr>
            <a:xfrm>
              <a:off x="2008060" y="4212384"/>
              <a:ext cx="24537" cy="23585"/>
            </a:xfrm>
            <a:custGeom>
              <a:rect b="b" l="l" r="r" t="t"/>
              <a:pathLst>
                <a:path extrusionOk="0" h="5351" w="5564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57"/>
            <p:cNvSpPr/>
            <p:nvPr/>
          </p:nvSpPr>
          <p:spPr>
            <a:xfrm>
              <a:off x="1545645" y="4049730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57"/>
            <p:cNvSpPr/>
            <p:nvPr/>
          </p:nvSpPr>
          <p:spPr>
            <a:xfrm>
              <a:off x="1231521" y="3947489"/>
              <a:ext cx="24524" cy="23576"/>
            </a:xfrm>
            <a:custGeom>
              <a:rect b="b" l="l" r="r" t="t"/>
              <a:pathLst>
                <a:path extrusionOk="0" h="5349" w="5561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57"/>
            <p:cNvSpPr/>
            <p:nvPr/>
          </p:nvSpPr>
          <p:spPr>
            <a:xfrm>
              <a:off x="834100" y="404674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57"/>
            <p:cNvSpPr/>
            <p:nvPr/>
          </p:nvSpPr>
          <p:spPr>
            <a:xfrm>
              <a:off x="834100" y="384965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57"/>
            <p:cNvSpPr/>
            <p:nvPr/>
          </p:nvSpPr>
          <p:spPr>
            <a:xfrm>
              <a:off x="1668053" y="3947489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57"/>
            <p:cNvSpPr/>
            <p:nvPr/>
          </p:nvSpPr>
          <p:spPr>
            <a:xfrm>
              <a:off x="889649" y="3678195"/>
              <a:ext cx="23589" cy="23576"/>
            </a:xfrm>
            <a:custGeom>
              <a:rect b="b" l="l" r="r" t="t"/>
              <a:pathLst>
                <a:path extrusionOk="0" h="5349" w="5349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57"/>
            <p:cNvSpPr/>
            <p:nvPr/>
          </p:nvSpPr>
          <p:spPr>
            <a:xfrm>
              <a:off x="1357708" y="3848642"/>
              <a:ext cx="24542" cy="23585"/>
            </a:xfrm>
            <a:custGeom>
              <a:rect b="b" l="l" r="r" t="t"/>
              <a:pathLst>
                <a:path extrusionOk="0" h="5351" w="5565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57"/>
            <p:cNvSpPr/>
            <p:nvPr/>
          </p:nvSpPr>
          <p:spPr>
            <a:xfrm>
              <a:off x="1357708" y="4049730"/>
              <a:ext cx="24542" cy="23585"/>
            </a:xfrm>
            <a:custGeom>
              <a:rect b="b" l="l" r="r" t="t"/>
              <a:pathLst>
                <a:path extrusionOk="0" h="5351" w="5565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57"/>
            <p:cNvSpPr/>
            <p:nvPr/>
          </p:nvSpPr>
          <p:spPr>
            <a:xfrm>
              <a:off x="889649" y="4212384"/>
              <a:ext cx="24520" cy="23585"/>
            </a:xfrm>
            <a:custGeom>
              <a:rect b="b" l="l" r="r" t="t"/>
              <a:pathLst>
                <a:path extrusionOk="0" h="5351" w="556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57"/>
            <p:cNvSpPr/>
            <p:nvPr/>
          </p:nvSpPr>
          <p:spPr>
            <a:xfrm>
              <a:off x="2008060" y="3678195"/>
              <a:ext cx="24537" cy="23576"/>
            </a:xfrm>
            <a:custGeom>
              <a:rect b="b" l="l" r="r" t="t"/>
              <a:pathLst>
                <a:path extrusionOk="0" h="5349" w="5564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57"/>
            <p:cNvSpPr/>
            <p:nvPr/>
          </p:nvSpPr>
          <p:spPr>
            <a:xfrm>
              <a:off x="1548251" y="384864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57"/>
            <p:cNvSpPr/>
            <p:nvPr/>
          </p:nvSpPr>
          <p:spPr>
            <a:xfrm>
              <a:off x="2069063" y="3847033"/>
              <a:ext cx="24520" cy="23585"/>
            </a:xfrm>
            <a:custGeom>
              <a:rect b="b" l="l" r="r" t="t"/>
              <a:pathLst>
                <a:path extrusionOk="0" h="5351" w="556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57"/>
            <p:cNvSpPr/>
            <p:nvPr/>
          </p:nvSpPr>
          <p:spPr>
            <a:xfrm>
              <a:off x="2069063" y="4046870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8" name="Google Shape;7958;p57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7959" name="Google Shape;7959;p57"/>
            <p:cNvSpPr/>
            <p:nvPr/>
          </p:nvSpPr>
          <p:spPr>
            <a:xfrm>
              <a:off x="4428249" y="1369375"/>
              <a:ext cx="2375" cy="429104"/>
            </a:xfrm>
            <a:custGeom>
              <a:rect b="b" l="l" r="r" t="t"/>
              <a:pathLst>
                <a:path extrusionOk="0" h="18328" w="95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57"/>
            <p:cNvSpPr/>
            <p:nvPr/>
          </p:nvSpPr>
          <p:spPr>
            <a:xfrm>
              <a:off x="4428354" y="1369375"/>
              <a:ext cx="36800" cy="2200"/>
            </a:xfrm>
            <a:custGeom>
              <a:rect b="b" l="l" r="r" t="t"/>
              <a:pathLst>
                <a:path extrusionOk="0" h="88" w="1472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57"/>
            <p:cNvSpPr/>
            <p:nvPr/>
          </p:nvSpPr>
          <p:spPr>
            <a:xfrm>
              <a:off x="4428704" y="1383625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57"/>
            <p:cNvSpPr/>
            <p:nvPr/>
          </p:nvSpPr>
          <p:spPr>
            <a:xfrm>
              <a:off x="4428704" y="1397875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57"/>
            <p:cNvSpPr/>
            <p:nvPr/>
          </p:nvSpPr>
          <p:spPr>
            <a:xfrm>
              <a:off x="4428704" y="1412125"/>
              <a:ext cx="36100" cy="2175"/>
            </a:xfrm>
            <a:custGeom>
              <a:rect b="b" l="l" r="r" t="t"/>
              <a:pathLst>
                <a:path extrusionOk="0" h="87" w="1444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57"/>
            <p:cNvSpPr/>
            <p:nvPr/>
          </p:nvSpPr>
          <p:spPr>
            <a:xfrm>
              <a:off x="4428354" y="1426350"/>
              <a:ext cx="18050" cy="2200"/>
            </a:xfrm>
            <a:custGeom>
              <a:rect b="b" l="l" r="r" t="t"/>
              <a:pathLst>
                <a:path extrusionOk="0" h="88" w="722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57"/>
            <p:cNvSpPr/>
            <p:nvPr/>
          </p:nvSpPr>
          <p:spPr>
            <a:xfrm>
              <a:off x="4428704" y="144060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57"/>
            <p:cNvSpPr/>
            <p:nvPr/>
          </p:nvSpPr>
          <p:spPr>
            <a:xfrm>
              <a:off x="4428704" y="1454850"/>
              <a:ext cx="36100" cy="2375"/>
            </a:xfrm>
            <a:custGeom>
              <a:rect b="b" l="l" r="r" t="t"/>
              <a:pathLst>
                <a:path extrusionOk="0" h="95" w="144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57"/>
            <p:cNvSpPr/>
            <p:nvPr/>
          </p:nvSpPr>
          <p:spPr>
            <a:xfrm>
              <a:off x="4428354" y="1469100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57"/>
            <p:cNvSpPr/>
            <p:nvPr/>
          </p:nvSpPr>
          <p:spPr>
            <a:xfrm>
              <a:off x="4428354" y="1483350"/>
              <a:ext cx="18050" cy="2350"/>
            </a:xfrm>
            <a:custGeom>
              <a:rect b="b" l="l" r="r" t="t"/>
              <a:pathLst>
                <a:path extrusionOk="0" h="94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57"/>
            <p:cNvSpPr/>
            <p:nvPr/>
          </p:nvSpPr>
          <p:spPr>
            <a:xfrm>
              <a:off x="4428704" y="1497575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57"/>
            <p:cNvSpPr/>
            <p:nvPr/>
          </p:nvSpPr>
          <p:spPr>
            <a:xfrm>
              <a:off x="4428704" y="151182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57"/>
            <p:cNvSpPr/>
            <p:nvPr/>
          </p:nvSpPr>
          <p:spPr>
            <a:xfrm>
              <a:off x="4428354" y="1526075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57"/>
            <p:cNvSpPr/>
            <p:nvPr/>
          </p:nvSpPr>
          <p:spPr>
            <a:xfrm>
              <a:off x="4428704" y="1540325"/>
              <a:ext cx="36100" cy="2350"/>
            </a:xfrm>
            <a:custGeom>
              <a:rect b="b" l="l" r="r" t="t"/>
              <a:pathLst>
                <a:path extrusionOk="0" h="94" w="1444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57"/>
            <p:cNvSpPr/>
            <p:nvPr/>
          </p:nvSpPr>
          <p:spPr>
            <a:xfrm>
              <a:off x="4428704" y="155455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57"/>
            <p:cNvSpPr/>
            <p:nvPr/>
          </p:nvSpPr>
          <p:spPr>
            <a:xfrm>
              <a:off x="4428704" y="156880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57"/>
            <p:cNvSpPr/>
            <p:nvPr/>
          </p:nvSpPr>
          <p:spPr>
            <a:xfrm>
              <a:off x="4428354" y="1583050"/>
              <a:ext cx="36800" cy="2375"/>
            </a:xfrm>
            <a:custGeom>
              <a:rect b="b" l="l" r="r" t="t"/>
              <a:pathLst>
                <a:path extrusionOk="0" h="95" w="1472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57"/>
            <p:cNvSpPr/>
            <p:nvPr/>
          </p:nvSpPr>
          <p:spPr>
            <a:xfrm>
              <a:off x="4428704" y="159730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57"/>
            <p:cNvSpPr/>
            <p:nvPr/>
          </p:nvSpPr>
          <p:spPr>
            <a:xfrm>
              <a:off x="4428704" y="1611550"/>
              <a:ext cx="17350" cy="2350"/>
            </a:xfrm>
            <a:custGeom>
              <a:rect b="b" l="l" r="r" t="t"/>
              <a:pathLst>
                <a:path extrusionOk="0" h="94" w="69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57"/>
            <p:cNvSpPr/>
            <p:nvPr/>
          </p:nvSpPr>
          <p:spPr>
            <a:xfrm>
              <a:off x="4428704" y="1625775"/>
              <a:ext cx="36100" cy="2375"/>
            </a:xfrm>
            <a:custGeom>
              <a:rect b="b" l="l" r="r" t="t"/>
              <a:pathLst>
                <a:path extrusionOk="0" h="95" w="1444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57"/>
            <p:cNvSpPr/>
            <p:nvPr/>
          </p:nvSpPr>
          <p:spPr>
            <a:xfrm>
              <a:off x="4428354" y="1640025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57"/>
            <p:cNvSpPr/>
            <p:nvPr/>
          </p:nvSpPr>
          <p:spPr>
            <a:xfrm>
              <a:off x="4428704" y="165427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57"/>
            <p:cNvSpPr/>
            <p:nvPr/>
          </p:nvSpPr>
          <p:spPr>
            <a:xfrm>
              <a:off x="4428704" y="1668525"/>
              <a:ext cx="36100" cy="2350"/>
            </a:xfrm>
            <a:custGeom>
              <a:rect b="b" l="l" r="r" t="t"/>
              <a:pathLst>
                <a:path extrusionOk="0" h="94" w="144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57"/>
            <p:cNvSpPr/>
            <p:nvPr/>
          </p:nvSpPr>
          <p:spPr>
            <a:xfrm>
              <a:off x="4428704" y="1682950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57"/>
            <p:cNvSpPr/>
            <p:nvPr/>
          </p:nvSpPr>
          <p:spPr>
            <a:xfrm>
              <a:off x="4428354" y="1697200"/>
              <a:ext cx="18050" cy="2175"/>
            </a:xfrm>
            <a:custGeom>
              <a:rect b="b" l="l" r="r" t="t"/>
              <a:pathLst>
                <a:path extrusionOk="0" h="87" w="722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57"/>
            <p:cNvSpPr/>
            <p:nvPr/>
          </p:nvSpPr>
          <p:spPr>
            <a:xfrm>
              <a:off x="4428704" y="1711425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57"/>
            <p:cNvSpPr/>
            <p:nvPr/>
          </p:nvSpPr>
          <p:spPr>
            <a:xfrm>
              <a:off x="4428704" y="172567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57"/>
            <p:cNvSpPr/>
            <p:nvPr/>
          </p:nvSpPr>
          <p:spPr>
            <a:xfrm>
              <a:off x="4428704" y="1739925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57"/>
            <p:cNvSpPr/>
            <p:nvPr/>
          </p:nvSpPr>
          <p:spPr>
            <a:xfrm>
              <a:off x="4428354" y="1754175"/>
              <a:ext cx="36800" cy="2175"/>
            </a:xfrm>
            <a:custGeom>
              <a:rect b="b" l="l" r="r" t="t"/>
              <a:pathLst>
                <a:path extrusionOk="0" h="87" w="1472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57"/>
            <p:cNvSpPr/>
            <p:nvPr/>
          </p:nvSpPr>
          <p:spPr>
            <a:xfrm>
              <a:off x="4428704" y="176840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57"/>
            <p:cNvSpPr/>
            <p:nvPr/>
          </p:nvSpPr>
          <p:spPr>
            <a:xfrm>
              <a:off x="4428704" y="178265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57"/>
            <p:cNvSpPr/>
            <p:nvPr/>
          </p:nvSpPr>
          <p:spPr>
            <a:xfrm>
              <a:off x="4428542" y="1796744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1" name="Google Shape;7991;p57"/>
          <p:cNvGrpSpPr/>
          <p:nvPr/>
        </p:nvGrpSpPr>
        <p:grpSpPr>
          <a:xfrm flipH="1" rot="10800000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7992" name="Google Shape;7992;p57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sp>
          <p:nvSpPr>
            <p:cNvPr id="7993" name="Google Shape;7993;p57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57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57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57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57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57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7999" name="Google Shape;7999;p57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cxnSp>
          <p:nvCxnSpPr>
            <p:cNvPr id="8000" name="Google Shape;8000;p57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grpSp>
          <p:nvGrpSpPr>
            <p:cNvPr id="8001" name="Google Shape;8001;p57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8002" name="Google Shape;8002;p57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3" name="Google Shape;8003;p57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4" name="Google Shape;8004;p57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5" name="Google Shape;8005;p57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6" name="Google Shape;8006;p57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7" name="Google Shape;8007;p57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8" name="Google Shape;8008;p57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09" name="Google Shape;8009;p57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8010" name="Google Shape;8010;p57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</p:grpSp>
      <p:grpSp>
        <p:nvGrpSpPr>
          <p:cNvPr id="8011" name="Google Shape;8011;p57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8012" name="Google Shape;8012;p57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8013" name="Google Shape;8013;p57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8014" name="Google Shape;8014;p57"/>
                <p:cNvCxnSpPr/>
                <p:nvPr/>
              </p:nvCxnSpPr>
              <p:spPr>
                <a:xfrm flipH="1" rot="-5400000">
                  <a:off x="2905682" y="1782817"/>
                  <a:ext cx="175200" cy="1752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015" name="Google Shape;8015;p57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rect b="b" l="l" r="r" t="t"/>
                  <a:pathLst>
                    <a:path extrusionOk="0" h="10746" w="11576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6" name="Google Shape;8016;p57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8017" name="Google Shape;8017;p57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018" name="Google Shape;8018;p57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rect b="b" l="l" r="r" t="t"/>
                  <a:pathLst>
                    <a:path extrusionOk="0" h="10754" w="11576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019" name="Google Shape;8019;p57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8020" name="Google Shape;8020;p57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8021" name="Google Shape;8021;p57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8022" name="Google Shape;8022;p57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023" name="Google Shape;8023;p57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rect b="b" l="l" r="r" t="t"/>
                    <a:pathLst>
                      <a:path extrusionOk="0" h="10777" w="11576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24" name="Google Shape;8024;p57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8025" name="Google Shape;8025;p57"/>
                  <p:cNvCxnSpPr/>
                  <p:nvPr/>
                </p:nvCxnSpPr>
                <p:spPr>
                  <a:xfrm flipH="1" rot="10800000">
                    <a:off x="2908607" y="2140990"/>
                    <a:ext cx="199800" cy="1857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026" name="Google Shape;8026;p57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rect b="b" l="l" r="r" t="t"/>
                    <a:pathLst>
                      <a:path extrusionOk="0" h="10753" w="11576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027" name="Google Shape;8027;p57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8028" name="Google Shape;8028;p57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029" name="Google Shape;8029;p57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8030" name="Google Shape;8030;p57"/>
                  <p:cNvCxnSpPr/>
                  <p:nvPr/>
                </p:nvCxnSpPr>
                <p:spPr>
                  <a:xfrm flipH="1" rot="10800000">
                    <a:off x="2158948" y="1783103"/>
                    <a:ext cx="459000" cy="2823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BAC8D3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031" name="Google Shape;8031;p57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rect b="b" l="l" r="r" t="t"/>
                    <a:pathLst>
                      <a:path extrusionOk="0" h="14873" w="15345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32" name="Google Shape;8032;p57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8033" name="Google Shape;8033;p57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BAC8D3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034" name="Google Shape;8034;p57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rect b="b" l="l" r="r" t="t"/>
                    <a:pathLst>
                      <a:path extrusionOk="0" h="14873" w="15346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grpSp>
        <p:nvGrpSpPr>
          <p:cNvPr id="8035" name="Google Shape;8035;p57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8036" name="Google Shape;8036;p57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8037" name="Google Shape;8037;p57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8" name="Google Shape;8038;p57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rect b="b" l="l" r="r" t="t"/>
                <a:pathLst>
                  <a:path extrusionOk="0" fill="none" h="40463" w="25153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cap="rnd" cmpd="sng" w="9525">
                <a:solidFill>
                  <a:srgbClr val="435D74"/>
                </a:solidFill>
                <a:prstDash val="solid"/>
                <a:miter lim="3335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9" name="Google Shape;8039;p57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rect b="b" l="l" r="r" t="t"/>
                <a:pathLst>
                  <a:path extrusionOk="0" fill="none" h="40463" w="25153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cap="rnd" cmpd="sng" w="9525">
                <a:solidFill>
                  <a:srgbClr val="435D74"/>
                </a:solidFill>
                <a:prstDash val="solid"/>
                <a:miter lim="3335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0" name="Google Shape;8040;p57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rect b="b" l="l" r="r" t="t"/>
                <a:pathLst>
                  <a:path extrusionOk="0" h="6105" w="6105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1" name="Google Shape;8041;p57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rect b="b" l="l" r="r" t="t"/>
                <a:pathLst>
                  <a:path extrusionOk="0" h="5757" w="4304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2" name="Google Shape;8042;p57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rect b="b" l="l" r="r" t="t"/>
                <a:pathLst>
                  <a:path extrusionOk="0" h="5778" w="4304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43" name="Google Shape;8043;p57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8044" name="Google Shape;8044;p57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45" name="Google Shape;8045;p57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8046" name="Google Shape;8046;p57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8047" name="Google Shape;8047;p57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8" name="Google Shape;8048;p57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9" name="Google Shape;8049;p57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rect b="b" l="l" r="r" t="t"/>
                    <a:pathLst>
                      <a:path extrusionOk="0" fill="none" h="9175" w="12377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0" name="Google Shape;8050;p57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rect b="b" l="l" r="r" t="t"/>
                    <a:pathLst>
                      <a:path extrusionOk="0" fill="none" h="11175" w="1281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1" name="Google Shape;8051;p57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rect b="b" l="l" r="r" t="t"/>
                    <a:pathLst>
                      <a:path extrusionOk="0" h="6082" w="6439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2" name="Google Shape;8052;p57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rect b="b" l="l" r="r" t="t"/>
                    <a:pathLst>
                      <a:path extrusionOk="0" h="5785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3" name="Google Shape;8053;p57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rect b="b" l="l" r="r" t="t"/>
                    <a:pathLst>
                      <a:path extrusionOk="0" h="5790" w="4304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054" name="Google Shape;8054;p57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5" name="Google Shape;8055;p57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056" name="Google Shape;8056;p57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8057" name="Google Shape;8057;p57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58" name="Google Shape;8058;p57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8059" name="Google Shape;8059;p57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8060" name="Google Shape;8060;p57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1" name="Google Shape;8061;p57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rect b="b" l="l" r="r" t="t"/>
                    <a:pathLst>
                      <a:path extrusionOk="0" fill="none" h="9208" w="12377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2" name="Google Shape;8062;p57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3" name="Google Shape;8063;p57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rect b="b" l="l" r="r" t="t"/>
                    <a:pathLst>
                      <a:path extrusionOk="0" fill="none" h="11143" w="1281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4" name="Google Shape;8064;p57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rect b="b" l="l" r="r" t="t"/>
                    <a:pathLst>
                      <a:path extrusionOk="0" h="6116" w="6439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5" name="Google Shape;8065;p57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rect b="b" l="l" r="r" t="t"/>
                    <a:pathLst>
                      <a:path extrusionOk="0" h="5778" w="4304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6" name="Google Shape;8066;p57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rect b="b" l="l" r="r" t="t"/>
                    <a:pathLst>
                      <a:path extrusionOk="0" h="5757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067" name="Google Shape;8067;p57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8" name="Google Shape;8068;p57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069" name="Google Shape;8069;p57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8070" name="Google Shape;8070;p57"/>
            <p:cNvSpPr/>
            <p:nvPr/>
          </p:nvSpPr>
          <p:spPr>
            <a:xfrm>
              <a:off x="7151862" y="2854413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57"/>
            <p:cNvSpPr/>
            <p:nvPr/>
          </p:nvSpPr>
          <p:spPr>
            <a:xfrm>
              <a:off x="7664213" y="2854413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57"/>
            <p:cNvSpPr/>
            <p:nvPr/>
          </p:nvSpPr>
          <p:spPr>
            <a:xfrm>
              <a:off x="6895687" y="2575804"/>
              <a:ext cx="420489" cy="212471"/>
            </a:xfrm>
            <a:custGeom>
              <a:rect b="b" l="l" r="r" t="t"/>
              <a:pathLst>
                <a:path extrusionOk="0" h="6393" w="12652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57"/>
            <p:cNvSpPr/>
            <p:nvPr/>
          </p:nvSpPr>
          <p:spPr>
            <a:xfrm>
              <a:off x="7399530" y="2574740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57"/>
            <p:cNvSpPr/>
            <p:nvPr/>
          </p:nvSpPr>
          <p:spPr>
            <a:xfrm>
              <a:off x="7911880" y="2574740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075" name="Google Shape;8075;p57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076" name="Google Shape;8076;p57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8077" name="Google Shape;8077;p57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78" name="Google Shape;8078;p57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79" name="Google Shape;8079;p57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80" name="Google Shape;8080;p57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81" name="Google Shape;8081;p57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082" name="Google Shape;8082;p57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8083" name="Google Shape;8083;p57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8084" name="Google Shape;8084;p57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rect b="b" l="l" r="r" t="t"/>
                <a:pathLst>
                  <a:path extrusionOk="0" h="36397" w="116549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5" name="Google Shape;8085;p57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rect b="b" l="l" r="r" t="t"/>
                <a:pathLst>
                  <a:path extrusionOk="0" h="50467" w="46777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6" name="Google Shape;8086;p57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rect b="b" l="l" r="r" t="t"/>
                <a:pathLst>
                  <a:path extrusionOk="0" h="50467" w="46773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87" name="Google Shape;8087;p57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8088" name="Google Shape;8088;p57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8089" name="Google Shape;8089;p57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8090" name="Google Shape;8090;p57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rect b="b" l="l" r="r" t="t"/>
                    <a:pathLst>
                      <a:path extrusionOk="0" h="18698" w="54066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1" name="Google Shape;8091;p57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rect b="b" l="l" r="r" t="t"/>
                    <a:pathLst>
                      <a:path extrusionOk="0" h="3373" w="3374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2" name="Google Shape;8092;p57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93" name="Google Shape;8093;p57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8094" name="Google Shape;8094;p57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rect b="b" l="l" r="r" t="t"/>
                    <a:pathLst>
                      <a:path extrusionOk="0" h="39990" w="49279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5" name="Google Shape;8095;p57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096" name="Google Shape;8096;p57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8097" name="Google Shape;8097;p57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8098" name="Google Shape;8098;p57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rect b="b" l="l" r="r" t="t"/>
                    <a:pathLst>
                      <a:path extrusionOk="0" h="18696" w="486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9" name="Google Shape;8099;p57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0" name="Google Shape;8100;p57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01" name="Google Shape;8101;p57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8102" name="Google Shape;8102;p57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rect b="b" l="l" r="r" t="t"/>
                    <a:pathLst>
                      <a:path extrusionOk="0" h="39990" w="49277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3" name="Google Shape;8103;p57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rect b="b" l="l" r="r" t="t"/>
                    <a:pathLst>
                      <a:path extrusionOk="0" h="243" w="30823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104" name="Google Shape;8104;p57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8105" name="Google Shape;8105;p57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8106" name="Google Shape;8106;p57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rect b="b" l="l" r="r" t="t"/>
                    <a:pathLst>
                      <a:path extrusionOk="0" h="18698" w="54063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7" name="Google Shape;8107;p57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rect b="b" l="l" r="r" t="t"/>
                    <a:pathLst>
                      <a:path extrusionOk="0" h="3373" w="3374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8" name="Google Shape;8108;p57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09" name="Google Shape;8109;p57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8110" name="Google Shape;8110;p57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rect b="b" l="l" r="r" t="t"/>
                    <a:pathLst>
                      <a:path extrusionOk="0" h="39990" w="49279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1" name="Google Shape;8111;p57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112" name="Google Shape;8112;p57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8113" name="Google Shape;8113;p57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8114" name="Google Shape;8114;p57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8115" name="Google Shape;8115;p57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rect b="b" l="l" r="r" t="t"/>
                    <a:pathLst>
                      <a:path extrusionOk="0" h="18697" w="486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6" name="Google Shape;8116;p57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rect b="b" l="l" r="r" t="t"/>
                    <a:pathLst>
                      <a:path extrusionOk="0" h="3374" w="3373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7" name="Google Shape;8117;p57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18" name="Google Shape;8118;p57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8119" name="Google Shape;8119;p57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rect b="b" l="l" r="r" t="t"/>
                    <a:pathLst>
                      <a:path extrusionOk="0" h="39988" w="49277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0" name="Google Shape;8120;p57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rect b="b" l="l" r="r" t="t"/>
                    <a:pathLst>
                      <a:path extrusionOk="0" h="243" w="30825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121" name="Google Shape;8121;p57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8122" name="Google Shape;8122;p57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8123" name="Google Shape;8123;p57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rect b="b" l="l" r="r" t="t"/>
                    <a:pathLst>
                      <a:path extrusionOk="0" h="18698" w="54064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4" name="Google Shape;8124;p57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rect b="b" l="l" r="r" t="t"/>
                    <a:pathLst>
                      <a:path extrusionOk="0" h="3374" w="3374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5" name="Google Shape;8125;p57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26" name="Google Shape;8126;p57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127" name="Google Shape;8127;p57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rect b="b" l="l" r="r" t="t"/>
                    <a:pathLst>
                      <a:path extrusionOk="0" h="39988" w="49279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8" name="Google Shape;8128;p57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rect b="b" l="l" r="r" t="t"/>
                    <a:pathLst>
                      <a:path extrusionOk="0" h="243" w="30825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129" name="Google Shape;8129;p57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130" name="Google Shape;8130;p57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131" name="Google Shape;8131;p57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rect b="b" l="l" r="r" t="t"/>
                    <a:pathLst>
                      <a:path extrusionOk="0" h="18698" w="54065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2" name="Google Shape;8132;p57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rect b="b" l="l" r="r" t="t"/>
                    <a:pathLst>
                      <a:path extrusionOk="0" h="3374" w="3374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3" name="Google Shape;8133;p57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34" name="Google Shape;8134;p57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135" name="Google Shape;8135;p57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rect b="b" l="l" r="r" t="t"/>
                    <a:pathLst>
                      <a:path extrusionOk="0" h="39988" w="49279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6" name="Google Shape;8136;p57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140" name="Shape 8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1" name="Google Shape;8141;p58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142" name="Google Shape;8142;p58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143" name="Google Shape;8143;p58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cap="flat" cmpd="sng" w="9525">
                <a:solidFill>
                  <a:srgbClr val="E3E7EA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144" name="Google Shape;8144;p58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cap="flat" cmpd="sng" w="9525">
                <a:solidFill>
                  <a:srgbClr val="E3E7EA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145" name="Google Shape;8145;p58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146" name="Google Shape;8146;p58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147" name="Google Shape;8147;p58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148" name="Google Shape;8148;p58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149" name="Google Shape;8149;p58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150" name="Google Shape;8150;p58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151" name="Google Shape;8151;p58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152" name="Google Shape;8152;p58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3" name="Google Shape;8153;p58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4" name="Google Shape;8154;p58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5" name="Google Shape;8155;p58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6" name="Google Shape;8156;p58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7" name="Google Shape;8157;p58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8" name="Google Shape;8158;p58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9" name="Google Shape;8159;p58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0" name="Google Shape;8160;p58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1" name="Google Shape;8161;p58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2" name="Google Shape;8162;p58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3" name="Google Shape;8163;p58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4" name="Google Shape;8164;p58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5" name="Google Shape;8165;p58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6" name="Google Shape;8166;p58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7" name="Google Shape;8167;p58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8" name="Google Shape;8168;p58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9" name="Google Shape;8169;p58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0" name="Google Shape;8170;p58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1" name="Google Shape;8171;p58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172" name="Google Shape;8172;p58"/>
          <p:cNvGraphicFramePr/>
          <p:nvPr/>
        </p:nvGraphicFramePr>
        <p:xfrm>
          <a:off x="5954575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{62C0112F-7818-47F9-9662-C868711D83FA}</a:tableStyleId>
              </a:tblPr>
              <a:tblGrid>
                <a:gridCol w="626025"/>
                <a:gridCol w="626025"/>
                <a:gridCol w="626025"/>
                <a:gridCol w="626025"/>
              </a:tblGrid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8173" name="Google Shape;8173;p58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174" name="Google Shape;8174;p58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175" name="Google Shape;8175;p58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6" name="Google Shape;8176;p58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7" name="Google Shape;8177;p58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8" name="Google Shape;8178;p58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9" name="Google Shape;8179;p58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0" name="Google Shape;8180;p58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1" name="Google Shape;8181;p58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2" name="Google Shape;8182;p58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3" name="Google Shape;8183;p58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4" name="Google Shape;8184;p58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5" name="Google Shape;8185;p58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6" name="Google Shape;8186;p58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7" name="Google Shape;8187;p58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8" name="Google Shape;8188;p58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9" name="Google Shape;8189;p58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0" name="Google Shape;8190;p58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1" name="Google Shape;8191;p58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2" name="Google Shape;8192;p58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3" name="Google Shape;8193;p58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4" name="Google Shape;8194;p58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5" name="Google Shape;8195;p58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6" name="Google Shape;8196;p58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7" name="Google Shape;8197;p58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8" name="Google Shape;8198;p58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199" name="Google Shape;8199;p58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200" name="Google Shape;8200;p58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1" name="Google Shape;8201;p58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2" name="Google Shape;8202;p58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3" name="Google Shape;8203;p58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204" name="Google Shape;8204;p5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5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5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5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aphicFrame>
        <p:nvGraphicFramePr>
          <p:cNvPr id="8208" name="Google Shape;8208;p58"/>
          <p:cNvGraphicFramePr/>
          <p:nvPr/>
        </p:nvGraphicFramePr>
        <p:xfrm>
          <a:off x="59546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{62C0112F-7818-47F9-9662-C868711D83FA}</a:tableStyleId>
              </a:tblPr>
              <a:tblGrid>
                <a:gridCol w="626025"/>
                <a:gridCol w="626025"/>
                <a:gridCol w="626025"/>
                <a:gridCol w="626025"/>
              </a:tblGrid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8209" name="Google Shape;8209;p58"/>
          <p:cNvGraphicFramePr/>
          <p:nvPr/>
        </p:nvGraphicFramePr>
        <p:xfrm>
          <a:off x="3375463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{62C0112F-7818-47F9-9662-C868711D83FA}</a:tableStyleId>
              </a:tblPr>
              <a:tblGrid>
                <a:gridCol w="590850"/>
                <a:gridCol w="590850"/>
                <a:gridCol w="590850"/>
                <a:gridCol w="590850"/>
              </a:tblGrid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210" name="Google Shape;8210;p58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211" name="Google Shape;8211;p58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212" name="Google Shape;8212;p58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3" name="Google Shape;8213;p58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4" name="Google Shape;8214;p58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5" name="Google Shape;8215;p58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6" name="Google Shape;8216;p58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17" name="Google Shape;8217;p58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218" name="Google Shape;8218;p58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9" name="Google Shape;8219;p58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0" name="Google Shape;8220;p58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1" name="Google Shape;8221;p58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2" name="Google Shape;8222;p58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23" name="Google Shape;8223;p58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224" name="Google Shape;8224;p58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5" name="Google Shape;8225;p58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6" name="Google Shape;8226;p58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7" name="Google Shape;8227;p58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8" name="Google Shape;8228;p58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29" name="Google Shape;8229;p58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230" name="Google Shape;8230;p58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1" name="Google Shape;8231;p58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2" name="Google Shape;8232;p58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3" name="Google Shape;8233;p58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4" name="Google Shape;8234;p58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35" name="Google Shape;8235;p58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236" name="Google Shape;8236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7" name="Google Shape;8237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8" name="Google Shape;8238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9" name="Google Shape;8239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0" name="Google Shape;8240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41" name="Google Shape;8241;p58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242" name="Google Shape;8242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3" name="Google Shape;8243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4" name="Google Shape;8244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5" name="Google Shape;8245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6" name="Google Shape;8246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247" name="Google Shape;8247;p58"/>
          <p:cNvGraphicFramePr/>
          <p:nvPr/>
        </p:nvGraphicFramePr>
        <p:xfrm>
          <a:off x="728250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{62C0112F-7818-47F9-9662-C868711D83FA}</a:tableStyleId>
              </a:tblPr>
              <a:tblGrid>
                <a:gridCol w="592450"/>
                <a:gridCol w="592450"/>
                <a:gridCol w="592450"/>
                <a:gridCol w="592450"/>
              </a:tblGrid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248" name="Google Shape;8248;p58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8249" name="Google Shape;8249;p58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58"/>
            <p:cNvSpPr/>
            <p:nvPr/>
          </p:nvSpPr>
          <p:spPr>
            <a:xfrm flipH="1" rot="5400000">
              <a:off x="4167866" y="3416648"/>
              <a:ext cx="97200" cy="1301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1" name="Google Shape;8251;p58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8252" name="Google Shape;8252;p58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58"/>
            <p:cNvSpPr/>
            <p:nvPr/>
          </p:nvSpPr>
          <p:spPr>
            <a:xfrm flipH="1" rot="5400000">
              <a:off x="4167866" y="3416648"/>
              <a:ext cx="97200" cy="1301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4" name="Google Shape;8254;p58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8255" name="Google Shape;8255;p5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256" name="Google Shape;8256;p5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257" name="Google Shape;8257;p5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258" name="Google Shape;8258;p5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59" name="Google Shape;8259;p5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60" name="Google Shape;8260;p5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61" name="Google Shape;8261;p5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62" name="Google Shape;8262;p5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5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5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5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5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5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5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69" name="Google Shape;8269;p5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70" name="Google Shape;8270;p5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271" name="Google Shape;8271;p5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2" name="Google Shape;8272;p58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8273" name="Google Shape;8273;p5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noFill/>
            <a:ln cap="flat" cmpd="sng" w="9525">
              <a:solidFill>
                <a:srgbClr val="ABBCC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74" name="Google Shape;8274;p5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75" name="Google Shape;8275;p58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76" name="Google Shape;8276;p58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77" name="Google Shape;8277;p58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78" name="Google Shape;8278;p58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79" name="Google Shape;8279;p58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0" name="Google Shape;8280;p58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1" name="Google Shape;8281;p58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2" name="Google Shape;8282;p58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3" name="Google Shape;8283;p58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4" name="Google Shape;8284;p58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5" name="Google Shape;8285;p58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286" name="Google Shape;8286;p58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8287" name="Google Shape;8287;p5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288" name="Google Shape;8288;p5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rect b="b" l="l" r="r" t="t"/>
                <a:pathLst>
                  <a:path extrusionOk="0" h="2157" w="180762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89" name="Google Shape;8289;p5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0" name="Google Shape;8290;p5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1" name="Google Shape;8291;p5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2" name="Google Shape;8292;p5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3" name="Google Shape;8293;p5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4" name="Google Shape;8294;p5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rect b="b" l="l" r="r" t="t"/>
                <a:pathLst>
                  <a:path extrusionOk="0" h="2157" w="36851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5" name="Google Shape;8295;p5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rect b="b" l="l" r="r" t="t"/>
                <a:pathLst>
                  <a:path extrusionOk="0" h="2156" w="81476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6" name="Google Shape;8296;p5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rect b="b" l="l" r="r" t="t"/>
                <a:pathLst>
                  <a:path extrusionOk="0" h="2156" w="4328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7" name="Google Shape;8297;p5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rect b="b" l="l" r="r" t="t"/>
                <a:pathLst>
                  <a:path extrusionOk="0" h="2156" w="81797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8" name="Google Shape;8298;p5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rect b="b" l="l" r="r" t="t"/>
                <a:pathLst>
                  <a:path extrusionOk="0" h="2156" w="66033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299" name="Google Shape;8299;p5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rect b="b" l="l" r="r" t="t"/>
                <a:pathLst>
                  <a:path extrusionOk="0" h="2144" w="45745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303" name="Shape 8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4" name="Google Shape;8304;p59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8305" name="Google Shape;8305;p5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fmla="val 105146" name="hf"/>
                <a:gd fmla="val 110557" name="vf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06" name="Google Shape;8306;p5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307" name="Google Shape;8307;p5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08" name="Google Shape;8308;p5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09" name="Google Shape;8309;p5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310" name="Google Shape;8310;p5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11" name="Google Shape;8311;p5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12" name="Google Shape;8312;p5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313" name="Google Shape;8313;p5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14" name="Google Shape;8314;p5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15" name="Google Shape;8315;p5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316" name="Google Shape;8316;p5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17" name="Google Shape;8317;p5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18" name="Google Shape;8318;p5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319" name="Google Shape;8319;p5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320" name="Google Shape;8320;p5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321" name="Google Shape;8321;p59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8322" name="Google Shape;8322;p59"/>
            <p:cNvSpPr/>
            <p:nvPr/>
          </p:nvSpPr>
          <p:spPr>
            <a:xfrm>
              <a:off x="2812050" y="2337745"/>
              <a:ext cx="516050" cy="266400"/>
            </a:xfrm>
            <a:custGeom>
              <a:rect b="b" l="l" r="r" t="t"/>
              <a:pathLst>
                <a:path extrusionOk="0" h="10656" w="20642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59"/>
            <p:cNvSpPr/>
            <p:nvPr/>
          </p:nvSpPr>
          <p:spPr>
            <a:xfrm>
              <a:off x="3113181" y="2645625"/>
              <a:ext cx="377550" cy="476425"/>
            </a:xfrm>
            <a:custGeom>
              <a:rect b="b" l="l" r="r" t="t"/>
              <a:pathLst>
                <a:path extrusionOk="0" h="19057" w="15102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59"/>
            <p:cNvSpPr/>
            <p:nvPr/>
          </p:nvSpPr>
          <p:spPr>
            <a:xfrm>
              <a:off x="3082750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59"/>
            <p:cNvSpPr/>
            <p:nvPr/>
          </p:nvSpPr>
          <p:spPr>
            <a:xfrm>
              <a:off x="2657744" y="2659457"/>
              <a:ext cx="377575" cy="476425"/>
            </a:xfrm>
            <a:custGeom>
              <a:rect b="b" l="l" r="r" t="t"/>
              <a:pathLst>
                <a:path extrusionOk="0" h="19057" w="15103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59"/>
            <p:cNvSpPr/>
            <p:nvPr/>
          </p:nvSpPr>
          <p:spPr>
            <a:xfrm>
              <a:off x="2812775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59"/>
            <p:cNvSpPr/>
            <p:nvPr/>
          </p:nvSpPr>
          <p:spPr>
            <a:xfrm>
              <a:off x="2944250" y="2859150"/>
              <a:ext cx="251675" cy="226375"/>
            </a:xfrm>
            <a:custGeom>
              <a:rect b="b" l="l" r="r" t="t"/>
              <a:pathLst>
                <a:path extrusionOk="0" h="9055" w="10067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8" name="Google Shape;8328;p59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329" name="Google Shape;8329;p59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330" name="Google Shape;8330;p59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331" name="Google Shape;8331;p59"/>
              <p:cNvCxnSpPr>
                <a:stCxn id="8330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332" name="Google Shape;8332;p59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333" name="Google Shape;8333;p59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334" name="Google Shape;8334;p59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335" name="Google Shape;8335;p59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336" name="Google Shape;8336;p59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337" name="Google Shape;8337;p59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338" name="Google Shape;8338;p59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339" name="Google Shape;8339;p59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340" name="Google Shape;8340;p59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341" name="Google Shape;8341;p59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342" name="Google Shape;8342;p59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343" name="Google Shape;8343;p59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8344" name="Google Shape;8344;p59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345" name="Google Shape;8345;p59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59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59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59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9" name="Google Shape;8349;p59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350" name="Google Shape;8350;p59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59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59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59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4" name="Google Shape;8354;p59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355" name="Google Shape;8355;p59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356" name="Google Shape;8356;p59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rect b="b" l="l" r="r" t="t"/>
                <a:pathLst>
                  <a:path extrusionOk="0" h="7497" w="16734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7" name="Google Shape;8357;p59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rect b="b" l="l" r="r" t="t"/>
                <a:pathLst>
                  <a:path extrusionOk="0" h="32649" w="16734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58" name="Google Shape;8358;p59"/>
            <p:cNvSpPr/>
            <p:nvPr/>
          </p:nvSpPr>
          <p:spPr>
            <a:xfrm>
              <a:off x="8107762" y="3782257"/>
              <a:ext cx="190281" cy="190281"/>
            </a:xfrm>
            <a:custGeom>
              <a:rect b="b" l="l" r="r" t="t"/>
              <a:pathLst>
                <a:path extrusionOk="0" h="12457" w="12457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9" name="Google Shape;8359;p59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360" name="Google Shape;8360;p59"/>
            <p:cNvSpPr/>
            <p:nvPr/>
          </p:nvSpPr>
          <p:spPr>
            <a:xfrm>
              <a:off x="1697726" y="3244179"/>
              <a:ext cx="788124" cy="1146069"/>
            </a:xfrm>
            <a:custGeom>
              <a:rect b="b" l="l" r="r" t="t"/>
              <a:pathLst>
                <a:path extrusionOk="0" h="44156" w="30365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59"/>
            <p:cNvSpPr/>
            <p:nvPr/>
          </p:nvSpPr>
          <p:spPr>
            <a:xfrm>
              <a:off x="1743302" y="4053603"/>
              <a:ext cx="291293" cy="291267"/>
            </a:xfrm>
            <a:custGeom>
              <a:rect b="b" l="l" r="r" t="t"/>
              <a:pathLst>
                <a:path extrusionOk="0" h="11222" w="11223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2" name="Google Shape;8362;p59"/>
          <p:cNvSpPr/>
          <p:nvPr/>
        </p:nvSpPr>
        <p:spPr>
          <a:xfrm>
            <a:off x="8146351" y="3622703"/>
            <a:ext cx="204" cy="4"/>
          </a:xfrm>
          <a:custGeom>
            <a:rect b="b" l="l" r="r" t="t"/>
            <a:pathLst>
              <a:path extrusionOk="0" h="1" w="48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63" name="Google Shape;8363;p59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364" name="Google Shape;8364;p59"/>
            <p:cNvSpPr/>
            <p:nvPr/>
          </p:nvSpPr>
          <p:spPr>
            <a:xfrm>
              <a:off x="6134814" y="3754290"/>
              <a:ext cx="293891" cy="293845"/>
            </a:xfrm>
            <a:custGeom>
              <a:rect b="b" l="l" r="r" t="t"/>
              <a:pathLst>
                <a:path extrusionOk="0" h="19237" w="1924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59"/>
            <p:cNvSpPr/>
            <p:nvPr/>
          </p:nvSpPr>
          <p:spPr>
            <a:xfrm>
              <a:off x="6147232" y="3764860"/>
              <a:ext cx="118946" cy="107337"/>
            </a:xfrm>
            <a:custGeom>
              <a:rect b="b" l="l" r="r" t="t"/>
              <a:pathLst>
                <a:path extrusionOk="0" h="7027" w="7787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6" name="Google Shape;8366;p59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367" name="Google Shape;8367;p59"/>
            <p:cNvSpPr/>
            <p:nvPr/>
          </p:nvSpPr>
          <p:spPr>
            <a:xfrm>
              <a:off x="6134814" y="4086186"/>
              <a:ext cx="293891" cy="293891"/>
            </a:xfrm>
            <a:custGeom>
              <a:rect b="b" l="l" r="r" t="t"/>
              <a:pathLst>
                <a:path extrusionOk="0" h="19240" w="1924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59"/>
            <p:cNvSpPr/>
            <p:nvPr/>
          </p:nvSpPr>
          <p:spPr>
            <a:xfrm>
              <a:off x="6147232" y="4096771"/>
              <a:ext cx="118946" cy="107322"/>
            </a:xfrm>
            <a:custGeom>
              <a:rect b="b" l="l" r="r" t="t"/>
              <a:pathLst>
                <a:path extrusionOk="0" h="7026" w="7787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9" name="Google Shape;8369;p59"/>
          <p:cNvSpPr/>
          <p:nvPr/>
        </p:nvSpPr>
        <p:spPr>
          <a:xfrm>
            <a:off x="6948464" y="3719100"/>
            <a:ext cx="609693" cy="673150"/>
          </a:xfrm>
          <a:custGeom>
            <a:rect b="b" l="l" r="r" t="t"/>
            <a:pathLst>
              <a:path extrusionOk="0" h="5225" w="4733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cap="flat" cmpd="sng" w="9525">
            <a:solidFill>
              <a:srgbClr val="A5B7C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70" name="Google Shape;8370;p59"/>
          <p:cNvSpPr/>
          <p:nvPr/>
        </p:nvSpPr>
        <p:spPr>
          <a:xfrm rot="10800000">
            <a:off x="6354727" y="3716837"/>
            <a:ext cx="442939" cy="675638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cap="flat" cmpd="sng" w="9525">
            <a:solidFill>
              <a:srgbClr val="5F7D9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1" name="Google Shape;8371;p59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372" name="Google Shape;8372;p59"/>
            <p:cNvSpPr/>
            <p:nvPr/>
          </p:nvSpPr>
          <p:spPr>
            <a:xfrm>
              <a:off x="1188450" y="238125"/>
              <a:ext cx="3198750" cy="2628625"/>
            </a:xfrm>
            <a:custGeom>
              <a:rect b="b" l="l" r="r" t="t"/>
              <a:pathLst>
                <a:path extrusionOk="0" h="105145" w="12795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59"/>
            <p:cNvSpPr/>
            <p:nvPr/>
          </p:nvSpPr>
          <p:spPr>
            <a:xfrm>
              <a:off x="1187048" y="2289901"/>
              <a:ext cx="2628362" cy="3196700"/>
            </a:xfrm>
            <a:custGeom>
              <a:rect b="b" l="l" r="r" t="t"/>
              <a:pathLst>
                <a:path extrusionOk="0" h="127868" w="105145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59"/>
            <p:cNvSpPr/>
            <p:nvPr/>
          </p:nvSpPr>
          <p:spPr>
            <a:xfrm>
              <a:off x="3812708" y="244502"/>
              <a:ext cx="2628650" cy="3170611"/>
            </a:xfrm>
            <a:custGeom>
              <a:rect b="b" l="l" r="r" t="t"/>
              <a:pathLst>
                <a:path extrusionOk="0" h="127873" w="105146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59"/>
            <p:cNvSpPr/>
            <p:nvPr/>
          </p:nvSpPr>
          <p:spPr>
            <a:xfrm>
              <a:off x="3244845" y="2847950"/>
              <a:ext cx="3198600" cy="2628500"/>
            </a:xfrm>
            <a:custGeom>
              <a:rect b="b" l="l" r="r" t="t"/>
              <a:pathLst>
                <a:path extrusionOk="0" h="105140" w="127944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6" name="Google Shape;8376;p59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377" name="Google Shape;8377;p59"/>
            <p:cNvSpPr/>
            <p:nvPr/>
          </p:nvSpPr>
          <p:spPr>
            <a:xfrm>
              <a:off x="238125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59"/>
            <p:cNvSpPr/>
            <p:nvPr/>
          </p:nvSpPr>
          <p:spPr>
            <a:xfrm>
              <a:off x="238125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59"/>
            <p:cNvSpPr/>
            <p:nvPr/>
          </p:nvSpPr>
          <p:spPr>
            <a:xfrm>
              <a:off x="3871550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59"/>
            <p:cNvSpPr/>
            <p:nvPr/>
          </p:nvSpPr>
          <p:spPr>
            <a:xfrm>
              <a:off x="3871550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59"/>
            <p:cNvSpPr/>
            <p:nvPr/>
          </p:nvSpPr>
          <p:spPr>
            <a:xfrm>
              <a:off x="2842425" y="1934600"/>
              <a:ext cx="1843850" cy="1843850"/>
            </a:xfrm>
            <a:custGeom>
              <a:rect b="b" l="l" r="r" t="t"/>
              <a:pathLst>
                <a:path extrusionOk="0" h="73754" w="73754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2" name="Google Shape;8382;p59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383" name="Google Shape;8383;p59"/>
            <p:cNvSpPr/>
            <p:nvPr/>
          </p:nvSpPr>
          <p:spPr>
            <a:xfrm>
              <a:off x="3669985" y="1335475"/>
              <a:ext cx="1986875" cy="3034175"/>
            </a:xfrm>
            <a:custGeom>
              <a:rect b="b" l="l" r="r" t="t"/>
              <a:pathLst>
                <a:path extrusionOk="0" h="121367" w="79475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59"/>
            <p:cNvSpPr/>
            <p:nvPr/>
          </p:nvSpPr>
          <p:spPr>
            <a:xfrm>
              <a:off x="1956350" y="1335475"/>
              <a:ext cx="1984950" cy="3034175"/>
            </a:xfrm>
            <a:custGeom>
              <a:rect b="b" l="l" r="r" t="t"/>
              <a:pathLst>
                <a:path extrusionOk="0" h="121367" w="79398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59"/>
            <p:cNvSpPr/>
            <p:nvPr/>
          </p:nvSpPr>
          <p:spPr>
            <a:xfrm>
              <a:off x="238125" y="1335475"/>
              <a:ext cx="1986850" cy="3034175"/>
            </a:xfrm>
            <a:custGeom>
              <a:rect b="b" l="l" r="r" t="t"/>
              <a:pathLst>
                <a:path extrusionOk="0" h="121367" w="79474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6" name="Google Shape;8386;p59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387" name="Google Shape;8387;p59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388" name="Google Shape;8388;p59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389" name="Google Shape;8389;p59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390" name="Google Shape;8390;p59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391" name="Google Shape;8391;p59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392" name="Google Shape;8392;p59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393" name="Google Shape;8393;p59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394" name="Google Shape;8394;p59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395" name="Google Shape;8395;p59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396" name="Google Shape;8396;p59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397" name="Google Shape;8397;p59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398" name="Google Shape;8398;p59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</p:grpSp>
      <p:grpSp>
        <p:nvGrpSpPr>
          <p:cNvPr id="8399" name="Google Shape;8399;p59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400" name="Google Shape;8400;p59"/>
            <p:cNvCxnSpPr/>
            <p:nvPr/>
          </p:nvCxnSpPr>
          <p:spPr>
            <a:xfrm flipH="1" rot="5400000">
              <a:off x="7620257" y="213649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1" name="Google Shape;8401;p59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2" name="Google Shape;8402;p59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3" name="Google Shape;8403;p59"/>
            <p:cNvCxnSpPr/>
            <p:nvPr/>
          </p:nvCxnSpPr>
          <p:spPr>
            <a:xfrm flipH="1" rot="-5400000">
              <a:off x="8285120" y="264474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4" name="Google Shape;8404;p59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5" name="Google Shape;8405;p59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8406" name="Google Shape;8406;p59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407" name="Google Shape;8407;p59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408" name="Google Shape;8408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rect b="b" l="l" r="r" t="t"/>
                  <a:pathLst>
                    <a:path extrusionOk="0" h="45503" w="21253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09" name="Google Shape;8409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rect b="b" l="l" r="r" t="t"/>
                  <a:pathLst>
                    <a:path extrusionOk="0" h="5029" w="1180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0" name="Google Shape;8410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rect b="b" l="l" r="r" t="t"/>
                  <a:pathLst>
                    <a:path extrusionOk="0" h="8180" w="10011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1" name="Google Shape;8411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rect b="b" l="l" r="r" t="t"/>
                  <a:pathLst>
                    <a:path extrusionOk="0" h="1062" w="8488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2" name="Google Shape;8412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rect b="b" l="l" r="r" t="t"/>
                  <a:pathLst>
                    <a:path extrusionOk="0" h="4248" w="7617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3" name="Google Shape;8413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rect b="b" l="l" r="r" t="t"/>
                  <a:pathLst>
                    <a:path extrusionOk="0" h="1059" w="7125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4" name="Google Shape;8414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rect b="b" l="l" r="r" t="t"/>
                  <a:pathLst>
                    <a:path extrusionOk="0" h="7109" w="7804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415" name="Google Shape;8415;p59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416" name="Google Shape;8416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rect b="b" l="l" r="r" t="t"/>
                  <a:pathLst>
                    <a:path extrusionOk="0" h="45503" w="21253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7" name="Google Shape;8417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rect b="b" l="l" r="r" t="t"/>
                  <a:pathLst>
                    <a:path extrusionOk="0" h="5029" w="1180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8" name="Google Shape;8418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rect b="b" l="l" r="r" t="t"/>
                  <a:pathLst>
                    <a:path extrusionOk="0" h="8180" w="10011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9" name="Google Shape;8419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rect b="b" l="l" r="r" t="t"/>
                  <a:pathLst>
                    <a:path extrusionOk="0" h="1062" w="8488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20" name="Google Shape;8420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rect b="b" l="l" r="r" t="t"/>
                  <a:pathLst>
                    <a:path extrusionOk="0" h="4248" w="7617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21" name="Google Shape;8421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rect b="b" l="l" r="r" t="t"/>
                  <a:pathLst>
                    <a:path extrusionOk="0" h="1059" w="7125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22" name="Google Shape;8422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rect b="b" l="l" r="r" t="t"/>
                  <a:pathLst>
                    <a:path extrusionOk="0" h="7109" w="7804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423" name="Google Shape;8423;p59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424" name="Google Shape;8424;p59"/>
            <p:cNvSpPr/>
            <p:nvPr/>
          </p:nvSpPr>
          <p:spPr>
            <a:xfrm>
              <a:off x="4548248" y="1328649"/>
              <a:ext cx="325201" cy="322547"/>
            </a:xfrm>
            <a:custGeom>
              <a:rect b="b" l="l" r="r" t="t"/>
              <a:pathLst>
                <a:path extrusionOk="0" h="25278" w="25486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59"/>
            <p:cNvSpPr/>
            <p:nvPr/>
          </p:nvSpPr>
          <p:spPr>
            <a:xfrm>
              <a:off x="4557499" y="1656607"/>
              <a:ext cx="306674" cy="306648"/>
            </a:xfrm>
            <a:custGeom>
              <a:rect b="b" l="l" r="r" t="t"/>
              <a:pathLst>
                <a:path extrusionOk="0" h="24032" w="24034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59"/>
            <p:cNvSpPr/>
            <p:nvPr/>
          </p:nvSpPr>
          <p:spPr>
            <a:xfrm>
              <a:off x="4251067" y="1523035"/>
              <a:ext cx="327536" cy="325023"/>
            </a:xfrm>
            <a:custGeom>
              <a:rect b="b" l="l" r="r" t="t"/>
              <a:pathLst>
                <a:path extrusionOk="0" h="25472" w="25669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59"/>
            <p:cNvSpPr/>
            <p:nvPr/>
          </p:nvSpPr>
          <p:spPr>
            <a:xfrm>
              <a:off x="4277366" y="1220917"/>
              <a:ext cx="292242" cy="292217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428" name="Google Shape;8428;p59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429" name="Google Shape;8429;p59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rect b="b" l="l" r="r" t="t"/>
                <a:pathLst>
                  <a:path extrusionOk="0" h="2019" w="4052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0" name="Google Shape;8430;p59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rect b="b" l="l" r="r" t="t"/>
                <a:pathLst>
                  <a:path extrusionOk="0" h="626" w="2524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1" name="Google Shape;8431;p59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rect b="b" l="l" r="r" t="t"/>
                <a:pathLst>
                  <a:path extrusionOk="0" h="1041" w="1585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2" name="Google Shape;8432;p59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rect b="b" l="l" r="r" t="t"/>
                <a:pathLst>
                  <a:path extrusionOk="0" h="896" w="2177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33" name="Google Shape;8433;p59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434" name="Google Shape;8434;p59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rect b="b" l="l" r="r" t="t"/>
                <a:pathLst>
                  <a:path extrusionOk="0" h="2020" w="4052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5" name="Google Shape;8435;p59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rect b="b" l="l" r="r" t="t"/>
                <a:pathLst>
                  <a:path extrusionOk="0" h="628" w="2524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6" name="Google Shape;8436;p59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rect b="b" l="l" r="r" t="t"/>
                <a:pathLst>
                  <a:path extrusionOk="0" h="1040" w="1584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7" name="Google Shape;8437;p59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rect b="b" l="l" r="r" t="t"/>
                <a:pathLst>
                  <a:path extrusionOk="0" h="896" w="2177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38" name="Google Shape;8438;p59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439" name="Google Shape;8439;p59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rect b="b" l="l" r="r" t="t"/>
                <a:pathLst>
                  <a:path extrusionOk="0" h="2019" w="4051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0" name="Google Shape;8440;p59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rect b="b" l="l" r="r" t="t"/>
                <a:pathLst>
                  <a:path extrusionOk="0" h="627" w="2523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1" name="Google Shape;8441;p59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rect b="b" l="l" r="r" t="t"/>
                <a:pathLst>
                  <a:path extrusionOk="0" h="1039" w="1585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2" name="Google Shape;8442;p59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rect b="b" l="l" r="r" t="t"/>
                <a:pathLst>
                  <a:path extrusionOk="0" h="896" w="2179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43" name="Google Shape;8443;p59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444" name="Google Shape;8444;p59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rect b="b" l="l" r="r" t="t"/>
                <a:pathLst>
                  <a:path extrusionOk="0" h="3996" w="205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5" name="Google Shape;8445;p59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rect b="b" l="l" r="r" t="t"/>
                <a:pathLst>
                  <a:path extrusionOk="0" h="2491" w="645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6" name="Google Shape;8446;p59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rect b="b" l="l" r="r" t="t"/>
                <a:pathLst>
                  <a:path extrusionOk="0" h="1524" w="1115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7" name="Google Shape;8447;p59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rect b="b" l="l" r="r" t="t"/>
                <a:pathLst>
                  <a:path extrusionOk="0" h="2128" w="944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448" name="Google Shape;8448;p59"/>
            <p:cNvSpPr/>
            <p:nvPr/>
          </p:nvSpPr>
          <p:spPr>
            <a:xfrm>
              <a:off x="4250519" y="1416170"/>
              <a:ext cx="26783" cy="52303"/>
            </a:xfrm>
            <a:custGeom>
              <a:rect b="b" l="l" r="r" t="t"/>
              <a:pathLst>
                <a:path extrusionOk="0" h="4099" w="2099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59"/>
            <p:cNvSpPr/>
            <p:nvPr/>
          </p:nvSpPr>
          <p:spPr>
            <a:xfrm>
              <a:off x="4276166" y="1471370"/>
              <a:ext cx="24359" cy="25290"/>
            </a:xfrm>
            <a:custGeom>
              <a:rect b="b" l="l" r="r" t="t"/>
              <a:pathLst>
                <a:path extrusionOk="0" h="1982" w="1909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59"/>
            <p:cNvSpPr/>
            <p:nvPr/>
          </p:nvSpPr>
          <p:spPr>
            <a:xfrm>
              <a:off x="4330231" y="1513121"/>
              <a:ext cx="21462" cy="10986"/>
            </a:xfrm>
            <a:custGeom>
              <a:rect b="b" l="l" r="r" t="t"/>
              <a:pathLst>
                <a:path extrusionOk="0" h="861" w="1682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59"/>
            <p:cNvSpPr/>
            <p:nvPr/>
          </p:nvSpPr>
          <p:spPr>
            <a:xfrm>
              <a:off x="4302005" y="1497298"/>
              <a:ext cx="25469" cy="17647"/>
            </a:xfrm>
            <a:custGeom>
              <a:rect b="b" l="l" r="r" t="t"/>
              <a:pathLst>
                <a:path extrusionOk="0" h="1383" w="1996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452" name="Google Shape;8452;p59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453" name="Google Shape;8453;p59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rect b="b" l="l" r="r" t="t"/>
                <a:pathLst>
                  <a:path extrusionOk="0" h="3996" w="205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4" name="Google Shape;8454;p59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rect b="b" l="l" r="r" t="t"/>
                <a:pathLst>
                  <a:path extrusionOk="0" h="2491" w="646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5" name="Google Shape;8455;p59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rect b="b" l="l" r="r" t="t"/>
                <a:pathLst>
                  <a:path extrusionOk="0" h="1524" w="1114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6" name="Google Shape;8456;p59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rect b="b" l="l" r="r" t="t"/>
                <a:pathLst>
                  <a:path extrusionOk="0" h="2128" w="946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57" name="Google Shape;8457;p59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458" name="Google Shape;8458;p59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rect b="b" l="l" r="r" t="t"/>
                <a:pathLst>
                  <a:path extrusionOk="0" h="2048" w="4168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9" name="Google Shape;8459;p59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rect b="b" l="l" r="r" t="t"/>
                <a:pathLst>
                  <a:path extrusionOk="0" h="1844" w="2044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0" name="Google Shape;8460;p59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rect b="b" l="l" r="r" t="t"/>
                <a:pathLst>
                  <a:path extrusionOk="0" h="1609" w="918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1" name="Google Shape;8461;p59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rect b="b" l="l" r="r" t="t"/>
                <a:pathLst>
                  <a:path extrusionOk="0" h="1927" w="1452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462" name="Google Shape;8462;p59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463" name="Google Shape;8463;p59"/>
            <p:cNvSpPr/>
            <p:nvPr/>
          </p:nvSpPr>
          <p:spPr>
            <a:xfrm>
              <a:off x="288350" y="1290825"/>
              <a:ext cx="209600" cy="209600"/>
            </a:xfrm>
            <a:custGeom>
              <a:rect b="b" l="l" r="r" t="t"/>
              <a:pathLst>
                <a:path extrusionOk="0" h="8384" w="8384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59"/>
            <p:cNvSpPr/>
            <p:nvPr/>
          </p:nvSpPr>
          <p:spPr>
            <a:xfrm>
              <a:off x="267375" y="1377050"/>
              <a:ext cx="79225" cy="79200"/>
            </a:xfrm>
            <a:custGeom>
              <a:rect b="b" l="l" r="r" t="t"/>
              <a:pathLst>
                <a:path extrusionOk="0" h="3168" w="3169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59"/>
            <p:cNvSpPr/>
            <p:nvPr/>
          </p:nvSpPr>
          <p:spPr>
            <a:xfrm>
              <a:off x="507325" y="1290825"/>
              <a:ext cx="209600" cy="209600"/>
            </a:xfrm>
            <a:custGeom>
              <a:rect b="b" l="l" r="r" t="t"/>
              <a:pathLst>
                <a:path extrusionOk="0" h="8384" w="8384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59"/>
            <p:cNvSpPr/>
            <p:nvPr/>
          </p:nvSpPr>
          <p:spPr>
            <a:xfrm>
              <a:off x="658700" y="1377050"/>
              <a:ext cx="79175" cy="79200"/>
            </a:xfrm>
            <a:custGeom>
              <a:rect b="b" l="l" r="r" t="t"/>
              <a:pathLst>
                <a:path extrusionOk="0" h="3168" w="3167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59"/>
            <p:cNvSpPr/>
            <p:nvPr/>
          </p:nvSpPr>
          <p:spPr>
            <a:xfrm>
              <a:off x="507325" y="1071875"/>
              <a:ext cx="209575" cy="209600"/>
            </a:xfrm>
            <a:custGeom>
              <a:rect b="b" l="l" r="r" t="t"/>
              <a:pathLst>
                <a:path extrusionOk="0" h="8384" w="8383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59"/>
            <p:cNvSpPr/>
            <p:nvPr/>
          </p:nvSpPr>
          <p:spPr>
            <a:xfrm>
              <a:off x="658700" y="1116025"/>
              <a:ext cx="79175" cy="79175"/>
            </a:xfrm>
            <a:custGeom>
              <a:rect b="b" l="l" r="r" t="t"/>
              <a:pathLst>
                <a:path extrusionOk="0" h="3167" w="3167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59"/>
            <p:cNvSpPr/>
            <p:nvPr/>
          </p:nvSpPr>
          <p:spPr>
            <a:xfrm>
              <a:off x="288350" y="1071875"/>
              <a:ext cx="209600" cy="209550"/>
            </a:xfrm>
            <a:custGeom>
              <a:rect b="b" l="l" r="r" t="t"/>
              <a:pathLst>
                <a:path extrusionOk="0" h="8382" w="8384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59"/>
            <p:cNvSpPr/>
            <p:nvPr/>
          </p:nvSpPr>
          <p:spPr>
            <a:xfrm>
              <a:off x="267375" y="1116025"/>
              <a:ext cx="79225" cy="79175"/>
            </a:xfrm>
            <a:custGeom>
              <a:rect b="b" l="l" r="r" t="t"/>
              <a:pathLst>
                <a:path extrusionOk="0" h="3167" w="3169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1" name="Google Shape;8471;p59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472" name="Google Shape;8472;p59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473" name="Google Shape;8473;p59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rect b="b" l="l" r="r" t="t"/>
                <a:pathLst>
                  <a:path extrusionOk="0" h="13581" w="2716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4" name="Google Shape;8474;p59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rect b="b" l="l" r="r" t="t"/>
                <a:pathLst>
                  <a:path extrusionOk="0" h="38263" w="5891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5" name="Google Shape;8475;p59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rect b="b" l="l" r="r" t="t"/>
                <a:pathLst>
                  <a:path extrusionOk="0" h="25222" w="33574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76" name="Google Shape;8476;p59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477" name="Google Shape;8477;p59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rect b="b" l="l" r="r" t="t"/>
                <a:pathLst>
                  <a:path extrusionOk="0" h="64657" w="148183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8" name="Google Shape;8478;p59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rect b="b" l="l" r="r" t="t"/>
                <a:pathLst>
                  <a:path extrusionOk="0" h="74043" w="70912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9" name="Google Shape;8479;p59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rect b="b" l="l" r="r" t="t"/>
                <a:pathLst>
                  <a:path extrusionOk="0" h="73968" w="70651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80" name="Google Shape;8480;p59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481" name="Google Shape;8481;p59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rect b="b" l="l" r="r" t="t"/>
                <a:pathLst>
                  <a:path extrusionOk="0" h="57312" w="45484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2" name="Google Shape;8482;p59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rect b="b" l="l" r="r" t="t"/>
                <a:pathLst>
                  <a:path extrusionOk="0" h="71099" w="70567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3" name="Google Shape;8483;p59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rect b="b" l="l" r="r" t="t"/>
                <a:pathLst>
                  <a:path extrusionOk="0" h="49836" w="75843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4" name="Google Shape;8484;p59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rect b="b" l="l" r="r" t="t"/>
                <a:pathLst>
                  <a:path extrusionOk="0" h="49767" w="76065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5" name="Google Shape;8485;p59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rect b="b" l="l" r="r" t="t"/>
                <a:pathLst>
                  <a:path extrusionOk="0" h="71126" w="70657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6" name="Google Shape;8486;p59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rect b="b" l="l" r="r" t="t"/>
                <a:pathLst>
                  <a:path extrusionOk="0" h="57367" w="45519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487" name="Google Shape;8487;p59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488" name="Google Shape;8488;p59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489" name="Google Shape;8489;p5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0" name="Google Shape;8490;p5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1" name="Google Shape;8491;p59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492" name="Google Shape;8492;p5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3" name="Google Shape;8493;p5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4" name="Google Shape;8494;p59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495" name="Google Shape;8495;p5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6" name="Google Shape;8496;p5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7" name="Google Shape;8497;p59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498" name="Google Shape;8498;p59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9" name="Google Shape;8499;p59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500" name="Google Shape;8500;p59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501" name="Google Shape;8501;p59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502" name="Google Shape;8502;p59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503" name="Google Shape;8503;p59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504" name="Google Shape;8504;p59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505" name="Google Shape;8505;p59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506" name="Google Shape;8506;p59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507" name="Google Shape;8507;p59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508" name="Google Shape;8508;p59"/>
                <p:cNvCxnSpPr/>
                <p:nvPr/>
              </p:nvCxnSpPr>
              <p:spPr>
                <a:xfrm flipH="1" rot="10800000">
                  <a:off x="3393053" y="3805664"/>
                  <a:ext cx="198900" cy="780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509" name="Google Shape;8509;p59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510" name="Google Shape;8510;p59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511" name="Google Shape;8511;p59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512" name="Google Shape;8512;p59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513" name="Google Shape;8513;p59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514" name="Google Shape;8514;p59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515" name="Google Shape;8515;p59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516" name="Google Shape;8516;p59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517" name="Google Shape;8517;p59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</p:grpSp>
        <p:grpSp>
          <p:nvGrpSpPr>
            <p:cNvPr id="8518" name="Google Shape;8518;p59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519" name="Google Shape;8519;p59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0" name="Google Shape;8520;p59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521" name="Google Shape;8521;p59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522" name="Google Shape;8522;p59"/>
            <p:cNvSpPr/>
            <p:nvPr/>
          </p:nvSpPr>
          <p:spPr>
            <a:xfrm>
              <a:off x="2171975" y="3872925"/>
              <a:ext cx="7900" cy="25"/>
            </a:xfrm>
            <a:custGeom>
              <a:rect b="b" l="l" r="r" t="t"/>
              <a:pathLst>
                <a:path extrusionOk="0" h="1" w="316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59"/>
            <p:cNvSpPr/>
            <p:nvPr/>
          </p:nvSpPr>
          <p:spPr>
            <a:xfrm>
              <a:off x="2180300" y="999450"/>
              <a:ext cx="3256350" cy="3708225"/>
            </a:xfrm>
            <a:custGeom>
              <a:rect b="b" l="l" r="r" t="t"/>
              <a:pathLst>
                <a:path extrusionOk="0" h="148329" w="130254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59"/>
            <p:cNvSpPr/>
            <p:nvPr/>
          </p:nvSpPr>
          <p:spPr>
            <a:xfrm>
              <a:off x="238125" y="2853750"/>
              <a:ext cx="2358675" cy="1853475"/>
            </a:xfrm>
            <a:custGeom>
              <a:rect b="b" l="l" r="r" t="t"/>
              <a:pathLst>
                <a:path extrusionOk="0" h="74139" w="94347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59"/>
            <p:cNvSpPr/>
            <p:nvPr/>
          </p:nvSpPr>
          <p:spPr>
            <a:xfrm>
              <a:off x="238125" y="999450"/>
              <a:ext cx="1942200" cy="2270400"/>
            </a:xfrm>
            <a:custGeom>
              <a:rect b="b" l="l" r="r" t="t"/>
              <a:pathLst>
                <a:path extrusionOk="0" h="90816" w="77688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59"/>
            <p:cNvSpPr/>
            <p:nvPr/>
          </p:nvSpPr>
          <p:spPr>
            <a:xfrm>
              <a:off x="3808250" y="2852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59"/>
            <p:cNvSpPr/>
            <p:nvPr/>
          </p:nvSpPr>
          <p:spPr>
            <a:xfrm>
              <a:off x="1762475" y="999450"/>
              <a:ext cx="2386250" cy="2044875"/>
            </a:xfrm>
            <a:custGeom>
              <a:rect b="b" l="l" r="r" t="t"/>
              <a:pathLst>
                <a:path extrusionOk="0" h="81795" w="9545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213B5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59"/>
            <p:cNvSpPr/>
            <p:nvPr/>
          </p:nvSpPr>
          <p:spPr>
            <a:xfrm>
              <a:off x="3338000" y="2435975"/>
              <a:ext cx="2101275" cy="2271250"/>
            </a:xfrm>
            <a:custGeom>
              <a:rect b="b" l="l" r="r" t="t"/>
              <a:pathLst>
                <a:path extrusionOk="0" h="90850" w="84051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59"/>
            <p:cNvSpPr/>
            <p:nvPr/>
          </p:nvSpPr>
          <p:spPr>
            <a:xfrm>
              <a:off x="5019250" y="2852875"/>
              <a:ext cx="2359150" cy="1854350"/>
            </a:xfrm>
            <a:custGeom>
              <a:rect b="b" l="l" r="r" t="t"/>
              <a:pathLst>
                <a:path extrusionOk="0" h="74174" w="94366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59"/>
            <p:cNvSpPr/>
            <p:nvPr/>
          </p:nvSpPr>
          <p:spPr>
            <a:xfrm>
              <a:off x="5025375" y="999450"/>
              <a:ext cx="2353450" cy="2270825"/>
            </a:xfrm>
            <a:custGeom>
              <a:rect b="b" l="l" r="r" t="t"/>
              <a:pathLst>
                <a:path extrusionOk="0" h="90833" w="94138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1" name="Google Shape;8531;p59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532" name="Google Shape;8532;p59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533" name="Google Shape;8533;p59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534" name="Google Shape;8534;p59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rect b="b" l="l" r="r" t="t"/>
                  <a:pathLst>
                    <a:path extrusionOk="0" fill="none" h="9502" w="95012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35" name="Google Shape;8535;p59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rect b="b" l="l" r="r" t="t"/>
                  <a:pathLst>
                    <a:path extrusionOk="0" fill="none" h="38006" w="95012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536" name="Google Shape;8536;p59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537" name="Google Shape;8537;p59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rect b="b" l="l" r="r" t="t"/>
                  <a:pathLst>
                    <a:path extrusionOk="0" fill="none" h="9501" w="95015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cap="sq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38" name="Google Shape;8538;p59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rect b="b" l="l" r="r" t="t"/>
                  <a:pathLst>
                    <a:path extrusionOk="0" fill="none" h="64522" w="95015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DBE2E7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539" name="Google Shape;8539;p59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540" name="Google Shape;8540;p59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rect b="b" l="l" r="r" t="t"/>
                  <a:pathLst>
                    <a:path extrusionOk="0" fill="none" h="9501" w="95011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41" name="Google Shape;8541;p59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rect b="b" l="l" r="r" t="t"/>
                  <a:pathLst>
                    <a:path extrusionOk="0" fill="none" h="28506" w="95011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542" name="Google Shape;8542;p59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543" name="Google Shape;8543;p59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rect b="b" l="l" r="r" t="t"/>
                <a:pathLst>
                  <a:path extrusionOk="0" fill="none" h="52832" w="74423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4" name="Google Shape;8544;p59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rect b="b" l="l" r="r" t="t"/>
                <a:pathLst>
                  <a:path extrusionOk="0" fill="none" h="8578" w="26252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5" name="Google Shape;8545;p59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rect b="b" l="l" r="r" t="t"/>
                <a:pathLst>
                  <a:path extrusionOk="0" fill="none" h="3585" w="32156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6" name="Google Shape;8546;p59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rect b="b" l="l" r="r" t="t"/>
                <a:pathLst>
                  <a:path extrusionOk="0" fill="none" h="12327" w="12962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FFFFFF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547" name="Google Shape;8547;p59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548" name="Google Shape;8548;p59"/>
            <p:cNvSpPr/>
            <p:nvPr/>
          </p:nvSpPr>
          <p:spPr>
            <a:xfrm>
              <a:off x="7138953" y="2569473"/>
              <a:ext cx="366935" cy="115933"/>
            </a:xfrm>
            <a:custGeom>
              <a:rect b="b" l="l" r="r" t="t"/>
              <a:pathLst>
                <a:path extrusionOk="0" fill="none" h="33338" w="105517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F66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59"/>
            <p:cNvSpPr/>
            <p:nvPr/>
          </p:nvSpPr>
          <p:spPr>
            <a:xfrm>
              <a:off x="6650497" y="2579172"/>
              <a:ext cx="346397" cy="118079"/>
            </a:xfrm>
            <a:custGeom>
              <a:rect b="b" l="l" r="r" t="t"/>
              <a:pathLst>
                <a:path extrusionOk="0" fill="none" h="33955" w="99611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cap="flat" cmpd="sng" w="9525">
              <a:solidFill>
                <a:srgbClr val="DBE3E8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59"/>
            <p:cNvSpPr/>
            <p:nvPr/>
          </p:nvSpPr>
          <p:spPr>
            <a:xfrm>
              <a:off x="7236268" y="2370428"/>
              <a:ext cx="304187" cy="115978"/>
            </a:xfrm>
            <a:custGeom>
              <a:rect b="b" l="l" r="r" t="t"/>
              <a:pathLst>
                <a:path extrusionOk="0" fill="none" h="33351" w="87473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F677B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59"/>
            <p:cNvSpPr/>
            <p:nvPr/>
          </p:nvSpPr>
          <p:spPr>
            <a:xfrm>
              <a:off x="7252744" y="2161243"/>
              <a:ext cx="271454" cy="115982"/>
            </a:xfrm>
            <a:custGeom>
              <a:rect b="b" l="l" r="r" t="t"/>
              <a:pathLst>
                <a:path extrusionOk="0" fill="none" h="33352" w="7806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59"/>
            <p:cNvSpPr/>
            <p:nvPr/>
          </p:nvSpPr>
          <p:spPr>
            <a:xfrm>
              <a:off x="6599718" y="2199610"/>
              <a:ext cx="260051" cy="115978"/>
            </a:xfrm>
            <a:custGeom>
              <a:rect b="b" l="l" r="r" t="t"/>
              <a:pathLst>
                <a:path extrusionOk="0" fill="none" h="33351" w="74781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FA1AF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59"/>
            <p:cNvSpPr/>
            <p:nvPr/>
          </p:nvSpPr>
          <p:spPr>
            <a:xfrm>
              <a:off x="6605967" y="2389697"/>
              <a:ext cx="307727" cy="116023"/>
            </a:xfrm>
            <a:custGeom>
              <a:rect b="b" l="l" r="r" t="t"/>
              <a:pathLst>
                <a:path extrusionOk="0" fill="none" h="33364" w="88491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9D4DC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554" name="Google Shape;8554;p59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555" name="Google Shape;8555;p59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rect b="b" l="l" r="r" t="t"/>
                <a:pathLst>
                  <a:path extrusionOk="0" fill="none" h="35462" w="53871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F677B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6" name="Google Shape;8556;p59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rect b="b" l="l" r="r" t="t"/>
                <a:pathLst>
                  <a:path extrusionOk="0" fill="none" h="45188" w="52552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B3C3CE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7" name="Google Shape;8557;p59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rect b="b" l="l" r="r" t="t"/>
                <a:pathLst>
                  <a:path extrusionOk="0" fill="none" h="35475" w="53883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C9D4DC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8" name="Google Shape;8558;p59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rect b="b" l="l" r="r" t="t"/>
                <a:pathLst>
                  <a:path extrusionOk="0" fill="none" h="53482" w="43969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DBE3E8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9" name="Google Shape;8559;p59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rect b="b" l="l" r="r" t="t"/>
                <a:pathLst>
                  <a:path extrusionOk="0" fill="none" h="45188" w="52564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FA1AF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0" name="Google Shape;8560;p59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rect b="b" l="l" r="r" t="t"/>
                <a:pathLst>
                  <a:path extrusionOk="0" fill="none" h="53469" w="43957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374F66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561" name="Google Shape;8561;p59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562" name="Google Shape;8562;p59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rect b="b" l="l" r="r" t="t"/>
                  <a:pathLst>
                    <a:path extrusionOk="0" fill="none" h="22632" w="41331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7EA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3" name="Google Shape;8563;p59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rect b="b" l="l" r="r" t="t"/>
                  <a:pathLst>
                    <a:path extrusionOk="0" fill="none" h="25522" w="41318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7EA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4" name="Google Shape;8564;p59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rect b="b" l="l" r="r" t="t"/>
                  <a:pathLst>
                    <a:path extrusionOk="0" fill="none" h="3658" w="44535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5" name="Google Shape;8565;p59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rect b="b" l="l" r="r" t="t"/>
                  <a:pathLst>
                    <a:path extrusionOk="0" fill="none" h="3670" w="44535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6" name="Google Shape;8566;p59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rect b="b" l="l" r="r" t="t"/>
                  <a:pathLst>
                    <a:path extrusionOk="0" fill="none" h="3670" w="44535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7" name="Google Shape;8567;p59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rect b="b" l="l" r="r" t="t"/>
                  <a:pathLst>
                    <a:path extrusionOk="0" fill="none" h="3671" w="44535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8" name="Google Shape;8568;p59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rect b="b" l="l" r="r" t="t"/>
                  <a:pathLst>
                    <a:path extrusionOk="0" fill="none" h="169592" w="132823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FEFEFE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569" name="Google Shape;8569;p59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570" name="Google Shape;8570;p59"/>
            <p:cNvSpPr/>
            <p:nvPr/>
          </p:nvSpPr>
          <p:spPr>
            <a:xfrm>
              <a:off x="2637836" y="2532965"/>
              <a:ext cx="376180" cy="221993"/>
            </a:xfrm>
            <a:custGeom>
              <a:rect b="b" l="l" r="r" t="t"/>
              <a:pathLst>
                <a:path extrusionOk="0" h="67784" w="114864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59"/>
            <p:cNvSpPr/>
            <p:nvPr/>
          </p:nvSpPr>
          <p:spPr>
            <a:xfrm>
              <a:off x="2910955" y="2421038"/>
              <a:ext cx="327385" cy="318821"/>
            </a:xfrm>
            <a:custGeom>
              <a:rect b="b" l="l" r="r" t="t"/>
              <a:pathLst>
                <a:path extrusionOk="0" h="97350" w="99965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59"/>
            <p:cNvSpPr/>
            <p:nvPr/>
          </p:nvSpPr>
          <p:spPr>
            <a:xfrm>
              <a:off x="3122726" y="2149918"/>
              <a:ext cx="10490" cy="10015"/>
            </a:xfrm>
            <a:custGeom>
              <a:rect b="b" l="l" r="r" t="t"/>
              <a:pathLst>
                <a:path extrusionOk="0" h="3058" w="3203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59"/>
            <p:cNvSpPr/>
            <p:nvPr/>
          </p:nvSpPr>
          <p:spPr>
            <a:xfrm>
              <a:off x="3022956" y="2159929"/>
              <a:ext cx="221858" cy="379216"/>
            </a:xfrm>
            <a:custGeom>
              <a:rect b="b" l="l" r="r" t="t"/>
              <a:pathLst>
                <a:path extrusionOk="0" h="115791" w="67743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59"/>
            <p:cNvSpPr/>
            <p:nvPr/>
          </p:nvSpPr>
          <p:spPr>
            <a:xfrm>
              <a:off x="3001649" y="2257452"/>
              <a:ext cx="4395" cy="2908"/>
            </a:xfrm>
            <a:custGeom>
              <a:rect b="b" l="l" r="r" t="t"/>
              <a:pathLst>
                <a:path extrusionOk="0" h="888" w="1342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59"/>
            <p:cNvSpPr/>
            <p:nvPr/>
          </p:nvSpPr>
          <p:spPr>
            <a:xfrm>
              <a:off x="3006814" y="2260907"/>
              <a:ext cx="504" cy="373"/>
            </a:xfrm>
            <a:custGeom>
              <a:rect b="b" l="l" r="r" t="t"/>
              <a:pathLst>
                <a:path extrusionOk="0" h="114" w="154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59"/>
            <p:cNvSpPr/>
            <p:nvPr/>
          </p:nvSpPr>
          <p:spPr>
            <a:xfrm>
              <a:off x="3007315" y="2261277"/>
              <a:ext cx="15645" cy="12190"/>
            </a:xfrm>
            <a:custGeom>
              <a:rect b="b" l="l" r="r" t="t"/>
              <a:pathLst>
                <a:path extrusionOk="0" h="3722" w="4777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59"/>
            <p:cNvSpPr/>
            <p:nvPr/>
          </p:nvSpPr>
          <p:spPr>
            <a:xfrm>
              <a:off x="3006025" y="2260357"/>
              <a:ext cx="793" cy="553"/>
            </a:xfrm>
            <a:custGeom>
              <a:rect b="b" l="l" r="r" t="t"/>
              <a:pathLst>
                <a:path extrusionOk="0" h="169" w="242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59"/>
            <p:cNvSpPr/>
            <p:nvPr/>
          </p:nvSpPr>
          <p:spPr>
            <a:xfrm>
              <a:off x="2790124" y="2069323"/>
              <a:ext cx="376068" cy="221963"/>
            </a:xfrm>
            <a:custGeom>
              <a:rect b="b" l="l" r="r" t="t"/>
              <a:pathLst>
                <a:path extrusionOk="0" h="67775" w="11483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59"/>
            <p:cNvSpPr/>
            <p:nvPr/>
          </p:nvSpPr>
          <p:spPr>
            <a:xfrm>
              <a:off x="2559328" y="2381300"/>
              <a:ext cx="1294" cy="21877"/>
            </a:xfrm>
            <a:custGeom>
              <a:rect b="b" l="l" r="r" t="t"/>
              <a:pathLst>
                <a:path extrusionOk="0" h="6680" w="395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59"/>
            <p:cNvSpPr/>
            <p:nvPr/>
          </p:nvSpPr>
          <p:spPr>
            <a:xfrm>
              <a:off x="2565429" y="2084349"/>
              <a:ext cx="327628" cy="318828"/>
            </a:xfrm>
            <a:custGeom>
              <a:rect b="b" l="l" r="r" t="t"/>
              <a:pathLst>
                <a:path extrusionOk="0" h="97352" w="100039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59"/>
            <p:cNvSpPr/>
            <p:nvPr/>
          </p:nvSpPr>
          <p:spPr>
            <a:xfrm>
              <a:off x="2560618" y="2347407"/>
              <a:ext cx="4814" cy="33896"/>
            </a:xfrm>
            <a:custGeom>
              <a:rect b="b" l="l" r="r" t="t"/>
              <a:pathLst>
                <a:path extrusionOk="0" h="10350" w="147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59"/>
            <p:cNvSpPr/>
            <p:nvPr/>
          </p:nvSpPr>
          <p:spPr>
            <a:xfrm>
              <a:off x="2559249" y="2285083"/>
              <a:ext cx="222808" cy="417520"/>
            </a:xfrm>
            <a:custGeom>
              <a:rect b="b" l="l" r="r" t="t"/>
              <a:pathLst>
                <a:path extrusionOk="0" h="127487" w="68033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3" name="Google Shape;8583;p59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584" name="Google Shape;8584;p59"/>
            <p:cNvSpPr/>
            <p:nvPr/>
          </p:nvSpPr>
          <p:spPr>
            <a:xfrm>
              <a:off x="6501500" y="3684025"/>
              <a:ext cx="310800" cy="261200"/>
            </a:xfrm>
            <a:custGeom>
              <a:rect b="b" l="l" r="r" t="t"/>
              <a:pathLst>
                <a:path extrusionOk="0" h="10448" w="12432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59"/>
            <p:cNvSpPr/>
            <p:nvPr/>
          </p:nvSpPr>
          <p:spPr>
            <a:xfrm>
              <a:off x="6501500" y="2945200"/>
              <a:ext cx="310800" cy="261925"/>
            </a:xfrm>
            <a:custGeom>
              <a:rect b="b" l="l" r="r" t="t"/>
              <a:pathLst>
                <a:path extrusionOk="0" h="10477" w="12432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59"/>
            <p:cNvSpPr/>
            <p:nvPr/>
          </p:nvSpPr>
          <p:spPr>
            <a:xfrm>
              <a:off x="6501500" y="2202650"/>
              <a:ext cx="310800" cy="266400"/>
            </a:xfrm>
            <a:custGeom>
              <a:rect b="b" l="l" r="r" t="t"/>
              <a:pathLst>
                <a:path extrusionOk="0" h="10656" w="12432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59"/>
            <p:cNvSpPr/>
            <p:nvPr/>
          </p:nvSpPr>
          <p:spPr>
            <a:xfrm>
              <a:off x="951975" y="3495675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59"/>
            <p:cNvSpPr/>
            <p:nvPr/>
          </p:nvSpPr>
          <p:spPr>
            <a:xfrm>
              <a:off x="951975" y="2757600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59"/>
            <p:cNvSpPr/>
            <p:nvPr/>
          </p:nvSpPr>
          <p:spPr>
            <a:xfrm>
              <a:off x="951975" y="2019500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59"/>
            <p:cNvSpPr/>
            <p:nvPr/>
          </p:nvSpPr>
          <p:spPr>
            <a:xfrm>
              <a:off x="951975" y="315800"/>
              <a:ext cx="5460750" cy="2719300"/>
            </a:xfrm>
            <a:custGeom>
              <a:rect b="b" l="l" r="r" t="t"/>
              <a:pathLst>
                <a:path extrusionOk="0" fill="none" h="108772" w="21843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59"/>
            <p:cNvSpPr/>
            <p:nvPr/>
          </p:nvSpPr>
          <p:spPr>
            <a:xfrm>
              <a:off x="6501500" y="1464200"/>
              <a:ext cx="310800" cy="261550"/>
            </a:xfrm>
            <a:custGeom>
              <a:rect b="b" l="l" r="r" t="t"/>
              <a:pathLst>
                <a:path extrusionOk="0" h="10462" w="12432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2" name="Google Shape;8592;p59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593" name="Google Shape;8593;p59"/>
            <p:cNvSpPr/>
            <p:nvPr/>
          </p:nvSpPr>
          <p:spPr>
            <a:xfrm>
              <a:off x="4185913" y="3040337"/>
              <a:ext cx="71107" cy="143789"/>
            </a:xfrm>
            <a:custGeom>
              <a:rect b="b" l="l" r="r" t="t"/>
              <a:pathLst>
                <a:path extrusionOk="0" h="29770" w="14722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59"/>
            <p:cNvSpPr/>
            <p:nvPr/>
          </p:nvSpPr>
          <p:spPr>
            <a:xfrm>
              <a:off x="3967075" y="3045080"/>
              <a:ext cx="403706" cy="397383"/>
            </a:xfrm>
            <a:custGeom>
              <a:rect b="b" l="l" r="r" t="t"/>
              <a:pathLst>
                <a:path extrusionOk="0" h="82274" w="83583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595" name="Google Shape;8595;p59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596" name="Google Shape;8596;p59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rect b="b" l="l" r="r" t="t"/>
                <a:pathLst>
                  <a:path extrusionOk="0" fill="none" h="21919" w="12791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7" name="Google Shape;8597;p59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rect b="b" l="l" r="r" t="t"/>
                <a:pathLst>
                  <a:path extrusionOk="0" fill="none" h="83256" w="83583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98" name="Google Shape;8598;p59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599" name="Google Shape;8599;p59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rect b="b" l="l" r="r" t="t"/>
                <a:pathLst>
                  <a:path extrusionOk="0" fill="none" h="21428" w="42856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0" name="Google Shape;8600;p59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rect b="b" l="l" r="r" t="t"/>
                <a:pathLst>
                  <a:path extrusionOk="0" fill="none" h="37948" w="38112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01" name="Google Shape;8601;p59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602" name="Google Shape;8602;p59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rect b="b" l="l" r="r" t="t"/>
                <a:pathLst>
                  <a:path extrusionOk="0" fill="none" h="23391" w="83093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3" name="Google Shape;8603;p59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rect b="b" l="l" r="r" t="t"/>
                <a:pathLst>
                  <a:path extrusionOk="0" fill="none" h="61338" w="61502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04" name="Google Shape;8604;p59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605" name="Google Shape;8605;p59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rect b="b" l="l" r="r" t="t"/>
                <a:pathLst>
                  <a:path extrusionOk="0" fill="none" h="21919" w="17011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6" name="Google Shape;8606;p59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rect b="b" l="l" r="r" t="t"/>
                <a:pathLst>
                  <a:path extrusionOk="0" fill="none" h="105500" w="105174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07" name="Google Shape;8607;p59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608" name="Google Shape;8608;p59"/>
            <p:cNvSpPr/>
            <p:nvPr/>
          </p:nvSpPr>
          <p:spPr>
            <a:xfrm>
              <a:off x="2641907" y="3717593"/>
              <a:ext cx="3573900" cy="2008950"/>
            </a:xfrm>
            <a:custGeom>
              <a:rect b="b" l="l" r="r" t="t"/>
              <a:pathLst>
                <a:path extrusionOk="0" fill="none" h="80358" w="142956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59"/>
            <p:cNvSpPr/>
            <p:nvPr/>
          </p:nvSpPr>
          <p:spPr>
            <a:xfrm>
              <a:off x="1359875" y="2446825"/>
              <a:ext cx="338550" cy="1598275"/>
            </a:xfrm>
            <a:custGeom>
              <a:rect b="b" l="l" r="r" t="t"/>
              <a:pathLst>
                <a:path extrusionOk="0" fill="none" h="63931" w="13542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59"/>
            <p:cNvSpPr/>
            <p:nvPr/>
          </p:nvSpPr>
          <p:spPr>
            <a:xfrm>
              <a:off x="1709500" y="271400"/>
              <a:ext cx="5149975" cy="2519525"/>
            </a:xfrm>
            <a:custGeom>
              <a:rect b="b" l="l" r="r" t="t"/>
              <a:pathLst>
                <a:path extrusionOk="0" fill="none" h="100781" w="205999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59"/>
            <p:cNvSpPr/>
            <p:nvPr/>
          </p:nvSpPr>
          <p:spPr>
            <a:xfrm>
              <a:off x="5965975" y="415700"/>
              <a:ext cx="754750" cy="754750"/>
            </a:xfrm>
            <a:custGeom>
              <a:rect b="b" l="l" r="r" t="t"/>
              <a:pathLst>
                <a:path extrusionOk="0" fill="none" h="30190" w="3019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59"/>
            <p:cNvSpPr/>
            <p:nvPr/>
          </p:nvSpPr>
          <p:spPr>
            <a:xfrm>
              <a:off x="699475" y="2457925"/>
              <a:ext cx="5183275" cy="2647150"/>
            </a:xfrm>
            <a:custGeom>
              <a:rect b="b" l="l" r="r" t="t"/>
              <a:pathLst>
                <a:path extrusionOk="0" fill="none" h="105886" w="207331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9"/>
            <p:cNvSpPr/>
            <p:nvPr/>
          </p:nvSpPr>
          <p:spPr>
            <a:xfrm>
              <a:off x="2075775" y="387950"/>
              <a:ext cx="4012325" cy="2402975"/>
            </a:xfrm>
            <a:custGeom>
              <a:rect b="b" l="l" r="r" t="t"/>
              <a:pathLst>
                <a:path extrusionOk="0" fill="none" h="96119" w="160493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59"/>
            <p:cNvSpPr/>
            <p:nvPr/>
          </p:nvSpPr>
          <p:spPr>
            <a:xfrm>
              <a:off x="649648" y="670971"/>
              <a:ext cx="5183118" cy="4298214"/>
            </a:xfrm>
            <a:custGeom>
              <a:rect b="b" l="l" r="r" t="t"/>
              <a:pathLst>
                <a:path extrusionOk="0" fill="none" h="170260" w="205333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59"/>
            <p:cNvSpPr/>
            <p:nvPr/>
          </p:nvSpPr>
          <p:spPr>
            <a:xfrm>
              <a:off x="1731700" y="1059450"/>
              <a:ext cx="5133325" cy="3762600"/>
            </a:xfrm>
            <a:custGeom>
              <a:rect b="b" l="l" r="r" t="t"/>
              <a:pathLst>
                <a:path extrusionOk="0" fill="none" h="150504" w="205333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59"/>
            <p:cNvSpPr/>
            <p:nvPr/>
          </p:nvSpPr>
          <p:spPr>
            <a:xfrm>
              <a:off x="5965975" y="2912975"/>
              <a:ext cx="754750" cy="754775"/>
            </a:xfrm>
            <a:custGeom>
              <a:rect b="b" l="l" r="r" t="t"/>
              <a:pathLst>
                <a:path extrusionOk="0" fill="none" h="30191" w="3019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59"/>
            <p:cNvSpPr/>
            <p:nvPr/>
          </p:nvSpPr>
          <p:spPr>
            <a:xfrm>
              <a:off x="2453125" y="1464550"/>
              <a:ext cx="2874675" cy="2785900"/>
            </a:xfrm>
            <a:custGeom>
              <a:rect b="b" l="l" r="r" t="t"/>
              <a:pathLst>
                <a:path extrusionOk="0" fill="none" h="111436" w="114987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59"/>
            <p:cNvSpPr/>
            <p:nvPr/>
          </p:nvSpPr>
          <p:spPr>
            <a:xfrm>
              <a:off x="732775" y="4183825"/>
              <a:ext cx="754775" cy="760300"/>
            </a:xfrm>
            <a:custGeom>
              <a:rect b="b" l="l" r="r" t="t"/>
              <a:pathLst>
                <a:path extrusionOk="0" fill="none" h="30412" w="30191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59"/>
            <p:cNvSpPr/>
            <p:nvPr/>
          </p:nvSpPr>
          <p:spPr>
            <a:xfrm>
              <a:off x="732775" y="1669900"/>
              <a:ext cx="754775" cy="754750"/>
            </a:xfrm>
            <a:custGeom>
              <a:rect b="b" l="l" r="r" t="t"/>
              <a:pathLst>
                <a:path extrusionOk="0" fill="none" h="30190" w="30191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0" name="Google Shape;8620;p59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621" name="Google Shape;8621;p59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622" name="Google Shape;8622;p59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rect b="b" l="l" r="r" t="t"/>
                <a:pathLst>
                  <a:path extrusionOk="0" h="56376" w="81559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3" name="Google Shape;8623;p59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rect b="b" l="l" r="r" t="t"/>
                <a:pathLst>
                  <a:path extrusionOk="0" h="78772" w="63593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4" name="Google Shape;8624;p59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rect b="b" l="l" r="r" t="t"/>
                <a:pathLst>
                  <a:path extrusionOk="0" h="20593" w="15141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5" name="Google Shape;8625;p59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rect b="b" l="l" r="r" t="t"/>
                <a:pathLst>
                  <a:path extrusionOk="0" h="14738" w="13325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6" name="Google Shape;8626;p59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rect b="b" l="l" r="r" t="t"/>
                <a:pathLst>
                  <a:path extrusionOk="0" h="56931" w="53095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7" name="Google Shape;8627;p59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rect b="b" l="l" r="r" t="t"/>
                <a:pathLst>
                  <a:path extrusionOk="0" h="16555" w="13123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8" name="Google Shape;8628;p59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rect b="b" l="l" r="r" t="t"/>
                <a:pathLst>
                  <a:path extrusionOk="0" h="67428" w="7833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9" name="Google Shape;8629;p59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rect b="b" l="l" r="r" t="t"/>
                <a:pathLst>
                  <a:path extrusionOk="0" h="13123" w="27053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0" name="Google Shape;8630;p59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rect b="b" l="l" r="r" t="t"/>
                <a:pathLst>
                  <a:path extrusionOk="0" h="13325" w="18776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1" name="Google Shape;8631;p59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rect b="b" l="l" r="r" t="t"/>
                <a:pathLst>
                  <a:path extrusionOk="0" h="50874" w="5794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2" name="Google Shape;8632;p59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rect b="b" l="l" r="r" t="t"/>
                <a:pathLst>
                  <a:path extrusionOk="0" h="12719" w="21602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3" name="Google Shape;8633;p59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rect b="b" l="l" r="r" t="t"/>
                <a:pathLst>
                  <a:path extrusionOk="0" h="67227" w="78532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4" name="Google Shape;8634;p59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rect b="b" l="l" r="r" t="t"/>
                <a:pathLst>
                  <a:path extrusionOk="0" h="28466" w="13931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5" name="Google Shape;8635;p59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rect b="b" l="l" r="r" t="t"/>
                <a:pathLst>
                  <a:path extrusionOk="0" h="22005" w="13527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6" name="Google Shape;8636;p59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rect b="b" l="l" r="r" t="t"/>
                <a:pathLst>
                  <a:path extrusionOk="0" h="51076" w="58142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7" name="Google Shape;8637;p59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rect b="b" l="l" r="r" t="t"/>
                <a:pathLst>
                  <a:path extrusionOk="0" h="22005" w="13729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8" name="Google Shape;8638;p59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rect b="b" l="l" r="r" t="t"/>
                <a:pathLst>
                  <a:path extrusionOk="0" h="2020" w="607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9" name="Google Shape;8639;p59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rect b="b" l="l" r="r" t="t"/>
                <a:pathLst>
                  <a:path extrusionOk="0" h="78935" w="63593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0" name="Google Shape;8640;p59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rect b="b" l="l" r="r" t="t"/>
                <a:pathLst>
                  <a:path extrusionOk="0" h="20391" w="15343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1" name="Google Shape;8641;p59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rect b="b" l="l" r="r" t="t"/>
                <a:pathLst>
                  <a:path extrusionOk="0" h="14940" w="13527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2" name="Google Shape;8642;p59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rect b="b" l="l" r="r" t="t"/>
                <a:pathLst>
                  <a:path extrusionOk="0" h="13123" w="26851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3" name="Google Shape;8643;p59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rect b="b" l="l" r="r" t="t"/>
                <a:pathLst>
                  <a:path extrusionOk="0" h="12921" w="22208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4" name="Google Shape;8644;p59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rect b="b" l="l" r="r" t="t"/>
                <a:pathLst>
                  <a:path extrusionOk="0" h="16959" w="13325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5" name="Google Shape;8645;p59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rect b="b" l="l" r="r" t="t"/>
                <a:pathLst>
                  <a:path extrusionOk="0" h="13325" w="18977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6" name="Google Shape;8646;p59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rect b="b" l="l" r="r" t="t"/>
                <a:pathLst>
                  <a:path extrusionOk="0" h="1" w="203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7" name="Google Shape;8647;p59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rect b="b" l="l" r="r" t="t"/>
                <a:pathLst>
                  <a:path extrusionOk="0" h="1" w="1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8" name="Google Shape;8648;p59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rect b="b" l="l" r="r" t="t"/>
                <a:pathLst>
                  <a:path extrusionOk="0" fill="none" h="88020" w="90847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FFFFFF"/>
                </a:solidFill>
                <a:prstDash val="solid"/>
                <a:miter lim="201878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49" name="Google Shape;8649;p59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650" name="Google Shape;8650;p59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rect b="b" l="l" r="r" t="t"/>
                <a:pathLst>
                  <a:path extrusionOk="0" h="7716" w="10285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1" name="Google Shape;8651;p59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rect b="b" l="l" r="r" t="t"/>
                <a:pathLst>
                  <a:path extrusionOk="0" h="12087" w="4872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2" name="Google Shape;8652;p59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rect b="b" l="l" r="r" t="t"/>
                <a:pathLst>
                  <a:path extrusionOk="0" h="12116" w="4151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3" name="Google Shape;8653;p59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rect b="b" l="l" r="r" t="t"/>
                <a:pathLst>
                  <a:path extrusionOk="0" h="7481" w="10427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4" name="Google Shape;8654;p59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rect b="b" l="l" r="r" t="t"/>
                <a:pathLst>
                  <a:path extrusionOk="0" h="7481" w="10427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55" name="Google Shape;8655;p59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656" name="Google Shape;8656;p59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657" name="Google Shape;8657;p59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658" name="Google Shape;8658;p59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59" name="Google Shape;8659;p59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660" name="Google Shape;8660;p59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661" name="Google Shape;8661;p59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2" name="Google Shape;8662;p59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663" name="Google Shape;8663;p59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664" name="Google Shape;8664;p59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5" name="Google Shape;8665;p59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666" name="Google Shape;8666;p59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667" name="Google Shape;8667;p59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668" name="Google Shape;8668;p59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9" name="Google Shape;8669;p59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670" name="Google Shape;8670;p59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671" name="Google Shape;8671;p59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rect b="b" l="l" r="r" t="t"/>
                <a:pathLst>
                  <a:path extrusionOk="0" h="61942" w="3929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2" name="Google Shape;8672;p59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rect b="b" l="l" r="r" t="t"/>
                <a:pathLst>
                  <a:path extrusionOk="0" h="63272" w="40436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3" name="Google Shape;8673;p59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rect b="b" l="l" r="r" t="t"/>
                <a:pathLst>
                  <a:path extrusionOk="0" h="22298" w="71282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74" name="Google Shape;8674;p59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675" name="Google Shape;8675;p59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rect b="b" l="l" r="r" t="t"/>
                <a:pathLst>
                  <a:path extrusionOk="0" fill="none" h="66637" w="36183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6" name="Google Shape;8676;p59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rect b="b" l="l" r="r" t="t"/>
                <a:pathLst>
                  <a:path extrusionOk="0" fill="none" h="52191" w="61885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7" name="Google Shape;8677;p59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rect b="b" l="l" r="r" t="t"/>
                <a:pathLst>
                  <a:path extrusionOk="0" fill="none" h="52208" w="62382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78" name="Google Shape;8678;p59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679" name="Google Shape;8679;p59"/>
            <p:cNvSpPr/>
            <p:nvPr/>
          </p:nvSpPr>
          <p:spPr>
            <a:xfrm>
              <a:off x="7645895" y="3855521"/>
              <a:ext cx="293533" cy="164134"/>
            </a:xfrm>
            <a:custGeom>
              <a:rect b="b" l="l" r="r" t="t"/>
              <a:pathLst>
                <a:path extrusionOk="0" h="10698" w="19132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59"/>
            <p:cNvSpPr/>
            <p:nvPr/>
          </p:nvSpPr>
          <p:spPr>
            <a:xfrm>
              <a:off x="7645573" y="3754300"/>
              <a:ext cx="293303" cy="644170"/>
            </a:xfrm>
            <a:custGeom>
              <a:rect b="b" l="l" r="r" t="t"/>
              <a:pathLst>
                <a:path extrusionOk="0" h="41986" w="19117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1" name="Google Shape;8681;p59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682" name="Google Shape;8682;p59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683" name="Google Shape;8683;p59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rect b="b" l="l" r="r" t="t"/>
                <a:pathLst>
                  <a:path extrusionOk="0" h="9121" w="10195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4" name="Google Shape;8684;p59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85" name="Google Shape;8685;p59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686" name="Google Shape;8686;p59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rect b="b" l="l" r="r" t="t"/>
                <a:pathLst>
                  <a:path extrusionOk="0" h="9121" w="10193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7" name="Google Shape;8687;p59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88" name="Google Shape;8688;p59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689" name="Google Shape;8689;p59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0" name="Google Shape;8690;p59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91" name="Google Shape;8691;p59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692" name="Google Shape;8692;p59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3" name="Google Shape;8693;p59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694" name="Google Shape;8694;p59"/>
            <p:cNvSpPr/>
            <p:nvPr/>
          </p:nvSpPr>
          <p:spPr>
            <a:xfrm>
              <a:off x="5999148" y="1436800"/>
              <a:ext cx="192625" cy="192690"/>
            </a:xfrm>
            <a:custGeom>
              <a:rect b="b" l="l" r="r" t="t"/>
              <a:pathLst>
                <a:path extrusionOk="0" h="2946" w="2945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5" name="Google Shape;8695;p59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696" name="Google Shape;8696;p59"/>
            <p:cNvSpPr/>
            <p:nvPr/>
          </p:nvSpPr>
          <p:spPr>
            <a:xfrm>
              <a:off x="923705" y="3182595"/>
              <a:ext cx="380762" cy="379464"/>
            </a:xfrm>
            <a:custGeom>
              <a:rect b="b" l="l" r="r" t="t"/>
              <a:pathLst>
                <a:path extrusionOk="0" h="33040" w="33153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6DB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59"/>
            <p:cNvSpPr/>
            <p:nvPr/>
          </p:nvSpPr>
          <p:spPr>
            <a:xfrm>
              <a:off x="1309210" y="3183709"/>
              <a:ext cx="378534" cy="377248"/>
            </a:xfrm>
            <a:custGeom>
              <a:rect b="b" l="l" r="r" t="t"/>
              <a:pathLst>
                <a:path extrusionOk="0" h="32847" w="32959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59"/>
            <p:cNvSpPr/>
            <p:nvPr/>
          </p:nvSpPr>
          <p:spPr>
            <a:xfrm>
              <a:off x="732422" y="2990152"/>
              <a:ext cx="380716" cy="379441"/>
            </a:xfrm>
            <a:custGeom>
              <a:rect b="b" l="l" r="r" t="t"/>
              <a:pathLst>
                <a:path extrusionOk="0" h="33038" w="33149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59"/>
            <p:cNvSpPr/>
            <p:nvPr/>
          </p:nvSpPr>
          <p:spPr>
            <a:xfrm>
              <a:off x="1115837" y="2990152"/>
              <a:ext cx="380728" cy="379430"/>
            </a:xfrm>
            <a:custGeom>
              <a:rect b="b" l="l" r="r" t="t"/>
              <a:pathLst>
                <a:path extrusionOk="0" h="33037" w="3315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59"/>
            <p:cNvSpPr/>
            <p:nvPr/>
          </p:nvSpPr>
          <p:spPr>
            <a:xfrm>
              <a:off x="1691707" y="3184996"/>
              <a:ext cx="378488" cy="377259"/>
            </a:xfrm>
            <a:custGeom>
              <a:rect b="b" l="l" r="r" t="t"/>
              <a:pathLst>
                <a:path extrusionOk="0" h="32848" w="32955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59"/>
            <p:cNvSpPr/>
            <p:nvPr/>
          </p:nvSpPr>
          <p:spPr>
            <a:xfrm>
              <a:off x="1499792" y="2993162"/>
              <a:ext cx="378523" cy="377213"/>
            </a:xfrm>
            <a:custGeom>
              <a:rect b="b" l="l" r="r" t="t"/>
              <a:pathLst>
                <a:path extrusionOk="0" h="32844" w="32958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05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6" name="Google Shape;8706;p60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707" name="Google Shape;8707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708" name="Google Shape;8708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9" name="Google Shape;8709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0" name="Google Shape;8710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1" name="Google Shape;8711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2" name="Google Shape;8712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3" name="Google Shape;8713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4" name="Google Shape;8714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5" name="Google Shape;8715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6" name="Google Shape;8716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7" name="Google Shape;8717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18" name="Google Shape;8718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719" name="Google Shape;8719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0" name="Google Shape;8720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1" name="Google Shape;8721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2" name="Google Shape;8722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3" name="Google Shape;8723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4" name="Google Shape;8724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5" name="Google Shape;8725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6" name="Google Shape;8726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7" name="Google Shape;8727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8" name="Google Shape;8728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29" name="Google Shape;8729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730" name="Google Shape;8730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1" name="Google Shape;8731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2" name="Google Shape;8732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3" name="Google Shape;8733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4" name="Google Shape;8734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5" name="Google Shape;8735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6" name="Google Shape;8736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7" name="Google Shape;8737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8" name="Google Shape;8738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9" name="Google Shape;8739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40" name="Google Shape;8740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741" name="Google Shape;8741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2" name="Google Shape;8742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3" name="Google Shape;8743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4" name="Google Shape;8744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5" name="Google Shape;8745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6" name="Google Shape;8746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7" name="Google Shape;8747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8" name="Google Shape;8748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9" name="Google Shape;8749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0" name="Google Shape;8750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51" name="Google Shape;8751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752" name="Google Shape;8752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3" name="Google Shape;8753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4" name="Google Shape;8754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5" name="Google Shape;8755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6" name="Google Shape;8756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7" name="Google Shape;8757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8" name="Google Shape;8758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9" name="Google Shape;8759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0" name="Google Shape;8760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1" name="Google Shape;8761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62" name="Google Shape;8762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763" name="Google Shape;8763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4" name="Google Shape;8764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5" name="Google Shape;8765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6" name="Google Shape;8766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7" name="Google Shape;8767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8" name="Google Shape;8768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9" name="Google Shape;8769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0" name="Google Shape;8770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1" name="Google Shape;8771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2" name="Google Shape;8772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73" name="Google Shape;8773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774" name="Google Shape;8774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5" name="Google Shape;8775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6" name="Google Shape;8776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7" name="Google Shape;8777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8" name="Google Shape;8778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9" name="Google Shape;8779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0" name="Google Shape;8780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1" name="Google Shape;8781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2" name="Google Shape;8782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3" name="Google Shape;8783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84" name="Google Shape;8784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785" name="Google Shape;8785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6" name="Google Shape;8786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7" name="Google Shape;8787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8" name="Google Shape;8788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9" name="Google Shape;8789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0" name="Google Shape;8790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1" name="Google Shape;8791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2" name="Google Shape;8792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3" name="Google Shape;8793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4" name="Google Shape;8794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95" name="Google Shape;8795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796" name="Google Shape;8796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7" name="Google Shape;8797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8" name="Google Shape;8798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9" name="Google Shape;8799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0" name="Google Shape;8800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1" name="Google Shape;8801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2" name="Google Shape;8802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3" name="Google Shape;8803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4" name="Google Shape;8804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5" name="Google Shape;8805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06" name="Google Shape;8806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807" name="Google Shape;8807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8" name="Google Shape;8808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9" name="Google Shape;8809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0" name="Google Shape;8810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1" name="Google Shape;8811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2" name="Google Shape;8812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3" name="Google Shape;8813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4" name="Google Shape;8814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5" name="Google Shape;8815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6" name="Google Shape;8816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17" name="Google Shape;8817;p60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818" name="Google Shape;8818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819" name="Google Shape;8819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0" name="Google Shape;8820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1" name="Google Shape;8821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3" name="Google Shape;8823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24" name="Google Shape;8824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825" name="Google Shape;8825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6" name="Google Shape;8826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8" name="Google Shape;8828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9" name="Google Shape;8829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30" name="Google Shape;8830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831" name="Google Shape;8831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2" name="Google Shape;8832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3" name="Google Shape;8833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5" name="Google Shape;8835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36" name="Google Shape;8836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837" name="Google Shape;8837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8" name="Google Shape;8838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9" name="Google Shape;8839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0" name="Google Shape;8840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1" name="Google Shape;8841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42" name="Google Shape;8842;p60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8843" name="Google Shape;8843;p60"/>
            <p:cNvSpPr/>
            <p:nvPr/>
          </p:nvSpPr>
          <p:spPr>
            <a:xfrm>
              <a:off x="320066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60"/>
            <p:cNvSpPr/>
            <p:nvPr/>
          </p:nvSpPr>
          <p:spPr>
            <a:xfrm>
              <a:off x="3345104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60"/>
            <p:cNvSpPr/>
            <p:nvPr/>
          </p:nvSpPr>
          <p:spPr>
            <a:xfrm>
              <a:off x="348954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60"/>
            <p:cNvSpPr/>
            <p:nvPr/>
          </p:nvSpPr>
          <p:spPr>
            <a:xfrm>
              <a:off x="3633992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60"/>
            <p:cNvSpPr/>
            <p:nvPr/>
          </p:nvSpPr>
          <p:spPr>
            <a:xfrm>
              <a:off x="3778448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60"/>
            <p:cNvSpPr/>
            <p:nvPr/>
          </p:nvSpPr>
          <p:spPr>
            <a:xfrm>
              <a:off x="392289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60"/>
            <p:cNvSpPr/>
            <p:nvPr/>
          </p:nvSpPr>
          <p:spPr>
            <a:xfrm>
              <a:off x="406733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60"/>
            <p:cNvSpPr/>
            <p:nvPr/>
          </p:nvSpPr>
          <p:spPr>
            <a:xfrm>
              <a:off x="4211780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60"/>
            <p:cNvSpPr/>
            <p:nvPr/>
          </p:nvSpPr>
          <p:spPr>
            <a:xfrm>
              <a:off x="4356236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60"/>
            <p:cNvSpPr/>
            <p:nvPr/>
          </p:nvSpPr>
          <p:spPr>
            <a:xfrm>
              <a:off x="450068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60"/>
            <p:cNvSpPr/>
            <p:nvPr/>
          </p:nvSpPr>
          <p:spPr>
            <a:xfrm>
              <a:off x="4645124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0"/>
            <p:cNvSpPr/>
            <p:nvPr/>
          </p:nvSpPr>
          <p:spPr>
            <a:xfrm>
              <a:off x="478956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60"/>
            <p:cNvSpPr/>
            <p:nvPr/>
          </p:nvSpPr>
          <p:spPr>
            <a:xfrm>
              <a:off x="493401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60"/>
            <p:cNvSpPr/>
            <p:nvPr/>
          </p:nvSpPr>
          <p:spPr>
            <a:xfrm>
              <a:off x="507845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60"/>
            <p:cNvSpPr/>
            <p:nvPr/>
          </p:nvSpPr>
          <p:spPr>
            <a:xfrm>
              <a:off x="522290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60"/>
            <p:cNvSpPr/>
            <p:nvPr/>
          </p:nvSpPr>
          <p:spPr>
            <a:xfrm>
              <a:off x="5367343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60"/>
            <p:cNvSpPr/>
            <p:nvPr/>
          </p:nvSpPr>
          <p:spPr>
            <a:xfrm>
              <a:off x="5511787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60"/>
            <p:cNvSpPr/>
            <p:nvPr/>
          </p:nvSpPr>
          <p:spPr>
            <a:xfrm>
              <a:off x="5656231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1" name="Google Shape;8861;p60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8862" name="Google Shape;8862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60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4" name="Google Shape;8864;p60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8865" name="Google Shape;8865;p60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60"/>
            <p:cNvSpPr/>
            <p:nvPr/>
          </p:nvSpPr>
          <p:spPr>
            <a:xfrm flipH="1" rot="5400000">
              <a:off x="4162472" y="3415277"/>
              <a:ext cx="104700" cy="13047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7" name="Google Shape;8867;p60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8868" name="Google Shape;8868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60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0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6" name="Google Shape;8876;p60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8877" name="Google Shape;8877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2" name="Google Shape;8882;p60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8883" name="Google Shape;8883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8" name="Google Shape;8888;p60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889" name="Google Shape;8889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890" name="Google Shape;8890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1" name="Google Shape;8891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92" name="Google Shape;8892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893" name="Google Shape;8893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4" name="Google Shape;8894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95" name="Google Shape;8895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896" name="Google Shape;8896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7" name="Google Shape;8897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98" name="Google Shape;8898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899" name="Google Shape;8899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0" name="Google Shape;8900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01" name="Google Shape;8901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902" name="Google Shape;8902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3" name="Google Shape;8903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04" name="Google Shape;8904;p60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8905" name="Google Shape;8905;p60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906" name="Google Shape;8906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907" name="Google Shape;8907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8908" name="Google Shape;8908;p60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909" name="Google Shape;8909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910" name="Google Shape;8910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</p:grpSp>
      <p:grpSp>
        <p:nvGrpSpPr>
          <p:cNvPr id="8911" name="Google Shape;8911;p60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8912" name="Google Shape;8912;p60"/>
            <p:cNvSpPr/>
            <p:nvPr/>
          </p:nvSpPr>
          <p:spPr>
            <a:xfrm>
              <a:off x="5216414" y="2060033"/>
              <a:ext cx="1436820" cy="600250"/>
            </a:xfrm>
            <a:custGeom>
              <a:rect b="b" l="l" r="r" t="t"/>
              <a:pathLst>
                <a:path extrusionOk="0" h="69253" w="165771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sp>
        <p:grpSp>
          <p:nvGrpSpPr>
            <p:cNvPr id="8913" name="Google Shape;8913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914" name="Google Shape;8914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915" name="Google Shape;8915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8916" name="Google Shape;8916;p60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8917" name="Google Shape;8917;p60"/>
            <p:cNvSpPr/>
            <p:nvPr/>
          </p:nvSpPr>
          <p:spPr>
            <a:xfrm>
              <a:off x="6296450" y="2863325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60"/>
            <p:cNvSpPr/>
            <p:nvPr/>
          </p:nvSpPr>
          <p:spPr>
            <a:xfrm>
              <a:off x="5230575" y="2863325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60"/>
            <p:cNvSpPr/>
            <p:nvPr/>
          </p:nvSpPr>
          <p:spPr>
            <a:xfrm>
              <a:off x="6296450" y="2611125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60"/>
            <p:cNvSpPr/>
            <p:nvPr/>
          </p:nvSpPr>
          <p:spPr>
            <a:xfrm>
              <a:off x="5230575" y="2611125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0"/>
            <p:cNvSpPr/>
            <p:nvPr/>
          </p:nvSpPr>
          <p:spPr>
            <a:xfrm>
              <a:off x="6296450" y="2358900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60"/>
            <p:cNvSpPr/>
            <p:nvPr/>
          </p:nvSpPr>
          <p:spPr>
            <a:xfrm>
              <a:off x="5230575" y="2358900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0"/>
            <p:cNvSpPr/>
            <p:nvPr/>
          </p:nvSpPr>
          <p:spPr>
            <a:xfrm>
              <a:off x="6296450" y="2106700"/>
              <a:ext cx="989900" cy="157150"/>
            </a:xfrm>
            <a:custGeom>
              <a:rect b="b" l="l" r="r" t="t"/>
              <a:pathLst>
                <a:path extrusionOk="0" h="6286" w="39596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0"/>
            <p:cNvSpPr/>
            <p:nvPr/>
          </p:nvSpPr>
          <p:spPr>
            <a:xfrm>
              <a:off x="5474700" y="2106700"/>
              <a:ext cx="827225" cy="157150"/>
            </a:xfrm>
            <a:custGeom>
              <a:rect b="b" l="l" r="r" t="t"/>
              <a:pathLst>
                <a:path extrusionOk="0" h="6286" w="33089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60"/>
            <p:cNvSpPr/>
            <p:nvPr/>
          </p:nvSpPr>
          <p:spPr>
            <a:xfrm>
              <a:off x="6296450" y="1854475"/>
              <a:ext cx="827225" cy="157175"/>
            </a:xfrm>
            <a:custGeom>
              <a:rect b="b" l="l" r="r" t="t"/>
              <a:pathLst>
                <a:path extrusionOk="0" h="6287" w="33089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60"/>
            <p:cNvSpPr/>
            <p:nvPr/>
          </p:nvSpPr>
          <p:spPr>
            <a:xfrm>
              <a:off x="5637425" y="1854475"/>
              <a:ext cx="664500" cy="157175"/>
            </a:xfrm>
            <a:custGeom>
              <a:rect b="b" l="l" r="r" t="t"/>
              <a:pathLst>
                <a:path extrusionOk="0" h="6287" w="2658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0"/>
            <p:cNvSpPr/>
            <p:nvPr/>
          </p:nvSpPr>
          <p:spPr>
            <a:xfrm>
              <a:off x="6296450" y="1602275"/>
              <a:ext cx="501750" cy="157075"/>
            </a:xfrm>
            <a:custGeom>
              <a:rect b="b" l="l" r="r" t="t"/>
              <a:pathLst>
                <a:path extrusionOk="0" h="6283" w="2007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0"/>
            <p:cNvSpPr/>
            <p:nvPr/>
          </p:nvSpPr>
          <p:spPr>
            <a:xfrm>
              <a:off x="5800100" y="1602275"/>
              <a:ext cx="501825" cy="157075"/>
            </a:xfrm>
            <a:custGeom>
              <a:rect b="b" l="l" r="r" t="t"/>
              <a:pathLst>
                <a:path extrusionOk="0" h="6283" w="20073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0"/>
            <p:cNvSpPr/>
            <p:nvPr/>
          </p:nvSpPr>
          <p:spPr>
            <a:xfrm>
              <a:off x="6301225" y="1554475"/>
              <a:ext cx="25" cy="1550150"/>
            </a:xfrm>
            <a:custGeom>
              <a:rect b="b" l="l" r="r" t="t"/>
              <a:pathLst>
                <a:path extrusionOk="0" fill="none" h="62006" w="1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miter lim="299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0" name="Google Shape;8930;p60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8931" name="Google Shape;8931;p60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932" name="Google Shape;8932;p60"/>
            <p:cNvCxnSpPr>
              <a:stCxn id="8931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933" name="Google Shape;8933;p60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934" name="Google Shape;8934;p60"/>
            <p:cNvCxnSpPr>
              <a:endCxn id="8933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935" name="Google Shape;8935;p60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936" name="Google Shape;8936;p60"/>
            <p:cNvCxnSpPr>
              <a:stCxn id="8935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937" name="Google Shape;8937;p60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938" name="Google Shape;8938;p60"/>
            <p:cNvCxnSpPr>
              <a:endCxn id="8937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939" name="Google Shape;8939;p60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8940" name="Google Shape;8940;p60"/>
            <p:cNvSpPr/>
            <p:nvPr/>
          </p:nvSpPr>
          <p:spPr>
            <a:xfrm>
              <a:off x="7474366" y="2461318"/>
              <a:ext cx="682343" cy="220186"/>
            </a:xfrm>
            <a:custGeom>
              <a:rect b="b" l="l" r="r" t="t"/>
              <a:pathLst>
                <a:path extrusionOk="0" h="40494" w="125546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0"/>
            <p:cNvSpPr/>
            <p:nvPr/>
          </p:nvSpPr>
          <p:spPr>
            <a:xfrm>
              <a:off x="7602697" y="2022667"/>
              <a:ext cx="426517" cy="402424"/>
            </a:xfrm>
            <a:custGeom>
              <a:rect b="b" l="l" r="r" t="t"/>
              <a:pathLst>
                <a:path extrusionOk="0" h="74009" w="78476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60"/>
            <p:cNvSpPr/>
            <p:nvPr/>
          </p:nvSpPr>
          <p:spPr>
            <a:xfrm>
              <a:off x="7189833" y="2972969"/>
              <a:ext cx="1251159" cy="242295"/>
            </a:xfrm>
            <a:custGeom>
              <a:rect b="b" l="l" r="r" t="t"/>
              <a:pathLst>
                <a:path extrusionOk="0" h="44560" w="230204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60"/>
            <p:cNvSpPr/>
            <p:nvPr/>
          </p:nvSpPr>
          <p:spPr>
            <a:xfrm>
              <a:off x="7340931" y="2717730"/>
              <a:ext cx="950049" cy="219012"/>
            </a:xfrm>
            <a:custGeom>
              <a:rect b="b" l="l" r="r" t="t"/>
              <a:pathLst>
                <a:path extrusionOk="0" h="40278" w="174802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4" name="Google Shape;8944;p60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945" name="Google Shape;8945;p60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946" name="Google Shape;8946;p60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7" name="Google Shape;8947;p60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8" name="Google Shape;8948;p60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9" name="Google Shape;8949;p60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0" name="Google Shape;8950;p60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1" name="Google Shape;8951;p60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2" name="Google Shape;8952;p60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3" name="Google Shape;8953;p60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954" name="Google Shape;8954;p60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5" name="Google Shape;8955;p60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6" name="Google Shape;8956;p60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7" name="Google Shape;8957;p60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8" name="Google Shape;8958;p60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9" name="Google Shape;8959;p60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0" name="Google Shape;8960;p60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1" name="Google Shape;8961;p60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962" name="Google Shape;8962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3" name="Google Shape;8963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4" name="Google Shape;8964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5" name="Google Shape;8965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6" name="Google Shape;8966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7" name="Google Shape;8967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8" name="Google Shape;8968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9" name="Google Shape;8969;p60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970" name="Google Shape;8970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1" name="Google Shape;8971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2" name="Google Shape;8972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3" name="Google Shape;8973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4" name="Google Shape;8974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6" name="Google Shape;8976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7" name="Google Shape;8977;p60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978" name="Google Shape;8978;p60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9" name="Google Shape;8979;p60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0" name="Google Shape;8980;p60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1" name="Google Shape;8981;p60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2" name="Google Shape;8982;p60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3" name="Google Shape;8983;p60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60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5" name="Google Shape;8985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986" name="Google Shape;8986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987" name="Google Shape;8987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988" name="Google Shape;8988;p60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989" name="Google Shape;8989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0" name="Google Shape;8990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1" name="Google Shape;8991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2" name="Google Shape;8992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3" name="Google Shape;8993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4" name="Google Shape;8994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5" name="Google Shape;8995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96" name="Google Shape;8996;p60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997" name="Google Shape;8997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8" name="Google Shape;8998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9" name="Google Shape;8999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1" name="Google Shape;9001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2" name="Google Shape;9002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3" name="Google Shape;9003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04" name="Google Shape;9004;p60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9005" name="Google Shape;9005;p60"/>
            <p:cNvSpPr/>
            <p:nvPr/>
          </p:nvSpPr>
          <p:spPr>
            <a:xfrm>
              <a:off x="5479658" y="1210600"/>
              <a:ext cx="3108190" cy="632425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60"/>
            <p:cNvSpPr/>
            <p:nvPr/>
          </p:nvSpPr>
          <p:spPr>
            <a:xfrm>
              <a:off x="5769162" y="1842998"/>
              <a:ext cx="2424880" cy="631925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60"/>
            <p:cNvSpPr/>
            <p:nvPr/>
          </p:nvSpPr>
          <p:spPr>
            <a:xfrm>
              <a:off x="6065319" y="2474896"/>
              <a:ext cx="1739369" cy="632450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0"/>
            <p:cNvSpPr/>
            <p:nvPr/>
          </p:nvSpPr>
          <p:spPr>
            <a:xfrm>
              <a:off x="6354293" y="3107319"/>
              <a:ext cx="1061572" cy="632425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009" name="Google Shape;9009;p60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010" name="Google Shape;9010;p60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011" name="Google Shape;9011;p60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012" name="Google Shape;9012;p60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9013" name="Google Shape;9013;p60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4" name="Google Shape;9014;p60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9015" name="Google Shape;9015;p60"/>
            <p:cNvSpPr/>
            <p:nvPr/>
          </p:nvSpPr>
          <p:spPr>
            <a:xfrm>
              <a:off x="5916567" y="1105515"/>
              <a:ext cx="2329202" cy="797642"/>
            </a:xfrm>
            <a:custGeom>
              <a:rect b="b" l="l" r="r" t="t"/>
              <a:pathLst>
                <a:path extrusionOk="0" h="89122" w="260246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0"/>
            <p:cNvSpPr/>
            <p:nvPr/>
          </p:nvSpPr>
          <p:spPr>
            <a:xfrm>
              <a:off x="6719328" y="1353967"/>
              <a:ext cx="156983" cy="301221"/>
            </a:xfrm>
            <a:custGeom>
              <a:rect b="b" l="l" r="r" t="t"/>
              <a:pathLst>
                <a:path extrusionOk="0" h="33656" w="1754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0"/>
            <p:cNvSpPr/>
            <p:nvPr/>
          </p:nvSpPr>
          <p:spPr>
            <a:xfrm>
              <a:off x="7142762" y="1276612"/>
              <a:ext cx="217467" cy="455564"/>
            </a:xfrm>
            <a:custGeom>
              <a:rect b="b" l="l" r="r" t="t"/>
              <a:pathLst>
                <a:path extrusionOk="0" h="50901" w="24298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0"/>
            <p:cNvSpPr/>
            <p:nvPr/>
          </p:nvSpPr>
          <p:spPr>
            <a:xfrm>
              <a:off x="7621211" y="1188419"/>
              <a:ext cx="293739" cy="631637"/>
            </a:xfrm>
            <a:custGeom>
              <a:rect b="b" l="l" r="r" t="t"/>
              <a:pathLst>
                <a:path extrusionOk="0" h="70574" w="3282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0"/>
            <p:cNvSpPr/>
            <p:nvPr/>
          </p:nvSpPr>
          <p:spPr>
            <a:xfrm>
              <a:off x="8279421" y="1099697"/>
              <a:ext cx="54" cy="0"/>
            </a:xfrm>
            <a:custGeom>
              <a:rect b="b" l="l" r="r" t="t"/>
              <a:pathLst>
                <a:path extrusionOk="0" h="0" w="6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0"/>
            <p:cNvSpPr/>
            <p:nvPr/>
          </p:nvSpPr>
          <p:spPr>
            <a:xfrm>
              <a:off x="8245760" y="1099697"/>
              <a:ext cx="33670" cy="5791"/>
            </a:xfrm>
            <a:custGeom>
              <a:rect b="b" l="l" r="r" t="t"/>
              <a:pathLst>
                <a:path extrusionOk="0" h="647" w="3762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0"/>
            <p:cNvSpPr/>
            <p:nvPr/>
          </p:nvSpPr>
          <p:spPr>
            <a:xfrm>
              <a:off x="8085689" y="1099747"/>
              <a:ext cx="387562" cy="809161"/>
            </a:xfrm>
            <a:custGeom>
              <a:rect b="b" l="l" r="r" t="t"/>
              <a:pathLst>
                <a:path extrusionOk="0" h="90409" w="43303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60"/>
            <p:cNvSpPr/>
            <p:nvPr/>
          </p:nvSpPr>
          <p:spPr>
            <a:xfrm>
              <a:off x="6372480" y="1417485"/>
              <a:ext cx="104679" cy="173370"/>
            </a:xfrm>
            <a:custGeom>
              <a:rect b="b" l="l" r="r" t="t"/>
              <a:pathLst>
                <a:path extrusionOk="0" h="19371" w="11696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3" name="Google Shape;9023;p60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9024" name="Google Shape;9024;p60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025" name="Google Shape;9025;p60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026" name="Google Shape;9026;p60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rect b="b" l="l" r="r" t="t"/>
                  <a:pathLst>
                    <a:path extrusionOk="0" h="24651" w="12379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7" name="Google Shape;9027;p60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28" name="Google Shape;9028;p60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029" name="Google Shape;9029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30" name="Google Shape;9030;p60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031" name="Google Shape;9031;p60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032" name="Google Shape;9032;p60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033" name="Google Shape;9033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rect b="b" l="l" r="r" t="t"/>
                  <a:pathLst>
                    <a:path extrusionOk="0" h="24594" w="24013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4" name="Google Shape;9034;p60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rect b="b" l="l" r="r" t="t"/>
                  <a:pathLst>
                    <a:path extrusionOk="0" h="24595" w="22564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35" name="Google Shape;9035;p60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036" name="Google Shape;9036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37" name="Google Shape;9037;p60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038" name="Google Shape;9038;p60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039" name="Google Shape;9039;p60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040" name="Google Shape;9040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rect b="b" l="l" r="r" t="t"/>
                  <a:pathLst>
                    <a:path extrusionOk="0" h="28573" w="35535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1" name="Google Shape;9041;p60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rect b="b" l="l" r="r" t="t"/>
                  <a:pathLst>
                    <a:path extrusionOk="0" h="28570" w="34083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42" name="Google Shape;9042;p60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043" name="Google Shape;9043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44" name="Google Shape;9044;p60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045" name="Google Shape;9045;p60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046" name="Google Shape;9046;p60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047" name="Google Shape;9047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rect b="b" l="l" r="r" t="t"/>
                  <a:pathLst>
                    <a:path extrusionOk="0" h="34314" w="4951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8" name="Google Shape;9048;p60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rect b="b" l="l" r="r" t="t"/>
                  <a:pathLst>
                    <a:path extrusionOk="0" h="34311" w="48058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49" name="Google Shape;9049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050" name="Google Shape;9050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51" name="Google Shape;9051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  <p:grpSp>
        <p:nvGrpSpPr>
          <p:cNvPr id="9052" name="Google Shape;9052;p60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9053" name="Google Shape;9053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054" name="Google Shape;9054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rect b="b" l="l" r="r" t="t"/>
                <a:pathLst>
                  <a:path extrusionOk="0" h="26428" w="14992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055" name="Google Shape;9055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056" name="Google Shape;9056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57" name="Google Shape;9057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058" name="Google Shape;9058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059" name="Google Shape;9059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rect b="b" l="l" r="r" t="t"/>
                <a:pathLst>
                  <a:path extrusionOk="0" h="26371" w="29952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060" name="Google Shape;9060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061" name="Google Shape;9061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62" name="Google Shape;9062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063" name="Google Shape;9063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064" name="Google Shape;9064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rect b="b" l="l" r="r" t="t"/>
                <a:pathLst>
                  <a:path extrusionOk="0" h="30635" w="44762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065" name="Google Shape;9065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066" name="Google Shape;9066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67" name="Google Shape;9067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068" name="Google Shape;9068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069" name="Google Shape;9069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rect b="b" l="l" r="r" t="t"/>
                <a:pathLst>
                  <a:path extrusionOk="0" h="36789" w="62727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070" name="Google Shape;9070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071" name="Google Shape;9071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072" name="Google Shape;9072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076" name="Shape 9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7" name="Google Shape;9077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8" name="Google Shape;9078;p61"/>
          <p:cNvSpPr txBox="1"/>
          <p:nvPr>
            <p:ph idx="4294967295" type="body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079" name="Google Shape;9079;p61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9080" name="Google Shape;9080;p61"/>
            <p:cNvSpPr/>
            <p:nvPr/>
          </p:nvSpPr>
          <p:spPr>
            <a:xfrm>
              <a:off x="1053756" y="2523748"/>
              <a:ext cx="103998" cy="81706"/>
            </a:xfrm>
            <a:custGeom>
              <a:rect b="b" l="l" r="r" t="t"/>
              <a:pathLst>
                <a:path extrusionOk="0" h="2573" w="3275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61"/>
            <p:cNvSpPr/>
            <p:nvPr/>
          </p:nvSpPr>
          <p:spPr>
            <a:xfrm>
              <a:off x="1076461" y="2409176"/>
              <a:ext cx="79419" cy="60525"/>
            </a:xfrm>
            <a:custGeom>
              <a:rect b="b" l="l" r="r" t="t"/>
              <a:pathLst>
                <a:path extrusionOk="0" h="1906" w="2501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61"/>
            <p:cNvSpPr/>
            <p:nvPr/>
          </p:nvSpPr>
          <p:spPr>
            <a:xfrm>
              <a:off x="985324" y="2448488"/>
              <a:ext cx="86628" cy="94185"/>
            </a:xfrm>
            <a:custGeom>
              <a:rect b="b" l="l" r="r" t="t"/>
              <a:pathLst>
                <a:path extrusionOk="0" h="2966" w="2728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61"/>
            <p:cNvSpPr/>
            <p:nvPr/>
          </p:nvSpPr>
          <p:spPr>
            <a:xfrm>
              <a:off x="1014062" y="2472336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61"/>
            <p:cNvSpPr/>
            <p:nvPr/>
          </p:nvSpPr>
          <p:spPr>
            <a:xfrm>
              <a:off x="866243" y="2291587"/>
              <a:ext cx="415546" cy="355053"/>
            </a:xfrm>
            <a:custGeom>
              <a:rect b="b" l="l" r="r" t="t"/>
              <a:pathLst>
                <a:path extrusionOk="0" h="11181" w="13086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5" name="Google Shape;9085;p61"/>
          <p:cNvSpPr/>
          <p:nvPr/>
        </p:nvSpPr>
        <p:spPr>
          <a:xfrm>
            <a:off x="1411794" y="2287808"/>
            <a:ext cx="360356" cy="358831"/>
          </a:xfrm>
          <a:custGeom>
            <a:rect b="b" l="l" r="r" t="t"/>
            <a:pathLst>
              <a:path extrusionOk="0" h="11300" w="11348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86" name="Google Shape;9086;p61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9087" name="Google Shape;9087;p61"/>
            <p:cNvSpPr/>
            <p:nvPr/>
          </p:nvSpPr>
          <p:spPr>
            <a:xfrm>
              <a:off x="1958520" y="2302574"/>
              <a:ext cx="359213" cy="327807"/>
            </a:xfrm>
            <a:custGeom>
              <a:rect b="b" l="l" r="r" t="t"/>
              <a:pathLst>
                <a:path extrusionOk="0" h="10323" w="11312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61"/>
            <p:cNvSpPr/>
            <p:nvPr/>
          </p:nvSpPr>
          <p:spPr>
            <a:xfrm>
              <a:off x="1986877" y="2331313"/>
              <a:ext cx="302117" cy="184909"/>
            </a:xfrm>
            <a:custGeom>
              <a:rect b="b" l="l" r="r" t="t"/>
              <a:pathLst>
                <a:path extrusionOk="0" h="5823" w="9514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61"/>
            <p:cNvSpPr/>
            <p:nvPr/>
          </p:nvSpPr>
          <p:spPr>
            <a:xfrm>
              <a:off x="2131521" y="2526701"/>
              <a:ext cx="11908" cy="10638"/>
            </a:xfrm>
            <a:custGeom>
              <a:rect b="b" l="l" r="r" t="t"/>
              <a:pathLst>
                <a:path extrusionOk="0" h="335" w="375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0" name="Google Shape;9090;p61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9091" name="Google Shape;9091;p61"/>
            <p:cNvSpPr/>
            <p:nvPr/>
          </p:nvSpPr>
          <p:spPr>
            <a:xfrm>
              <a:off x="2656082" y="2287427"/>
              <a:ext cx="207582" cy="359594"/>
            </a:xfrm>
            <a:custGeom>
              <a:rect b="b" l="l" r="r" t="t"/>
              <a:pathLst>
                <a:path extrusionOk="0" h="11324" w="6537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61"/>
            <p:cNvSpPr/>
            <p:nvPr/>
          </p:nvSpPr>
          <p:spPr>
            <a:xfrm>
              <a:off x="2754395" y="2308608"/>
              <a:ext cx="31787" cy="10257"/>
            </a:xfrm>
            <a:custGeom>
              <a:rect b="b" l="l" r="r" t="t"/>
              <a:pathLst>
                <a:path extrusionOk="0" h="323" w="1001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61"/>
            <p:cNvSpPr/>
            <p:nvPr/>
          </p:nvSpPr>
          <p:spPr>
            <a:xfrm>
              <a:off x="2743789" y="2594053"/>
              <a:ext cx="31406" cy="31056"/>
            </a:xfrm>
            <a:custGeom>
              <a:rect b="b" l="l" r="r" t="t"/>
              <a:pathLst>
                <a:path extrusionOk="0" h="978" w="989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61"/>
            <p:cNvSpPr/>
            <p:nvPr/>
          </p:nvSpPr>
          <p:spPr>
            <a:xfrm>
              <a:off x="2733596" y="2308608"/>
              <a:ext cx="10225" cy="10257"/>
            </a:xfrm>
            <a:custGeom>
              <a:rect b="b" l="l" r="r" t="t"/>
              <a:pathLst>
                <a:path extrusionOk="0" h="323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5" name="Google Shape;9095;p61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9096" name="Google Shape;9096;p61"/>
            <p:cNvSpPr/>
            <p:nvPr/>
          </p:nvSpPr>
          <p:spPr>
            <a:xfrm>
              <a:off x="3280290" y="2429690"/>
              <a:ext cx="29913" cy="73957"/>
            </a:xfrm>
            <a:custGeom>
              <a:rect b="b" l="l" r="r" t="t"/>
              <a:pathLst>
                <a:path extrusionOk="0" h="2329" w="942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61"/>
            <p:cNvSpPr/>
            <p:nvPr/>
          </p:nvSpPr>
          <p:spPr>
            <a:xfrm>
              <a:off x="3317729" y="2392250"/>
              <a:ext cx="49570" cy="148836"/>
            </a:xfrm>
            <a:custGeom>
              <a:rect b="b" l="l" r="r" t="t"/>
              <a:pathLst>
                <a:path extrusionOk="0" h="4687" w="1561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61"/>
            <p:cNvSpPr/>
            <p:nvPr/>
          </p:nvSpPr>
          <p:spPr>
            <a:xfrm>
              <a:off x="3354406" y="2355954"/>
              <a:ext cx="58239" cy="222317"/>
            </a:xfrm>
            <a:custGeom>
              <a:rect b="b" l="l" r="r" t="t"/>
              <a:pathLst>
                <a:path extrusionOk="0" h="7001" w="1834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61"/>
            <p:cNvSpPr/>
            <p:nvPr/>
          </p:nvSpPr>
          <p:spPr>
            <a:xfrm>
              <a:off x="3049653" y="2321468"/>
              <a:ext cx="210250" cy="290018"/>
            </a:xfrm>
            <a:custGeom>
              <a:rect b="b" l="l" r="r" t="t"/>
              <a:pathLst>
                <a:path extrusionOk="0" h="9133" w="6621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0" name="Google Shape;9100;p61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9101" name="Google Shape;9101;p61"/>
            <p:cNvSpPr/>
            <p:nvPr/>
          </p:nvSpPr>
          <p:spPr>
            <a:xfrm>
              <a:off x="3564243" y="2291587"/>
              <a:ext cx="66177" cy="351655"/>
            </a:xfrm>
            <a:custGeom>
              <a:rect b="b" l="l" r="r" t="t"/>
              <a:pathLst>
                <a:path extrusionOk="0" h="11074" w="2084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1"/>
            <p:cNvSpPr/>
            <p:nvPr/>
          </p:nvSpPr>
          <p:spPr>
            <a:xfrm>
              <a:off x="3636835" y="2373674"/>
              <a:ext cx="236702" cy="236289"/>
            </a:xfrm>
            <a:custGeom>
              <a:rect b="b" l="l" r="r" t="t"/>
              <a:pathLst>
                <a:path extrusionOk="0" h="7441" w="7454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61"/>
            <p:cNvSpPr/>
            <p:nvPr/>
          </p:nvSpPr>
          <p:spPr>
            <a:xfrm>
              <a:off x="3685230" y="2324104"/>
              <a:ext cx="237083" cy="235971"/>
            </a:xfrm>
            <a:custGeom>
              <a:rect b="b" l="l" r="r" t="t"/>
              <a:pathLst>
                <a:path extrusionOk="0" h="7431" w="7466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61"/>
            <p:cNvSpPr/>
            <p:nvPr/>
          </p:nvSpPr>
          <p:spPr>
            <a:xfrm>
              <a:off x="3663668" y="2351699"/>
              <a:ext cx="230668" cy="230668"/>
            </a:xfrm>
            <a:custGeom>
              <a:rect b="b" l="l" r="r" t="t"/>
              <a:pathLst>
                <a:path extrusionOk="0" h="7264" w="7264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1"/>
            <p:cNvSpPr/>
            <p:nvPr/>
          </p:nvSpPr>
          <p:spPr>
            <a:xfrm>
              <a:off x="3933998" y="2289904"/>
              <a:ext cx="52586" cy="355243"/>
            </a:xfrm>
            <a:custGeom>
              <a:rect b="b" l="l" r="r" t="t"/>
              <a:pathLst>
                <a:path extrusionOk="0" h="11187" w="1656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06" name="Google Shape;9106;p61"/>
          <p:cNvSpPr/>
          <p:nvPr/>
        </p:nvSpPr>
        <p:spPr>
          <a:xfrm>
            <a:off x="4143835" y="2288189"/>
            <a:ext cx="357688" cy="357339"/>
          </a:xfrm>
          <a:custGeom>
            <a:rect b="b" l="l" r="r" t="t"/>
            <a:pathLst>
              <a:path extrusionOk="0" h="11253" w="11264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07" name="Google Shape;9107;p61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9108" name="Google Shape;9108;p61"/>
            <p:cNvSpPr/>
            <p:nvPr/>
          </p:nvSpPr>
          <p:spPr>
            <a:xfrm>
              <a:off x="4955207" y="2477227"/>
              <a:ext cx="34041" cy="22356"/>
            </a:xfrm>
            <a:custGeom>
              <a:rect b="b" l="l" r="r" t="t"/>
              <a:pathLst>
                <a:path extrusionOk="0" h="704" w="107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61"/>
            <p:cNvSpPr/>
            <p:nvPr/>
          </p:nvSpPr>
          <p:spPr>
            <a:xfrm>
              <a:off x="4687894" y="2289713"/>
              <a:ext cx="359594" cy="353909"/>
            </a:xfrm>
            <a:custGeom>
              <a:rect b="b" l="l" r="r" t="t"/>
              <a:pathLst>
                <a:path extrusionOk="0" h="11145" w="11324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61"/>
            <p:cNvSpPr/>
            <p:nvPr/>
          </p:nvSpPr>
          <p:spPr>
            <a:xfrm>
              <a:off x="4829299" y="2324485"/>
              <a:ext cx="42393" cy="75291"/>
            </a:xfrm>
            <a:custGeom>
              <a:rect b="b" l="l" r="r" t="t"/>
              <a:pathLst>
                <a:path extrusionOk="0" h="2371" w="1335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11" name="Google Shape;9111;p61"/>
          <p:cNvSpPr/>
          <p:nvPr/>
        </p:nvSpPr>
        <p:spPr>
          <a:xfrm>
            <a:off x="5234620" y="2287078"/>
            <a:ext cx="358832" cy="359562"/>
          </a:xfrm>
          <a:custGeom>
            <a:rect b="b" l="l" r="r" t="t"/>
            <a:pathLst>
              <a:path extrusionOk="0" h="11323" w="1130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12" name="Google Shape;9112;p61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9113" name="Google Shape;9113;p61"/>
            <p:cNvSpPr/>
            <p:nvPr/>
          </p:nvSpPr>
          <p:spPr>
            <a:xfrm>
              <a:off x="6421399" y="2308227"/>
              <a:ext cx="263567" cy="317614"/>
            </a:xfrm>
            <a:custGeom>
              <a:rect b="b" l="l" r="r" t="t"/>
              <a:pathLst>
                <a:path extrusionOk="0" h="10002" w="830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61"/>
            <p:cNvSpPr/>
            <p:nvPr/>
          </p:nvSpPr>
          <p:spPr>
            <a:xfrm>
              <a:off x="6539750" y="2414860"/>
              <a:ext cx="26484" cy="162236"/>
            </a:xfrm>
            <a:custGeom>
              <a:rect b="b" l="l" r="r" t="t"/>
              <a:pathLst>
                <a:path extrusionOk="0" h="5109" w="834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61"/>
            <p:cNvSpPr/>
            <p:nvPr/>
          </p:nvSpPr>
          <p:spPr>
            <a:xfrm>
              <a:off x="6590018" y="2414479"/>
              <a:ext cx="30294" cy="162967"/>
            </a:xfrm>
            <a:custGeom>
              <a:rect b="b" l="l" r="r" t="t"/>
              <a:pathLst>
                <a:path extrusionOk="0" h="5132" w="954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61"/>
            <p:cNvSpPr/>
            <p:nvPr/>
          </p:nvSpPr>
          <p:spPr>
            <a:xfrm>
              <a:off x="6486052" y="2414860"/>
              <a:ext cx="30294" cy="162967"/>
            </a:xfrm>
            <a:custGeom>
              <a:rect b="b" l="l" r="r" t="t"/>
              <a:pathLst>
                <a:path extrusionOk="0" h="5132" w="954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7" name="Google Shape;9117;p61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9118" name="Google Shape;9118;p61"/>
            <p:cNvSpPr/>
            <p:nvPr/>
          </p:nvSpPr>
          <p:spPr>
            <a:xfrm>
              <a:off x="6870193" y="2295620"/>
              <a:ext cx="360356" cy="343462"/>
            </a:xfrm>
            <a:custGeom>
              <a:rect b="b" l="l" r="r" t="t"/>
              <a:pathLst>
                <a:path extrusionOk="0" h="10816" w="11348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61"/>
            <p:cNvSpPr/>
            <p:nvPr/>
          </p:nvSpPr>
          <p:spPr>
            <a:xfrm>
              <a:off x="6920842" y="2577064"/>
              <a:ext cx="36709" cy="36677"/>
            </a:xfrm>
            <a:custGeom>
              <a:rect b="b" l="l" r="r" t="t"/>
              <a:pathLst>
                <a:path extrusionOk="0" h="1155" w="1156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0" name="Google Shape;9120;p61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9121" name="Google Shape;9121;p61"/>
            <p:cNvSpPr/>
            <p:nvPr/>
          </p:nvSpPr>
          <p:spPr>
            <a:xfrm>
              <a:off x="7441465" y="2337727"/>
              <a:ext cx="299862" cy="292273"/>
            </a:xfrm>
            <a:custGeom>
              <a:rect b="b" l="l" r="r" t="t"/>
              <a:pathLst>
                <a:path extrusionOk="0" h="9204" w="9443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61"/>
            <p:cNvSpPr/>
            <p:nvPr/>
          </p:nvSpPr>
          <p:spPr>
            <a:xfrm>
              <a:off x="7484588" y="2302860"/>
              <a:ext cx="299069" cy="293130"/>
            </a:xfrm>
            <a:custGeom>
              <a:rect b="b" l="l" r="r" t="t"/>
              <a:pathLst>
                <a:path extrusionOk="0" h="9231" w="9418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3" name="Google Shape;9123;p61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9124" name="Google Shape;9124;p61"/>
            <p:cNvSpPr/>
            <p:nvPr/>
          </p:nvSpPr>
          <p:spPr>
            <a:xfrm>
              <a:off x="8258902" y="2396188"/>
              <a:ext cx="29119" cy="22101"/>
            </a:xfrm>
            <a:custGeom>
              <a:rect b="b" l="l" r="r" t="t"/>
              <a:pathLst>
                <a:path extrusionOk="0" h="696" w="917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61"/>
            <p:cNvSpPr/>
            <p:nvPr/>
          </p:nvSpPr>
          <p:spPr>
            <a:xfrm>
              <a:off x="8051320" y="2350207"/>
              <a:ext cx="194753" cy="49919"/>
            </a:xfrm>
            <a:custGeom>
              <a:rect b="b" l="l" r="r" t="t"/>
              <a:pathLst>
                <a:path extrusionOk="0" h="1572" w="6133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61"/>
            <p:cNvSpPr/>
            <p:nvPr/>
          </p:nvSpPr>
          <p:spPr>
            <a:xfrm>
              <a:off x="7989683" y="2378183"/>
              <a:ext cx="332761" cy="206090"/>
            </a:xfrm>
            <a:custGeom>
              <a:rect b="b" l="l" r="r" t="t"/>
              <a:pathLst>
                <a:path extrusionOk="0" h="6490" w="10479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61"/>
            <p:cNvSpPr/>
            <p:nvPr/>
          </p:nvSpPr>
          <p:spPr>
            <a:xfrm>
              <a:off x="8081201" y="2405746"/>
              <a:ext cx="151598" cy="149884"/>
            </a:xfrm>
            <a:custGeom>
              <a:rect b="b" l="l" r="r" t="t"/>
              <a:pathLst>
                <a:path extrusionOk="0" h="4720" w="4774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61"/>
            <p:cNvSpPr/>
            <p:nvPr/>
          </p:nvSpPr>
          <p:spPr>
            <a:xfrm>
              <a:off x="8115973" y="2440550"/>
              <a:ext cx="80562" cy="80213"/>
            </a:xfrm>
            <a:custGeom>
              <a:rect b="b" l="l" r="r" t="t"/>
              <a:pathLst>
                <a:path extrusionOk="0" h="2526" w="2537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61"/>
            <p:cNvSpPr/>
            <p:nvPr/>
          </p:nvSpPr>
          <p:spPr>
            <a:xfrm>
              <a:off x="8164749" y="2447377"/>
              <a:ext cx="24610" cy="24610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0" name="Google Shape;9130;p61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9131" name="Google Shape;9131;p61"/>
            <p:cNvSpPr/>
            <p:nvPr/>
          </p:nvSpPr>
          <p:spPr>
            <a:xfrm>
              <a:off x="5823294" y="2309751"/>
              <a:ext cx="315327" cy="314978"/>
            </a:xfrm>
            <a:custGeom>
              <a:rect b="b" l="l" r="r" t="t"/>
              <a:pathLst>
                <a:path extrusionOk="0" h="9919" w="993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1"/>
            <p:cNvSpPr/>
            <p:nvPr/>
          </p:nvSpPr>
          <p:spPr>
            <a:xfrm>
              <a:off x="5846348" y="2332805"/>
              <a:ext cx="268457" cy="268489"/>
            </a:xfrm>
            <a:custGeom>
              <a:rect b="b" l="l" r="r" t="t"/>
              <a:pathLst>
                <a:path extrusionOk="0" h="8455" w="8454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1"/>
            <p:cNvSpPr/>
            <p:nvPr/>
          </p:nvSpPr>
          <p:spPr>
            <a:xfrm>
              <a:off x="5869402" y="2462111"/>
              <a:ext cx="15909" cy="9495"/>
            </a:xfrm>
            <a:custGeom>
              <a:rect b="b" l="l" r="r" t="t"/>
              <a:pathLst>
                <a:path extrusionOk="0" h="299" w="501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61"/>
            <p:cNvSpPr/>
            <p:nvPr/>
          </p:nvSpPr>
          <p:spPr>
            <a:xfrm>
              <a:off x="5976416" y="2354748"/>
              <a:ext cx="116858" cy="116858"/>
            </a:xfrm>
            <a:custGeom>
              <a:rect b="b" l="l" r="r" t="t"/>
              <a:pathLst>
                <a:path extrusionOk="0" h="3680" w="368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61"/>
            <p:cNvSpPr/>
            <p:nvPr/>
          </p:nvSpPr>
          <p:spPr>
            <a:xfrm>
              <a:off x="5976416" y="2562679"/>
              <a:ext cx="9463" cy="16290"/>
            </a:xfrm>
            <a:custGeom>
              <a:rect b="b" l="l" r="r" t="t"/>
              <a:pathLst>
                <a:path extrusionOk="0" h="513" w="298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61"/>
            <p:cNvSpPr/>
            <p:nvPr/>
          </p:nvSpPr>
          <p:spPr>
            <a:xfrm>
              <a:off x="5900395" y="2386217"/>
              <a:ext cx="15179" cy="13909"/>
            </a:xfrm>
            <a:custGeom>
              <a:rect b="b" l="l" r="r" t="t"/>
              <a:pathLst>
                <a:path extrusionOk="0" h="438" w="478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61"/>
            <p:cNvSpPr/>
            <p:nvPr/>
          </p:nvSpPr>
          <p:spPr>
            <a:xfrm>
              <a:off x="6047484" y="2533655"/>
              <a:ext cx="15147" cy="13940"/>
            </a:xfrm>
            <a:custGeom>
              <a:rect b="b" l="l" r="r" t="t"/>
              <a:pathLst>
                <a:path extrusionOk="0" h="439" w="477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61"/>
            <p:cNvSpPr/>
            <p:nvPr/>
          </p:nvSpPr>
          <p:spPr>
            <a:xfrm>
              <a:off x="6047484" y="2386217"/>
              <a:ext cx="15147" cy="13909"/>
            </a:xfrm>
            <a:custGeom>
              <a:rect b="b" l="l" r="r" t="t"/>
              <a:pathLst>
                <a:path extrusionOk="0" h="438" w="477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61"/>
            <p:cNvSpPr/>
            <p:nvPr/>
          </p:nvSpPr>
          <p:spPr>
            <a:xfrm>
              <a:off x="5900395" y="2533655"/>
              <a:ext cx="15179" cy="13940"/>
            </a:xfrm>
            <a:custGeom>
              <a:rect b="b" l="l" r="r" t="t"/>
              <a:pathLst>
                <a:path extrusionOk="0" h="439" w="478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61"/>
            <p:cNvSpPr/>
            <p:nvPr/>
          </p:nvSpPr>
          <p:spPr>
            <a:xfrm>
              <a:off x="5877341" y="2420639"/>
              <a:ext cx="16671" cy="11654"/>
            </a:xfrm>
            <a:custGeom>
              <a:rect b="b" l="l" r="r" t="t"/>
              <a:pathLst>
                <a:path extrusionOk="0" h="367" w="525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61"/>
            <p:cNvSpPr/>
            <p:nvPr/>
          </p:nvSpPr>
          <p:spPr>
            <a:xfrm>
              <a:off x="6068665" y="2501519"/>
              <a:ext cx="16671" cy="11654"/>
            </a:xfrm>
            <a:custGeom>
              <a:rect b="b" l="l" r="r" t="t"/>
              <a:pathLst>
                <a:path extrusionOk="0" h="367" w="525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61"/>
            <p:cNvSpPr/>
            <p:nvPr/>
          </p:nvSpPr>
          <p:spPr>
            <a:xfrm>
              <a:off x="6015729" y="2363353"/>
              <a:ext cx="12893" cy="15623"/>
            </a:xfrm>
            <a:custGeom>
              <a:rect b="b" l="l" r="r" t="t"/>
              <a:pathLst>
                <a:path extrusionOk="0" h="492" w="406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61"/>
            <p:cNvSpPr/>
            <p:nvPr/>
          </p:nvSpPr>
          <p:spPr>
            <a:xfrm>
              <a:off x="5934055" y="2554836"/>
              <a:ext cx="13274" cy="15433"/>
            </a:xfrm>
            <a:custGeom>
              <a:rect b="b" l="l" r="r" t="t"/>
              <a:pathLst>
                <a:path extrusionOk="0" h="486" w="418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61"/>
            <p:cNvSpPr/>
            <p:nvPr/>
          </p:nvSpPr>
          <p:spPr>
            <a:xfrm>
              <a:off x="5935960" y="2362401"/>
              <a:ext cx="12861" cy="15814"/>
            </a:xfrm>
            <a:custGeom>
              <a:rect b="b" l="l" r="r" t="t"/>
              <a:pathLst>
                <a:path extrusionOk="0" h="498" w="405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1"/>
            <p:cNvSpPr/>
            <p:nvPr/>
          </p:nvSpPr>
          <p:spPr>
            <a:xfrm>
              <a:off x="6013824" y="2555820"/>
              <a:ext cx="12893" cy="15592"/>
            </a:xfrm>
            <a:custGeom>
              <a:rect b="b" l="l" r="r" t="t"/>
              <a:pathLst>
                <a:path extrusionOk="0" h="491" w="406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61"/>
            <p:cNvSpPr/>
            <p:nvPr/>
          </p:nvSpPr>
          <p:spPr>
            <a:xfrm>
              <a:off x="6069776" y="2422132"/>
              <a:ext cx="16290" cy="11654"/>
            </a:xfrm>
            <a:custGeom>
              <a:rect b="b" l="l" r="r" t="t"/>
              <a:pathLst>
                <a:path extrusionOk="0" h="367" w="513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61"/>
            <p:cNvSpPr/>
            <p:nvPr/>
          </p:nvSpPr>
          <p:spPr>
            <a:xfrm>
              <a:off x="5876960" y="2500027"/>
              <a:ext cx="16290" cy="11654"/>
            </a:xfrm>
            <a:custGeom>
              <a:rect b="b" l="l" r="r" t="t"/>
              <a:pathLst>
                <a:path extrusionOk="0" h="367" w="513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8" name="Google Shape;9148;p61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9149" name="Google Shape;9149;p61"/>
            <p:cNvSpPr/>
            <p:nvPr/>
          </p:nvSpPr>
          <p:spPr>
            <a:xfrm>
              <a:off x="2497275" y="2744159"/>
              <a:ext cx="284366" cy="284747"/>
            </a:xfrm>
            <a:custGeom>
              <a:rect b="b" l="l" r="r" t="t"/>
              <a:pathLst>
                <a:path extrusionOk="0" h="8967" w="8955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61"/>
            <p:cNvSpPr/>
            <p:nvPr/>
          </p:nvSpPr>
          <p:spPr>
            <a:xfrm>
              <a:off x="2592191" y="2821673"/>
              <a:ext cx="113461" cy="98345"/>
            </a:xfrm>
            <a:custGeom>
              <a:rect b="b" l="l" r="r" t="t"/>
              <a:pathLst>
                <a:path extrusionOk="0" h="3097" w="3573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61"/>
            <p:cNvSpPr/>
            <p:nvPr/>
          </p:nvSpPr>
          <p:spPr>
            <a:xfrm>
              <a:off x="2574408" y="2862129"/>
              <a:ext cx="106665" cy="90756"/>
            </a:xfrm>
            <a:custGeom>
              <a:rect b="b" l="l" r="r" t="t"/>
              <a:pathLst>
                <a:path extrusionOk="0" h="2858" w="3359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1"/>
            <p:cNvSpPr/>
            <p:nvPr/>
          </p:nvSpPr>
          <p:spPr>
            <a:xfrm>
              <a:off x="2676881" y="2923385"/>
              <a:ext cx="191324" cy="191324"/>
            </a:xfrm>
            <a:custGeom>
              <a:rect b="b" l="l" r="r" t="t"/>
              <a:pathLst>
                <a:path extrusionOk="0" h="6025" w="6025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1"/>
            <p:cNvSpPr/>
            <p:nvPr/>
          </p:nvSpPr>
          <p:spPr>
            <a:xfrm>
              <a:off x="2738867" y="2986895"/>
              <a:ext cx="65066" cy="65066"/>
            </a:xfrm>
            <a:custGeom>
              <a:rect b="b" l="l" r="r" t="t"/>
              <a:pathLst>
                <a:path extrusionOk="0" h="2049" w="2049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61"/>
            <p:cNvSpPr/>
            <p:nvPr/>
          </p:nvSpPr>
          <p:spPr>
            <a:xfrm>
              <a:off x="2604670" y="2851904"/>
              <a:ext cx="70718" cy="71131"/>
            </a:xfrm>
            <a:custGeom>
              <a:rect b="b" l="l" r="r" t="t"/>
              <a:pathLst>
                <a:path extrusionOk="0" h="2240" w="2227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5" name="Google Shape;9155;p61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9156" name="Google Shape;9156;p61"/>
            <p:cNvSpPr/>
            <p:nvPr/>
          </p:nvSpPr>
          <p:spPr>
            <a:xfrm>
              <a:off x="908191" y="3026302"/>
              <a:ext cx="30294" cy="28961"/>
            </a:xfrm>
            <a:custGeom>
              <a:rect b="b" l="l" r="r" t="t"/>
              <a:pathLst>
                <a:path extrusionOk="0" h="912" w="954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1"/>
            <p:cNvSpPr/>
            <p:nvPr/>
          </p:nvSpPr>
          <p:spPr>
            <a:xfrm>
              <a:off x="943757" y="3061836"/>
              <a:ext cx="30263" cy="28961"/>
            </a:xfrm>
            <a:custGeom>
              <a:rect b="b" l="l" r="r" t="t"/>
              <a:pathLst>
                <a:path extrusionOk="0" h="912" w="953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61"/>
            <p:cNvSpPr/>
            <p:nvPr/>
          </p:nvSpPr>
          <p:spPr>
            <a:xfrm>
              <a:off x="926355" y="3044085"/>
              <a:ext cx="29881" cy="28579"/>
            </a:xfrm>
            <a:custGeom>
              <a:rect b="b" l="l" r="r" t="t"/>
              <a:pathLst>
                <a:path extrusionOk="0" h="900" w="941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1"/>
            <p:cNvSpPr/>
            <p:nvPr/>
          </p:nvSpPr>
          <p:spPr>
            <a:xfrm>
              <a:off x="860940" y="2746477"/>
              <a:ext cx="371883" cy="365691"/>
            </a:xfrm>
            <a:custGeom>
              <a:rect b="b" l="l" r="r" t="t"/>
              <a:pathLst>
                <a:path extrusionOk="0" h="11516" w="11711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61"/>
            <p:cNvSpPr/>
            <p:nvPr/>
          </p:nvSpPr>
          <p:spPr>
            <a:xfrm>
              <a:off x="1070396" y="2832057"/>
              <a:ext cx="90406" cy="69035"/>
            </a:xfrm>
            <a:custGeom>
              <a:rect b="b" l="l" r="r" t="t"/>
              <a:pathLst>
                <a:path extrusionOk="0" h="2174" w="2847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1" name="Google Shape;9161;p61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9162" name="Google Shape;9162;p61"/>
            <p:cNvSpPr/>
            <p:nvPr/>
          </p:nvSpPr>
          <p:spPr>
            <a:xfrm>
              <a:off x="1493849" y="2775533"/>
              <a:ext cx="283985" cy="341080"/>
            </a:xfrm>
            <a:custGeom>
              <a:rect b="b" l="l" r="r" t="t"/>
              <a:pathLst>
                <a:path extrusionOk="0" h="10741" w="8943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1"/>
            <p:cNvSpPr/>
            <p:nvPr/>
          </p:nvSpPr>
          <p:spPr>
            <a:xfrm>
              <a:off x="1590638" y="2834153"/>
              <a:ext cx="88501" cy="84754"/>
            </a:xfrm>
            <a:custGeom>
              <a:rect b="b" l="l" r="r" t="t"/>
              <a:pathLst>
                <a:path extrusionOk="0" h="2669" w="2787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4" name="Google Shape;9164;p61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9165" name="Google Shape;9165;p61"/>
            <p:cNvSpPr/>
            <p:nvPr/>
          </p:nvSpPr>
          <p:spPr>
            <a:xfrm>
              <a:off x="2076490" y="3057581"/>
              <a:ext cx="40869" cy="40869"/>
            </a:xfrm>
            <a:custGeom>
              <a:rect b="b" l="l" r="r" t="t"/>
              <a:pathLst>
                <a:path extrusionOk="0" h="1287" w="1287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1"/>
            <p:cNvSpPr/>
            <p:nvPr/>
          </p:nvSpPr>
          <p:spPr>
            <a:xfrm>
              <a:off x="2208432" y="3057581"/>
              <a:ext cx="40869" cy="40869"/>
            </a:xfrm>
            <a:custGeom>
              <a:rect b="b" l="l" r="r" t="t"/>
              <a:pathLst>
                <a:path extrusionOk="0" h="1287" w="1287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1"/>
            <p:cNvSpPr/>
            <p:nvPr/>
          </p:nvSpPr>
          <p:spPr>
            <a:xfrm>
              <a:off x="1952836" y="2774422"/>
              <a:ext cx="372835" cy="342573"/>
            </a:xfrm>
            <a:custGeom>
              <a:rect b="b" l="l" r="r" t="t"/>
              <a:pathLst>
                <a:path extrusionOk="0" h="10788" w="11741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8" name="Google Shape;9168;p61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9169" name="Google Shape;9169;p61"/>
            <p:cNvSpPr/>
            <p:nvPr/>
          </p:nvSpPr>
          <p:spPr>
            <a:xfrm>
              <a:off x="3079916" y="2840504"/>
              <a:ext cx="313454" cy="276491"/>
            </a:xfrm>
            <a:custGeom>
              <a:rect b="b" l="l" r="r" t="t"/>
              <a:pathLst>
                <a:path extrusionOk="0" h="8707" w="9871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61"/>
            <p:cNvSpPr/>
            <p:nvPr/>
          </p:nvSpPr>
          <p:spPr>
            <a:xfrm>
              <a:off x="3244375" y="2840250"/>
              <a:ext cx="124416" cy="45727"/>
            </a:xfrm>
            <a:custGeom>
              <a:rect b="b" l="l" r="r" t="t"/>
              <a:pathLst>
                <a:path extrusionOk="0" h="1440" w="3918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61"/>
            <p:cNvSpPr/>
            <p:nvPr/>
          </p:nvSpPr>
          <p:spPr>
            <a:xfrm>
              <a:off x="3198267" y="2744477"/>
              <a:ext cx="214378" cy="145279"/>
            </a:xfrm>
            <a:custGeom>
              <a:rect b="b" l="l" r="r" t="t"/>
              <a:pathLst>
                <a:path extrusionOk="0" h="4575" w="6751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2" name="Google Shape;9172;p61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9173" name="Google Shape;9173;p61"/>
            <p:cNvSpPr/>
            <p:nvPr/>
          </p:nvSpPr>
          <p:spPr>
            <a:xfrm>
              <a:off x="3620576" y="2745525"/>
              <a:ext cx="336889" cy="355592"/>
            </a:xfrm>
            <a:custGeom>
              <a:rect b="b" l="l" r="r" t="t"/>
              <a:pathLst>
                <a:path extrusionOk="0" h="11198" w="10609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61"/>
            <p:cNvSpPr/>
            <p:nvPr/>
          </p:nvSpPr>
          <p:spPr>
            <a:xfrm>
              <a:off x="3738896" y="2800747"/>
              <a:ext cx="218570" cy="258771"/>
            </a:xfrm>
            <a:custGeom>
              <a:rect b="b" l="l" r="r" t="t"/>
              <a:pathLst>
                <a:path extrusionOk="0" h="8149" w="6883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5" name="Google Shape;9175;p61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9176" name="Google Shape;9176;p61"/>
            <p:cNvSpPr/>
            <p:nvPr/>
          </p:nvSpPr>
          <p:spPr>
            <a:xfrm>
              <a:off x="4219825" y="2822435"/>
              <a:ext cx="103267" cy="29056"/>
            </a:xfrm>
            <a:custGeom>
              <a:rect b="b" l="l" r="r" t="t"/>
              <a:pathLst>
                <a:path extrusionOk="0" h="915" w="3252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61"/>
            <p:cNvSpPr/>
            <p:nvPr/>
          </p:nvSpPr>
          <p:spPr>
            <a:xfrm>
              <a:off x="4126815" y="2760704"/>
              <a:ext cx="380393" cy="363118"/>
            </a:xfrm>
            <a:custGeom>
              <a:rect b="b" l="l" r="r" t="t"/>
              <a:pathLst>
                <a:path extrusionOk="0" h="11435" w="11979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1"/>
            <p:cNvSpPr/>
            <p:nvPr/>
          </p:nvSpPr>
          <p:spPr>
            <a:xfrm>
              <a:off x="4278826" y="2791379"/>
              <a:ext cx="103998" cy="201962"/>
            </a:xfrm>
            <a:custGeom>
              <a:rect b="b" l="l" r="r" t="t"/>
              <a:pathLst>
                <a:path extrusionOk="0" h="6360" w="3275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61"/>
            <p:cNvSpPr/>
            <p:nvPr/>
          </p:nvSpPr>
          <p:spPr>
            <a:xfrm>
              <a:off x="4159332" y="2791379"/>
              <a:ext cx="105903" cy="201962"/>
            </a:xfrm>
            <a:custGeom>
              <a:rect b="b" l="l" r="r" t="t"/>
              <a:pathLst>
                <a:path extrusionOk="0" h="6360" w="3335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0" name="Google Shape;9180;p61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9181" name="Google Shape;9181;p61"/>
            <p:cNvSpPr/>
            <p:nvPr/>
          </p:nvSpPr>
          <p:spPr>
            <a:xfrm>
              <a:off x="4828918" y="2895345"/>
              <a:ext cx="69226" cy="69258"/>
            </a:xfrm>
            <a:custGeom>
              <a:rect b="b" l="l" r="r" t="t"/>
              <a:pathLst>
                <a:path extrusionOk="0" h="2181" w="218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61"/>
            <p:cNvSpPr/>
            <p:nvPr/>
          </p:nvSpPr>
          <p:spPr>
            <a:xfrm>
              <a:off x="4675986" y="2745684"/>
              <a:ext cx="381346" cy="368644"/>
            </a:xfrm>
            <a:custGeom>
              <a:rect b="b" l="l" r="r" t="t"/>
              <a:pathLst>
                <a:path extrusionOk="0" h="11609" w="12009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3" name="Google Shape;9183;p61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9184" name="Google Shape;9184;p61"/>
            <p:cNvSpPr/>
            <p:nvPr/>
          </p:nvSpPr>
          <p:spPr>
            <a:xfrm>
              <a:off x="5220616" y="2791061"/>
              <a:ext cx="373185" cy="302466"/>
            </a:xfrm>
            <a:custGeom>
              <a:rect b="b" l="l" r="r" t="t"/>
              <a:pathLst>
                <a:path extrusionOk="0" h="9525" w="11752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61"/>
            <p:cNvSpPr/>
            <p:nvPr/>
          </p:nvSpPr>
          <p:spPr>
            <a:xfrm>
              <a:off x="5244432" y="2849268"/>
              <a:ext cx="326314" cy="11368"/>
            </a:xfrm>
            <a:custGeom>
              <a:rect b="b" l="l" r="r" t="t"/>
              <a:pathLst>
                <a:path extrusionOk="0" h="358" w="10276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61"/>
            <p:cNvSpPr/>
            <p:nvPr/>
          </p:nvSpPr>
          <p:spPr>
            <a:xfrm>
              <a:off x="5261834" y="289613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61"/>
            <p:cNvSpPr/>
            <p:nvPr/>
          </p:nvSpPr>
          <p:spPr>
            <a:xfrm>
              <a:off x="5343507" y="289613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61"/>
            <p:cNvSpPr/>
            <p:nvPr/>
          </p:nvSpPr>
          <p:spPr>
            <a:xfrm>
              <a:off x="5506823" y="2896139"/>
              <a:ext cx="46172" cy="11400"/>
            </a:xfrm>
            <a:custGeom>
              <a:rect b="b" l="l" r="r" t="t"/>
              <a:pathLst>
                <a:path extrusionOk="0" h="359" w="1454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1"/>
            <p:cNvSpPr/>
            <p:nvPr/>
          </p:nvSpPr>
          <p:spPr>
            <a:xfrm>
              <a:off x="5261834" y="2942660"/>
              <a:ext cx="46521" cy="11368"/>
            </a:xfrm>
            <a:custGeom>
              <a:rect b="b" l="l" r="r" t="t"/>
              <a:pathLst>
                <a:path extrusionOk="0" h="358" w="1465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1"/>
            <p:cNvSpPr/>
            <p:nvPr/>
          </p:nvSpPr>
          <p:spPr>
            <a:xfrm>
              <a:off x="5424768" y="2942660"/>
              <a:ext cx="46553" cy="11368"/>
            </a:xfrm>
            <a:custGeom>
              <a:rect b="b" l="l" r="r" t="t"/>
              <a:pathLst>
                <a:path extrusionOk="0" h="358" w="1466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61"/>
            <p:cNvSpPr/>
            <p:nvPr/>
          </p:nvSpPr>
          <p:spPr>
            <a:xfrm>
              <a:off x="5261834" y="298914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61"/>
            <p:cNvSpPr/>
            <p:nvPr/>
          </p:nvSpPr>
          <p:spPr>
            <a:xfrm>
              <a:off x="5343507" y="298914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1"/>
            <p:cNvSpPr/>
            <p:nvPr/>
          </p:nvSpPr>
          <p:spPr>
            <a:xfrm>
              <a:off x="5506823" y="2989149"/>
              <a:ext cx="46172" cy="11400"/>
            </a:xfrm>
            <a:custGeom>
              <a:rect b="b" l="l" r="r" t="t"/>
              <a:pathLst>
                <a:path extrusionOk="0" h="359" w="1454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1"/>
            <p:cNvSpPr/>
            <p:nvPr/>
          </p:nvSpPr>
          <p:spPr>
            <a:xfrm>
              <a:off x="5343507" y="3036051"/>
              <a:ext cx="46521" cy="10987"/>
            </a:xfrm>
            <a:custGeom>
              <a:rect b="b" l="l" r="r" t="t"/>
              <a:pathLst>
                <a:path extrusionOk="0" h="346" w="1465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61"/>
            <p:cNvSpPr/>
            <p:nvPr/>
          </p:nvSpPr>
          <p:spPr>
            <a:xfrm>
              <a:off x="5424768" y="3036051"/>
              <a:ext cx="46553" cy="10987"/>
            </a:xfrm>
            <a:custGeom>
              <a:rect b="b" l="l" r="r" t="t"/>
              <a:pathLst>
                <a:path extrusionOk="0" h="346" w="1466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61"/>
            <p:cNvSpPr/>
            <p:nvPr/>
          </p:nvSpPr>
          <p:spPr>
            <a:xfrm>
              <a:off x="5506823" y="3036051"/>
              <a:ext cx="46172" cy="10987"/>
            </a:xfrm>
            <a:custGeom>
              <a:rect b="b" l="l" r="r" t="t"/>
              <a:pathLst>
                <a:path extrusionOk="0" h="346" w="1454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1"/>
            <p:cNvSpPr/>
            <p:nvPr/>
          </p:nvSpPr>
          <p:spPr>
            <a:xfrm>
              <a:off x="5343126" y="2930752"/>
              <a:ext cx="46902" cy="33851"/>
            </a:xfrm>
            <a:custGeom>
              <a:rect b="b" l="l" r="r" t="t"/>
              <a:pathLst>
                <a:path extrusionOk="0" h="1066" w="1477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1"/>
            <p:cNvSpPr/>
            <p:nvPr/>
          </p:nvSpPr>
          <p:spPr>
            <a:xfrm>
              <a:off x="5506442" y="2930752"/>
              <a:ext cx="47283" cy="33851"/>
            </a:xfrm>
            <a:custGeom>
              <a:rect b="b" l="l" r="r" t="t"/>
              <a:pathLst>
                <a:path extrusionOk="0" h="1066" w="1489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61"/>
            <p:cNvSpPr/>
            <p:nvPr/>
          </p:nvSpPr>
          <p:spPr>
            <a:xfrm>
              <a:off x="5424419" y="2977336"/>
              <a:ext cx="47283" cy="34168"/>
            </a:xfrm>
            <a:custGeom>
              <a:rect b="b" l="l" r="r" t="t"/>
              <a:pathLst>
                <a:path extrusionOk="0" h="1076" w="1489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61"/>
            <p:cNvSpPr/>
            <p:nvPr/>
          </p:nvSpPr>
          <p:spPr>
            <a:xfrm>
              <a:off x="5261453" y="3024143"/>
              <a:ext cx="47283" cy="33851"/>
            </a:xfrm>
            <a:custGeom>
              <a:rect b="b" l="l" r="r" t="t"/>
              <a:pathLst>
                <a:path extrusionOk="0" h="1066" w="1489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61"/>
            <p:cNvSpPr/>
            <p:nvPr/>
          </p:nvSpPr>
          <p:spPr>
            <a:xfrm>
              <a:off x="5424419" y="2884231"/>
              <a:ext cx="47283" cy="33883"/>
            </a:xfrm>
            <a:custGeom>
              <a:rect b="b" l="l" r="r" t="t"/>
              <a:pathLst>
                <a:path extrusionOk="0" h="1067" w="1489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2" name="Google Shape;9202;p61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9203" name="Google Shape;9203;p61"/>
            <p:cNvSpPr/>
            <p:nvPr/>
          </p:nvSpPr>
          <p:spPr>
            <a:xfrm>
              <a:off x="6089464" y="3014490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61"/>
            <p:cNvSpPr/>
            <p:nvPr/>
          </p:nvSpPr>
          <p:spPr>
            <a:xfrm>
              <a:off x="6051644" y="3070823"/>
              <a:ext cx="13274" cy="13274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61"/>
            <p:cNvSpPr/>
            <p:nvPr/>
          </p:nvSpPr>
          <p:spPr>
            <a:xfrm>
              <a:off x="5943518" y="3005789"/>
              <a:ext cx="13242" cy="12893"/>
            </a:xfrm>
            <a:custGeom>
              <a:rect b="b" l="l" r="r" t="t"/>
              <a:pathLst>
                <a:path extrusionOk="0" h="406" w="417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61"/>
            <p:cNvSpPr/>
            <p:nvPr/>
          </p:nvSpPr>
          <p:spPr>
            <a:xfrm>
              <a:off x="5965429" y="3070823"/>
              <a:ext cx="13655" cy="13274"/>
            </a:xfrm>
            <a:custGeom>
              <a:rect b="b" l="l" r="r" t="t"/>
              <a:pathLst>
                <a:path extrusionOk="0" h="418" w="43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61"/>
            <p:cNvSpPr/>
            <p:nvPr/>
          </p:nvSpPr>
          <p:spPr>
            <a:xfrm>
              <a:off x="6004392" y="3019412"/>
              <a:ext cx="16290" cy="15909"/>
            </a:xfrm>
            <a:custGeom>
              <a:rect b="b" l="l" r="r" t="t"/>
              <a:pathLst>
                <a:path extrusionOk="0" h="501" w="513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61"/>
            <p:cNvSpPr/>
            <p:nvPr/>
          </p:nvSpPr>
          <p:spPr>
            <a:xfrm>
              <a:off x="5864861" y="2772517"/>
              <a:ext cx="284366" cy="344097"/>
            </a:xfrm>
            <a:custGeom>
              <a:rect b="b" l="l" r="r" t="t"/>
              <a:pathLst>
                <a:path extrusionOk="0" h="10836" w="8955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09" name="Google Shape;9209;p61"/>
          <p:cNvSpPr/>
          <p:nvPr/>
        </p:nvSpPr>
        <p:spPr>
          <a:xfrm>
            <a:off x="6340868" y="2770643"/>
            <a:ext cx="343335" cy="343303"/>
          </a:xfrm>
          <a:custGeom>
            <a:rect b="b" l="l" r="r" t="t"/>
            <a:pathLst>
              <a:path extrusionOk="0" h="10811" w="10812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10" name="Google Shape;9210;p61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9211" name="Google Shape;9211;p61"/>
            <p:cNvSpPr/>
            <p:nvPr/>
          </p:nvSpPr>
          <p:spPr>
            <a:xfrm>
              <a:off x="7066407" y="2897282"/>
              <a:ext cx="9876" cy="14798"/>
            </a:xfrm>
            <a:custGeom>
              <a:rect b="b" l="l" r="r" t="t"/>
              <a:pathLst>
                <a:path extrusionOk="0" h="466" w="311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1"/>
            <p:cNvSpPr/>
            <p:nvPr/>
          </p:nvSpPr>
          <p:spPr>
            <a:xfrm>
              <a:off x="7127662" y="2897282"/>
              <a:ext cx="9495" cy="14798"/>
            </a:xfrm>
            <a:custGeom>
              <a:rect b="b" l="l" r="r" t="t"/>
              <a:pathLst>
                <a:path extrusionOk="0" h="466" w="299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61"/>
            <p:cNvSpPr/>
            <p:nvPr/>
          </p:nvSpPr>
          <p:spPr>
            <a:xfrm>
              <a:off x="7081935" y="2933292"/>
              <a:ext cx="40837" cy="14703"/>
            </a:xfrm>
            <a:custGeom>
              <a:rect b="b" l="l" r="r" t="t"/>
              <a:pathLst>
                <a:path extrusionOk="0" h="463" w="1286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61"/>
            <p:cNvSpPr/>
            <p:nvPr/>
          </p:nvSpPr>
          <p:spPr>
            <a:xfrm>
              <a:off x="6974158" y="2789537"/>
              <a:ext cx="255247" cy="327458"/>
            </a:xfrm>
            <a:custGeom>
              <a:rect b="b" l="l" r="r" t="t"/>
              <a:pathLst>
                <a:path extrusionOk="0" h="10312" w="8038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61"/>
            <p:cNvSpPr/>
            <p:nvPr/>
          </p:nvSpPr>
          <p:spPr>
            <a:xfrm>
              <a:off x="7061135" y="2881785"/>
              <a:ext cx="20069" cy="9495"/>
            </a:xfrm>
            <a:custGeom>
              <a:rect b="b" l="l" r="r" t="t"/>
              <a:pathLst>
                <a:path extrusionOk="0" h="299" w="632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61"/>
            <p:cNvSpPr/>
            <p:nvPr/>
          </p:nvSpPr>
          <p:spPr>
            <a:xfrm>
              <a:off x="7122740" y="2881785"/>
              <a:ext cx="19688" cy="9495"/>
            </a:xfrm>
            <a:custGeom>
              <a:rect b="b" l="l" r="r" t="t"/>
              <a:pathLst>
                <a:path extrusionOk="0" h="299" w="62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7" name="Google Shape;9217;p61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9218" name="Google Shape;9218;p61"/>
            <p:cNvSpPr/>
            <p:nvPr/>
          </p:nvSpPr>
          <p:spPr>
            <a:xfrm>
              <a:off x="7616911" y="2907507"/>
              <a:ext cx="9463" cy="14385"/>
            </a:xfrm>
            <a:custGeom>
              <a:rect b="b" l="l" r="r" t="t"/>
              <a:pathLst>
                <a:path extrusionOk="0" h="453" w="298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61"/>
            <p:cNvSpPr/>
            <p:nvPr/>
          </p:nvSpPr>
          <p:spPr>
            <a:xfrm>
              <a:off x="7678548" y="2907507"/>
              <a:ext cx="9463" cy="14385"/>
            </a:xfrm>
            <a:custGeom>
              <a:rect b="b" l="l" r="r" t="t"/>
              <a:pathLst>
                <a:path extrusionOk="0" h="453" w="298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61"/>
            <p:cNvSpPr/>
            <p:nvPr/>
          </p:nvSpPr>
          <p:spPr>
            <a:xfrm>
              <a:off x="7632408" y="2943136"/>
              <a:ext cx="40869" cy="14671"/>
            </a:xfrm>
            <a:custGeom>
              <a:rect b="b" l="l" r="r" t="t"/>
              <a:pathLst>
                <a:path extrusionOk="0" h="462" w="1287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61"/>
            <p:cNvSpPr/>
            <p:nvPr/>
          </p:nvSpPr>
          <p:spPr>
            <a:xfrm>
              <a:off x="7530697" y="2790299"/>
              <a:ext cx="244291" cy="326314"/>
            </a:xfrm>
            <a:custGeom>
              <a:rect b="b" l="l" r="r" t="t"/>
              <a:pathLst>
                <a:path extrusionOk="0" h="10276" w="7693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61"/>
            <p:cNvSpPr/>
            <p:nvPr/>
          </p:nvSpPr>
          <p:spPr>
            <a:xfrm>
              <a:off x="7611608" y="2891630"/>
              <a:ext cx="20069" cy="9463"/>
            </a:xfrm>
            <a:custGeom>
              <a:rect b="b" l="l" r="r" t="t"/>
              <a:pathLst>
                <a:path extrusionOk="0" h="298" w="632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61"/>
            <p:cNvSpPr/>
            <p:nvPr/>
          </p:nvSpPr>
          <p:spPr>
            <a:xfrm>
              <a:off x="7673245" y="2891630"/>
              <a:ext cx="19688" cy="9463"/>
            </a:xfrm>
            <a:custGeom>
              <a:rect b="b" l="l" r="r" t="t"/>
              <a:pathLst>
                <a:path extrusionOk="0" h="298" w="62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4" name="Google Shape;9224;p61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9225" name="Google Shape;9225;p61"/>
            <p:cNvSpPr/>
            <p:nvPr/>
          </p:nvSpPr>
          <p:spPr>
            <a:xfrm>
              <a:off x="8046398" y="2894646"/>
              <a:ext cx="40869" cy="45759"/>
            </a:xfrm>
            <a:custGeom>
              <a:rect b="b" l="l" r="r" t="t"/>
              <a:pathLst>
                <a:path extrusionOk="0" h="1441" w="1287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1"/>
            <p:cNvSpPr/>
            <p:nvPr/>
          </p:nvSpPr>
          <p:spPr>
            <a:xfrm>
              <a:off x="7988191" y="2832248"/>
              <a:ext cx="332348" cy="283985"/>
            </a:xfrm>
            <a:custGeom>
              <a:rect b="b" l="l" r="r" t="t"/>
              <a:pathLst>
                <a:path extrusionOk="0" h="8943" w="10466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61"/>
            <p:cNvSpPr/>
            <p:nvPr/>
          </p:nvSpPr>
          <p:spPr>
            <a:xfrm>
              <a:off x="8212381" y="2974320"/>
              <a:ext cx="18577" cy="14861"/>
            </a:xfrm>
            <a:custGeom>
              <a:rect b="b" l="l" r="r" t="t"/>
              <a:pathLst>
                <a:path extrusionOk="0" h="468" w="585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8" name="Google Shape;9228;p61"/>
          <p:cNvSpPr/>
          <p:nvPr/>
        </p:nvSpPr>
        <p:spPr>
          <a:xfrm>
            <a:off x="2498418" y="3245126"/>
            <a:ext cx="365627" cy="292273"/>
          </a:xfrm>
          <a:custGeom>
            <a:rect b="b" l="l" r="r" t="t"/>
            <a:pathLst>
              <a:path extrusionOk="0" h="9204" w="11514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9" name="Google Shape;9229;p61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9230" name="Google Shape;9230;p61"/>
            <p:cNvSpPr/>
            <p:nvPr/>
          </p:nvSpPr>
          <p:spPr>
            <a:xfrm>
              <a:off x="3588440" y="3258368"/>
              <a:ext cx="364484" cy="262423"/>
            </a:xfrm>
            <a:custGeom>
              <a:rect b="b" l="l" r="r" t="t"/>
              <a:pathLst>
                <a:path extrusionOk="0" h="8264" w="11478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61"/>
            <p:cNvSpPr/>
            <p:nvPr/>
          </p:nvSpPr>
          <p:spPr>
            <a:xfrm>
              <a:off x="3685992" y="3347949"/>
              <a:ext cx="10606" cy="133498"/>
            </a:xfrm>
            <a:custGeom>
              <a:rect b="b" l="l" r="r" t="t"/>
              <a:pathLst>
                <a:path extrusionOk="0" h="4204" w="334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61"/>
            <p:cNvSpPr/>
            <p:nvPr/>
          </p:nvSpPr>
          <p:spPr>
            <a:xfrm>
              <a:off x="3862549" y="3329785"/>
              <a:ext cx="40107" cy="30675"/>
            </a:xfrm>
            <a:custGeom>
              <a:rect b="b" l="l" r="r" t="t"/>
              <a:pathLst>
                <a:path extrusionOk="0" h="966" w="1263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61"/>
            <p:cNvSpPr/>
            <p:nvPr/>
          </p:nvSpPr>
          <p:spPr>
            <a:xfrm>
              <a:off x="3703743" y="3323942"/>
              <a:ext cx="183417" cy="182083"/>
            </a:xfrm>
            <a:custGeom>
              <a:rect b="b" l="l" r="r" t="t"/>
              <a:pathLst>
                <a:path extrusionOk="0" h="5734" w="5776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61"/>
            <p:cNvSpPr/>
            <p:nvPr/>
          </p:nvSpPr>
          <p:spPr>
            <a:xfrm>
              <a:off x="3733624" y="3358174"/>
              <a:ext cx="138039" cy="114667"/>
            </a:xfrm>
            <a:custGeom>
              <a:rect b="b" l="l" r="r" t="t"/>
              <a:pathLst>
                <a:path extrusionOk="0" h="3611" w="4347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61"/>
            <p:cNvSpPr/>
            <p:nvPr/>
          </p:nvSpPr>
          <p:spPr>
            <a:xfrm>
              <a:off x="3777478" y="3386087"/>
              <a:ext cx="51062" cy="43282"/>
            </a:xfrm>
            <a:custGeom>
              <a:rect b="b" l="l" r="r" t="t"/>
              <a:pathLst>
                <a:path extrusionOk="0" h="1363" w="1608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6" name="Google Shape;9236;p61"/>
          <p:cNvSpPr/>
          <p:nvPr/>
        </p:nvSpPr>
        <p:spPr>
          <a:xfrm>
            <a:off x="5263326" y="3229852"/>
            <a:ext cx="323298" cy="320789"/>
          </a:xfrm>
          <a:custGeom>
            <a:rect b="b" l="l" r="r" t="t"/>
            <a:pathLst>
              <a:path extrusionOk="0" h="10102" w="10181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7" name="Google Shape;9237;p61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9238" name="Google Shape;9238;p61"/>
            <p:cNvSpPr/>
            <p:nvPr/>
          </p:nvSpPr>
          <p:spPr>
            <a:xfrm>
              <a:off x="5765817" y="3227724"/>
              <a:ext cx="364865" cy="324822"/>
            </a:xfrm>
            <a:custGeom>
              <a:rect b="b" l="l" r="r" t="t"/>
              <a:pathLst>
                <a:path extrusionOk="0" h="10229" w="1149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61"/>
            <p:cNvSpPr/>
            <p:nvPr/>
          </p:nvSpPr>
          <p:spPr>
            <a:xfrm>
              <a:off x="6022144" y="3250429"/>
              <a:ext cx="85484" cy="84341"/>
            </a:xfrm>
            <a:custGeom>
              <a:rect b="b" l="l" r="r" t="t"/>
              <a:pathLst>
                <a:path extrusionOk="0" h="2656" w="2692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61"/>
            <p:cNvSpPr/>
            <p:nvPr/>
          </p:nvSpPr>
          <p:spPr>
            <a:xfrm>
              <a:off x="5862987" y="3250429"/>
              <a:ext cx="73386" cy="43504"/>
            </a:xfrm>
            <a:custGeom>
              <a:rect b="b" l="l" r="r" t="t"/>
              <a:pathLst>
                <a:path extrusionOk="0" h="1370" w="2311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1" name="Google Shape;9241;p61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9242" name="Google Shape;9242;p61"/>
            <p:cNvSpPr/>
            <p:nvPr/>
          </p:nvSpPr>
          <p:spPr>
            <a:xfrm>
              <a:off x="6357508" y="3277453"/>
              <a:ext cx="26865" cy="25912"/>
            </a:xfrm>
            <a:custGeom>
              <a:rect b="b" l="l" r="r" t="t"/>
              <a:pathLst>
                <a:path extrusionOk="0" h="816" w="846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61"/>
            <p:cNvSpPr/>
            <p:nvPr/>
          </p:nvSpPr>
          <p:spPr>
            <a:xfrm>
              <a:off x="6276596" y="3358746"/>
              <a:ext cx="26896" cy="25912"/>
            </a:xfrm>
            <a:custGeom>
              <a:rect b="b" l="l" r="r" t="t"/>
              <a:pathLst>
                <a:path extrusionOk="0" h="816" w="847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61"/>
            <p:cNvSpPr/>
            <p:nvPr/>
          </p:nvSpPr>
          <p:spPr>
            <a:xfrm>
              <a:off x="6357508" y="3358365"/>
              <a:ext cx="26865" cy="25912"/>
            </a:xfrm>
            <a:custGeom>
              <a:rect b="b" l="l" r="r" t="t"/>
              <a:pathLst>
                <a:path extrusionOk="0" h="816" w="846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61"/>
            <p:cNvSpPr/>
            <p:nvPr/>
          </p:nvSpPr>
          <p:spPr>
            <a:xfrm>
              <a:off x="6276596" y="3277453"/>
              <a:ext cx="26896" cy="25912"/>
            </a:xfrm>
            <a:custGeom>
              <a:rect b="b" l="l" r="r" t="t"/>
              <a:pathLst>
                <a:path extrusionOk="0" h="816" w="847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1"/>
            <p:cNvSpPr/>
            <p:nvPr/>
          </p:nvSpPr>
          <p:spPr>
            <a:xfrm>
              <a:off x="6526508" y="3290314"/>
              <a:ext cx="21593" cy="19879"/>
            </a:xfrm>
            <a:custGeom>
              <a:rect b="b" l="l" r="r" t="t"/>
              <a:pathLst>
                <a:path extrusionOk="0" h="626" w="68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61"/>
            <p:cNvSpPr/>
            <p:nvPr/>
          </p:nvSpPr>
          <p:spPr>
            <a:xfrm>
              <a:off x="6465253" y="3352299"/>
              <a:ext cx="20831" cy="19498"/>
            </a:xfrm>
            <a:custGeom>
              <a:rect b="b" l="l" r="r" t="t"/>
              <a:pathLst>
                <a:path extrusionOk="0" h="614" w="656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61"/>
            <p:cNvSpPr/>
            <p:nvPr/>
          </p:nvSpPr>
          <p:spPr>
            <a:xfrm>
              <a:off x="6526508" y="3352299"/>
              <a:ext cx="21593" cy="19498"/>
            </a:xfrm>
            <a:custGeom>
              <a:rect b="b" l="l" r="r" t="t"/>
              <a:pathLst>
                <a:path extrusionOk="0" h="614" w="68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1"/>
            <p:cNvSpPr/>
            <p:nvPr/>
          </p:nvSpPr>
          <p:spPr>
            <a:xfrm>
              <a:off x="6465253" y="3290314"/>
              <a:ext cx="20831" cy="19879"/>
            </a:xfrm>
            <a:custGeom>
              <a:rect b="b" l="l" r="r" t="t"/>
              <a:pathLst>
                <a:path extrusionOk="0" h="626" w="656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61"/>
            <p:cNvSpPr/>
            <p:nvPr/>
          </p:nvSpPr>
          <p:spPr>
            <a:xfrm>
              <a:off x="6304573" y="3437180"/>
              <a:ext cx="119145" cy="13274"/>
            </a:xfrm>
            <a:custGeom>
              <a:rect b="b" l="l" r="r" t="t"/>
              <a:pathLst>
                <a:path extrusionOk="0" h="418" w="3752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61"/>
            <p:cNvSpPr/>
            <p:nvPr/>
          </p:nvSpPr>
          <p:spPr>
            <a:xfrm>
              <a:off x="6304573" y="3500341"/>
              <a:ext cx="25372" cy="13242"/>
            </a:xfrm>
            <a:custGeom>
              <a:rect b="b" l="l" r="r" t="t"/>
              <a:pathLst>
                <a:path extrusionOk="0" h="417" w="799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61"/>
            <p:cNvSpPr/>
            <p:nvPr/>
          </p:nvSpPr>
          <p:spPr>
            <a:xfrm>
              <a:off x="6346934" y="3500341"/>
              <a:ext cx="76784" cy="13242"/>
            </a:xfrm>
            <a:custGeom>
              <a:rect b="b" l="l" r="r" t="t"/>
              <a:pathLst>
                <a:path extrusionOk="0" h="417" w="2418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61"/>
            <p:cNvSpPr/>
            <p:nvPr/>
          </p:nvSpPr>
          <p:spPr>
            <a:xfrm>
              <a:off x="6304573" y="3468935"/>
              <a:ext cx="119145" cy="12893"/>
            </a:xfrm>
            <a:custGeom>
              <a:rect b="b" l="l" r="r" t="t"/>
              <a:pathLst>
                <a:path extrusionOk="0" h="406" w="3752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61"/>
            <p:cNvSpPr/>
            <p:nvPr/>
          </p:nvSpPr>
          <p:spPr>
            <a:xfrm>
              <a:off x="6228583" y="3237664"/>
              <a:ext cx="357688" cy="186338"/>
            </a:xfrm>
            <a:custGeom>
              <a:rect b="b" l="l" r="r" t="t"/>
              <a:pathLst>
                <a:path extrusionOk="0" h="5868" w="11264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1"/>
            <p:cNvSpPr/>
            <p:nvPr/>
          </p:nvSpPr>
          <p:spPr>
            <a:xfrm>
              <a:off x="6295141" y="3295775"/>
              <a:ext cx="70718" cy="71131"/>
            </a:xfrm>
            <a:custGeom>
              <a:rect b="b" l="l" r="r" t="t"/>
              <a:pathLst>
                <a:path extrusionOk="0" h="2240" w="2227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61"/>
            <p:cNvSpPr/>
            <p:nvPr/>
          </p:nvSpPr>
          <p:spPr>
            <a:xfrm>
              <a:off x="6482273" y="3306763"/>
              <a:ext cx="48045" cy="48045"/>
            </a:xfrm>
            <a:custGeom>
              <a:rect b="b" l="l" r="r" t="t"/>
              <a:pathLst>
                <a:path extrusionOk="0" h="1513" w="1513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61"/>
            <p:cNvSpPr/>
            <p:nvPr/>
          </p:nvSpPr>
          <p:spPr>
            <a:xfrm>
              <a:off x="6456584" y="3437180"/>
              <a:ext cx="76784" cy="76403"/>
            </a:xfrm>
            <a:custGeom>
              <a:rect b="b" l="l" r="r" t="t"/>
              <a:pathLst>
                <a:path extrusionOk="0" h="2406" w="2418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1"/>
            <p:cNvSpPr/>
            <p:nvPr/>
          </p:nvSpPr>
          <p:spPr>
            <a:xfrm>
              <a:off x="6268658" y="3367351"/>
              <a:ext cx="406464" cy="174208"/>
            </a:xfrm>
            <a:custGeom>
              <a:rect b="b" l="l" r="r" t="t"/>
              <a:pathLst>
                <a:path extrusionOk="0" h="5486" w="1280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9" name="Google Shape;9259;p61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9260" name="Google Shape;9260;p61"/>
            <p:cNvSpPr/>
            <p:nvPr/>
          </p:nvSpPr>
          <p:spPr>
            <a:xfrm>
              <a:off x="928229" y="3269323"/>
              <a:ext cx="240131" cy="240100"/>
            </a:xfrm>
            <a:custGeom>
              <a:rect b="b" l="l" r="r" t="t"/>
              <a:pathLst>
                <a:path extrusionOk="0" h="7561" w="7562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1"/>
            <p:cNvSpPr/>
            <p:nvPr/>
          </p:nvSpPr>
          <p:spPr>
            <a:xfrm>
              <a:off x="956205" y="3297681"/>
              <a:ext cx="184179" cy="184147"/>
            </a:xfrm>
            <a:custGeom>
              <a:rect b="b" l="l" r="r" t="t"/>
              <a:pathLst>
                <a:path extrusionOk="0" h="5799" w="580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61"/>
            <p:cNvSpPr/>
            <p:nvPr/>
          </p:nvSpPr>
          <p:spPr>
            <a:xfrm>
              <a:off x="1042039" y="3207306"/>
              <a:ext cx="12511" cy="47664"/>
            </a:xfrm>
            <a:custGeom>
              <a:rect b="b" l="l" r="r" t="t"/>
              <a:pathLst>
                <a:path extrusionOk="0" h="1501" w="394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61"/>
            <p:cNvSpPr/>
            <p:nvPr/>
          </p:nvSpPr>
          <p:spPr>
            <a:xfrm>
              <a:off x="1042039" y="3524538"/>
              <a:ext cx="12511" cy="47664"/>
            </a:xfrm>
            <a:custGeom>
              <a:rect b="b" l="l" r="r" t="t"/>
              <a:pathLst>
                <a:path extrusionOk="0" h="1501" w="394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61"/>
            <p:cNvSpPr/>
            <p:nvPr/>
          </p:nvSpPr>
          <p:spPr>
            <a:xfrm>
              <a:off x="953188" y="3230836"/>
              <a:ext cx="31406" cy="43441"/>
            </a:xfrm>
            <a:custGeom>
              <a:rect b="b" l="l" r="r" t="t"/>
              <a:pathLst>
                <a:path extrusionOk="0" h="1368" w="989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61"/>
            <p:cNvSpPr/>
            <p:nvPr/>
          </p:nvSpPr>
          <p:spPr>
            <a:xfrm>
              <a:off x="1111614" y="3505485"/>
              <a:ext cx="30644" cy="42520"/>
            </a:xfrm>
            <a:custGeom>
              <a:rect b="b" l="l" r="r" t="t"/>
              <a:pathLst>
                <a:path extrusionOk="0" h="1339" w="965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61"/>
            <p:cNvSpPr/>
            <p:nvPr/>
          </p:nvSpPr>
          <p:spPr>
            <a:xfrm>
              <a:off x="888916" y="3295998"/>
              <a:ext cx="44648" cy="29691"/>
            </a:xfrm>
            <a:custGeom>
              <a:rect b="b" l="l" r="r" t="t"/>
              <a:pathLst>
                <a:path extrusionOk="0" h="935" w="1406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1"/>
            <p:cNvSpPr/>
            <p:nvPr/>
          </p:nvSpPr>
          <p:spPr>
            <a:xfrm>
              <a:off x="1162644" y="3454106"/>
              <a:ext cx="45029" cy="30390"/>
            </a:xfrm>
            <a:custGeom>
              <a:rect b="b" l="l" r="r" t="t"/>
              <a:pathLst>
                <a:path extrusionOk="0" h="957" w="1418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1"/>
            <p:cNvSpPr/>
            <p:nvPr/>
          </p:nvSpPr>
          <p:spPr>
            <a:xfrm>
              <a:off x="865862" y="3383864"/>
              <a:ext cx="47664" cy="12130"/>
            </a:xfrm>
            <a:custGeom>
              <a:rect b="b" l="l" r="r" t="t"/>
              <a:pathLst>
                <a:path extrusionOk="0" h="382" w="1501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61"/>
            <p:cNvSpPr/>
            <p:nvPr/>
          </p:nvSpPr>
          <p:spPr>
            <a:xfrm>
              <a:off x="1182300" y="3383864"/>
              <a:ext cx="48045" cy="12130"/>
            </a:xfrm>
            <a:custGeom>
              <a:rect b="b" l="l" r="r" t="t"/>
              <a:pathLst>
                <a:path extrusionOk="0" h="382" w="1513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61"/>
            <p:cNvSpPr/>
            <p:nvPr/>
          </p:nvSpPr>
          <p:spPr>
            <a:xfrm>
              <a:off x="888916" y="3454011"/>
              <a:ext cx="43885" cy="30104"/>
            </a:xfrm>
            <a:custGeom>
              <a:rect b="b" l="l" r="r" t="t"/>
              <a:pathLst>
                <a:path extrusionOk="0" h="948" w="1382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61"/>
            <p:cNvSpPr/>
            <p:nvPr/>
          </p:nvSpPr>
          <p:spPr>
            <a:xfrm>
              <a:off x="1163025" y="3295648"/>
              <a:ext cx="44648" cy="30040"/>
            </a:xfrm>
            <a:custGeom>
              <a:rect b="b" l="l" r="r" t="t"/>
              <a:pathLst>
                <a:path extrusionOk="0" h="946" w="1406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1"/>
            <p:cNvSpPr/>
            <p:nvPr/>
          </p:nvSpPr>
          <p:spPr>
            <a:xfrm>
              <a:off x="953188" y="3505835"/>
              <a:ext cx="31787" cy="43282"/>
            </a:xfrm>
            <a:custGeom>
              <a:rect b="b" l="l" r="r" t="t"/>
              <a:pathLst>
                <a:path extrusionOk="0" h="1363" w="1001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61"/>
            <p:cNvSpPr/>
            <p:nvPr/>
          </p:nvSpPr>
          <p:spPr>
            <a:xfrm>
              <a:off x="1111614" y="3231726"/>
              <a:ext cx="31025" cy="42933"/>
            </a:xfrm>
            <a:custGeom>
              <a:rect b="b" l="l" r="r" t="t"/>
              <a:pathLst>
                <a:path extrusionOk="0" h="1352" w="977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4" name="Google Shape;9274;p61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9275" name="Google Shape;9275;p61"/>
            <p:cNvSpPr/>
            <p:nvPr/>
          </p:nvSpPr>
          <p:spPr>
            <a:xfrm>
              <a:off x="1535067" y="3226962"/>
              <a:ext cx="12130" cy="37090"/>
            </a:xfrm>
            <a:custGeom>
              <a:rect b="b" l="l" r="r" t="t"/>
              <a:pathLst>
                <a:path extrusionOk="0" h="1168" w="382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1"/>
            <p:cNvSpPr/>
            <p:nvPr/>
          </p:nvSpPr>
          <p:spPr>
            <a:xfrm>
              <a:off x="1472287" y="3243221"/>
              <a:ext cx="25753" cy="34073"/>
            </a:xfrm>
            <a:custGeom>
              <a:rect b="b" l="l" r="r" t="t"/>
              <a:pathLst>
                <a:path extrusionOk="0" h="1073" w="811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1"/>
            <p:cNvSpPr/>
            <p:nvPr/>
          </p:nvSpPr>
          <p:spPr>
            <a:xfrm>
              <a:off x="1426179" y="3289266"/>
              <a:ext cx="35947" cy="24705"/>
            </a:xfrm>
            <a:custGeom>
              <a:rect b="b" l="l" r="r" t="t"/>
              <a:pathLst>
                <a:path extrusionOk="0" h="778" w="1132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1"/>
            <p:cNvSpPr/>
            <p:nvPr/>
          </p:nvSpPr>
          <p:spPr>
            <a:xfrm>
              <a:off x="1410682" y="3350997"/>
              <a:ext cx="37439" cy="12511"/>
            </a:xfrm>
            <a:custGeom>
              <a:rect b="b" l="l" r="r" t="t"/>
              <a:pathLst>
                <a:path extrusionOk="0" h="394" w="1179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61"/>
            <p:cNvSpPr/>
            <p:nvPr/>
          </p:nvSpPr>
          <p:spPr>
            <a:xfrm>
              <a:off x="1426179" y="3400980"/>
              <a:ext cx="35566" cy="24896"/>
            </a:xfrm>
            <a:custGeom>
              <a:rect b="b" l="l" r="r" t="t"/>
              <a:pathLst>
                <a:path extrusionOk="0" h="784" w="112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1"/>
            <p:cNvSpPr/>
            <p:nvPr/>
          </p:nvSpPr>
          <p:spPr>
            <a:xfrm>
              <a:off x="1620138" y="3289043"/>
              <a:ext cx="35566" cy="24928"/>
            </a:xfrm>
            <a:custGeom>
              <a:rect b="b" l="l" r="r" t="t"/>
              <a:pathLst>
                <a:path extrusionOk="0" h="785" w="112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1"/>
            <p:cNvSpPr/>
            <p:nvPr/>
          </p:nvSpPr>
          <p:spPr>
            <a:xfrm>
              <a:off x="1584224" y="3243507"/>
              <a:ext cx="26103" cy="33787"/>
            </a:xfrm>
            <a:custGeom>
              <a:rect b="b" l="l" r="r" t="t"/>
              <a:pathLst>
                <a:path extrusionOk="0" h="1064" w="822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61"/>
            <p:cNvSpPr/>
            <p:nvPr/>
          </p:nvSpPr>
          <p:spPr>
            <a:xfrm>
              <a:off x="1404617" y="3271197"/>
              <a:ext cx="285859" cy="281349"/>
            </a:xfrm>
            <a:custGeom>
              <a:rect b="b" l="l" r="r" t="t"/>
              <a:pathLst>
                <a:path extrusionOk="0" h="8860" w="9002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61"/>
            <p:cNvSpPr/>
            <p:nvPr/>
          </p:nvSpPr>
          <p:spPr>
            <a:xfrm>
              <a:off x="1670026" y="3377672"/>
              <a:ext cx="104760" cy="175256"/>
            </a:xfrm>
            <a:custGeom>
              <a:rect b="b" l="l" r="r" t="t"/>
              <a:pathLst>
                <a:path extrusionOk="0" h="5519" w="3299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4" name="Google Shape;9284;p61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9285" name="Google Shape;9285;p61"/>
            <p:cNvSpPr/>
            <p:nvPr/>
          </p:nvSpPr>
          <p:spPr>
            <a:xfrm>
              <a:off x="1964204" y="3212419"/>
              <a:ext cx="356926" cy="354481"/>
            </a:xfrm>
            <a:custGeom>
              <a:rect b="b" l="l" r="r" t="t"/>
              <a:pathLst>
                <a:path extrusionOk="0" h="11163" w="1124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61"/>
            <p:cNvSpPr/>
            <p:nvPr/>
          </p:nvSpPr>
          <p:spPr>
            <a:xfrm>
              <a:off x="2127520" y="3279898"/>
              <a:ext cx="77546" cy="77546"/>
            </a:xfrm>
            <a:custGeom>
              <a:rect b="b" l="l" r="r" t="t"/>
              <a:pathLst>
                <a:path extrusionOk="0" h="2442" w="2442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61"/>
            <p:cNvSpPr/>
            <p:nvPr/>
          </p:nvSpPr>
          <p:spPr>
            <a:xfrm>
              <a:off x="2202747" y="3365732"/>
              <a:ext cx="38995" cy="38963"/>
            </a:xfrm>
            <a:custGeom>
              <a:rect b="b" l="l" r="r" t="t"/>
              <a:pathLst>
                <a:path extrusionOk="0" h="1227" w="1228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1"/>
            <p:cNvSpPr/>
            <p:nvPr/>
          </p:nvSpPr>
          <p:spPr>
            <a:xfrm>
              <a:off x="1964553" y="3518473"/>
              <a:ext cx="38995" cy="38614"/>
            </a:xfrm>
            <a:custGeom>
              <a:rect b="b" l="l" r="r" t="t"/>
              <a:pathLst>
                <a:path extrusionOk="0" h="1216" w="1228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61"/>
            <p:cNvSpPr/>
            <p:nvPr/>
          </p:nvSpPr>
          <p:spPr>
            <a:xfrm>
              <a:off x="2158894" y="3385007"/>
              <a:ext cx="15909" cy="16290"/>
            </a:xfrm>
            <a:custGeom>
              <a:rect b="b" l="l" r="r" t="t"/>
              <a:pathLst>
                <a:path extrusionOk="0" h="513" w="501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61"/>
            <p:cNvSpPr/>
            <p:nvPr/>
          </p:nvSpPr>
          <p:spPr>
            <a:xfrm>
              <a:off x="1954741" y="3478779"/>
              <a:ext cx="15909" cy="15909"/>
            </a:xfrm>
            <a:custGeom>
              <a:rect b="b" l="l" r="r" t="t"/>
              <a:pathLst>
                <a:path extrusionOk="0" h="501" w="501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61"/>
            <p:cNvSpPr/>
            <p:nvPr/>
          </p:nvSpPr>
          <p:spPr>
            <a:xfrm>
              <a:off x="2208813" y="3264020"/>
              <a:ext cx="16290" cy="16290"/>
            </a:xfrm>
            <a:custGeom>
              <a:rect b="b" l="l" r="r" t="t"/>
              <a:pathLst>
                <a:path extrusionOk="0" h="513" w="513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2" name="Google Shape;9292;p61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9293" name="Google Shape;9293;p61"/>
            <p:cNvSpPr/>
            <p:nvPr/>
          </p:nvSpPr>
          <p:spPr>
            <a:xfrm>
              <a:off x="3106749" y="3273198"/>
              <a:ext cx="302498" cy="291098"/>
            </a:xfrm>
            <a:custGeom>
              <a:rect b="b" l="l" r="r" t="t"/>
              <a:pathLst>
                <a:path extrusionOk="0" h="9167" w="9526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61"/>
            <p:cNvSpPr/>
            <p:nvPr/>
          </p:nvSpPr>
          <p:spPr>
            <a:xfrm>
              <a:off x="3043239" y="3215626"/>
              <a:ext cx="209869" cy="255628"/>
            </a:xfrm>
            <a:custGeom>
              <a:rect b="b" l="l" r="r" t="t"/>
              <a:pathLst>
                <a:path extrusionOk="0" h="8050" w="6609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5" name="Google Shape;9295;p61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9296" name="Google Shape;9296;p61"/>
            <p:cNvSpPr/>
            <p:nvPr/>
          </p:nvSpPr>
          <p:spPr>
            <a:xfrm>
              <a:off x="4218333" y="3184982"/>
              <a:ext cx="207963" cy="117652"/>
            </a:xfrm>
            <a:custGeom>
              <a:rect b="b" l="l" r="r" t="t"/>
              <a:pathLst>
                <a:path extrusionOk="0" h="3705" w="6549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61"/>
            <p:cNvSpPr/>
            <p:nvPr/>
          </p:nvSpPr>
          <p:spPr>
            <a:xfrm>
              <a:off x="4218333" y="3282946"/>
              <a:ext cx="209107" cy="285477"/>
            </a:xfrm>
            <a:custGeom>
              <a:rect b="b" l="l" r="r" t="t"/>
              <a:pathLst>
                <a:path extrusionOk="0" h="8990" w="6585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8" name="Google Shape;9298;p61"/>
          <p:cNvSpPr/>
          <p:nvPr/>
        </p:nvSpPr>
        <p:spPr>
          <a:xfrm>
            <a:off x="4816819" y="3186157"/>
            <a:ext cx="83230" cy="379536"/>
          </a:xfrm>
          <a:custGeom>
            <a:rect b="b" l="l" r="r" t="t"/>
            <a:pathLst>
              <a:path extrusionOk="0" h="11952" w="2621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9" name="Google Shape;9299;p61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9300" name="Google Shape;9300;p61"/>
            <p:cNvSpPr/>
            <p:nvPr/>
          </p:nvSpPr>
          <p:spPr>
            <a:xfrm>
              <a:off x="6896644" y="3216007"/>
              <a:ext cx="301387" cy="347876"/>
            </a:xfrm>
            <a:custGeom>
              <a:rect b="b" l="l" r="r" t="t"/>
              <a:pathLst>
                <a:path extrusionOk="0" h="10955" w="9491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61"/>
            <p:cNvSpPr/>
            <p:nvPr/>
          </p:nvSpPr>
          <p:spPr>
            <a:xfrm>
              <a:off x="6954883" y="3306382"/>
              <a:ext cx="42012" cy="41980"/>
            </a:xfrm>
            <a:custGeom>
              <a:rect b="b" l="l" r="r" t="t"/>
              <a:pathLst>
                <a:path extrusionOk="0" h="1322" w="1323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61"/>
            <p:cNvSpPr/>
            <p:nvPr/>
          </p:nvSpPr>
          <p:spPr>
            <a:xfrm>
              <a:off x="7013122" y="3306382"/>
              <a:ext cx="32168" cy="10225"/>
            </a:xfrm>
            <a:custGeom>
              <a:rect b="b" l="l" r="r" t="t"/>
              <a:pathLst>
                <a:path extrusionOk="0" h="322" w="1013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61"/>
            <p:cNvSpPr/>
            <p:nvPr/>
          </p:nvSpPr>
          <p:spPr>
            <a:xfrm>
              <a:off x="7013471" y="3333596"/>
              <a:ext cx="105903" cy="10606"/>
            </a:xfrm>
            <a:custGeom>
              <a:rect b="b" l="l" r="r" t="t"/>
              <a:pathLst>
                <a:path extrusionOk="0" h="334" w="3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61"/>
            <p:cNvSpPr/>
            <p:nvPr/>
          </p:nvSpPr>
          <p:spPr>
            <a:xfrm>
              <a:off x="6966982" y="3375576"/>
              <a:ext cx="63923" cy="10606"/>
            </a:xfrm>
            <a:custGeom>
              <a:rect b="b" l="l" r="r" t="t"/>
              <a:pathLst>
                <a:path extrusionOk="0" h="334" w="2013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61"/>
            <p:cNvSpPr/>
            <p:nvPr/>
          </p:nvSpPr>
          <p:spPr>
            <a:xfrm>
              <a:off x="6928781" y="3524157"/>
              <a:ext cx="52237" cy="10225"/>
            </a:xfrm>
            <a:custGeom>
              <a:rect b="b" l="l" r="r" t="t"/>
              <a:pathLst>
                <a:path extrusionOk="0" h="322" w="164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1"/>
            <p:cNvSpPr/>
            <p:nvPr/>
          </p:nvSpPr>
          <p:spPr>
            <a:xfrm>
              <a:off x="6945420" y="3314701"/>
              <a:ext cx="274141" cy="248800"/>
            </a:xfrm>
            <a:custGeom>
              <a:rect b="b" l="l" r="r" t="t"/>
              <a:pathLst>
                <a:path extrusionOk="0" h="7835" w="8633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7" name="Google Shape;9307;p61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9308" name="Google Shape;9308;p61"/>
            <p:cNvSpPr/>
            <p:nvPr/>
          </p:nvSpPr>
          <p:spPr>
            <a:xfrm>
              <a:off x="7429366" y="3223183"/>
              <a:ext cx="334634" cy="333904"/>
            </a:xfrm>
            <a:custGeom>
              <a:rect b="b" l="l" r="r" t="t"/>
              <a:pathLst>
                <a:path extrusionOk="0" h="10515" w="10538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1"/>
            <p:cNvSpPr/>
            <p:nvPr/>
          </p:nvSpPr>
          <p:spPr>
            <a:xfrm>
              <a:off x="7613514" y="3251541"/>
              <a:ext cx="74878" cy="74529"/>
            </a:xfrm>
            <a:custGeom>
              <a:rect b="b" l="l" r="r" t="t"/>
              <a:pathLst>
                <a:path extrusionOk="0" h="2347" w="2358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0" name="Google Shape;9310;p61"/>
          <p:cNvSpPr/>
          <p:nvPr/>
        </p:nvSpPr>
        <p:spPr>
          <a:xfrm>
            <a:off x="8079296" y="3207306"/>
            <a:ext cx="229906" cy="364135"/>
          </a:xfrm>
          <a:custGeom>
            <a:rect b="b" l="l" r="r" t="t"/>
            <a:pathLst>
              <a:path extrusionOk="0" h="11467" w="724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1" name="Google Shape;9311;p61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9312" name="Google Shape;9312;p61"/>
            <p:cNvSpPr/>
            <p:nvPr/>
          </p:nvSpPr>
          <p:spPr>
            <a:xfrm>
              <a:off x="5216456" y="3814335"/>
              <a:ext cx="296465" cy="176780"/>
            </a:xfrm>
            <a:custGeom>
              <a:rect b="b" l="l" r="r" t="t"/>
              <a:pathLst>
                <a:path extrusionOk="0" h="5567" w="9336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1"/>
            <p:cNvSpPr/>
            <p:nvPr/>
          </p:nvSpPr>
          <p:spPr>
            <a:xfrm>
              <a:off x="5304925" y="3725484"/>
              <a:ext cx="267726" cy="170715"/>
            </a:xfrm>
            <a:custGeom>
              <a:rect b="b" l="l" r="r" t="t"/>
              <a:pathLst>
                <a:path extrusionOk="0" h="5376" w="8431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4" name="Google Shape;9314;p61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9315" name="Google Shape;9315;p61"/>
            <p:cNvSpPr/>
            <p:nvPr/>
          </p:nvSpPr>
          <p:spPr>
            <a:xfrm>
              <a:off x="6849393" y="3733994"/>
              <a:ext cx="355053" cy="248038"/>
            </a:xfrm>
            <a:custGeom>
              <a:rect b="b" l="l" r="r" t="t"/>
              <a:pathLst>
                <a:path extrusionOk="0" h="7811" w="11181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61"/>
            <p:cNvSpPr/>
            <p:nvPr/>
          </p:nvSpPr>
          <p:spPr>
            <a:xfrm>
              <a:off x="7080411" y="3758192"/>
              <a:ext cx="100219" cy="129687"/>
            </a:xfrm>
            <a:custGeom>
              <a:rect b="b" l="l" r="r" t="t"/>
              <a:pathLst>
                <a:path extrusionOk="0" h="4084" w="3156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61"/>
            <p:cNvSpPr/>
            <p:nvPr/>
          </p:nvSpPr>
          <p:spPr>
            <a:xfrm>
              <a:off x="6873209" y="3757811"/>
              <a:ext cx="100219" cy="130068"/>
            </a:xfrm>
            <a:custGeom>
              <a:rect b="b" l="l" r="r" t="t"/>
              <a:pathLst>
                <a:path extrusionOk="0" h="4096" w="3156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61"/>
            <p:cNvSpPr/>
            <p:nvPr/>
          </p:nvSpPr>
          <p:spPr>
            <a:xfrm>
              <a:off x="6962060" y="3758192"/>
              <a:ext cx="129338" cy="129338"/>
            </a:xfrm>
            <a:custGeom>
              <a:rect b="b" l="l" r="r" t="t"/>
              <a:pathLst>
                <a:path extrusionOk="0" h="4073" w="4073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61"/>
            <p:cNvSpPr/>
            <p:nvPr/>
          </p:nvSpPr>
          <p:spPr>
            <a:xfrm>
              <a:off x="6997244" y="3781627"/>
              <a:ext cx="59382" cy="82436"/>
            </a:xfrm>
            <a:custGeom>
              <a:rect b="b" l="l" r="r" t="t"/>
              <a:pathLst>
                <a:path extrusionOk="0" h="2596" w="187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0" name="Google Shape;9320;p61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9321" name="Google Shape;9321;p61"/>
            <p:cNvSpPr/>
            <p:nvPr/>
          </p:nvSpPr>
          <p:spPr>
            <a:xfrm>
              <a:off x="7918997" y="3781246"/>
              <a:ext cx="309675" cy="213648"/>
            </a:xfrm>
            <a:custGeom>
              <a:rect b="b" l="l" r="r" t="t"/>
              <a:pathLst>
                <a:path extrusionOk="0" h="6728" w="9752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61"/>
            <p:cNvSpPr/>
            <p:nvPr/>
          </p:nvSpPr>
          <p:spPr>
            <a:xfrm>
              <a:off x="8080439" y="3862920"/>
              <a:ext cx="68083" cy="68083"/>
            </a:xfrm>
            <a:custGeom>
              <a:rect b="b" l="l" r="r" t="t"/>
              <a:pathLst>
                <a:path extrusionOk="0" h="2144" w="2144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1"/>
            <p:cNvSpPr/>
            <p:nvPr/>
          </p:nvSpPr>
          <p:spPr>
            <a:xfrm>
              <a:off x="8000290" y="3885593"/>
              <a:ext cx="45410" cy="45410"/>
            </a:xfrm>
            <a:custGeom>
              <a:rect b="b" l="l" r="r" t="t"/>
              <a:pathLst>
                <a:path extrusionOk="0" h="1430" w="143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1"/>
            <p:cNvSpPr/>
            <p:nvPr/>
          </p:nvSpPr>
          <p:spPr>
            <a:xfrm>
              <a:off x="8006323" y="3714687"/>
              <a:ext cx="304784" cy="277920"/>
            </a:xfrm>
            <a:custGeom>
              <a:rect b="b" l="l" r="r" t="t"/>
              <a:pathLst>
                <a:path extrusionOk="0" h="8752" w="9598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61"/>
            <p:cNvSpPr/>
            <p:nvPr/>
          </p:nvSpPr>
          <p:spPr>
            <a:xfrm>
              <a:off x="8183643" y="3885593"/>
              <a:ext cx="45410" cy="45410"/>
            </a:xfrm>
            <a:custGeom>
              <a:rect b="b" l="l" r="r" t="t"/>
              <a:pathLst>
                <a:path extrusionOk="0" h="1430" w="143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26" name="Google Shape;9326;p61"/>
          <p:cNvSpPr/>
          <p:nvPr/>
        </p:nvSpPr>
        <p:spPr>
          <a:xfrm>
            <a:off x="867354" y="3694364"/>
            <a:ext cx="355434" cy="326981"/>
          </a:xfrm>
          <a:custGeom>
            <a:rect b="b" l="l" r="r" t="t"/>
            <a:pathLst>
              <a:path extrusionOk="0" h="10297" w="11193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27" name="Google Shape;9327;p61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9328" name="Google Shape;9328;p61"/>
            <p:cNvSpPr/>
            <p:nvPr/>
          </p:nvSpPr>
          <p:spPr>
            <a:xfrm>
              <a:off x="1510488" y="3814144"/>
              <a:ext cx="37852" cy="49188"/>
            </a:xfrm>
            <a:custGeom>
              <a:rect b="b" l="l" r="r" t="t"/>
              <a:pathLst>
                <a:path extrusionOk="0" h="1549" w="1192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61"/>
            <p:cNvSpPr/>
            <p:nvPr/>
          </p:nvSpPr>
          <p:spPr>
            <a:xfrm>
              <a:off x="1627315" y="3814144"/>
              <a:ext cx="37852" cy="49188"/>
            </a:xfrm>
            <a:custGeom>
              <a:rect b="b" l="l" r="r" t="t"/>
              <a:pathLst>
                <a:path extrusionOk="0" h="1549" w="1192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61"/>
            <p:cNvSpPr/>
            <p:nvPr/>
          </p:nvSpPr>
          <p:spPr>
            <a:xfrm>
              <a:off x="1525604" y="3908806"/>
              <a:ext cx="123305" cy="33152"/>
            </a:xfrm>
            <a:custGeom>
              <a:rect b="b" l="l" r="r" t="t"/>
              <a:pathLst>
                <a:path extrusionOk="0" h="1044" w="3883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61"/>
            <p:cNvSpPr/>
            <p:nvPr/>
          </p:nvSpPr>
          <p:spPr>
            <a:xfrm>
              <a:off x="1408777" y="3680964"/>
              <a:ext cx="298338" cy="296528"/>
            </a:xfrm>
            <a:custGeom>
              <a:rect b="b" l="l" r="r" t="t"/>
              <a:pathLst>
                <a:path extrusionOk="0" h="9338" w="9395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61"/>
            <p:cNvSpPr/>
            <p:nvPr/>
          </p:nvSpPr>
          <p:spPr>
            <a:xfrm>
              <a:off x="1468508" y="3739075"/>
              <a:ext cx="297989" cy="297036"/>
            </a:xfrm>
            <a:custGeom>
              <a:rect b="b" l="l" r="r" t="t"/>
              <a:pathLst>
                <a:path extrusionOk="0" h="9354" w="9384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3" name="Google Shape;9333;p61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334" name="Google Shape;9334;p61"/>
            <p:cNvSpPr/>
            <p:nvPr/>
          </p:nvSpPr>
          <p:spPr>
            <a:xfrm>
              <a:off x="2054166" y="3814144"/>
              <a:ext cx="38233" cy="49188"/>
            </a:xfrm>
            <a:custGeom>
              <a:rect b="b" l="l" r="r" t="t"/>
              <a:pathLst>
                <a:path extrusionOk="0" h="1549" w="1204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61"/>
            <p:cNvSpPr/>
            <p:nvPr/>
          </p:nvSpPr>
          <p:spPr>
            <a:xfrm>
              <a:off x="2170992" y="3814144"/>
              <a:ext cx="37852" cy="49188"/>
            </a:xfrm>
            <a:custGeom>
              <a:rect b="b" l="l" r="r" t="t"/>
              <a:pathLst>
                <a:path extrusionOk="0" h="1549" w="1192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61"/>
            <p:cNvSpPr/>
            <p:nvPr/>
          </p:nvSpPr>
          <p:spPr>
            <a:xfrm>
              <a:off x="2070043" y="3908647"/>
              <a:ext cx="122924" cy="33311"/>
            </a:xfrm>
            <a:custGeom>
              <a:rect b="b" l="l" r="r" t="t"/>
              <a:pathLst>
                <a:path extrusionOk="0" h="1049" w="3871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61"/>
            <p:cNvSpPr/>
            <p:nvPr/>
          </p:nvSpPr>
          <p:spPr>
            <a:xfrm>
              <a:off x="1952836" y="3680964"/>
              <a:ext cx="298338" cy="296528"/>
            </a:xfrm>
            <a:custGeom>
              <a:rect b="b" l="l" r="r" t="t"/>
              <a:pathLst>
                <a:path extrusionOk="0" h="9338" w="9395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61"/>
            <p:cNvSpPr/>
            <p:nvPr/>
          </p:nvSpPr>
          <p:spPr>
            <a:xfrm>
              <a:off x="2012217" y="3739075"/>
              <a:ext cx="298338" cy="297036"/>
            </a:xfrm>
            <a:custGeom>
              <a:rect b="b" l="l" r="r" t="t"/>
              <a:pathLst>
                <a:path extrusionOk="0" h="9354" w="9395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9" name="Google Shape;9339;p61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340" name="Google Shape;9340;p61"/>
            <p:cNvSpPr/>
            <p:nvPr/>
          </p:nvSpPr>
          <p:spPr>
            <a:xfrm>
              <a:off x="2598224" y="3786549"/>
              <a:ext cx="37852" cy="59763"/>
            </a:xfrm>
            <a:custGeom>
              <a:rect b="b" l="l" r="r" t="t"/>
              <a:pathLst>
                <a:path extrusionOk="0" h="1882" w="1192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1"/>
            <p:cNvSpPr/>
            <p:nvPr/>
          </p:nvSpPr>
          <p:spPr>
            <a:xfrm>
              <a:off x="2715051" y="3786549"/>
              <a:ext cx="37852" cy="59763"/>
            </a:xfrm>
            <a:custGeom>
              <a:rect b="b" l="l" r="r" t="t"/>
              <a:pathLst>
                <a:path extrusionOk="0" h="1882" w="1192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1"/>
            <p:cNvSpPr/>
            <p:nvPr/>
          </p:nvSpPr>
          <p:spPr>
            <a:xfrm>
              <a:off x="2496894" y="3680964"/>
              <a:ext cx="297989" cy="296528"/>
            </a:xfrm>
            <a:custGeom>
              <a:rect b="b" l="l" r="r" t="t"/>
              <a:pathLst>
                <a:path extrusionOk="0" h="9338" w="9384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61"/>
            <p:cNvSpPr/>
            <p:nvPr/>
          </p:nvSpPr>
          <p:spPr>
            <a:xfrm>
              <a:off x="2555895" y="3739075"/>
              <a:ext cx="298719" cy="297036"/>
            </a:xfrm>
            <a:custGeom>
              <a:rect b="b" l="l" r="r" t="t"/>
              <a:pathLst>
                <a:path extrusionOk="0" h="9354" w="9407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61"/>
            <p:cNvSpPr/>
            <p:nvPr/>
          </p:nvSpPr>
          <p:spPr>
            <a:xfrm>
              <a:off x="2569867" y="3875336"/>
              <a:ext cx="211393" cy="99139"/>
            </a:xfrm>
            <a:custGeom>
              <a:rect b="b" l="l" r="r" t="t"/>
              <a:pathLst>
                <a:path extrusionOk="0" h="3122" w="6657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5" name="Google Shape;9345;p61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346" name="Google Shape;9346;p61"/>
            <p:cNvSpPr/>
            <p:nvPr/>
          </p:nvSpPr>
          <p:spPr>
            <a:xfrm>
              <a:off x="3040984" y="3681059"/>
              <a:ext cx="356164" cy="355815"/>
            </a:xfrm>
            <a:custGeom>
              <a:rect b="b" l="l" r="r" t="t"/>
              <a:pathLst>
                <a:path extrusionOk="0" h="11205" w="11216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61"/>
            <p:cNvSpPr/>
            <p:nvPr/>
          </p:nvSpPr>
          <p:spPr>
            <a:xfrm>
              <a:off x="3183120" y="3921508"/>
              <a:ext cx="59414" cy="59382"/>
            </a:xfrm>
            <a:custGeom>
              <a:rect b="b" l="l" r="r" t="t"/>
              <a:pathLst>
                <a:path extrusionOk="0" h="1870" w="1871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61"/>
            <p:cNvSpPr/>
            <p:nvPr/>
          </p:nvSpPr>
          <p:spPr>
            <a:xfrm>
              <a:off x="3149110" y="3735868"/>
              <a:ext cx="141056" cy="174716"/>
            </a:xfrm>
            <a:custGeom>
              <a:rect b="b" l="l" r="r" t="t"/>
              <a:pathLst>
                <a:path extrusionOk="0" h="5502" w="4442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9" name="Google Shape;9349;p61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350" name="Google Shape;9350;p61"/>
            <p:cNvSpPr/>
            <p:nvPr/>
          </p:nvSpPr>
          <p:spPr>
            <a:xfrm>
              <a:off x="3584280" y="3699191"/>
              <a:ext cx="358069" cy="317995"/>
            </a:xfrm>
            <a:custGeom>
              <a:rect b="b" l="l" r="r" t="t"/>
              <a:pathLst>
                <a:path extrusionOk="0" h="10014" w="11276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61"/>
            <p:cNvSpPr/>
            <p:nvPr/>
          </p:nvSpPr>
          <p:spPr>
            <a:xfrm>
              <a:off x="3613400" y="3727167"/>
              <a:ext cx="299831" cy="261661"/>
            </a:xfrm>
            <a:custGeom>
              <a:rect b="b" l="l" r="r" t="t"/>
              <a:pathLst>
                <a:path extrusionOk="0" h="8240" w="9442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61"/>
            <p:cNvSpPr/>
            <p:nvPr/>
          </p:nvSpPr>
          <p:spPr>
            <a:xfrm>
              <a:off x="3735879" y="3910171"/>
              <a:ext cx="54873" cy="54841"/>
            </a:xfrm>
            <a:custGeom>
              <a:rect b="b" l="l" r="r" t="t"/>
              <a:pathLst>
                <a:path extrusionOk="0" h="1727" w="1728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61"/>
            <p:cNvSpPr/>
            <p:nvPr/>
          </p:nvSpPr>
          <p:spPr>
            <a:xfrm>
              <a:off x="3738896" y="3788422"/>
              <a:ext cx="49188" cy="114604"/>
            </a:xfrm>
            <a:custGeom>
              <a:rect b="b" l="l" r="r" t="t"/>
              <a:pathLst>
                <a:path extrusionOk="0" h="3609" w="1549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4" name="Google Shape;9354;p61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355" name="Google Shape;9355;p61"/>
            <p:cNvSpPr/>
            <p:nvPr/>
          </p:nvSpPr>
          <p:spPr>
            <a:xfrm>
              <a:off x="4313979" y="3719578"/>
              <a:ext cx="133117" cy="225016"/>
            </a:xfrm>
            <a:custGeom>
              <a:rect b="b" l="l" r="r" t="t"/>
              <a:pathLst>
                <a:path extrusionOk="0" h="7086" w="4192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1"/>
            <p:cNvSpPr/>
            <p:nvPr/>
          </p:nvSpPr>
          <p:spPr>
            <a:xfrm>
              <a:off x="4220968" y="3719197"/>
              <a:ext cx="106284" cy="132387"/>
            </a:xfrm>
            <a:custGeom>
              <a:rect b="b" l="l" r="r" t="t"/>
              <a:pathLst>
                <a:path extrusionOk="0" h="4169" w="3347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61"/>
            <p:cNvSpPr/>
            <p:nvPr/>
          </p:nvSpPr>
          <p:spPr>
            <a:xfrm>
              <a:off x="4167270" y="3772545"/>
              <a:ext cx="226127" cy="225746"/>
            </a:xfrm>
            <a:custGeom>
              <a:rect b="b" l="l" r="r" t="t"/>
              <a:pathLst>
                <a:path extrusionOk="0" h="7109" w="7121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61"/>
            <p:cNvSpPr/>
            <p:nvPr/>
          </p:nvSpPr>
          <p:spPr>
            <a:xfrm>
              <a:off x="4129482" y="3681059"/>
              <a:ext cx="355402" cy="354291"/>
            </a:xfrm>
            <a:custGeom>
              <a:rect b="b" l="l" r="r" t="t"/>
              <a:pathLst>
                <a:path extrusionOk="0" h="11157" w="11192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9" name="Google Shape;9359;p61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360" name="Google Shape;9360;p61"/>
            <p:cNvSpPr/>
            <p:nvPr/>
          </p:nvSpPr>
          <p:spPr>
            <a:xfrm>
              <a:off x="4673540" y="3680297"/>
              <a:ext cx="355434" cy="355815"/>
            </a:xfrm>
            <a:custGeom>
              <a:rect b="b" l="l" r="r" t="t"/>
              <a:pathLst>
                <a:path extrusionOk="0" h="11205" w="11193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61"/>
            <p:cNvSpPr/>
            <p:nvPr/>
          </p:nvSpPr>
          <p:spPr>
            <a:xfrm>
              <a:off x="4805864" y="3736630"/>
              <a:ext cx="93042" cy="92661"/>
            </a:xfrm>
            <a:custGeom>
              <a:rect b="b" l="l" r="r" t="t"/>
              <a:pathLst>
                <a:path extrusionOk="0" h="2918" w="293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61"/>
            <p:cNvSpPr/>
            <p:nvPr/>
          </p:nvSpPr>
          <p:spPr>
            <a:xfrm>
              <a:off x="4779380" y="3841358"/>
              <a:ext cx="143723" cy="138801"/>
            </a:xfrm>
            <a:custGeom>
              <a:rect b="b" l="l" r="r" t="t"/>
              <a:pathLst>
                <a:path extrusionOk="0" h="4371" w="4526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3" name="Google Shape;9363;p61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364" name="Google Shape;9364;p61"/>
            <p:cNvSpPr/>
            <p:nvPr/>
          </p:nvSpPr>
          <p:spPr>
            <a:xfrm>
              <a:off x="5892837" y="3700334"/>
              <a:ext cx="204216" cy="317614"/>
            </a:xfrm>
            <a:custGeom>
              <a:rect b="b" l="l" r="r" t="t"/>
              <a:pathLst>
                <a:path extrusionOk="0" h="10002" w="6431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61"/>
            <p:cNvSpPr/>
            <p:nvPr/>
          </p:nvSpPr>
          <p:spPr>
            <a:xfrm>
              <a:off x="5779408" y="3699191"/>
              <a:ext cx="195134" cy="316883"/>
            </a:xfrm>
            <a:custGeom>
              <a:rect b="b" l="l" r="r" t="t"/>
              <a:pathLst>
                <a:path extrusionOk="0" h="9979" w="6145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6" name="Google Shape;9366;p61"/>
          <p:cNvSpPr/>
          <p:nvPr/>
        </p:nvSpPr>
        <p:spPr>
          <a:xfrm>
            <a:off x="6304573" y="3694459"/>
            <a:ext cx="356196" cy="328410"/>
          </a:xfrm>
          <a:custGeom>
            <a:rect b="b" l="l" r="r" t="t"/>
            <a:pathLst>
              <a:path extrusionOk="0" h="10342" w="11217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67" name="Google Shape;9367;p61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368" name="Google Shape;9368;p61"/>
            <p:cNvSpPr/>
            <p:nvPr/>
          </p:nvSpPr>
          <p:spPr>
            <a:xfrm>
              <a:off x="7390435" y="3744950"/>
              <a:ext cx="294178" cy="291162"/>
            </a:xfrm>
            <a:custGeom>
              <a:rect b="b" l="l" r="r" t="t"/>
              <a:pathLst>
                <a:path extrusionOk="0" h="9169" w="9264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61"/>
            <p:cNvSpPr/>
            <p:nvPr/>
          </p:nvSpPr>
          <p:spPr>
            <a:xfrm>
              <a:off x="7408948" y="3772259"/>
              <a:ext cx="259407" cy="236257"/>
            </a:xfrm>
            <a:custGeom>
              <a:rect b="b" l="l" r="r" t="t"/>
              <a:pathLst>
                <a:path extrusionOk="0" h="7440" w="8169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61"/>
            <p:cNvSpPr/>
            <p:nvPr/>
          </p:nvSpPr>
          <p:spPr>
            <a:xfrm>
              <a:off x="7487986" y="3680868"/>
              <a:ext cx="274522" cy="259565"/>
            </a:xfrm>
            <a:custGeom>
              <a:rect b="b" l="l" r="r" t="t"/>
              <a:pathLst>
                <a:path extrusionOk="0" h="8174" w="8645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61"/>
            <p:cNvSpPr/>
            <p:nvPr/>
          </p:nvSpPr>
          <p:spPr>
            <a:xfrm>
              <a:off x="7691758" y="3789502"/>
              <a:ext cx="34073" cy="102918"/>
            </a:xfrm>
            <a:custGeom>
              <a:rect b="b" l="l" r="r" t="t"/>
              <a:pathLst>
                <a:path extrusionOk="0" h="3241" w="1073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61"/>
            <p:cNvSpPr/>
            <p:nvPr/>
          </p:nvSpPr>
          <p:spPr>
            <a:xfrm>
              <a:off x="7536000" y="3708082"/>
              <a:ext cx="173192" cy="72052"/>
            </a:xfrm>
            <a:custGeom>
              <a:rect b="b" l="l" r="r" t="t"/>
              <a:pathLst>
                <a:path extrusionOk="0" h="2269" w="5454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1"/>
            <p:cNvSpPr/>
            <p:nvPr/>
          </p:nvSpPr>
          <p:spPr>
            <a:xfrm>
              <a:off x="7501228" y="3819415"/>
              <a:ext cx="75640" cy="141437"/>
            </a:xfrm>
            <a:custGeom>
              <a:rect b="b" l="l" r="r" t="t"/>
              <a:pathLst>
                <a:path extrusionOk="0" h="4454" w="2382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4" name="Google Shape;9374;p61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375" name="Google Shape;9375;p61"/>
            <p:cNvSpPr/>
            <p:nvPr/>
          </p:nvSpPr>
          <p:spPr>
            <a:xfrm>
              <a:off x="1421638" y="4265954"/>
              <a:ext cx="374709" cy="233685"/>
            </a:xfrm>
            <a:custGeom>
              <a:rect b="b" l="l" r="r" t="t"/>
              <a:pathLst>
                <a:path extrusionOk="0" h="7359" w="1180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61"/>
            <p:cNvSpPr/>
            <p:nvPr/>
          </p:nvSpPr>
          <p:spPr>
            <a:xfrm>
              <a:off x="1428052" y="4125629"/>
              <a:ext cx="356958" cy="215585"/>
            </a:xfrm>
            <a:custGeom>
              <a:rect b="b" l="l" r="r" t="t"/>
              <a:pathLst>
                <a:path extrusionOk="0" h="6789" w="11241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7" name="Google Shape;9377;p61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378" name="Google Shape;9378;p61"/>
            <p:cNvSpPr/>
            <p:nvPr/>
          </p:nvSpPr>
          <p:spPr>
            <a:xfrm>
              <a:off x="2129044" y="4156304"/>
              <a:ext cx="18926" cy="97964"/>
            </a:xfrm>
            <a:custGeom>
              <a:rect b="b" l="l" r="r" t="t"/>
              <a:pathLst>
                <a:path extrusionOk="0" h="3085" w="596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1"/>
            <p:cNvSpPr/>
            <p:nvPr/>
          </p:nvSpPr>
          <p:spPr>
            <a:xfrm>
              <a:off x="2174771" y="4156304"/>
              <a:ext cx="18958" cy="97964"/>
            </a:xfrm>
            <a:custGeom>
              <a:rect b="b" l="l" r="r" t="t"/>
              <a:pathLst>
                <a:path extrusionOk="0" h="3085" w="597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61"/>
            <p:cNvSpPr/>
            <p:nvPr/>
          </p:nvSpPr>
          <p:spPr>
            <a:xfrm>
              <a:off x="1992529" y="4460644"/>
              <a:ext cx="338445" cy="37852"/>
            </a:xfrm>
            <a:custGeom>
              <a:rect b="b" l="l" r="r" t="t"/>
              <a:pathLst>
                <a:path extrusionOk="0" h="1192" w="10658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61"/>
            <p:cNvSpPr/>
            <p:nvPr/>
          </p:nvSpPr>
          <p:spPr>
            <a:xfrm>
              <a:off x="1996340" y="4288627"/>
              <a:ext cx="60525" cy="69226"/>
            </a:xfrm>
            <a:custGeom>
              <a:rect b="b" l="l" r="r" t="t"/>
              <a:pathLst>
                <a:path extrusionOk="0" h="2180" w="1906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61"/>
            <p:cNvSpPr/>
            <p:nvPr/>
          </p:nvSpPr>
          <p:spPr>
            <a:xfrm>
              <a:off x="1973254" y="4265954"/>
              <a:ext cx="306658" cy="184147"/>
            </a:xfrm>
            <a:custGeom>
              <a:rect b="b" l="l" r="r" t="t"/>
              <a:pathLst>
                <a:path extrusionOk="0" h="5799" w="9657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61"/>
            <p:cNvSpPr/>
            <p:nvPr/>
          </p:nvSpPr>
          <p:spPr>
            <a:xfrm>
              <a:off x="2155877" y="4319620"/>
              <a:ext cx="93423" cy="99488"/>
            </a:xfrm>
            <a:custGeom>
              <a:rect b="b" l="l" r="r" t="t"/>
              <a:pathLst>
                <a:path extrusionOk="0" h="3133" w="2942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4" name="Google Shape;9384;p61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385" name="Google Shape;9385;p61"/>
            <p:cNvSpPr/>
            <p:nvPr/>
          </p:nvSpPr>
          <p:spPr>
            <a:xfrm>
              <a:off x="2523759" y="4135505"/>
              <a:ext cx="341049" cy="340318"/>
            </a:xfrm>
            <a:custGeom>
              <a:rect b="b" l="l" r="r" t="t"/>
              <a:pathLst>
                <a:path extrusionOk="0" h="10717" w="1074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61"/>
            <p:cNvSpPr/>
            <p:nvPr/>
          </p:nvSpPr>
          <p:spPr>
            <a:xfrm>
              <a:off x="2561547" y="4278815"/>
              <a:ext cx="36709" cy="37058"/>
            </a:xfrm>
            <a:custGeom>
              <a:rect b="b" l="l" r="r" t="t"/>
              <a:pathLst>
                <a:path extrusionOk="0" h="1167" w="1156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7" name="Google Shape;9387;p61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388" name="Google Shape;9388;p61"/>
            <p:cNvSpPr/>
            <p:nvPr/>
          </p:nvSpPr>
          <p:spPr>
            <a:xfrm>
              <a:off x="3081059" y="4144523"/>
              <a:ext cx="62780" cy="66241"/>
            </a:xfrm>
            <a:custGeom>
              <a:rect b="b" l="l" r="r" t="t"/>
              <a:pathLst>
                <a:path extrusionOk="0" h="2086" w="1977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61"/>
            <p:cNvSpPr/>
            <p:nvPr/>
          </p:nvSpPr>
          <p:spPr>
            <a:xfrm>
              <a:off x="3040603" y="4192981"/>
              <a:ext cx="58620" cy="55222"/>
            </a:xfrm>
            <a:custGeom>
              <a:rect b="b" l="l" r="r" t="t"/>
              <a:pathLst>
                <a:path extrusionOk="0" h="1739" w="1846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61"/>
            <p:cNvSpPr/>
            <p:nvPr/>
          </p:nvSpPr>
          <p:spPr>
            <a:xfrm>
              <a:off x="3147967" y="4130360"/>
              <a:ext cx="55984" cy="69067"/>
            </a:xfrm>
            <a:custGeom>
              <a:rect b="b" l="l" r="r" t="t"/>
              <a:pathLst>
                <a:path extrusionOk="0" h="2175" w="1763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61"/>
            <p:cNvSpPr/>
            <p:nvPr/>
          </p:nvSpPr>
          <p:spPr>
            <a:xfrm>
              <a:off x="3205443" y="4158082"/>
              <a:ext cx="52586" cy="59890"/>
            </a:xfrm>
            <a:custGeom>
              <a:rect b="b" l="l" r="r" t="t"/>
              <a:pathLst>
                <a:path extrusionOk="0" h="1886" w="1656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1"/>
            <p:cNvSpPr/>
            <p:nvPr/>
          </p:nvSpPr>
          <p:spPr>
            <a:xfrm>
              <a:off x="3092777" y="4212002"/>
              <a:ext cx="144453" cy="102759"/>
            </a:xfrm>
            <a:custGeom>
              <a:rect b="b" l="l" r="r" t="t"/>
              <a:pathLst>
                <a:path extrusionOk="0" h="3236" w="4549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1"/>
            <p:cNvSpPr/>
            <p:nvPr/>
          </p:nvSpPr>
          <p:spPr>
            <a:xfrm>
              <a:off x="3283307" y="4290469"/>
              <a:ext cx="55254" cy="70782"/>
            </a:xfrm>
            <a:custGeom>
              <a:rect b="b" l="l" r="r" t="t"/>
              <a:pathLst>
                <a:path extrusionOk="0" h="2229" w="174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61"/>
            <p:cNvSpPr/>
            <p:nvPr/>
          </p:nvSpPr>
          <p:spPr>
            <a:xfrm>
              <a:off x="3221702" y="4306728"/>
              <a:ext cx="54460" cy="62462"/>
            </a:xfrm>
            <a:custGeom>
              <a:rect b="b" l="l" r="r" t="t"/>
              <a:pathLst>
                <a:path extrusionOk="0" h="1967" w="1715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61"/>
            <p:cNvSpPr/>
            <p:nvPr/>
          </p:nvSpPr>
          <p:spPr>
            <a:xfrm>
              <a:off x="3333606" y="4316667"/>
              <a:ext cx="66940" cy="62748"/>
            </a:xfrm>
            <a:custGeom>
              <a:rect b="b" l="l" r="r" t="t"/>
              <a:pathLst>
                <a:path extrusionOk="0" h="1976" w="2108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61"/>
            <p:cNvSpPr/>
            <p:nvPr/>
          </p:nvSpPr>
          <p:spPr>
            <a:xfrm>
              <a:off x="3371046" y="4372587"/>
              <a:ext cx="61636" cy="51792"/>
            </a:xfrm>
            <a:custGeom>
              <a:rect b="b" l="l" r="r" t="t"/>
              <a:pathLst>
                <a:path extrusionOk="0" h="1631" w="1941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61"/>
            <p:cNvSpPr/>
            <p:nvPr/>
          </p:nvSpPr>
          <p:spPr>
            <a:xfrm>
              <a:off x="3227735" y="4370904"/>
              <a:ext cx="142961" cy="109809"/>
            </a:xfrm>
            <a:custGeom>
              <a:rect b="b" l="l" r="r" t="t"/>
              <a:pathLst>
                <a:path extrusionOk="0" h="3458" w="4502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8" name="Google Shape;9398;p61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399" name="Google Shape;9399;p61"/>
            <p:cNvSpPr/>
            <p:nvPr/>
          </p:nvSpPr>
          <p:spPr>
            <a:xfrm>
              <a:off x="3662144" y="4135505"/>
              <a:ext cx="163761" cy="340318"/>
            </a:xfrm>
            <a:custGeom>
              <a:rect b="b" l="l" r="r" t="t"/>
              <a:pathLst>
                <a:path extrusionOk="0" h="10717" w="5157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61"/>
            <p:cNvSpPr/>
            <p:nvPr/>
          </p:nvSpPr>
          <p:spPr>
            <a:xfrm>
              <a:off x="3689771" y="4162719"/>
              <a:ext cx="109650" cy="285859"/>
            </a:xfrm>
            <a:custGeom>
              <a:rect b="b" l="l" r="r" t="t"/>
              <a:pathLst>
                <a:path extrusionOk="0" h="9002" w="3453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61"/>
            <p:cNvSpPr/>
            <p:nvPr/>
          </p:nvSpPr>
          <p:spPr>
            <a:xfrm>
              <a:off x="3838352" y="4182375"/>
              <a:ext cx="56746" cy="94947"/>
            </a:xfrm>
            <a:custGeom>
              <a:rect b="b" l="l" r="r" t="t"/>
              <a:pathLst>
                <a:path extrusionOk="0" h="2990" w="1787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1"/>
            <p:cNvSpPr/>
            <p:nvPr/>
          </p:nvSpPr>
          <p:spPr>
            <a:xfrm>
              <a:off x="3813012" y="4151763"/>
              <a:ext cx="32930" cy="32930"/>
            </a:xfrm>
            <a:custGeom>
              <a:rect b="b" l="l" r="r" t="t"/>
              <a:pathLst>
                <a:path extrusionOk="0" h="1037" w="1037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3" name="Google Shape;9403;p61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404" name="Google Shape;9404;p61"/>
            <p:cNvSpPr/>
            <p:nvPr/>
          </p:nvSpPr>
          <p:spPr>
            <a:xfrm>
              <a:off x="4205853" y="4182724"/>
              <a:ext cx="225746" cy="307071"/>
            </a:xfrm>
            <a:custGeom>
              <a:rect b="b" l="l" r="r" t="t"/>
              <a:pathLst>
                <a:path extrusionOk="0" h="9670" w="7109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61"/>
            <p:cNvSpPr/>
            <p:nvPr/>
          </p:nvSpPr>
          <p:spPr>
            <a:xfrm>
              <a:off x="4444777" y="4287484"/>
              <a:ext cx="48426" cy="11400"/>
            </a:xfrm>
            <a:custGeom>
              <a:rect b="b" l="l" r="r" t="t"/>
              <a:pathLst>
                <a:path extrusionOk="0" h="359" w="1525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61"/>
            <p:cNvSpPr/>
            <p:nvPr/>
          </p:nvSpPr>
          <p:spPr>
            <a:xfrm>
              <a:off x="4149138" y="4287484"/>
              <a:ext cx="48426" cy="11400"/>
            </a:xfrm>
            <a:custGeom>
              <a:rect b="b" l="l" r="r" t="t"/>
              <a:pathLst>
                <a:path extrusionOk="0" h="359" w="1525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61"/>
            <p:cNvSpPr/>
            <p:nvPr/>
          </p:nvSpPr>
          <p:spPr>
            <a:xfrm>
              <a:off x="4315471" y="4121151"/>
              <a:ext cx="11400" cy="48045"/>
            </a:xfrm>
            <a:custGeom>
              <a:rect b="b" l="l" r="r" t="t"/>
              <a:pathLst>
                <a:path extrusionOk="0" h="1513" w="359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61"/>
            <p:cNvSpPr/>
            <p:nvPr/>
          </p:nvSpPr>
          <p:spPr>
            <a:xfrm>
              <a:off x="4378632" y="4159575"/>
              <a:ext cx="22705" cy="27754"/>
            </a:xfrm>
            <a:custGeom>
              <a:rect b="b" l="l" r="r" t="t"/>
              <a:pathLst>
                <a:path extrusionOk="0" h="874" w="715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61"/>
            <p:cNvSpPr/>
            <p:nvPr/>
          </p:nvSpPr>
          <p:spPr>
            <a:xfrm>
              <a:off x="4240243" y="4399103"/>
              <a:ext cx="22705" cy="27563"/>
            </a:xfrm>
            <a:custGeom>
              <a:rect b="b" l="l" r="r" t="t"/>
              <a:pathLst>
                <a:path extrusionOk="0" h="868" w="715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1"/>
            <p:cNvSpPr/>
            <p:nvPr/>
          </p:nvSpPr>
          <p:spPr>
            <a:xfrm>
              <a:off x="4240243" y="4159130"/>
              <a:ext cx="22705" cy="28198"/>
            </a:xfrm>
            <a:custGeom>
              <a:rect b="b" l="l" r="r" t="t"/>
              <a:pathLst>
                <a:path extrusionOk="0" h="888" w="715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61"/>
            <p:cNvSpPr/>
            <p:nvPr/>
          </p:nvSpPr>
          <p:spPr>
            <a:xfrm>
              <a:off x="4378632" y="4399230"/>
              <a:ext cx="22705" cy="28198"/>
            </a:xfrm>
            <a:custGeom>
              <a:rect b="b" l="l" r="r" t="t"/>
              <a:pathLst>
                <a:path extrusionOk="0" h="888" w="715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61"/>
            <p:cNvSpPr/>
            <p:nvPr/>
          </p:nvSpPr>
          <p:spPr>
            <a:xfrm>
              <a:off x="4426264" y="4351851"/>
              <a:ext cx="29532" cy="21117"/>
            </a:xfrm>
            <a:custGeom>
              <a:rect b="b" l="l" r="r" t="t"/>
              <a:pathLst>
                <a:path extrusionOk="0" h="665" w="93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1"/>
            <p:cNvSpPr/>
            <p:nvPr/>
          </p:nvSpPr>
          <p:spPr>
            <a:xfrm>
              <a:off x="4186196" y="4213463"/>
              <a:ext cx="29500" cy="21117"/>
            </a:xfrm>
            <a:custGeom>
              <a:rect b="b" l="l" r="r" t="t"/>
              <a:pathLst>
                <a:path extrusionOk="0" h="665" w="929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61"/>
            <p:cNvSpPr/>
            <p:nvPr/>
          </p:nvSpPr>
          <p:spPr>
            <a:xfrm>
              <a:off x="4425883" y="4213590"/>
              <a:ext cx="29913" cy="21371"/>
            </a:xfrm>
            <a:custGeom>
              <a:rect b="b" l="l" r="r" t="t"/>
              <a:pathLst>
                <a:path extrusionOk="0" h="673" w="942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61"/>
            <p:cNvSpPr/>
            <p:nvPr/>
          </p:nvSpPr>
          <p:spPr>
            <a:xfrm>
              <a:off x="4186196" y="4351978"/>
              <a:ext cx="29500" cy="21371"/>
            </a:xfrm>
            <a:custGeom>
              <a:rect b="b" l="l" r="r" t="t"/>
              <a:pathLst>
                <a:path extrusionOk="0" h="673" w="929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6" name="Google Shape;9416;p61"/>
          <p:cNvSpPr/>
          <p:nvPr/>
        </p:nvSpPr>
        <p:spPr>
          <a:xfrm>
            <a:off x="4692054" y="4135409"/>
            <a:ext cx="344097" cy="340033"/>
          </a:xfrm>
          <a:custGeom>
            <a:rect b="b" l="l" r="r" t="t"/>
            <a:pathLst>
              <a:path extrusionOk="0" h="10708" w="10836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7" name="Google Shape;9417;p61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418" name="Google Shape;9418;p61"/>
            <p:cNvSpPr/>
            <p:nvPr/>
          </p:nvSpPr>
          <p:spPr>
            <a:xfrm>
              <a:off x="5206262" y="4177104"/>
              <a:ext cx="397763" cy="260518"/>
            </a:xfrm>
            <a:custGeom>
              <a:rect b="b" l="l" r="r" t="t"/>
              <a:pathLst>
                <a:path extrusionOk="0" h="8204" w="12526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1"/>
            <p:cNvSpPr/>
            <p:nvPr/>
          </p:nvSpPr>
          <p:spPr>
            <a:xfrm>
              <a:off x="5434231" y="4174817"/>
              <a:ext cx="167539" cy="70369"/>
            </a:xfrm>
            <a:custGeom>
              <a:rect b="b" l="l" r="r" t="t"/>
              <a:pathLst>
                <a:path extrusionOk="0" h="2216" w="5276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61"/>
            <p:cNvSpPr/>
            <p:nvPr/>
          </p:nvSpPr>
          <p:spPr>
            <a:xfrm>
              <a:off x="5360877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61"/>
            <p:cNvSpPr/>
            <p:nvPr/>
          </p:nvSpPr>
          <p:spPr>
            <a:xfrm>
              <a:off x="5329503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61"/>
            <p:cNvSpPr/>
            <p:nvPr/>
          </p:nvSpPr>
          <p:spPr>
            <a:xfrm>
              <a:off x="5298511" y="4299202"/>
              <a:ext cx="14766" cy="15179"/>
            </a:xfrm>
            <a:custGeom>
              <a:rect b="b" l="l" r="r" t="t"/>
              <a:pathLst>
                <a:path extrusionOk="0" h="478" w="465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61"/>
            <p:cNvSpPr/>
            <p:nvPr/>
          </p:nvSpPr>
          <p:spPr>
            <a:xfrm>
              <a:off x="5267137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61"/>
            <p:cNvSpPr/>
            <p:nvPr/>
          </p:nvSpPr>
          <p:spPr>
            <a:xfrm>
              <a:off x="5492470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5" name="Google Shape;9425;p61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426" name="Google Shape;9426;p61"/>
            <p:cNvSpPr/>
            <p:nvPr/>
          </p:nvSpPr>
          <p:spPr>
            <a:xfrm>
              <a:off x="5727616" y="4204699"/>
              <a:ext cx="440505" cy="290018"/>
            </a:xfrm>
            <a:custGeom>
              <a:rect b="b" l="l" r="r" t="t"/>
              <a:pathLst>
                <a:path extrusionOk="0" h="9133" w="13872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61"/>
            <p:cNvSpPr/>
            <p:nvPr/>
          </p:nvSpPr>
          <p:spPr>
            <a:xfrm>
              <a:off x="5779789" y="4416409"/>
              <a:ext cx="52205" cy="51475"/>
            </a:xfrm>
            <a:custGeom>
              <a:rect b="b" l="l" r="r" t="t"/>
              <a:pathLst>
                <a:path extrusionOk="0" h="1621" w="1644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1"/>
            <p:cNvSpPr/>
            <p:nvPr/>
          </p:nvSpPr>
          <p:spPr>
            <a:xfrm>
              <a:off x="6048627" y="4416409"/>
              <a:ext cx="52205" cy="51856"/>
            </a:xfrm>
            <a:custGeom>
              <a:rect b="b" l="l" r="r" t="t"/>
              <a:pathLst>
                <a:path extrusionOk="0" h="1633" w="1644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1"/>
            <p:cNvSpPr/>
            <p:nvPr/>
          </p:nvSpPr>
          <p:spPr>
            <a:xfrm>
              <a:off x="6000995" y="4365379"/>
              <a:ext cx="122892" cy="58016"/>
            </a:xfrm>
            <a:custGeom>
              <a:rect b="b" l="l" r="r" t="t"/>
              <a:pathLst>
                <a:path extrusionOk="0" h="1827" w="387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61"/>
            <p:cNvSpPr/>
            <p:nvPr/>
          </p:nvSpPr>
          <p:spPr>
            <a:xfrm>
              <a:off x="5816847" y="4230039"/>
              <a:ext cx="124797" cy="193610"/>
            </a:xfrm>
            <a:custGeom>
              <a:rect b="b" l="l" r="r" t="t"/>
              <a:pathLst>
                <a:path extrusionOk="0" h="6097" w="393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61"/>
            <p:cNvSpPr/>
            <p:nvPr/>
          </p:nvSpPr>
          <p:spPr>
            <a:xfrm>
              <a:off x="5954474" y="4230039"/>
              <a:ext cx="120256" cy="102854"/>
            </a:xfrm>
            <a:custGeom>
              <a:rect b="b" l="l" r="r" t="t"/>
              <a:pathLst>
                <a:path extrusionOk="0" h="3239" w="3787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1"/>
            <p:cNvSpPr/>
            <p:nvPr/>
          </p:nvSpPr>
          <p:spPr>
            <a:xfrm>
              <a:off x="5876198" y="4333243"/>
              <a:ext cx="39376" cy="13274"/>
            </a:xfrm>
            <a:custGeom>
              <a:rect b="b" l="l" r="r" t="t"/>
              <a:pathLst>
                <a:path extrusionOk="0" h="418" w="124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1"/>
            <p:cNvSpPr/>
            <p:nvPr/>
          </p:nvSpPr>
          <p:spPr>
            <a:xfrm>
              <a:off x="5979433" y="4333243"/>
              <a:ext cx="39344" cy="13274"/>
            </a:xfrm>
            <a:custGeom>
              <a:rect b="b" l="l" r="r" t="t"/>
              <a:pathLst>
                <a:path extrusionOk="0" h="418" w="1239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4" name="Google Shape;9434;p61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435" name="Google Shape;9435;p61"/>
            <p:cNvSpPr/>
            <p:nvPr/>
          </p:nvSpPr>
          <p:spPr>
            <a:xfrm>
              <a:off x="6493991" y="4299202"/>
              <a:ext cx="36328" cy="200438"/>
            </a:xfrm>
            <a:custGeom>
              <a:rect b="b" l="l" r="r" t="t"/>
              <a:pathLst>
                <a:path extrusionOk="0" h="6312" w="1144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61"/>
            <p:cNvSpPr/>
            <p:nvPr/>
          </p:nvSpPr>
          <p:spPr>
            <a:xfrm>
              <a:off x="6454297" y="4135124"/>
              <a:ext cx="71099" cy="71131"/>
            </a:xfrm>
            <a:custGeom>
              <a:rect b="b" l="l" r="r" t="t"/>
              <a:pathLst>
                <a:path extrusionOk="0" h="2240" w="2239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61"/>
            <p:cNvSpPr/>
            <p:nvPr/>
          </p:nvSpPr>
          <p:spPr>
            <a:xfrm>
              <a:off x="6410063" y="4252712"/>
              <a:ext cx="94566" cy="246927"/>
            </a:xfrm>
            <a:custGeom>
              <a:rect b="b" l="l" r="r" t="t"/>
              <a:pathLst>
                <a:path extrusionOk="0" h="7776" w="2978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61"/>
            <p:cNvSpPr/>
            <p:nvPr/>
          </p:nvSpPr>
          <p:spPr>
            <a:xfrm>
              <a:off x="6410063" y="4212638"/>
              <a:ext cx="159950" cy="150519"/>
            </a:xfrm>
            <a:custGeom>
              <a:rect b="b" l="l" r="r" t="t"/>
              <a:pathLst>
                <a:path extrusionOk="0" h="4740" w="5037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9" name="Google Shape;9439;p61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440" name="Google Shape;9440;p61"/>
            <p:cNvSpPr/>
            <p:nvPr/>
          </p:nvSpPr>
          <p:spPr>
            <a:xfrm>
              <a:off x="6996482" y="4135505"/>
              <a:ext cx="70718" cy="71099"/>
            </a:xfrm>
            <a:custGeom>
              <a:rect b="b" l="l" r="r" t="t"/>
              <a:pathLst>
                <a:path extrusionOk="0" h="2239" w="2227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61"/>
            <p:cNvSpPr/>
            <p:nvPr/>
          </p:nvSpPr>
          <p:spPr>
            <a:xfrm>
              <a:off x="7018012" y="4345183"/>
              <a:ext cx="88882" cy="154456"/>
            </a:xfrm>
            <a:custGeom>
              <a:rect b="b" l="l" r="r" t="t"/>
              <a:pathLst>
                <a:path extrusionOk="0" h="4864" w="2799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1"/>
            <p:cNvSpPr/>
            <p:nvPr/>
          </p:nvSpPr>
          <p:spPr>
            <a:xfrm>
              <a:off x="6948850" y="4212638"/>
              <a:ext cx="190181" cy="149884"/>
            </a:xfrm>
            <a:custGeom>
              <a:rect b="b" l="l" r="r" t="t"/>
              <a:pathLst>
                <a:path extrusionOk="0" h="4720" w="5989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1"/>
            <p:cNvSpPr/>
            <p:nvPr/>
          </p:nvSpPr>
          <p:spPr>
            <a:xfrm>
              <a:off x="6924652" y="4252331"/>
              <a:ext cx="103617" cy="245815"/>
            </a:xfrm>
            <a:custGeom>
              <a:rect b="b" l="l" r="r" t="t"/>
              <a:pathLst>
                <a:path extrusionOk="0" h="7741" w="3263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4" name="Google Shape;9444;p61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445" name="Google Shape;9445;p61"/>
            <p:cNvSpPr/>
            <p:nvPr/>
          </p:nvSpPr>
          <p:spPr>
            <a:xfrm>
              <a:off x="7385513" y="4225879"/>
              <a:ext cx="379250" cy="273379"/>
            </a:xfrm>
            <a:custGeom>
              <a:rect b="b" l="l" r="r" t="t"/>
              <a:pathLst>
                <a:path extrusionOk="0" h="8609" w="11943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61"/>
            <p:cNvSpPr/>
            <p:nvPr/>
          </p:nvSpPr>
          <p:spPr>
            <a:xfrm>
              <a:off x="7384751" y="4147984"/>
              <a:ext cx="380012" cy="228382"/>
            </a:xfrm>
            <a:custGeom>
              <a:rect b="b" l="l" r="r" t="t"/>
              <a:pathLst>
                <a:path extrusionOk="0" h="7192" w="11967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1"/>
            <p:cNvSpPr/>
            <p:nvPr/>
          </p:nvSpPr>
          <p:spPr>
            <a:xfrm>
              <a:off x="7507642" y="4228134"/>
              <a:ext cx="37852" cy="37852"/>
            </a:xfrm>
            <a:custGeom>
              <a:rect b="b" l="l" r="r" t="t"/>
              <a:pathLst>
                <a:path extrusionOk="0" h="1192" w="1192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1"/>
            <p:cNvSpPr/>
            <p:nvPr/>
          </p:nvSpPr>
          <p:spPr>
            <a:xfrm>
              <a:off x="7573820" y="4228134"/>
              <a:ext cx="37820" cy="37852"/>
            </a:xfrm>
            <a:custGeom>
              <a:rect b="b" l="l" r="r" t="t"/>
              <a:pathLst>
                <a:path extrusionOk="0" h="1192" w="1191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61"/>
            <p:cNvSpPr/>
            <p:nvPr/>
          </p:nvSpPr>
          <p:spPr>
            <a:xfrm>
              <a:off x="7640728" y="4228134"/>
              <a:ext cx="37852" cy="37852"/>
            </a:xfrm>
            <a:custGeom>
              <a:rect b="b" l="l" r="r" t="t"/>
              <a:pathLst>
                <a:path extrusionOk="0" h="1192" w="1192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53" name="Shape 9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4" name="Google Shape;9454;p62"/>
          <p:cNvSpPr txBox="1"/>
          <p:nvPr>
            <p:ph idx="4294967295" type="title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5" name="Google Shape;9455;p62"/>
          <p:cNvSpPr txBox="1"/>
          <p:nvPr>
            <p:ph idx="4294967295" type="title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56" name="Google Shape;9456;p62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457" name="Google Shape;9457;p62"/>
            <p:cNvSpPr/>
            <p:nvPr/>
          </p:nvSpPr>
          <p:spPr>
            <a:xfrm>
              <a:off x="2067590" y="4506432"/>
              <a:ext cx="78172" cy="70941"/>
            </a:xfrm>
            <a:custGeom>
              <a:rect b="b" l="l" r="r" t="t"/>
              <a:pathLst>
                <a:path extrusionOk="0" h="2227" w="2454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2"/>
            <p:cNvSpPr/>
            <p:nvPr/>
          </p:nvSpPr>
          <p:spPr>
            <a:xfrm>
              <a:off x="2036117" y="4422972"/>
              <a:ext cx="77790" cy="70973"/>
            </a:xfrm>
            <a:custGeom>
              <a:rect b="b" l="l" r="r" t="t"/>
              <a:pathLst>
                <a:path extrusionOk="0" h="2228" w="2442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2"/>
            <p:cNvSpPr/>
            <p:nvPr/>
          </p:nvSpPr>
          <p:spPr>
            <a:xfrm>
              <a:off x="2073292" y="4336327"/>
              <a:ext cx="77758" cy="71419"/>
            </a:xfrm>
            <a:custGeom>
              <a:rect b="b" l="l" r="r" t="t"/>
              <a:pathLst>
                <a:path extrusionOk="0" h="2242" w="2441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62"/>
            <p:cNvSpPr/>
            <p:nvPr/>
          </p:nvSpPr>
          <p:spPr>
            <a:xfrm>
              <a:off x="2181376" y="4334606"/>
              <a:ext cx="126719" cy="117449"/>
            </a:xfrm>
            <a:custGeom>
              <a:rect b="b" l="l" r="r" t="t"/>
              <a:pathLst>
                <a:path extrusionOk="0" h="3687" w="3978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62"/>
            <p:cNvSpPr/>
            <p:nvPr/>
          </p:nvSpPr>
          <p:spPr>
            <a:xfrm>
              <a:off x="1989449" y="4282269"/>
              <a:ext cx="374774" cy="346073"/>
            </a:xfrm>
            <a:custGeom>
              <a:rect b="b" l="l" r="r" t="t"/>
              <a:pathLst>
                <a:path extrusionOk="0" h="10864" w="11765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2" name="Google Shape;9462;p62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463" name="Google Shape;9463;p62"/>
            <p:cNvSpPr/>
            <p:nvPr/>
          </p:nvSpPr>
          <p:spPr>
            <a:xfrm>
              <a:off x="2487439" y="4280740"/>
              <a:ext cx="198775" cy="348972"/>
            </a:xfrm>
            <a:custGeom>
              <a:rect b="b" l="l" r="r" t="t"/>
              <a:pathLst>
                <a:path extrusionOk="0" h="10955" w="624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2"/>
            <p:cNvSpPr/>
            <p:nvPr/>
          </p:nvSpPr>
          <p:spPr>
            <a:xfrm>
              <a:off x="2516267" y="4511784"/>
              <a:ext cx="139620" cy="95565"/>
            </a:xfrm>
            <a:custGeom>
              <a:rect b="b" l="l" r="r" t="t"/>
              <a:pathLst>
                <a:path extrusionOk="0" h="3000" w="4383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2"/>
            <p:cNvSpPr/>
            <p:nvPr/>
          </p:nvSpPr>
          <p:spPr>
            <a:xfrm>
              <a:off x="2518911" y="4385065"/>
              <a:ext cx="134683" cy="105090"/>
            </a:xfrm>
            <a:custGeom>
              <a:rect b="b" l="l" r="r" t="t"/>
              <a:pathLst>
                <a:path extrusionOk="0" h="3299" w="4228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2"/>
            <p:cNvSpPr/>
            <p:nvPr/>
          </p:nvSpPr>
          <p:spPr>
            <a:xfrm>
              <a:off x="2580742" y="4501113"/>
              <a:ext cx="11786" cy="13315"/>
            </a:xfrm>
            <a:custGeom>
              <a:rect b="b" l="l" r="r" t="t"/>
              <a:pathLst>
                <a:path extrusionOk="0" h="418" w="37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7" name="Google Shape;9467;p62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468" name="Google Shape;9468;p62"/>
            <p:cNvSpPr/>
            <p:nvPr/>
          </p:nvSpPr>
          <p:spPr>
            <a:xfrm>
              <a:off x="2886837" y="4273923"/>
              <a:ext cx="53867" cy="169946"/>
            </a:xfrm>
            <a:custGeom>
              <a:rect b="b" l="l" r="r" t="t"/>
              <a:pathLst>
                <a:path extrusionOk="0" h="5335" w="1691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2"/>
            <p:cNvSpPr/>
            <p:nvPr/>
          </p:nvSpPr>
          <p:spPr>
            <a:xfrm>
              <a:off x="2815131" y="4273923"/>
              <a:ext cx="57307" cy="279942"/>
            </a:xfrm>
            <a:custGeom>
              <a:rect b="b" l="l" r="r" t="t"/>
              <a:pathLst>
                <a:path extrusionOk="0" h="8788" w="1799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2"/>
            <p:cNvSpPr/>
            <p:nvPr/>
          </p:nvSpPr>
          <p:spPr>
            <a:xfrm>
              <a:off x="2883396" y="4463173"/>
              <a:ext cx="60333" cy="90691"/>
            </a:xfrm>
            <a:custGeom>
              <a:rect b="b" l="l" r="r" t="t"/>
              <a:pathLst>
                <a:path extrusionOk="0" h="2847" w="1894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2"/>
            <p:cNvSpPr/>
            <p:nvPr/>
          </p:nvSpPr>
          <p:spPr>
            <a:xfrm>
              <a:off x="2955835" y="4273923"/>
              <a:ext cx="202948" cy="281439"/>
            </a:xfrm>
            <a:custGeom>
              <a:rect b="b" l="l" r="r" t="t"/>
              <a:pathLst>
                <a:path extrusionOk="0" h="8835" w="6371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62"/>
            <p:cNvSpPr/>
            <p:nvPr/>
          </p:nvSpPr>
          <p:spPr>
            <a:xfrm>
              <a:off x="3098067" y="4511720"/>
              <a:ext cx="29243" cy="10289"/>
            </a:xfrm>
            <a:custGeom>
              <a:rect b="b" l="l" r="r" t="t"/>
              <a:pathLst>
                <a:path extrusionOk="0" h="323" w="918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62"/>
            <p:cNvSpPr/>
            <p:nvPr/>
          </p:nvSpPr>
          <p:spPr>
            <a:xfrm>
              <a:off x="3115906" y="4497704"/>
              <a:ext cx="10257" cy="10640"/>
            </a:xfrm>
            <a:custGeom>
              <a:rect b="b" l="l" r="r" t="t"/>
              <a:pathLst>
                <a:path extrusionOk="0" h="334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62"/>
            <p:cNvSpPr/>
            <p:nvPr/>
          </p:nvSpPr>
          <p:spPr>
            <a:xfrm>
              <a:off x="2810958" y="4563676"/>
              <a:ext cx="353145" cy="72120"/>
            </a:xfrm>
            <a:custGeom>
              <a:rect b="b" l="l" r="r" t="t"/>
              <a:pathLst>
                <a:path extrusionOk="0" h="2264" w="11086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5" name="Google Shape;9475;p62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476" name="Google Shape;9476;p62"/>
            <p:cNvSpPr/>
            <p:nvPr/>
          </p:nvSpPr>
          <p:spPr>
            <a:xfrm>
              <a:off x="6275635" y="4282651"/>
              <a:ext cx="89162" cy="366778"/>
            </a:xfrm>
            <a:custGeom>
              <a:rect b="b" l="l" r="r" t="t"/>
              <a:pathLst>
                <a:path extrusionOk="0" h="11514" w="2799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62"/>
            <p:cNvSpPr/>
            <p:nvPr/>
          </p:nvSpPr>
          <p:spPr>
            <a:xfrm>
              <a:off x="6395474" y="4282651"/>
              <a:ext cx="89544" cy="366778"/>
            </a:xfrm>
            <a:custGeom>
              <a:rect b="b" l="l" r="r" t="t"/>
              <a:pathLst>
                <a:path extrusionOk="0" h="11514" w="2811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8" name="Google Shape;9478;p62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479" name="Google Shape;9479;p62"/>
            <p:cNvSpPr/>
            <p:nvPr/>
          </p:nvSpPr>
          <p:spPr>
            <a:xfrm>
              <a:off x="6772095" y="4345979"/>
              <a:ext cx="209383" cy="302686"/>
            </a:xfrm>
            <a:custGeom>
              <a:rect b="b" l="l" r="r" t="t"/>
              <a:pathLst>
                <a:path extrusionOk="0" h="9502" w="6573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62"/>
            <p:cNvSpPr/>
            <p:nvPr/>
          </p:nvSpPr>
          <p:spPr>
            <a:xfrm>
              <a:off x="6701186" y="4283033"/>
              <a:ext cx="217347" cy="366396"/>
            </a:xfrm>
            <a:custGeom>
              <a:rect b="b" l="l" r="r" t="t"/>
              <a:pathLst>
                <a:path extrusionOk="0" h="11502" w="6823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1" name="Google Shape;9481;p62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482" name="Google Shape;9482;p62"/>
            <p:cNvSpPr/>
            <p:nvPr/>
          </p:nvSpPr>
          <p:spPr>
            <a:xfrm>
              <a:off x="2609571" y="3824958"/>
              <a:ext cx="373627" cy="347347"/>
            </a:xfrm>
            <a:custGeom>
              <a:rect b="b" l="l" r="r" t="t"/>
              <a:pathLst>
                <a:path extrusionOk="0" h="10904" w="11729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2"/>
            <p:cNvSpPr/>
            <p:nvPr/>
          </p:nvSpPr>
          <p:spPr>
            <a:xfrm>
              <a:off x="2735494" y="3933329"/>
              <a:ext cx="72088" cy="72088"/>
            </a:xfrm>
            <a:custGeom>
              <a:rect b="b" l="l" r="r" t="t"/>
              <a:pathLst>
                <a:path extrusionOk="0" h="2263" w="2263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84" name="Google Shape;9484;p62"/>
          <p:cNvSpPr/>
          <p:nvPr/>
        </p:nvSpPr>
        <p:spPr>
          <a:xfrm>
            <a:off x="1288576" y="3822410"/>
            <a:ext cx="363370" cy="351456"/>
          </a:xfrm>
          <a:custGeom>
            <a:rect b="b" l="l" r="r" t="t"/>
            <a:pathLst>
              <a:path extrusionOk="0" h="11033" w="11407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85" name="Google Shape;9485;p62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486" name="Google Shape;9486;p62"/>
            <p:cNvSpPr/>
            <p:nvPr/>
          </p:nvSpPr>
          <p:spPr>
            <a:xfrm>
              <a:off x="916127" y="3807056"/>
              <a:ext cx="221902" cy="380795"/>
            </a:xfrm>
            <a:custGeom>
              <a:rect b="b" l="l" r="r" t="t"/>
              <a:pathLst>
                <a:path extrusionOk="0" h="11954" w="6966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62"/>
            <p:cNvSpPr/>
            <p:nvPr/>
          </p:nvSpPr>
          <p:spPr>
            <a:xfrm>
              <a:off x="969580" y="3869746"/>
              <a:ext cx="110792" cy="102955"/>
            </a:xfrm>
            <a:custGeom>
              <a:rect b="b" l="l" r="r" t="t"/>
              <a:pathLst>
                <a:path extrusionOk="0" h="3232" w="3478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62"/>
            <p:cNvSpPr/>
            <p:nvPr/>
          </p:nvSpPr>
          <p:spPr>
            <a:xfrm>
              <a:off x="982863" y="4127517"/>
              <a:ext cx="88015" cy="11404"/>
            </a:xfrm>
            <a:custGeom>
              <a:rect b="b" l="l" r="r" t="t"/>
              <a:pathLst>
                <a:path extrusionOk="0" h="358" w="2763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62"/>
            <p:cNvSpPr/>
            <p:nvPr/>
          </p:nvSpPr>
          <p:spPr>
            <a:xfrm>
              <a:off x="982863" y="4152173"/>
              <a:ext cx="88015" cy="11404"/>
            </a:xfrm>
            <a:custGeom>
              <a:rect b="b" l="l" r="r" t="t"/>
              <a:pathLst>
                <a:path extrusionOk="0" h="358" w="2763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0" name="Google Shape;9490;p62"/>
          <p:cNvSpPr/>
          <p:nvPr/>
        </p:nvSpPr>
        <p:spPr>
          <a:xfrm>
            <a:off x="3136771" y="3823174"/>
            <a:ext cx="224928" cy="349131"/>
          </a:xfrm>
          <a:custGeom>
            <a:rect b="b" l="l" r="r" t="t"/>
            <a:pathLst>
              <a:path extrusionOk="0" h="10960" w="7061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1" name="Google Shape;9491;p62"/>
          <p:cNvSpPr/>
          <p:nvPr/>
        </p:nvSpPr>
        <p:spPr>
          <a:xfrm>
            <a:off x="2179465" y="3851048"/>
            <a:ext cx="362255" cy="292811"/>
          </a:xfrm>
          <a:custGeom>
            <a:rect b="b" l="l" r="r" t="t"/>
            <a:pathLst>
              <a:path extrusionOk="0" h="9192" w="11372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92" name="Google Shape;9492;p62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493" name="Google Shape;9493;p62"/>
            <p:cNvSpPr/>
            <p:nvPr/>
          </p:nvSpPr>
          <p:spPr>
            <a:xfrm>
              <a:off x="3513010" y="3816134"/>
              <a:ext cx="362223" cy="361108"/>
            </a:xfrm>
            <a:custGeom>
              <a:rect b="b" l="l" r="r" t="t"/>
              <a:pathLst>
                <a:path extrusionOk="0" h="11336" w="11371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2"/>
            <p:cNvSpPr/>
            <p:nvPr/>
          </p:nvSpPr>
          <p:spPr>
            <a:xfrm>
              <a:off x="3618450" y="3879112"/>
              <a:ext cx="157045" cy="24688"/>
            </a:xfrm>
            <a:custGeom>
              <a:rect b="b" l="l" r="r" t="t"/>
              <a:pathLst>
                <a:path extrusionOk="0" h="775" w="493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2"/>
            <p:cNvSpPr/>
            <p:nvPr/>
          </p:nvSpPr>
          <p:spPr>
            <a:xfrm>
              <a:off x="3618450" y="3921192"/>
              <a:ext cx="127834" cy="24688"/>
            </a:xfrm>
            <a:custGeom>
              <a:rect b="b" l="l" r="r" t="t"/>
              <a:pathLst>
                <a:path extrusionOk="0" h="775" w="4013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62"/>
            <p:cNvSpPr/>
            <p:nvPr/>
          </p:nvSpPr>
          <p:spPr>
            <a:xfrm>
              <a:off x="3617304" y="3962922"/>
              <a:ext cx="98655" cy="24688"/>
            </a:xfrm>
            <a:custGeom>
              <a:rect b="b" l="l" r="r" t="t"/>
              <a:pathLst>
                <a:path extrusionOk="0" h="775" w="3097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7" name="Google Shape;9497;p62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498" name="Google Shape;9498;p62"/>
            <p:cNvSpPr/>
            <p:nvPr/>
          </p:nvSpPr>
          <p:spPr>
            <a:xfrm>
              <a:off x="4040561" y="3880991"/>
              <a:ext cx="99802" cy="28383"/>
            </a:xfrm>
            <a:custGeom>
              <a:rect b="b" l="l" r="r" t="t"/>
              <a:pathLst>
                <a:path extrusionOk="0" h="891" w="3133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62"/>
            <p:cNvSpPr/>
            <p:nvPr/>
          </p:nvSpPr>
          <p:spPr>
            <a:xfrm>
              <a:off x="3950316" y="3820307"/>
              <a:ext cx="369805" cy="353782"/>
            </a:xfrm>
            <a:custGeom>
              <a:rect b="b" l="l" r="r" t="t"/>
              <a:pathLst>
                <a:path extrusionOk="0" h="11106" w="11609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62"/>
            <p:cNvSpPr/>
            <p:nvPr/>
          </p:nvSpPr>
          <p:spPr>
            <a:xfrm>
              <a:off x="4098219" y="3850602"/>
              <a:ext cx="101299" cy="195781"/>
            </a:xfrm>
            <a:custGeom>
              <a:rect b="b" l="l" r="r" t="t"/>
              <a:pathLst>
                <a:path extrusionOk="0" h="6146" w="318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2"/>
            <p:cNvSpPr/>
            <p:nvPr/>
          </p:nvSpPr>
          <p:spPr>
            <a:xfrm>
              <a:off x="3981789" y="3849136"/>
              <a:ext cx="103178" cy="198011"/>
            </a:xfrm>
            <a:custGeom>
              <a:rect b="b" l="l" r="r" t="t"/>
              <a:pathLst>
                <a:path extrusionOk="0" h="6216" w="3239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2" name="Google Shape;9502;p62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503" name="Google Shape;9503;p62"/>
            <p:cNvSpPr/>
            <p:nvPr/>
          </p:nvSpPr>
          <p:spPr>
            <a:xfrm>
              <a:off x="1761909" y="3811961"/>
              <a:ext cx="307974" cy="371716"/>
            </a:xfrm>
            <a:custGeom>
              <a:rect b="b" l="l" r="r" t="t"/>
              <a:pathLst>
                <a:path extrusionOk="0" h="11669" w="9668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2"/>
            <p:cNvSpPr/>
            <p:nvPr/>
          </p:nvSpPr>
          <p:spPr>
            <a:xfrm>
              <a:off x="1921566" y="3855953"/>
              <a:ext cx="105854" cy="271213"/>
            </a:xfrm>
            <a:custGeom>
              <a:rect b="b" l="l" r="r" t="t"/>
              <a:pathLst>
                <a:path extrusionOk="0" h="8514" w="3323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2"/>
            <p:cNvSpPr/>
            <p:nvPr/>
          </p:nvSpPr>
          <p:spPr>
            <a:xfrm>
              <a:off x="1803990" y="3855953"/>
              <a:ext cx="106619" cy="165773"/>
            </a:xfrm>
            <a:custGeom>
              <a:rect b="b" l="l" r="r" t="t"/>
              <a:pathLst>
                <a:path extrusionOk="0" h="5204" w="3347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62"/>
            <p:cNvSpPr/>
            <p:nvPr/>
          </p:nvSpPr>
          <p:spPr>
            <a:xfrm>
              <a:off x="1824472" y="3932565"/>
              <a:ext cx="63360" cy="11436"/>
            </a:xfrm>
            <a:custGeom>
              <a:rect b="b" l="l" r="r" t="t"/>
              <a:pathLst>
                <a:path extrusionOk="0" h="359" w="1989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62"/>
            <p:cNvSpPr/>
            <p:nvPr/>
          </p:nvSpPr>
          <p:spPr>
            <a:xfrm>
              <a:off x="1824472" y="3907941"/>
              <a:ext cx="63360" cy="11404"/>
            </a:xfrm>
            <a:custGeom>
              <a:rect b="b" l="l" r="r" t="t"/>
              <a:pathLst>
                <a:path extrusionOk="0" h="358" w="1989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2"/>
            <p:cNvSpPr/>
            <p:nvPr/>
          </p:nvSpPr>
          <p:spPr>
            <a:xfrm>
              <a:off x="1824472" y="3882903"/>
              <a:ext cx="63360" cy="11404"/>
            </a:xfrm>
            <a:custGeom>
              <a:rect b="b" l="l" r="r" t="t"/>
              <a:pathLst>
                <a:path extrusionOk="0" h="358" w="1989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62"/>
            <p:cNvSpPr/>
            <p:nvPr/>
          </p:nvSpPr>
          <p:spPr>
            <a:xfrm>
              <a:off x="1824472" y="3957603"/>
              <a:ext cx="63360" cy="11786"/>
            </a:xfrm>
            <a:custGeom>
              <a:rect b="b" l="l" r="r" t="t"/>
              <a:pathLst>
                <a:path extrusionOk="0" h="370" w="1989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62"/>
            <p:cNvSpPr/>
            <p:nvPr/>
          </p:nvSpPr>
          <p:spPr>
            <a:xfrm>
              <a:off x="1824472" y="3983023"/>
              <a:ext cx="63360" cy="11404"/>
            </a:xfrm>
            <a:custGeom>
              <a:rect b="b" l="l" r="r" t="t"/>
              <a:pathLst>
                <a:path extrusionOk="0" h="358" w="1989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62"/>
            <p:cNvSpPr/>
            <p:nvPr/>
          </p:nvSpPr>
          <p:spPr>
            <a:xfrm>
              <a:off x="1852919" y="4057372"/>
              <a:ext cx="32269" cy="32269"/>
            </a:xfrm>
            <a:custGeom>
              <a:rect b="b" l="l" r="r" t="t"/>
              <a:pathLst>
                <a:path extrusionOk="0" h="1013" w="1013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62"/>
            <p:cNvSpPr/>
            <p:nvPr/>
          </p:nvSpPr>
          <p:spPr>
            <a:xfrm>
              <a:off x="1803607" y="4031188"/>
              <a:ext cx="34563" cy="88398"/>
            </a:xfrm>
            <a:custGeom>
              <a:rect b="b" l="l" r="r" t="t"/>
              <a:pathLst>
                <a:path extrusionOk="0" h="2775" w="1085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3" name="Google Shape;9513;p62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514" name="Google Shape;9514;p62"/>
            <p:cNvSpPr/>
            <p:nvPr/>
          </p:nvSpPr>
          <p:spPr>
            <a:xfrm>
              <a:off x="5422654" y="3832827"/>
              <a:ext cx="132772" cy="114200"/>
            </a:xfrm>
            <a:custGeom>
              <a:rect b="b" l="l" r="r" t="t"/>
              <a:pathLst>
                <a:path extrusionOk="0" h="3585" w="4168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62"/>
            <p:cNvSpPr/>
            <p:nvPr/>
          </p:nvSpPr>
          <p:spPr>
            <a:xfrm>
              <a:off x="5394590" y="3972415"/>
              <a:ext cx="45139" cy="37557"/>
            </a:xfrm>
            <a:custGeom>
              <a:rect b="b" l="l" r="r" t="t"/>
              <a:pathLst>
                <a:path extrusionOk="0" h="1179" w="1417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2"/>
            <p:cNvSpPr/>
            <p:nvPr/>
          </p:nvSpPr>
          <p:spPr>
            <a:xfrm>
              <a:off x="5460179" y="3972415"/>
              <a:ext cx="58072" cy="37557"/>
            </a:xfrm>
            <a:custGeom>
              <a:rect b="b" l="l" r="r" t="t"/>
              <a:pathLst>
                <a:path extrusionOk="0" h="1179" w="1823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2"/>
            <p:cNvSpPr/>
            <p:nvPr/>
          </p:nvSpPr>
          <p:spPr>
            <a:xfrm>
              <a:off x="5538319" y="3972415"/>
              <a:ext cx="45170" cy="37557"/>
            </a:xfrm>
            <a:custGeom>
              <a:rect b="b" l="l" r="r" t="t"/>
              <a:pathLst>
                <a:path extrusionOk="0" h="1179" w="1418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62"/>
            <p:cNvSpPr/>
            <p:nvPr/>
          </p:nvSpPr>
          <p:spPr>
            <a:xfrm>
              <a:off x="5373342" y="3808935"/>
              <a:ext cx="231395" cy="353145"/>
            </a:xfrm>
            <a:custGeom>
              <a:rect b="b" l="l" r="r" t="t"/>
              <a:pathLst>
                <a:path extrusionOk="0" h="11086" w="7264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62"/>
            <p:cNvSpPr/>
            <p:nvPr/>
          </p:nvSpPr>
          <p:spPr>
            <a:xfrm>
              <a:off x="5481426" y="4125255"/>
              <a:ext cx="15195" cy="15195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62"/>
            <p:cNvSpPr/>
            <p:nvPr/>
          </p:nvSpPr>
          <p:spPr>
            <a:xfrm>
              <a:off x="5447692" y="3873792"/>
              <a:ext cx="29593" cy="48579"/>
            </a:xfrm>
            <a:custGeom>
              <a:rect b="b" l="l" r="r" t="t"/>
              <a:pathLst>
                <a:path extrusionOk="0" h="1525" w="929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62"/>
            <p:cNvSpPr/>
            <p:nvPr/>
          </p:nvSpPr>
          <p:spPr>
            <a:xfrm>
              <a:off x="5500762" y="3873792"/>
              <a:ext cx="29625" cy="48579"/>
            </a:xfrm>
            <a:custGeom>
              <a:rect b="b" l="l" r="r" t="t"/>
              <a:pathLst>
                <a:path extrusionOk="0" h="1525" w="93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62"/>
            <p:cNvSpPr/>
            <p:nvPr/>
          </p:nvSpPr>
          <p:spPr>
            <a:xfrm>
              <a:off x="5482573" y="3909533"/>
              <a:ext cx="15959" cy="17998"/>
            </a:xfrm>
            <a:custGeom>
              <a:rect b="b" l="l" r="r" t="t"/>
              <a:pathLst>
                <a:path extrusionOk="0" h="565" w="501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23" name="Google Shape;9523;p62"/>
          <p:cNvSpPr/>
          <p:nvPr/>
        </p:nvSpPr>
        <p:spPr>
          <a:xfrm>
            <a:off x="6738361" y="3809700"/>
            <a:ext cx="205210" cy="353399"/>
          </a:xfrm>
          <a:custGeom>
            <a:rect b="b" l="l" r="r" t="t"/>
            <a:pathLst>
              <a:path extrusionOk="0" h="11094" w="6442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24" name="Google Shape;9524;p62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525" name="Google Shape;9525;p62"/>
            <p:cNvSpPr/>
            <p:nvPr/>
          </p:nvSpPr>
          <p:spPr>
            <a:xfrm>
              <a:off x="5859195" y="3855953"/>
              <a:ext cx="168417" cy="206866"/>
            </a:xfrm>
            <a:custGeom>
              <a:rect b="b" l="l" r="r" t="t"/>
              <a:pathLst>
                <a:path extrusionOk="0" h="6494" w="5287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2"/>
            <p:cNvSpPr/>
            <p:nvPr/>
          </p:nvSpPr>
          <p:spPr>
            <a:xfrm>
              <a:off x="5833775" y="4034946"/>
              <a:ext cx="128981" cy="126751"/>
            </a:xfrm>
            <a:custGeom>
              <a:rect b="b" l="l" r="r" t="t"/>
              <a:pathLst>
                <a:path extrusionOk="0" h="3979" w="4049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62"/>
            <p:cNvSpPr/>
            <p:nvPr/>
          </p:nvSpPr>
          <p:spPr>
            <a:xfrm>
              <a:off x="5836068" y="3809445"/>
              <a:ext cx="232892" cy="278285"/>
            </a:xfrm>
            <a:custGeom>
              <a:rect b="b" l="l" r="r" t="t"/>
              <a:pathLst>
                <a:path extrusionOk="0" h="8736" w="7311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8" name="Google Shape;9528;p62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529" name="Google Shape;9529;p62"/>
            <p:cNvSpPr/>
            <p:nvPr/>
          </p:nvSpPr>
          <p:spPr>
            <a:xfrm>
              <a:off x="4975473" y="3837159"/>
              <a:ext cx="77790" cy="77790"/>
            </a:xfrm>
            <a:custGeom>
              <a:rect b="b" l="l" r="r" t="t"/>
              <a:pathLst>
                <a:path extrusionOk="0" h="2442" w="2442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62"/>
            <p:cNvSpPr/>
            <p:nvPr/>
          </p:nvSpPr>
          <p:spPr>
            <a:xfrm>
              <a:off x="5056640" y="3837000"/>
              <a:ext cx="90691" cy="77949"/>
            </a:xfrm>
            <a:custGeom>
              <a:rect b="b" l="l" r="r" t="t"/>
              <a:pathLst>
                <a:path extrusionOk="0" h="2447" w="2847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62"/>
            <p:cNvSpPr/>
            <p:nvPr/>
          </p:nvSpPr>
          <p:spPr>
            <a:xfrm>
              <a:off x="4962572" y="3943969"/>
              <a:ext cx="90691" cy="77662"/>
            </a:xfrm>
            <a:custGeom>
              <a:rect b="b" l="l" r="r" t="t"/>
              <a:pathLst>
                <a:path extrusionOk="0" h="2438" w="2847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62"/>
            <p:cNvSpPr/>
            <p:nvPr/>
          </p:nvSpPr>
          <p:spPr>
            <a:xfrm>
              <a:off x="5056640" y="3943969"/>
              <a:ext cx="90691" cy="77949"/>
            </a:xfrm>
            <a:custGeom>
              <a:rect b="b" l="l" r="r" t="t"/>
              <a:pathLst>
                <a:path extrusionOk="0" h="2447" w="2847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62"/>
            <p:cNvSpPr/>
            <p:nvPr/>
          </p:nvSpPr>
          <p:spPr>
            <a:xfrm>
              <a:off x="4975473" y="4050492"/>
              <a:ext cx="77790" cy="78300"/>
            </a:xfrm>
            <a:custGeom>
              <a:rect b="b" l="l" r="r" t="t"/>
              <a:pathLst>
                <a:path extrusionOk="0" h="2458" w="2442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2"/>
            <p:cNvSpPr/>
            <p:nvPr/>
          </p:nvSpPr>
          <p:spPr>
            <a:xfrm>
              <a:off x="5056640" y="4051288"/>
              <a:ext cx="90691" cy="77949"/>
            </a:xfrm>
            <a:custGeom>
              <a:rect b="b" l="l" r="r" t="t"/>
              <a:pathLst>
                <a:path extrusionOk="0" h="2447" w="2847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2"/>
            <p:cNvSpPr/>
            <p:nvPr/>
          </p:nvSpPr>
          <p:spPr>
            <a:xfrm>
              <a:off x="4942472" y="3809318"/>
              <a:ext cx="238976" cy="352762"/>
            </a:xfrm>
            <a:custGeom>
              <a:rect b="b" l="l" r="r" t="t"/>
              <a:pathLst>
                <a:path extrusionOk="0" h="11074" w="7502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6" name="Google Shape;9536;p62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537" name="Google Shape;9537;p62"/>
            <p:cNvSpPr/>
            <p:nvPr/>
          </p:nvSpPr>
          <p:spPr>
            <a:xfrm>
              <a:off x="6266525" y="3807788"/>
              <a:ext cx="260223" cy="353527"/>
            </a:xfrm>
            <a:custGeom>
              <a:rect b="b" l="l" r="r" t="t"/>
              <a:pathLst>
                <a:path extrusionOk="0" h="11098" w="8169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62"/>
            <p:cNvSpPr/>
            <p:nvPr/>
          </p:nvSpPr>
          <p:spPr>
            <a:xfrm>
              <a:off x="6370085" y="4004652"/>
              <a:ext cx="13284" cy="13284"/>
            </a:xfrm>
            <a:custGeom>
              <a:rect b="b" l="l" r="r" t="t"/>
              <a:pathLst>
                <a:path extrusionOk="0" h="417" w="417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2"/>
            <p:cNvSpPr/>
            <p:nvPr/>
          </p:nvSpPr>
          <p:spPr>
            <a:xfrm>
              <a:off x="6423156" y="4017904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62"/>
            <p:cNvSpPr/>
            <p:nvPr/>
          </p:nvSpPr>
          <p:spPr>
            <a:xfrm>
              <a:off x="6364766" y="4050906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41" name="Google Shape;9541;p62"/>
          <p:cNvSpPr/>
          <p:nvPr/>
        </p:nvSpPr>
        <p:spPr>
          <a:xfrm>
            <a:off x="7972870" y="3808967"/>
            <a:ext cx="348749" cy="353877"/>
          </a:xfrm>
          <a:custGeom>
            <a:rect b="b" l="l" r="r" t="t"/>
            <a:pathLst>
              <a:path extrusionOk="0" h="11109" w="10948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2" name="Google Shape;9542;p62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543" name="Google Shape;9543;p62"/>
            <p:cNvSpPr/>
            <p:nvPr/>
          </p:nvSpPr>
          <p:spPr>
            <a:xfrm>
              <a:off x="7273111" y="3823716"/>
              <a:ext cx="23541" cy="23573"/>
            </a:xfrm>
            <a:custGeom>
              <a:rect b="b" l="l" r="r" t="t"/>
              <a:pathLst>
                <a:path extrusionOk="0" h="740" w="739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2"/>
            <p:cNvSpPr/>
            <p:nvPr/>
          </p:nvSpPr>
          <p:spPr>
            <a:xfrm>
              <a:off x="7184363" y="3809604"/>
              <a:ext cx="202184" cy="352762"/>
            </a:xfrm>
            <a:custGeom>
              <a:rect b="b" l="l" r="r" t="t"/>
              <a:pathLst>
                <a:path extrusionOk="0" h="11074" w="6347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5" name="Google Shape;9545;p62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546" name="Google Shape;9546;p62"/>
            <p:cNvSpPr/>
            <p:nvPr/>
          </p:nvSpPr>
          <p:spPr>
            <a:xfrm>
              <a:off x="7802955" y="4057755"/>
              <a:ext cx="15227" cy="15195"/>
            </a:xfrm>
            <a:custGeom>
              <a:rect b="b" l="l" r="r" t="t"/>
              <a:pathLst>
                <a:path extrusionOk="0" h="477" w="478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62"/>
            <p:cNvSpPr/>
            <p:nvPr/>
          </p:nvSpPr>
          <p:spPr>
            <a:xfrm>
              <a:off x="7764665" y="4115763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62"/>
            <p:cNvSpPr/>
            <p:nvPr/>
          </p:nvSpPr>
          <p:spPr>
            <a:xfrm>
              <a:off x="7653141" y="4048262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62"/>
            <p:cNvSpPr/>
            <p:nvPr/>
          </p:nvSpPr>
          <p:spPr>
            <a:xfrm>
              <a:off x="7675917" y="4115763"/>
              <a:ext cx="13284" cy="13315"/>
            </a:xfrm>
            <a:custGeom>
              <a:rect b="b" l="l" r="r" t="t"/>
              <a:pathLst>
                <a:path extrusionOk="0" h="418" w="417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62"/>
            <p:cNvSpPr/>
            <p:nvPr/>
          </p:nvSpPr>
          <p:spPr>
            <a:xfrm>
              <a:off x="7715736" y="4062660"/>
              <a:ext cx="16342" cy="15959"/>
            </a:xfrm>
            <a:custGeom>
              <a:rect b="b" l="l" r="r" t="t"/>
              <a:pathLst>
                <a:path extrusionOk="0" h="501" w="513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2"/>
            <p:cNvSpPr/>
            <p:nvPr/>
          </p:nvSpPr>
          <p:spPr>
            <a:xfrm>
              <a:off x="7571624" y="3808935"/>
              <a:ext cx="292047" cy="352762"/>
            </a:xfrm>
            <a:custGeom>
              <a:rect b="b" l="l" r="r" t="t"/>
              <a:pathLst>
                <a:path extrusionOk="0" h="11074" w="9168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2" name="Google Shape;9552;p62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553" name="Google Shape;9553;p62"/>
            <p:cNvSpPr/>
            <p:nvPr/>
          </p:nvSpPr>
          <p:spPr>
            <a:xfrm>
              <a:off x="2273915" y="3452414"/>
              <a:ext cx="166920" cy="166920"/>
            </a:xfrm>
            <a:custGeom>
              <a:rect b="b" l="l" r="r" t="t"/>
              <a:pathLst>
                <a:path extrusionOk="0" h="5240" w="524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62"/>
            <p:cNvSpPr/>
            <p:nvPr/>
          </p:nvSpPr>
          <p:spPr>
            <a:xfrm>
              <a:off x="2174559" y="3356116"/>
              <a:ext cx="364135" cy="359930"/>
            </a:xfrm>
            <a:custGeom>
              <a:rect b="b" l="l" r="r" t="t"/>
              <a:pathLst>
                <a:path extrusionOk="0" h="11299" w="11431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5" name="Google Shape;9555;p62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556" name="Google Shape;9556;p62"/>
            <p:cNvSpPr/>
            <p:nvPr/>
          </p:nvSpPr>
          <p:spPr>
            <a:xfrm>
              <a:off x="1812336" y="3533963"/>
              <a:ext cx="41762" cy="41762"/>
            </a:xfrm>
            <a:custGeom>
              <a:rect b="b" l="l" r="r" t="t"/>
              <a:pathLst>
                <a:path extrusionOk="0" h="1311" w="1311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62"/>
            <p:cNvSpPr/>
            <p:nvPr/>
          </p:nvSpPr>
          <p:spPr>
            <a:xfrm>
              <a:off x="1731934" y="3355639"/>
              <a:ext cx="368371" cy="361554"/>
            </a:xfrm>
            <a:custGeom>
              <a:rect b="b" l="l" r="r" t="t"/>
              <a:pathLst>
                <a:path extrusionOk="0" h="11350" w="11564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8" name="Google Shape;9558;p62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559" name="Google Shape;9559;p62"/>
            <p:cNvSpPr/>
            <p:nvPr/>
          </p:nvSpPr>
          <p:spPr>
            <a:xfrm>
              <a:off x="3990517" y="3354173"/>
              <a:ext cx="279559" cy="363402"/>
            </a:xfrm>
            <a:custGeom>
              <a:rect b="b" l="l" r="r" t="t"/>
              <a:pathLst>
                <a:path extrusionOk="0" h="11408" w="8776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62"/>
            <p:cNvSpPr/>
            <p:nvPr/>
          </p:nvSpPr>
          <p:spPr>
            <a:xfrm>
              <a:off x="4102009" y="3418680"/>
              <a:ext cx="36824" cy="37175"/>
            </a:xfrm>
            <a:custGeom>
              <a:rect b="b" l="l" r="r" t="t"/>
              <a:pathLst>
                <a:path extrusionOk="0" h="1167" w="1156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2"/>
            <p:cNvSpPr/>
            <p:nvPr/>
          </p:nvSpPr>
          <p:spPr>
            <a:xfrm>
              <a:off x="4083820" y="3615129"/>
              <a:ext cx="37175" cy="36824"/>
            </a:xfrm>
            <a:custGeom>
              <a:rect b="b" l="l" r="r" t="t"/>
              <a:pathLst>
                <a:path extrusionOk="0" h="1156" w="1167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2" name="Google Shape;9562;p62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563" name="Google Shape;9563;p62"/>
            <p:cNvSpPr/>
            <p:nvPr/>
          </p:nvSpPr>
          <p:spPr>
            <a:xfrm>
              <a:off x="3557767" y="3444833"/>
              <a:ext cx="113818" cy="113818"/>
            </a:xfrm>
            <a:custGeom>
              <a:rect b="b" l="l" r="r" t="t"/>
              <a:pathLst>
                <a:path extrusionOk="0" h="3573" w="3573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2"/>
            <p:cNvSpPr/>
            <p:nvPr/>
          </p:nvSpPr>
          <p:spPr>
            <a:xfrm>
              <a:off x="3706434" y="3518418"/>
              <a:ext cx="62595" cy="62595"/>
            </a:xfrm>
            <a:custGeom>
              <a:rect b="b" l="l" r="r" t="t"/>
              <a:pathLst>
                <a:path extrusionOk="0" h="1965" w="1965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2"/>
            <p:cNvSpPr/>
            <p:nvPr/>
          </p:nvSpPr>
          <p:spPr>
            <a:xfrm>
              <a:off x="3780019" y="3518418"/>
              <a:ext cx="62595" cy="62595"/>
            </a:xfrm>
            <a:custGeom>
              <a:rect b="b" l="l" r="r" t="t"/>
              <a:pathLst>
                <a:path extrusionOk="0" h="1965" w="1965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62"/>
            <p:cNvSpPr/>
            <p:nvPr/>
          </p:nvSpPr>
          <p:spPr>
            <a:xfrm>
              <a:off x="3497847" y="3417374"/>
              <a:ext cx="379680" cy="237606"/>
            </a:xfrm>
            <a:custGeom>
              <a:rect b="b" l="l" r="r" t="t"/>
              <a:pathLst>
                <a:path extrusionOk="0" h="7459" w="11919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7" name="Google Shape;9567;p62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568" name="Google Shape;9568;p62"/>
            <p:cNvSpPr/>
            <p:nvPr/>
          </p:nvSpPr>
          <p:spPr>
            <a:xfrm>
              <a:off x="2612597" y="3367075"/>
              <a:ext cx="376271" cy="337982"/>
            </a:xfrm>
            <a:custGeom>
              <a:rect b="b" l="l" r="r" t="t"/>
              <a:pathLst>
                <a:path extrusionOk="0" h="10610" w="11812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2"/>
            <p:cNvSpPr/>
            <p:nvPr/>
          </p:nvSpPr>
          <p:spPr>
            <a:xfrm>
              <a:off x="2784805" y="3588212"/>
              <a:ext cx="31505" cy="47432"/>
            </a:xfrm>
            <a:custGeom>
              <a:rect b="b" l="l" r="r" t="t"/>
              <a:pathLst>
                <a:path extrusionOk="0" h="1489" w="989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0" name="Google Shape;9570;p62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571" name="Google Shape;9571;p62"/>
            <p:cNvSpPr/>
            <p:nvPr/>
          </p:nvSpPr>
          <p:spPr>
            <a:xfrm>
              <a:off x="3157636" y="3408390"/>
              <a:ext cx="12519" cy="11054"/>
            </a:xfrm>
            <a:custGeom>
              <a:rect b="b" l="l" r="r" t="t"/>
              <a:pathLst>
                <a:path extrusionOk="0" h="347" w="393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62"/>
            <p:cNvSpPr/>
            <p:nvPr/>
          </p:nvSpPr>
          <p:spPr>
            <a:xfrm>
              <a:off x="3072679" y="3696678"/>
              <a:ext cx="11404" cy="10257"/>
            </a:xfrm>
            <a:custGeom>
              <a:rect b="b" l="l" r="r" t="t"/>
              <a:pathLst>
                <a:path extrusionOk="0" h="322" w="358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2"/>
            <p:cNvSpPr/>
            <p:nvPr/>
          </p:nvSpPr>
          <p:spPr>
            <a:xfrm>
              <a:off x="3231571" y="3530937"/>
              <a:ext cx="11404" cy="10640"/>
            </a:xfrm>
            <a:custGeom>
              <a:rect b="b" l="l" r="r" t="t"/>
              <a:pathLst>
                <a:path extrusionOk="0" h="334" w="358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62"/>
            <p:cNvSpPr/>
            <p:nvPr/>
          </p:nvSpPr>
          <p:spPr>
            <a:xfrm>
              <a:off x="3317293" y="3653005"/>
              <a:ext cx="12933" cy="10703"/>
            </a:xfrm>
            <a:custGeom>
              <a:rect b="b" l="l" r="r" t="t"/>
              <a:pathLst>
                <a:path extrusionOk="0" h="336" w="406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2"/>
            <p:cNvSpPr/>
            <p:nvPr/>
          </p:nvSpPr>
          <p:spPr>
            <a:xfrm>
              <a:off x="3071914" y="3364431"/>
              <a:ext cx="343652" cy="342505"/>
            </a:xfrm>
            <a:custGeom>
              <a:rect b="b" l="l" r="r" t="t"/>
              <a:pathLst>
                <a:path extrusionOk="0" h="10752" w="10788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6" name="Google Shape;9576;p62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577" name="Google Shape;9577;p62"/>
            <p:cNvSpPr/>
            <p:nvPr/>
          </p:nvSpPr>
          <p:spPr>
            <a:xfrm>
              <a:off x="897141" y="3359875"/>
              <a:ext cx="257962" cy="352762"/>
            </a:xfrm>
            <a:custGeom>
              <a:rect b="b" l="l" r="r" t="t"/>
              <a:pathLst>
                <a:path extrusionOk="0" h="11074" w="8098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62"/>
            <p:cNvSpPr/>
            <p:nvPr/>
          </p:nvSpPr>
          <p:spPr>
            <a:xfrm>
              <a:off x="945688" y="3593691"/>
              <a:ext cx="160485" cy="89736"/>
            </a:xfrm>
            <a:custGeom>
              <a:rect b="b" l="l" r="r" t="t"/>
              <a:pathLst>
                <a:path extrusionOk="0" h="2817" w="5038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62"/>
            <p:cNvSpPr/>
            <p:nvPr/>
          </p:nvSpPr>
          <p:spPr>
            <a:xfrm>
              <a:off x="1045076" y="3638256"/>
              <a:ext cx="27332" cy="27714"/>
            </a:xfrm>
            <a:custGeom>
              <a:rect b="b" l="l" r="r" t="t"/>
              <a:pathLst>
                <a:path extrusionOk="0" h="870" w="858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2"/>
            <p:cNvSpPr/>
            <p:nvPr/>
          </p:nvSpPr>
          <p:spPr>
            <a:xfrm>
              <a:off x="976046" y="3643194"/>
              <a:ext cx="28096" cy="27332"/>
            </a:xfrm>
            <a:custGeom>
              <a:rect b="b" l="l" r="r" t="t"/>
              <a:pathLst>
                <a:path extrusionOk="0" h="858" w="882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62"/>
            <p:cNvSpPr/>
            <p:nvPr/>
          </p:nvSpPr>
          <p:spPr>
            <a:xfrm>
              <a:off x="1004493" y="3613218"/>
              <a:ext cx="31505" cy="31154"/>
            </a:xfrm>
            <a:custGeom>
              <a:rect b="b" l="l" r="r" t="t"/>
              <a:pathLst>
                <a:path extrusionOk="0" h="978" w="989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62"/>
            <p:cNvSpPr/>
            <p:nvPr/>
          </p:nvSpPr>
          <p:spPr>
            <a:xfrm>
              <a:off x="991209" y="3555975"/>
              <a:ext cx="31505" cy="31122"/>
            </a:xfrm>
            <a:custGeom>
              <a:rect b="b" l="l" r="r" t="t"/>
              <a:pathLst>
                <a:path extrusionOk="0" h="977" w="989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62"/>
            <p:cNvSpPr/>
            <p:nvPr/>
          </p:nvSpPr>
          <p:spPr>
            <a:xfrm>
              <a:off x="1023447" y="3528261"/>
              <a:ext cx="31505" cy="31154"/>
            </a:xfrm>
            <a:custGeom>
              <a:rect b="b" l="l" r="r" t="t"/>
              <a:pathLst>
                <a:path extrusionOk="0" h="978" w="989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62"/>
            <p:cNvSpPr/>
            <p:nvPr/>
          </p:nvSpPr>
          <p:spPr>
            <a:xfrm>
              <a:off x="1008284" y="3488442"/>
              <a:ext cx="28096" cy="27714"/>
            </a:xfrm>
            <a:custGeom>
              <a:rect b="b" l="l" r="r" t="t"/>
              <a:pathLst>
                <a:path extrusionOk="0" h="870" w="882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5" name="Google Shape;9585;p62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586" name="Google Shape;9586;p62"/>
            <p:cNvSpPr/>
            <p:nvPr/>
          </p:nvSpPr>
          <p:spPr>
            <a:xfrm>
              <a:off x="1334065" y="3377332"/>
              <a:ext cx="270831" cy="350086"/>
            </a:xfrm>
            <a:custGeom>
              <a:rect b="b" l="l" r="r" t="t"/>
              <a:pathLst>
                <a:path extrusionOk="0" h="10990" w="8502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62"/>
            <p:cNvSpPr/>
            <p:nvPr/>
          </p:nvSpPr>
          <p:spPr>
            <a:xfrm>
              <a:off x="1333682" y="3344330"/>
              <a:ext cx="189697" cy="292461"/>
            </a:xfrm>
            <a:custGeom>
              <a:rect b="b" l="l" r="r" t="t"/>
              <a:pathLst>
                <a:path extrusionOk="0" h="9181" w="5955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62"/>
            <p:cNvSpPr/>
            <p:nvPr/>
          </p:nvSpPr>
          <p:spPr>
            <a:xfrm>
              <a:off x="1444060" y="3469488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62"/>
            <p:cNvSpPr/>
            <p:nvPr/>
          </p:nvSpPr>
          <p:spPr>
            <a:xfrm>
              <a:off x="1444060" y="3493762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62"/>
            <p:cNvSpPr/>
            <p:nvPr/>
          </p:nvSpPr>
          <p:spPr>
            <a:xfrm>
              <a:off x="1444060" y="3541927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62"/>
            <p:cNvSpPr/>
            <p:nvPr/>
          </p:nvSpPr>
          <p:spPr>
            <a:xfrm>
              <a:off x="1444060" y="3565818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62"/>
            <p:cNvSpPr/>
            <p:nvPr/>
          </p:nvSpPr>
          <p:spPr>
            <a:xfrm>
              <a:off x="1444060" y="3614747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2"/>
            <p:cNvSpPr/>
            <p:nvPr/>
          </p:nvSpPr>
          <p:spPr>
            <a:xfrm>
              <a:off x="1444060" y="3638256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62"/>
            <p:cNvSpPr/>
            <p:nvPr/>
          </p:nvSpPr>
          <p:spPr>
            <a:xfrm>
              <a:off x="1371622" y="3459454"/>
              <a:ext cx="70208" cy="57084"/>
            </a:xfrm>
            <a:custGeom>
              <a:rect b="b" l="l" r="r" t="t"/>
              <a:pathLst>
                <a:path extrusionOk="0" h="1792" w="2204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62"/>
            <p:cNvSpPr/>
            <p:nvPr/>
          </p:nvSpPr>
          <p:spPr>
            <a:xfrm>
              <a:off x="1371622" y="3532434"/>
              <a:ext cx="70208" cy="56543"/>
            </a:xfrm>
            <a:custGeom>
              <a:rect b="b" l="l" r="r" t="t"/>
              <a:pathLst>
                <a:path extrusionOk="0" h="1775" w="2204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62"/>
            <p:cNvSpPr/>
            <p:nvPr/>
          </p:nvSpPr>
          <p:spPr>
            <a:xfrm>
              <a:off x="1371622" y="3605254"/>
              <a:ext cx="70208" cy="55810"/>
            </a:xfrm>
            <a:custGeom>
              <a:rect b="b" l="l" r="r" t="t"/>
              <a:pathLst>
                <a:path extrusionOk="0" h="1752" w="2204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7" name="Google Shape;9597;p62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598" name="Google Shape;9598;p62"/>
            <p:cNvSpPr/>
            <p:nvPr/>
          </p:nvSpPr>
          <p:spPr>
            <a:xfrm>
              <a:off x="6788023" y="3450917"/>
              <a:ext cx="37207" cy="37175"/>
            </a:xfrm>
            <a:custGeom>
              <a:rect b="b" l="l" r="r" t="t"/>
              <a:pathLst>
                <a:path extrusionOk="0" h="1167" w="1168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62"/>
            <p:cNvSpPr/>
            <p:nvPr/>
          </p:nvSpPr>
          <p:spPr>
            <a:xfrm>
              <a:off x="6874892" y="3495641"/>
              <a:ext cx="36824" cy="36824"/>
            </a:xfrm>
            <a:custGeom>
              <a:rect b="b" l="l" r="r" t="t"/>
              <a:pathLst>
                <a:path extrusionOk="0" h="1156" w="1156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62"/>
            <p:cNvSpPr/>
            <p:nvPr/>
          </p:nvSpPr>
          <p:spPr>
            <a:xfrm>
              <a:off x="6780059" y="3538136"/>
              <a:ext cx="53134" cy="53134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62"/>
            <p:cNvSpPr/>
            <p:nvPr/>
          </p:nvSpPr>
          <p:spPr>
            <a:xfrm>
              <a:off x="6664394" y="3346974"/>
              <a:ext cx="353113" cy="351998"/>
            </a:xfrm>
            <a:custGeom>
              <a:rect b="b" l="l" r="r" t="t"/>
              <a:pathLst>
                <a:path extrusionOk="0" h="11050" w="11085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62"/>
            <p:cNvSpPr/>
            <p:nvPr/>
          </p:nvSpPr>
          <p:spPr>
            <a:xfrm>
              <a:off x="6938984" y="3622042"/>
              <a:ext cx="53899" cy="51605"/>
            </a:xfrm>
            <a:custGeom>
              <a:rect b="b" l="l" r="r" t="t"/>
              <a:pathLst>
                <a:path extrusionOk="0" h="1620" w="1692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3" name="Google Shape;9603;p62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604" name="Google Shape;9604;p62"/>
            <p:cNvSpPr/>
            <p:nvPr/>
          </p:nvSpPr>
          <p:spPr>
            <a:xfrm>
              <a:off x="849741" y="1959307"/>
              <a:ext cx="399398" cy="375443"/>
            </a:xfrm>
            <a:custGeom>
              <a:rect b="b" l="l" r="r" t="t"/>
              <a:pathLst>
                <a:path extrusionOk="0" h="11786" w="12538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62"/>
            <p:cNvSpPr/>
            <p:nvPr/>
          </p:nvSpPr>
          <p:spPr>
            <a:xfrm>
              <a:off x="986654" y="2041588"/>
              <a:ext cx="180204" cy="177082"/>
            </a:xfrm>
            <a:custGeom>
              <a:rect b="b" l="l" r="r" t="t"/>
              <a:pathLst>
                <a:path extrusionOk="0" h="5559" w="5657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6" name="Google Shape;9606;p62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607" name="Google Shape;9607;p62"/>
            <p:cNvSpPr/>
            <p:nvPr/>
          </p:nvSpPr>
          <p:spPr>
            <a:xfrm>
              <a:off x="1436861" y="2112975"/>
              <a:ext cx="69444" cy="68902"/>
            </a:xfrm>
            <a:custGeom>
              <a:rect b="b" l="l" r="r" t="t"/>
              <a:pathLst>
                <a:path extrusionOk="0" h="2163" w="218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62"/>
            <p:cNvSpPr/>
            <p:nvPr/>
          </p:nvSpPr>
          <p:spPr>
            <a:xfrm>
              <a:off x="1284212" y="1963766"/>
              <a:ext cx="379489" cy="366046"/>
            </a:xfrm>
            <a:custGeom>
              <a:rect b="b" l="l" r="r" t="t"/>
              <a:pathLst>
                <a:path extrusionOk="0" h="11491" w="11913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9" name="Google Shape;9609;p62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610" name="Google Shape;9610;p62"/>
            <p:cNvSpPr/>
            <p:nvPr/>
          </p:nvSpPr>
          <p:spPr>
            <a:xfrm>
              <a:off x="3037766" y="1969564"/>
              <a:ext cx="370219" cy="354928"/>
            </a:xfrm>
            <a:custGeom>
              <a:rect b="b" l="l" r="r" t="t"/>
              <a:pathLst>
                <a:path extrusionOk="0" h="11142" w="11622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62"/>
            <p:cNvSpPr/>
            <p:nvPr/>
          </p:nvSpPr>
          <p:spPr>
            <a:xfrm>
              <a:off x="3081757" y="2197136"/>
              <a:ext cx="11436" cy="10448"/>
            </a:xfrm>
            <a:custGeom>
              <a:rect b="b" l="l" r="r" t="t"/>
              <a:pathLst>
                <a:path extrusionOk="0" h="328" w="359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62"/>
            <p:cNvSpPr/>
            <p:nvPr/>
          </p:nvSpPr>
          <p:spPr>
            <a:xfrm>
              <a:off x="3081375" y="2168689"/>
              <a:ext cx="11436" cy="10448"/>
            </a:xfrm>
            <a:custGeom>
              <a:rect b="b" l="l" r="r" t="t"/>
              <a:pathLst>
                <a:path extrusionOk="0" h="328" w="359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62"/>
            <p:cNvSpPr/>
            <p:nvPr/>
          </p:nvSpPr>
          <p:spPr>
            <a:xfrm>
              <a:off x="3298340" y="2210770"/>
              <a:ext cx="11404" cy="10480"/>
            </a:xfrm>
            <a:custGeom>
              <a:rect b="b" l="l" r="r" t="t"/>
              <a:pathLst>
                <a:path extrusionOk="0" h="329" w="358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4" name="Google Shape;9614;p62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615" name="Google Shape;9615;p62"/>
            <p:cNvSpPr/>
            <p:nvPr/>
          </p:nvSpPr>
          <p:spPr>
            <a:xfrm>
              <a:off x="4037535" y="2176558"/>
              <a:ext cx="196513" cy="145673"/>
            </a:xfrm>
            <a:custGeom>
              <a:rect b="b" l="l" r="r" t="t"/>
              <a:pathLst>
                <a:path extrusionOk="0" h="4573" w="6169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62"/>
            <p:cNvSpPr/>
            <p:nvPr/>
          </p:nvSpPr>
          <p:spPr>
            <a:xfrm>
              <a:off x="3982553" y="1971730"/>
              <a:ext cx="304566" cy="272360"/>
            </a:xfrm>
            <a:custGeom>
              <a:rect b="b" l="l" r="r" t="t"/>
              <a:pathLst>
                <a:path extrusionOk="0" h="8550" w="9561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7" name="Google Shape;9617;p62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618" name="Google Shape;9618;p62"/>
            <p:cNvSpPr/>
            <p:nvPr/>
          </p:nvSpPr>
          <p:spPr>
            <a:xfrm>
              <a:off x="2567841" y="1994124"/>
              <a:ext cx="399812" cy="306477"/>
            </a:xfrm>
            <a:custGeom>
              <a:rect b="b" l="l" r="r" t="t"/>
              <a:pathLst>
                <a:path extrusionOk="0" h="9621" w="12551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62"/>
            <p:cNvSpPr/>
            <p:nvPr/>
          </p:nvSpPr>
          <p:spPr>
            <a:xfrm>
              <a:off x="2623237" y="2113963"/>
              <a:ext cx="287523" cy="77025"/>
            </a:xfrm>
            <a:custGeom>
              <a:rect b="b" l="l" r="r" t="t"/>
              <a:pathLst>
                <a:path extrusionOk="0" h="2418" w="9026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62"/>
            <p:cNvSpPr/>
            <p:nvPr/>
          </p:nvSpPr>
          <p:spPr>
            <a:xfrm>
              <a:off x="2623237" y="2017251"/>
              <a:ext cx="287523" cy="77025"/>
            </a:xfrm>
            <a:custGeom>
              <a:rect b="b" l="l" r="r" t="t"/>
              <a:pathLst>
                <a:path extrusionOk="0" h="2418" w="9026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1" name="Google Shape;9621;p62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622" name="Google Shape;9622;p62"/>
            <p:cNvSpPr/>
            <p:nvPr/>
          </p:nvSpPr>
          <p:spPr>
            <a:xfrm>
              <a:off x="2291371" y="2128011"/>
              <a:ext cx="166888" cy="166888"/>
            </a:xfrm>
            <a:custGeom>
              <a:rect b="b" l="l" r="r" t="t"/>
              <a:pathLst>
                <a:path extrusionOk="0" h="5239" w="5239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2"/>
            <p:cNvSpPr/>
            <p:nvPr/>
          </p:nvSpPr>
          <p:spPr>
            <a:xfrm>
              <a:off x="2212084" y="1960358"/>
              <a:ext cx="324698" cy="372863"/>
            </a:xfrm>
            <a:custGeom>
              <a:rect b="b" l="l" r="r" t="t"/>
              <a:pathLst>
                <a:path extrusionOk="0" h="11705" w="10193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2"/>
            <p:cNvSpPr/>
            <p:nvPr/>
          </p:nvSpPr>
          <p:spPr>
            <a:xfrm>
              <a:off x="2319435" y="2157190"/>
              <a:ext cx="108880" cy="103210"/>
            </a:xfrm>
            <a:custGeom>
              <a:rect b="b" l="l" r="r" t="t"/>
              <a:pathLst>
                <a:path extrusionOk="0" h="3240" w="3418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5" name="Google Shape;9625;p62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626" name="Google Shape;9626;p62"/>
            <p:cNvSpPr/>
            <p:nvPr/>
          </p:nvSpPr>
          <p:spPr>
            <a:xfrm>
              <a:off x="1805901" y="1960358"/>
              <a:ext cx="284847" cy="373627"/>
            </a:xfrm>
            <a:custGeom>
              <a:rect b="b" l="l" r="r" t="t"/>
              <a:pathLst>
                <a:path extrusionOk="0" h="11729" w="8942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2"/>
            <p:cNvSpPr/>
            <p:nvPr/>
          </p:nvSpPr>
          <p:spPr>
            <a:xfrm>
              <a:off x="1841929" y="2295249"/>
              <a:ext cx="165773" cy="13315"/>
            </a:xfrm>
            <a:custGeom>
              <a:rect b="b" l="l" r="r" t="t"/>
              <a:pathLst>
                <a:path extrusionOk="0" h="418" w="5204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28" name="Google Shape;9628;p62"/>
          <p:cNvSpPr/>
          <p:nvPr/>
        </p:nvSpPr>
        <p:spPr>
          <a:xfrm>
            <a:off x="3505429" y="1980076"/>
            <a:ext cx="342505" cy="334191"/>
          </a:xfrm>
          <a:custGeom>
            <a:rect b="b" l="l" r="r" t="t"/>
            <a:pathLst>
              <a:path extrusionOk="0" h="10491" w="10752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29" name="Google Shape;9629;p62"/>
          <p:cNvSpPr/>
          <p:nvPr/>
        </p:nvSpPr>
        <p:spPr>
          <a:xfrm>
            <a:off x="7100552" y="1984249"/>
            <a:ext cx="368690" cy="334541"/>
          </a:xfrm>
          <a:custGeom>
            <a:rect b="b" l="l" r="r" t="t"/>
            <a:pathLst>
              <a:path extrusionOk="0" h="10502" w="11574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0" name="Google Shape;9630;p62"/>
          <p:cNvSpPr/>
          <p:nvPr/>
        </p:nvSpPr>
        <p:spPr>
          <a:xfrm>
            <a:off x="7955445" y="2011198"/>
            <a:ext cx="383088" cy="286472"/>
          </a:xfrm>
          <a:custGeom>
            <a:rect b="b" l="l" r="r" t="t"/>
            <a:pathLst>
              <a:path extrusionOk="0" h="8993" w="12026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31" name="Google Shape;9631;p62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632" name="Google Shape;9632;p62"/>
            <p:cNvSpPr/>
            <p:nvPr/>
          </p:nvSpPr>
          <p:spPr>
            <a:xfrm>
              <a:off x="6915475" y="2164007"/>
              <a:ext cx="73967" cy="73999"/>
            </a:xfrm>
            <a:custGeom>
              <a:rect b="b" l="l" r="r" t="t"/>
              <a:pathLst>
                <a:path extrusionOk="0" h="2323" w="2322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2"/>
            <p:cNvSpPr/>
            <p:nvPr/>
          </p:nvSpPr>
          <p:spPr>
            <a:xfrm>
              <a:off x="6901427" y="2057070"/>
              <a:ext cx="51605" cy="31154"/>
            </a:xfrm>
            <a:custGeom>
              <a:rect b="b" l="l" r="r" t="t"/>
              <a:pathLst>
                <a:path extrusionOk="0" h="978" w="162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62"/>
            <p:cNvSpPr/>
            <p:nvPr/>
          </p:nvSpPr>
          <p:spPr>
            <a:xfrm>
              <a:off x="6901809" y="2091983"/>
              <a:ext cx="51605" cy="30358"/>
            </a:xfrm>
            <a:custGeom>
              <a:rect b="b" l="l" r="r" t="t"/>
              <a:pathLst>
                <a:path extrusionOk="0" h="953" w="162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62"/>
            <p:cNvSpPr/>
            <p:nvPr/>
          </p:nvSpPr>
          <p:spPr>
            <a:xfrm>
              <a:off x="6901809" y="2126099"/>
              <a:ext cx="51605" cy="30772"/>
            </a:xfrm>
            <a:custGeom>
              <a:rect b="b" l="l" r="r" t="t"/>
              <a:pathLst>
                <a:path extrusionOk="0" h="966" w="162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62"/>
            <p:cNvSpPr/>
            <p:nvPr/>
          </p:nvSpPr>
          <p:spPr>
            <a:xfrm>
              <a:off x="6959849" y="2057452"/>
              <a:ext cx="43641" cy="99419"/>
            </a:xfrm>
            <a:custGeom>
              <a:rect b="b" l="l" r="r" t="t"/>
              <a:pathLst>
                <a:path extrusionOk="0" h="3121" w="137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62"/>
            <p:cNvSpPr/>
            <p:nvPr/>
          </p:nvSpPr>
          <p:spPr>
            <a:xfrm>
              <a:off x="6835805" y="2075291"/>
              <a:ext cx="29243" cy="10257"/>
            </a:xfrm>
            <a:custGeom>
              <a:rect b="b" l="l" r="r" t="t"/>
              <a:pathLst>
                <a:path extrusionOk="0" h="322" w="918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62"/>
            <p:cNvSpPr/>
            <p:nvPr/>
          </p:nvSpPr>
          <p:spPr>
            <a:xfrm>
              <a:off x="6700422" y="2074908"/>
              <a:ext cx="11022" cy="10257"/>
            </a:xfrm>
            <a:custGeom>
              <a:rect b="b" l="l" r="r" t="t"/>
              <a:pathLst>
                <a:path extrusionOk="0" h="322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62"/>
            <p:cNvSpPr/>
            <p:nvPr/>
          </p:nvSpPr>
          <p:spPr>
            <a:xfrm>
              <a:off x="6706092" y="2098417"/>
              <a:ext cx="151375" cy="89162"/>
            </a:xfrm>
            <a:custGeom>
              <a:rect b="b" l="l" r="r" t="t"/>
              <a:pathLst>
                <a:path extrusionOk="0" h="2799" w="4752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62"/>
            <p:cNvSpPr/>
            <p:nvPr/>
          </p:nvSpPr>
          <p:spPr>
            <a:xfrm>
              <a:off x="6656812" y="2029388"/>
              <a:ext cx="368690" cy="245793"/>
            </a:xfrm>
            <a:custGeom>
              <a:rect b="b" l="l" r="r" t="t"/>
              <a:pathLst>
                <a:path extrusionOk="0" h="7716" w="11574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62"/>
            <p:cNvSpPr/>
            <p:nvPr/>
          </p:nvSpPr>
          <p:spPr>
            <a:xfrm>
              <a:off x="6681818" y="2057070"/>
              <a:ext cx="199540" cy="172622"/>
            </a:xfrm>
            <a:custGeom>
              <a:rect b="b" l="l" r="r" t="t"/>
              <a:pathLst>
                <a:path extrusionOk="0" h="5419" w="6264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2" name="Google Shape;9642;p62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643" name="Google Shape;9643;p62"/>
            <p:cNvSpPr/>
            <p:nvPr/>
          </p:nvSpPr>
          <p:spPr>
            <a:xfrm>
              <a:off x="4869651" y="2012218"/>
              <a:ext cx="376654" cy="281566"/>
            </a:xfrm>
            <a:custGeom>
              <a:rect b="b" l="l" r="r" t="t"/>
              <a:pathLst>
                <a:path extrusionOk="0" h="8839" w="11824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62"/>
            <p:cNvSpPr/>
            <p:nvPr/>
          </p:nvSpPr>
          <p:spPr>
            <a:xfrm>
              <a:off x="5073332" y="2140402"/>
              <a:ext cx="44788" cy="20260"/>
            </a:xfrm>
            <a:custGeom>
              <a:rect b="b" l="l" r="r" t="t"/>
              <a:pathLst>
                <a:path extrusionOk="0" h="636" w="1406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62"/>
            <p:cNvSpPr/>
            <p:nvPr/>
          </p:nvSpPr>
          <p:spPr>
            <a:xfrm>
              <a:off x="5048294" y="2037988"/>
              <a:ext cx="73617" cy="43705"/>
            </a:xfrm>
            <a:custGeom>
              <a:rect b="b" l="l" r="r" t="t"/>
              <a:pathLst>
                <a:path extrusionOk="0" h="1372" w="2311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62"/>
            <p:cNvSpPr/>
            <p:nvPr/>
          </p:nvSpPr>
          <p:spPr>
            <a:xfrm>
              <a:off x="5026314" y="2238484"/>
              <a:ext cx="59187" cy="30645"/>
            </a:xfrm>
            <a:custGeom>
              <a:rect b="b" l="l" r="r" t="t"/>
              <a:pathLst>
                <a:path extrusionOk="0" h="962" w="1858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7" name="Google Shape;9647;p62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648" name="Google Shape;9648;p62"/>
            <p:cNvSpPr/>
            <p:nvPr/>
          </p:nvSpPr>
          <p:spPr>
            <a:xfrm>
              <a:off x="5483720" y="2123073"/>
              <a:ext cx="47814" cy="73617"/>
            </a:xfrm>
            <a:custGeom>
              <a:rect b="b" l="l" r="r" t="t"/>
              <a:pathLst>
                <a:path extrusionOk="0" h="2311" w="1501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62"/>
            <p:cNvSpPr/>
            <p:nvPr/>
          </p:nvSpPr>
          <p:spPr>
            <a:xfrm>
              <a:off x="5306224" y="2012313"/>
              <a:ext cx="367925" cy="281694"/>
            </a:xfrm>
            <a:custGeom>
              <a:rect b="b" l="l" r="r" t="t"/>
              <a:pathLst>
                <a:path extrusionOk="0" h="8843" w="1155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50" name="Google Shape;9650;p62"/>
          <p:cNvSpPr/>
          <p:nvPr/>
        </p:nvSpPr>
        <p:spPr>
          <a:xfrm>
            <a:off x="5754137" y="2005815"/>
            <a:ext cx="370569" cy="293958"/>
          </a:xfrm>
          <a:custGeom>
            <a:rect b="b" l="l" r="r" t="t"/>
            <a:pathLst>
              <a:path extrusionOk="0" h="9228" w="11633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51" name="Google Shape;9651;p62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652" name="Google Shape;9652;p62"/>
            <p:cNvSpPr/>
            <p:nvPr/>
          </p:nvSpPr>
          <p:spPr>
            <a:xfrm>
              <a:off x="6267289" y="2161012"/>
              <a:ext cx="67533" cy="67150"/>
            </a:xfrm>
            <a:custGeom>
              <a:rect b="b" l="l" r="r" t="t"/>
              <a:pathLst>
                <a:path extrusionOk="0" h="2108" w="212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62"/>
            <p:cNvSpPr/>
            <p:nvPr/>
          </p:nvSpPr>
          <p:spPr>
            <a:xfrm>
              <a:off x="6235052" y="2128393"/>
              <a:ext cx="132007" cy="131625"/>
            </a:xfrm>
            <a:custGeom>
              <a:rect b="b" l="l" r="r" t="t"/>
              <a:pathLst>
                <a:path extrusionOk="0" h="4132" w="4144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62"/>
            <p:cNvSpPr/>
            <p:nvPr/>
          </p:nvSpPr>
          <p:spPr>
            <a:xfrm>
              <a:off x="6195998" y="1983102"/>
              <a:ext cx="368308" cy="338746"/>
            </a:xfrm>
            <a:custGeom>
              <a:rect b="b" l="l" r="r" t="t"/>
              <a:pathLst>
                <a:path extrusionOk="0" h="10634" w="11562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5" name="Google Shape;9655;p62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656" name="Google Shape;9656;p62"/>
            <p:cNvSpPr/>
            <p:nvPr/>
          </p:nvSpPr>
          <p:spPr>
            <a:xfrm>
              <a:off x="7542413" y="2281615"/>
              <a:ext cx="368308" cy="10257"/>
            </a:xfrm>
            <a:custGeom>
              <a:rect b="b" l="l" r="r" t="t"/>
              <a:pathLst>
                <a:path extrusionOk="0" h="322" w="1156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62"/>
            <p:cNvSpPr/>
            <p:nvPr/>
          </p:nvSpPr>
          <p:spPr>
            <a:xfrm>
              <a:off x="7542031" y="2117753"/>
              <a:ext cx="369072" cy="108753"/>
            </a:xfrm>
            <a:custGeom>
              <a:rect b="b" l="l" r="r" t="t"/>
              <a:pathLst>
                <a:path extrusionOk="0" h="3414" w="11586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62"/>
            <p:cNvSpPr/>
            <p:nvPr/>
          </p:nvSpPr>
          <p:spPr>
            <a:xfrm>
              <a:off x="7636099" y="2216376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62"/>
            <p:cNvSpPr/>
            <p:nvPr/>
          </p:nvSpPr>
          <p:spPr>
            <a:xfrm>
              <a:off x="7559105" y="2240268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2"/>
            <p:cNvSpPr/>
            <p:nvPr/>
          </p:nvSpPr>
          <p:spPr>
            <a:xfrm>
              <a:off x="7582614" y="2194365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2"/>
            <p:cNvSpPr/>
            <p:nvPr/>
          </p:nvSpPr>
          <p:spPr>
            <a:xfrm>
              <a:off x="7798400" y="2216376"/>
              <a:ext cx="19017" cy="18986"/>
            </a:xfrm>
            <a:custGeom>
              <a:rect b="b" l="l" r="r" t="t"/>
              <a:pathLst>
                <a:path extrusionOk="0" h="596" w="597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62"/>
            <p:cNvSpPr/>
            <p:nvPr/>
          </p:nvSpPr>
          <p:spPr>
            <a:xfrm>
              <a:off x="7875043" y="2240268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62"/>
            <p:cNvSpPr/>
            <p:nvPr/>
          </p:nvSpPr>
          <p:spPr>
            <a:xfrm>
              <a:off x="7851502" y="2194365"/>
              <a:ext cx="19017" cy="19017"/>
            </a:xfrm>
            <a:custGeom>
              <a:rect b="b" l="l" r="r" t="t"/>
              <a:pathLst>
                <a:path extrusionOk="0" h="597" w="597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2"/>
            <p:cNvSpPr/>
            <p:nvPr/>
          </p:nvSpPr>
          <p:spPr>
            <a:xfrm>
              <a:off x="7680090" y="2011835"/>
              <a:ext cx="106205" cy="189028"/>
            </a:xfrm>
            <a:custGeom>
              <a:rect b="b" l="l" r="r" t="t"/>
              <a:pathLst>
                <a:path extrusionOk="0" h="5934" w="3334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5" name="Google Shape;9665;p62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9666" name="Google Shape;9666;p62"/>
            <p:cNvSpPr/>
            <p:nvPr/>
          </p:nvSpPr>
          <p:spPr>
            <a:xfrm>
              <a:off x="8010427" y="3348503"/>
              <a:ext cx="278795" cy="351615"/>
            </a:xfrm>
            <a:custGeom>
              <a:rect b="b" l="l" r="r" t="t"/>
              <a:pathLst>
                <a:path extrusionOk="0" h="11038" w="8752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62"/>
            <p:cNvSpPr/>
            <p:nvPr/>
          </p:nvSpPr>
          <p:spPr>
            <a:xfrm>
              <a:off x="8078692" y="3438653"/>
              <a:ext cx="142264" cy="100216"/>
            </a:xfrm>
            <a:custGeom>
              <a:rect b="b" l="l" r="r" t="t"/>
              <a:pathLst>
                <a:path extrusionOk="0" h="3146" w="4466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62"/>
            <p:cNvSpPr/>
            <p:nvPr/>
          </p:nvSpPr>
          <p:spPr>
            <a:xfrm>
              <a:off x="8079074" y="3574928"/>
              <a:ext cx="141882" cy="10257"/>
            </a:xfrm>
            <a:custGeom>
              <a:rect b="b" l="l" r="r" t="t"/>
              <a:pathLst>
                <a:path extrusionOk="0" h="322" w="4454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2"/>
            <p:cNvSpPr/>
            <p:nvPr/>
          </p:nvSpPr>
          <p:spPr>
            <a:xfrm>
              <a:off x="8079074" y="3619685"/>
              <a:ext cx="141882" cy="10640"/>
            </a:xfrm>
            <a:custGeom>
              <a:rect b="b" l="l" r="r" t="t"/>
              <a:pathLst>
                <a:path extrusionOk="0" h="334" w="4454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70" name="Google Shape;9670;p62"/>
          <p:cNvSpPr/>
          <p:nvPr/>
        </p:nvSpPr>
        <p:spPr>
          <a:xfrm>
            <a:off x="7615138" y="3348917"/>
            <a:ext cx="223304" cy="351201"/>
          </a:xfrm>
          <a:custGeom>
            <a:rect b="b" l="l" r="r" t="t"/>
            <a:pathLst>
              <a:path extrusionOk="0" h="11025" w="701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71" name="Google Shape;9671;p62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672" name="Google Shape;9672;p62"/>
            <p:cNvSpPr/>
            <p:nvPr/>
          </p:nvSpPr>
          <p:spPr>
            <a:xfrm>
              <a:off x="7191944" y="3636186"/>
              <a:ext cx="66418" cy="37111"/>
            </a:xfrm>
            <a:custGeom>
              <a:rect b="b" l="l" r="r" t="t"/>
              <a:pathLst>
                <a:path extrusionOk="0" h="1165" w="2085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62"/>
            <p:cNvSpPr/>
            <p:nvPr/>
          </p:nvSpPr>
          <p:spPr>
            <a:xfrm>
              <a:off x="7311432" y="3636886"/>
              <a:ext cx="66386" cy="36538"/>
            </a:xfrm>
            <a:custGeom>
              <a:rect b="b" l="l" r="r" t="t"/>
              <a:pathLst>
                <a:path extrusionOk="0" h="1147" w="2084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62"/>
            <p:cNvSpPr/>
            <p:nvPr/>
          </p:nvSpPr>
          <p:spPr>
            <a:xfrm>
              <a:off x="7141900" y="3349204"/>
              <a:ext cx="281057" cy="351010"/>
            </a:xfrm>
            <a:custGeom>
              <a:rect b="b" l="l" r="r" t="t"/>
              <a:pathLst>
                <a:path extrusionOk="0" h="11019" w="8823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5" name="Google Shape;9675;p62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676" name="Google Shape;9676;p62"/>
            <p:cNvSpPr/>
            <p:nvPr/>
          </p:nvSpPr>
          <p:spPr>
            <a:xfrm>
              <a:off x="5314188" y="3350032"/>
              <a:ext cx="363752" cy="353113"/>
            </a:xfrm>
            <a:custGeom>
              <a:rect b="b" l="l" r="r" t="t"/>
              <a:pathLst>
                <a:path extrusionOk="0" h="11085" w="11419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62"/>
            <p:cNvSpPr/>
            <p:nvPr/>
          </p:nvSpPr>
          <p:spPr>
            <a:xfrm>
              <a:off x="5615313" y="3481243"/>
              <a:ext cx="10289" cy="26567"/>
            </a:xfrm>
            <a:custGeom>
              <a:rect b="b" l="l" r="r" t="t"/>
              <a:pathLst>
                <a:path extrusionOk="0" h="834" w="323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8" name="Google Shape;9678;p62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679" name="Google Shape;9679;p62"/>
            <p:cNvSpPr/>
            <p:nvPr/>
          </p:nvSpPr>
          <p:spPr>
            <a:xfrm>
              <a:off x="6377667" y="3404249"/>
              <a:ext cx="93686" cy="58072"/>
            </a:xfrm>
            <a:custGeom>
              <a:rect b="b" l="l" r="r" t="t"/>
              <a:pathLst>
                <a:path extrusionOk="0" h="1823" w="2941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62"/>
            <p:cNvSpPr/>
            <p:nvPr/>
          </p:nvSpPr>
          <p:spPr>
            <a:xfrm>
              <a:off x="6260090" y="3449611"/>
              <a:ext cx="76643" cy="44947"/>
            </a:xfrm>
            <a:custGeom>
              <a:rect b="b" l="l" r="r" t="t"/>
              <a:pathLst>
                <a:path extrusionOk="0" h="1411" w="2406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62"/>
            <p:cNvSpPr/>
            <p:nvPr/>
          </p:nvSpPr>
          <p:spPr>
            <a:xfrm>
              <a:off x="6415574" y="3498349"/>
              <a:ext cx="49343" cy="21598"/>
            </a:xfrm>
            <a:custGeom>
              <a:rect b="b" l="l" r="r" t="t"/>
              <a:pathLst>
                <a:path extrusionOk="0" h="678" w="1549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62"/>
            <p:cNvSpPr/>
            <p:nvPr/>
          </p:nvSpPr>
          <p:spPr>
            <a:xfrm>
              <a:off x="6344283" y="3473247"/>
              <a:ext cx="41380" cy="32301"/>
            </a:xfrm>
            <a:custGeom>
              <a:rect b="b" l="l" r="r" t="t"/>
              <a:pathLst>
                <a:path extrusionOk="0" h="1014" w="1299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62"/>
            <p:cNvSpPr/>
            <p:nvPr/>
          </p:nvSpPr>
          <p:spPr>
            <a:xfrm>
              <a:off x="6203579" y="3348981"/>
              <a:ext cx="351615" cy="350373"/>
            </a:xfrm>
            <a:custGeom>
              <a:rect b="b" l="l" r="r" t="t"/>
              <a:pathLst>
                <a:path extrusionOk="0" h="10999" w="11038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4" name="Google Shape;9684;p62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685" name="Google Shape;9685;p62"/>
            <p:cNvSpPr/>
            <p:nvPr/>
          </p:nvSpPr>
          <p:spPr>
            <a:xfrm>
              <a:off x="5829984" y="3350032"/>
              <a:ext cx="220755" cy="352348"/>
            </a:xfrm>
            <a:custGeom>
              <a:rect b="b" l="l" r="r" t="t"/>
              <a:pathLst>
                <a:path extrusionOk="0" h="11061" w="693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62"/>
            <p:cNvSpPr/>
            <p:nvPr/>
          </p:nvSpPr>
          <p:spPr>
            <a:xfrm>
              <a:off x="5912297" y="3541927"/>
              <a:ext cx="56160" cy="56160"/>
            </a:xfrm>
            <a:custGeom>
              <a:rect b="b" l="l" r="r" t="t"/>
              <a:pathLst>
                <a:path extrusionOk="0" h="1763" w="1763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62"/>
            <p:cNvSpPr/>
            <p:nvPr/>
          </p:nvSpPr>
          <p:spPr>
            <a:xfrm>
              <a:off x="5885730" y="3515391"/>
              <a:ext cx="109263" cy="109263"/>
            </a:xfrm>
            <a:custGeom>
              <a:rect b="b" l="l" r="r" t="t"/>
              <a:pathLst>
                <a:path extrusionOk="0" h="3430" w="343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2"/>
            <p:cNvSpPr/>
            <p:nvPr/>
          </p:nvSpPr>
          <p:spPr>
            <a:xfrm>
              <a:off x="5862986" y="3476305"/>
              <a:ext cx="154783" cy="188167"/>
            </a:xfrm>
            <a:custGeom>
              <a:rect b="b" l="l" r="r" t="t"/>
              <a:pathLst>
                <a:path extrusionOk="0" h="5907" w="4859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9" name="Google Shape;9689;p62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690" name="Google Shape;9690;p62"/>
            <p:cNvSpPr/>
            <p:nvPr/>
          </p:nvSpPr>
          <p:spPr>
            <a:xfrm>
              <a:off x="5024403" y="3395521"/>
              <a:ext cx="174119" cy="166156"/>
            </a:xfrm>
            <a:custGeom>
              <a:rect b="b" l="l" r="r" t="t"/>
              <a:pathLst>
                <a:path extrusionOk="0" h="5216" w="5466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62"/>
            <p:cNvSpPr/>
            <p:nvPr/>
          </p:nvSpPr>
          <p:spPr>
            <a:xfrm>
              <a:off x="4882170" y="3349841"/>
              <a:ext cx="358464" cy="352316"/>
            </a:xfrm>
            <a:custGeom>
              <a:rect b="b" l="l" r="r" t="t"/>
              <a:pathLst>
                <a:path extrusionOk="0" h="11060" w="11253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92" name="Google Shape;9692;p62"/>
          <p:cNvSpPr/>
          <p:nvPr/>
        </p:nvSpPr>
        <p:spPr>
          <a:xfrm>
            <a:off x="3955221" y="2893008"/>
            <a:ext cx="358464" cy="356808"/>
          </a:xfrm>
          <a:custGeom>
            <a:rect b="b" l="l" r="r" t="t"/>
            <a:pathLst>
              <a:path extrusionOk="0" h="11201" w="11253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93" name="Google Shape;9693;p62"/>
          <p:cNvSpPr/>
          <p:nvPr/>
        </p:nvSpPr>
        <p:spPr>
          <a:xfrm>
            <a:off x="3499727" y="2442228"/>
            <a:ext cx="380444" cy="310077"/>
          </a:xfrm>
          <a:custGeom>
            <a:rect b="b" l="l" r="r" t="t"/>
            <a:pathLst>
              <a:path extrusionOk="0" h="9734" w="11943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94" name="Google Shape;9694;p62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695" name="Google Shape;9695;p62"/>
            <p:cNvSpPr/>
            <p:nvPr/>
          </p:nvSpPr>
          <p:spPr>
            <a:xfrm>
              <a:off x="3105649" y="2649413"/>
              <a:ext cx="68329" cy="66864"/>
            </a:xfrm>
            <a:custGeom>
              <a:rect b="b" l="l" r="r" t="t"/>
              <a:pathLst>
                <a:path extrusionOk="0" h="2099" w="2145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62"/>
            <p:cNvSpPr/>
            <p:nvPr/>
          </p:nvSpPr>
          <p:spPr>
            <a:xfrm>
              <a:off x="3297193" y="2649413"/>
              <a:ext cx="68297" cy="66864"/>
            </a:xfrm>
            <a:custGeom>
              <a:rect b="b" l="l" r="r" t="t"/>
              <a:pathLst>
                <a:path extrusionOk="0" h="2099" w="2144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62"/>
            <p:cNvSpPr/>
            <p:nvPr/>
          </p:nvSpPr>
          <p:spPr>
            <a:xfrm>
              <a:off x="3044965" y="2435220"/>
              <a:ext cx="400194" cy="324316"/>
            </a:xfrm>
            <a:custGeom>
              <a:rect b="b" l="l" r="r" t="t"/>
              <a:pathLst>
                <a:path extrusionOk="0" h="10181" w="12563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8" name="Google Shape;9698;p62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699" name="Google Shape;9699;p62"/>
            <p:cNvSpPr/>
            <p:nvPr/>
          </p:nvSpPr>
          <p:spPr>
            <a:xfrm>
              <a:off x="5110889" y="2554676"/>
              <a:ext cx="75496" cy="71355"/>
            </a:xfrm>
            <a:custGeom>
              <a:rect b="b" l="l" r="r" t="t"/>
              <a:pathLst>
                <a:path extrusionOk="0" h="2240" w="237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62"/>
            <p:cNvSpPr/>
            <p:nvPr/>
          </p:nvSpPr>
          <p:spPr>
            <a:xfrm>
              <a:off x="4958049" y="2691972"/>
              <a:ext cx="45521" cy="45553"/>
            </a:xfrm>
            <a:custGeom>
              <a:rect b="b" l="l" r="r" t="t"/>
              <a:pathLst>
                <a:path extrusionOk="0" h="1430" w="1429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62"/>
            <p:cNvSpPr/>
            <p:nvPr/>
          </p:nvSpPr>
          <p:spPr>
            <a:xfrm>
              <a:off x="5130225" y="2691972"/>
              <a:ext cx="45553" cy="45553"/>
            </a:xfrm>
            <a:custGeom>
              <a:rect b="b" l="l" r="r" t="t"/>
              <a:pathLst>
                <a:path extrusionOk="0" h="1430" w="143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62"/>
            <p:cNvSpPr/>
            <p:nvPr/>
          </p:nvSpPr>
          <p:spPr>
            <a:xfrm>
              <a:off x="4930717" y="2523586"/>
              <a:ext cx="100917" cy="100534"/>
            </a:xfrm>
            <a:custGeom>
              <a:rect b="b" l="l" r="r" t="t"/>
              <a:pathLst>
                <a:path extrusionOk="0" h="3156" w="3168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62"/>
            <p:cNvSpPr/>
            <p:nvPr/>
          </p:nvSpPr>
          <p:spPr>
            <a:xfrm>
              <a:off x="4878379" y="2473892"/>
              <a:ext cx="367161" cy="287523"/>
            </a:xfrm>
            <a:custGeom>
              <a:rect b="b" l="l" r="r" t="t"/>
              <a:pathLst>
                <a:path extrusionOk="0" h="9026" w="11526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4" name="Google Shape;9704;p62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705" name="Google Shape;9705;p62"/>
            <p:cNvSpPr/>
            <p:nvPr/>
          </p:nvSpPr>
          <p:spPr>
            <a:xfrm>
              <a:off x="1424724" y="3106533"/>
              <a:ext cx="37971" cy="37939"/>
            </a:xfrm>
            <a:custGeom>
              <a:rect b="b" l="l" r="r" t="t"/>
              <a:pathLst>
                <a:path extrusionOk="0" h="1191" w="1192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2"/>
            <p:cNvSpPr/>
            <p:nvPr/>
          </p:nvSpPr>
          <p:spPr>
            <a:xfrm>
              <a:off x="1325719" y="2887689"/>
              <a:ext cx="290581" cy="372481"/>
            </a:xfrm>
            <a:custGeom>
              <a:rect b="b" l="l" r="r" t="t"/>
              <a:pathLst>
                <a:path extrusionOk="0" h="11693" w="9122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7" name="Google Shape;9707;p62"/>
          <p:cNvSpPr/>
          <p:nvPr/>
        </p:nvSpPr>
        <p:spPr>
          <a:xfrm>
            <a:off x="1819153" y="2882369"/>
            <a:ext cx="191194" cy="382738"/>
          </a:xfrm>
          <a:custGeom>
            <a:rect b="b" l="l" r="r" t="t"/>
            <a:pathLst>
              <a:path extrusionOk="0" h="12015" w="6002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8" name="Google Shape;9708;p62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709" name="Google Shape;9709;p62"/>
            <p:cNvSpPr/>
            <p:nvPr/>
          </p:nvSpPr>
          <p:spPr>
            <a:xfrm>
              <a:off x="3511864" y="2892499"/>
              <a:ext cx="359197" cy="358751"/>
            </a:xfrm>
            <a:custGeom>
              <a:rect b="b" l="l" r="r" t="t"/>
              <a:pathLst>
                <a:path extrusionOk="0" h="11262" w="11276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62"/>
            <p:cNvSpPr/>
            <p:nvPr/>
          </p:nvSpPr>
          <p:spPr>
            <a:xfrm>
              <a:off x="3510335" y="2959936"/>
              <a:ext cx="176413" cy="43291"/>
            </a:xfrm>
            <a:custGeom>
              <a:rect b="b" l="l" r="r" t="t"/>
              <a:pathLst>
                <a:path extrusionOk="0" h="1359" w="5538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62"/>
            <p:cNvSpPr/>
            <p:nvPr/>
          </p:nvSpPr>
          <p:spPr>
            <a:xfrm>
              <a:off x="3530435" y="2920213"/>
              <a:ext cx="133918" cy="35072"/>
            </a:xfrm>
            <a:custGeom>
              <a:rect b="b" l="l" r="r" t="t"/>
              <a:pathLst>
                <a:path extrusionOk="0" h="1101" w="4204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62"/>
            <p:cNvSpPr/>
            <p:nvPr/>
          </p:nvSpPr>
          <p:spPr>
            <a:xfrm>
              <a:off x="3761416" y="3078787"/>
              <a:ext cx="53134" cy="174916"/>
            </a:xfrm>
            <a:custGeom>
              <a:rect b="b" l="l" r="r" t="t"/>
              <a:pathLst>
                <a:path extrusionOk="0" h="5491" w="1668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62"/>
            <p:cNvSpPr/>
            <p:nvPr/>
          </p:nvSpPr>
          <p:spPr>
            <a:xfrm>
              <a:off x="3809230" y="3100990"/>
              <a:ext cx="42877" cy="132326"/>
            </a:xfrm>
            <a:custGeom>
              <a:rect b="b" l="l" r="r" t="t"/>
              <a:pathLst>
                <a:path extrusionOk="0" h="4154" w="1346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4" name="Google Shape;9714;p62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715" name="Google Shape;9715;p62"/>
            <p:cNvSpPr/>
            <p:nvPr/>
          </p:nvSpPr>
          <p:spPr>
            <a:xfrm>
              <a:off x="3125749" y="2915371"/>
              <a:ext cx="240505" cy="354259"/>
            </a:xfrm>
            <a:custGeom>
              <a:rect b="b" l="l" r="r" t="t"/>
              <a:pathLst>
                <a:path extrusionOk="0" h="11121" w="755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62"/>
            <p:cNvSpPr/>
            <p:nvPr/>
          </p:nvSpPr>
          <p:spPr>
            <a:xfrm>
              <a:off x="3263076" y="2942511"/>
              <a:ext cx="79287" cy="99579"/>
            </a:xfrm>
            <a:custGeom>
              <a:rect b="b" l="l" r="r" t="t"/>
              <a:pathLst>
                <a:path extrusionOk="0" h="3126" w="2489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62"/>
            <p:cNvSpPr/>
            <p:nvPr/>
          </p:nvSpPr>
          <p:spPr>
            <a:xfrm>
              <a:off x="3237656" y="2939262"/>
              <a:ext cx="20897" cy="14462"/>
            </a:xfrm>
            <a:custGeom>
              <a:rect b="b" l="l" r="r" t="t"/>
              <a:pathLst>
                <a:path extrusionOk="0" h="454" w="656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62"/>
            <p:cNvSpPr/>
            <p:nvPr/>
          </p:nvSpPr>
          <p:spPr>
            <a:xfrm>
              <a:off x="3379888" y="3029539"/>
              <a:ext cx="26567" cy="14048"/>
            </a:xfrm>
            <a:custGeom>
              <a:rect b="b" l="l" r="r" t="t"/>
              <a:pathLst>
                <a:path extrusionOk="0" h="441" w="834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2"/>
            <p:cNvSpPr/>
            <p:nvPr/>
          </p:nvSpPr>
          <p:spPr>
            <a:xfrm>
              <a:off x="3086313" y="3029539"/>
              <a:ext cx="26599" cy="14048"/>
            </a:xfrm>
            <a:custGeom>
              <a:rect b="b" l="l" r="r" t="t"/>
              <a:pathLst>
                <a:path extrusionOk="0" h="441" w="835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62"/>
            <p:cNvSpPr/>
            <p:nvPr/>
          </p:nvSpPr>
          <p:spPr>
            <a:xfrm>
              <a:off x="3359788" y="2953469"/>
              <a:ext cx="26567" cy="20355"/>
            </a:xfrm>
            <a:custGeom>
              <a:rect b="b" l="l" r="r" t="t"/>
              <a:pathLst>
                <a:path extrusionOk="0" h="639" w="834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62"/>
            <p:cNvSpPr/>
            <p:nvPr/>
          </p:nvSpPr>
          <p:spPr>
            <a:xfrm>
              <a:off x="3106413" y="3100034"/>
              <a:ext cx="26599" cy="20164"/>
            </a:xfrm>
            <a:custGeom>
              <a:rect b="b" l="l" r="r" t="t"/>
              <a:pathLst>
                <a:path extrusionOk="0" h="633" w="835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62"/>
            <p:cNvSpPr/>
            <p:nvPr/>
          </p:nvSpPr>
          <p:spPr>
            <a:xfrm>
              <a:off x="3308565" y="2897277"/>
              <a:ext cx="22044" cy="24178"/>
            </a:xfrm>
            <a:custGeom>
              <a:rect b="b" l="l" r="r" t="t"/>
              <a:pathLst>
                <a:path extrusionOk="0" h="759" w="692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2"/>
            <p:cNvSpPr/>
            <p:nvPr/>
          </p:nvSpPr>
          <p:spPr>
            <a:xfrm>
              <a:off x="3239153" y="2877049"/>
              <a:ext cx="14080" cy="26599"/>
            </a:xfrm>
            <a:custGeom>
              <a:rect b="b" l="l" r="r" t="t"/>
              <a:pathLst>
                <a:path extrusionOk="0" h="835" w="442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62"/>
            <p:cNvSpPr/>
            <p:nvPr/>
          </p:nvSpPr>
          <p:spPr>
            <a:xfrm>
              <a:off x="3161809" y="2897500"/>
              <a:ext cx="22394" cy="24337"/>
            </a:xfrm>
            <a:custGeom>
              <a:rect b="b" l="l" r="r" t="t"/>
              <a:pathLst>
                <a:path extrusionOk="0" h="764" w="703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62"/>
            <p:cNvSpPr/>
            <p:nvPr/>
          </p:nvSpPr>
          <p:spPr>
            <a:xfrm>
              <a:off x="3106413" y="2953151"/>
              <a:ext cx="26599" cy="19909"/>
            </a:xfrm>
            <a:custGeom>
              <a:rect b="b" l="l" r="r" t="t"/>
              <a:pathLst>
                <a:path extrusionOk="0" h="625" w="835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62"/>
            <p:cNvSpPr/>
            <p:nvPr/>
          </p:nvSpPr>
          <p:spPr>
            <a:xfrm>
              <a:off x="3360520" y="3099811"/>
              <a:ext cx="25834" cy="20005"/>
            </a:xfrm>
            <a:custGeom>
              <a:rect b="b" l="l" r="r" t="t"/>
              <a:pathLst>
                <a:path extrusionOk="0" h="628" w="811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27" name="Google Shape;9727;p62"/>
          <p:cNvSpPr/>
          <p:nvPr/>
        </p:nvSpPr>
        <p:spPr>
          <a:xfrm>
            <a:off x="2253814" y="2894123"/>
            <a:ext cx="210530" cy="357700"/>
          </a:xfrm>
          <a:custGeom>
            <a:rect b="b" l="l" r="r" t="t"/>
            <a:pathLst>
              <a:path extrusionOk="0" h="11229" w="6609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28" name="Google Shape;9728;p62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729" name="Google Shape;9729;p62"/>
            <p:cNvSpPr/>
            <p:nvPr/>
          </p:nvSpPr>
          <p:spPr>
            <a:xfrm>
              <a:off x="861113" y="2981533"/>
              <a:ext cx="315970" cy="277489"/>
            </a:xfrm>
            <a:custGeom>
              <a:rect b="b" l="l" r="r" t="t"/>
              <a:pathLst>
                <a:path extrusionOk="0" h="8711" w="9919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62"/>
            <p:cNvSpPr/>
            <p:nvPr/>
          </p:nvSpPr>
          <p:spPr>
            <a:xfrm>
              <a:off x="1024976" y="2981756"/>
              <a:ext cx="125572" cy="45903"/>
            </a:xfrm>
            <a:custGeom>
              <a:rect b="b" l="l" r="r" t="t"/>
              <a:pathLst>
                <a:path extrusionOk="0" h="1441" w="3942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62"/>
            <p:cNvSpPr/>
            <p:nvPr/>
          </p:nvSpPr>
          <p:spPr>
            <a:xfrm>
              <a:off x="979455" y="2885746"/>
              <a:ext cx="215467" cy="145705"/>
            </a:xfrm>
            <a:custGeom>
              <a:rect b="b" l="l" r="r" t="t"/>
              <a:pathLst>
                <a:path extrusionOk="0" h="4574" w="6764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2" name="Google Shape;9732;p62"/>
          <p:cNvSpPr/>
          <p:nvPr/>
        </p:nvSpPr>
        <p:spPr>
          <a:xfrm>
            <a:off x="2616005" y="2886542"/>
            <a:ext cx="371366" cy="372353"/>
          </a:xfrm>
          <a:custGeom>
            <a:rect b="b" l="l" r="r" t="t"/>
            <a:pathLst>
              <a:path extrusionOk="0" h="11689" w="11658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3" name="Google Shape;9733;p62"/>
          <p:cNvSpPr/>
          <p:nvPr/>
        </p:nvSpPr>
        <p:spPr>
          <a:xfrm>
            <a:off x="2160129" y="1516235"/>
            <a:ext cx="399780" cy="341740"/>
          </a:xfrm>
          <a:custGeom>
            <a:rect b="b" l="l" r="r" t="t"/>
            <a:pathLst>
              <a:path extrusionOk="0" h="10728" w="1255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4" name="Google Shape;9734;p62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735" name="Google Shape;9735;p62"/>
            <p:cNvSpPr/>
            <p:nvPr/>
          </p:nvSpPr>
          <p:spPr>
            <a:xfrm>
              <a:off x="1297654" y="1504481"/>
              <a:ext cx="349354" cy="362223"/>
            </a:xfrm>
            <a:custGeom>
              <a:rect b="b" l="l" r="r" t="t"/>
              <a:pathLst>
                <a:path extrusionOk="0" h="11371" w="10967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62"/>
            <p:cNvSpPr/>
            <p:nvPr/>
          </p:nvSpPr>
          <p:spPr>
            <a:xfrm>
              <a:off x="1354930" y="1618713"/>
              <a:ext cx="224960" cy="206516"/>
            </a:xfrm>
            <a:custGeom>
              <a:rect b="b" l="l" r="r" t="t"/>
              <a:pathLst>
                <a:path extrusionOk="0" h="6483" w="7062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62"/>
            <p:cNvSpPr/>
            <p:nvPr/>
          </p:nvSpPr>
          <p:spPr>
            <a:xfrm>
              <a:off x="1453553" y="1643305"/>
              <a:ext cx="73235" cy="141436"/>
            </a:xfrm>
            <a:custGeom>
              <a:rect b="b" l="l" r="r" t="t"/>
              <a:pathLst>
                <a:path extrusionOk="0" h="4440" w="2299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8" name="Google Shape;9738;p62"/>
          <p:cNvSpPr/>
          <p:nvPr/>
        </p:nvSpPr>
        <p:spPr>
          <a:xfrm>
            <a:off x="3945378" y="1530729"/>
            <a:ext cx="381209" cy="312466"/>
          </a:xfrm>
          <a:custGeom>
            <a:rect b="b" l="l" r="r" t="t"/>
            <a:pathLst>
              <a:path extrusionOk="0" h="9809" w="11967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9" name="Google Shape;9739;p62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740" name="Google Shape;9740;p62"/>
            <p:cNvSpPr/>
            <p:nvPr/>
          </p:nvSpPr>
          <p:spPr>
            <a:xfrm>
              <a:off x="852385" y="1510916"/>
              <a:ext cx="353145" cy="187785"/>
            </a:xfrm>
            <a:custGeom>
              <a:rect b="b" l="l" r="r" t="t"/>
              <a:pathLst>
                <a:path extrusionOk="0" h="5895" w="11086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2"/>
            <p:cNvSpPr/>
            <p:nvPr/>
          </p:nvSpPr>
          <p:spPr>
            <a:xfrm>
              <a:off x="852385" y="1609921"/>
              <a:ext cx="353145" cy="252992"/>
            </a:xfrm>
            <a:custGeom>
              <a:rect b="b" l="l" r="r" t="t"/>
              <a:pathLst>
                <a:path extrusionOk="0" h="7942" w="11086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62"/>
            <p:cNvSpPr/>
            <p:nvPr/>
          </p:nvSpPr>
          <p:spPr>
            <a:xfrm>
              <a:off x="928264" y="1584501"/>
              <a:ext cx="198775" cy="140735"/>
            </a:xfrm>
            <a:custGeom>
              <a:rect b="b" l="l" r="r" t="t"/>
              <a:pathLst>
                <a:path extrusionOk="0" h="4418" w="624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3" name="Google Shape;9743;p62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744" name="Google Shape;9744;p62"/>
            <p:cNvSpPr/>
            <p:nvPr/>
          </p:nvSpPr>
          <p:spPr>
            <a:xfrm>
              <a:off x="1854448" y="1647096"/>
              <a:ext cx="22012" cy="21630"/>
            </a:xfrm>
            <a:custGeom>
              <a:rect b="b" l="l" r="r" t="t"/>
              <a:pathLst>
                <a:path extrusionOk="0" h="679" w="691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62"/>
            <p:cNvSpPr/>
            <p:nvPr/>
          </p:nvSpPr>
          <p:spPr>
            <a:xfrm>
              <a:off x="1906021" y="1647096"/>
              <a:ext cx="21661" cy="21630"/>
            </a:xfrm>
            <a:custGeom>
              <a:rect b="b" l="l" r="r" t="t"/>
              <a:pathLst>
                <a:path extrusionOk="0" h="679" w="68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62"/>
            <p:cNvSpPr/>
            <p:nvPr/>
          </p:nvSpPr>
          <p:spPr>
            <a:xfrm>
              <a:off x="1956830" y="1647096"/>
              <a:ext cx="22044" cy="21630"/>
            </a:xfrm>
            <a:custGeom>
              <a:rect b="b" l="l" r="r" t="t"/>
              <a:pathLst>
                <a:path extrusionOk="0" h="679" w="692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62"/>
            <p:cNvSpPr/>
            <p:nvPr/>
          </p:nvSpPr>
          <p:spPr>
            <a:xfrm>
              <a:off x="1745217" y="1515471"/>
              <a:ext cx="343269" cy="342505"/>
            </a:xfrm>
            <a:custGeom>
              <a:rect b="b" l="l" r="r" t="t"/>
              <a:pathLst>
                <a:path extrusionOk="0" h="10752" w="10776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8" name="Google Shape;9748;p62"/>
          <p:cNvSpPr/>
          <p:nvPr/>
        </p:nvSpPr>
        <p:spPr>
          <a:xfrm>
            <a:off x="3509220" y="1505437"/>
            <a:ext cx="365632" cy="363561"/>
          </a:xfrm>
          <a:custGeom>
            <a:rect b="b" l="l" r="r" t="t"/>
            <a:pathLst>
              <a:path extrusionOk="0" h="11413" w="11478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9" name="Google Shape;9749;p62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750" name="Google Shape;9750;p62"/>
            <p:cNvSpPr/>
            <p:nvPr/>
          </p:nvSpPr>
          <p:spPr>
            <a:xfrm>
              <a:off x="3042703" y="1529137"/>
              <a:ext cx="411535" cy="315587"/>
            </a:xfrm>
            <a:custGeom>
              <a:rect b="b" l="l" r="r" t="t"/>
              <a:pathLst>
                <a:path extrusionOk="0" h="9907" w="12919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2"/>
            <p:cNvSpPr/>
            <p:nvPr/>
          </p:nvSpPr>
          <p:spPr>
            <a:xfrm>
              <a:off x="3077967" y="1557965"/>
              <a:ext cx="12169" cy="12551"/>
            </a:xfrm>
            <a:custGeom>
              <a:rect b="b" l="l" r="r" t="t"/>
              <a:pathLst>
                <a:path extrusionOk="0" h="394" w="382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2"/>
            <p:cNvSpPr/>
            <p:nvPr/>
          </p:nvSpPr>
          <p:spPr>
            <a:xfrm>
              <a:off x="3099978" y="1557965"/>
              <a:ext cx="12551" cy="12551"/>
            </a:xfrm>
            <a:custGeom>
              <a:rect b="b" l="l" r="r" t="t"/>
              <a:pathLst>
                <a:path extrusionOk="0" h="394" w="394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62"/>
            <p:cNvSpPr/>
            <p:nvPr/>
          </p:nvSpPr>
          <p:spPr>
            <a:xfrm>
              <a:off x="3122341" y="1557965"/>
              <a:ext cx="12551" cy="12551"/>
            </a:xfrm>
            <a:custGeom>
              <a:rect b="b" l="l" r="r" t="t"/>
              <a:pathLst>
                <a:path extrusionOk="0" h="394" w="394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62"/>
            <p:cNvSpPr/>
            <p:nvPr/>
          </p:nvSpPr>
          <p:spPr>
            <a:xfrm>
              <a:off x="3342331" y="1557965"/>
              <a:ext cx="79669" cy="12551"/>
            </a:xfrm>
            <a:custGeom>
              <a:rect b="b" l="l" r="r" t="t"/>
              <a:pathLst>
                <a:path extrusionOk="0" h="394" w="2501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2"/>
            <p:cNvSpPr/>
            <p:nvPr/>
          </p:nvSpPr>
          <p:spPr>
            <a:xfrm>
              <a:off x="3306303" y="1557965"/>
              <a:ext cx="26949" cy="12551"/>
            </a:xfrm>
            <a:custGeom>
              <a:rect b="b" l="l" r="r" t="t"/>
              <a:pathLst>
                <a:path extrusionOk="0" h="394" w="846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62"/>
            <p:cNvSpPr/>
            <p:nvPr/>
          </p:nvSpPr>
          <p:spPr>
            <a:xfrm>
              <a:off x="3165217" y="1622822"/>
              <a:ext cx="166888" cy="121750"/>
            </a:xfrm>
            <a:custGeom>
              <a:rect b="b" l="l" r="r" t="t"/>
              <a:pathLst>
                <a:path extrusionOk="0" h="3822" w="5239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62"/>
            <p:cNvSpPr/>
            <p:nvPr/>
          </p:nvSpPr>
          <p:spPr>
            <a:xfrm>
              <a:off x="3222843" y="1657226"/>
              <a:ext cx="54281" cy="53612"/>
            </a:xfrm>
            <a:custGeom>
              <a:rect b="b" l="l" r="r" t="t"/>
              <a:pathLst>
                <a:path extrusionOk="0" h="1683" w="1704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62"/>
            <p:cNvSpPr/>
            <p:nvPr/>
          </p:nvSpPr>
          <p:spPr>
            <a:xfrm>
              <a:off x="3087459" y="1800700"/>
              <a:ext cx="160454" cy="12519"/>
            </a:xfrm>
            <a:custGeom>
              <a:rect b="b" l="l" r="r" t="t"/>
              <a:pathLst>
                <a:path extrusionOk="0" h="393" w="5037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62"/>
            <p:cNvSpPr/>
            <p:nvPr/>
          </p:nvSpPr>
          <p:spPr>
            <a:xfrm>
              <a:off x="3368866" y="1800318"/>
              <a:ext cx="43673" cy="12169"/>
            </a:xfrm>
            <a:custGeom>
              <a:rect b="b" l="l" r="r" t="t"/>
              <a:pathLst>
                <a:path extrusionOk="0" h="382" w="1371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0" name="Google Shape;9760;p62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761" name="Google Shape;9761;p62"/>
            <p:cNvSpPr/>
            <p:nvPr/>
          </p:nvSpPr>
          <p:spPr>
            <a:xfrm>
              <a:off x="2835614" y="1818507"/>
              <a:ext cx="10289" cy="10671"/>
            </a:xfrm>
            <a:custGeom>
              <a:rect b="b" l="l" r="r" t="t"/>
              <a:pathLst>
                <a:path extrusionOk="0" h="335" w="323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62"/>
            <p:cNvSpPr/>
            <p:nvPr/>
          </p:nvSpPr>
          <p:spPr>
            <a:xfrm>
              <a:off x="2629289" y="1544682"/>
              <a:ext cx="318614" cy="284497"/>
            </a:xfrm>
            <a:custGeom>
              <a:rect b="b" l="l" r="r" t="t"/>
              <a:pathLst>
                <a:path extrusionOk="0" h="8931" w="10002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62"/>
            <p:cNvSpPr/>
            <p:nvPr/>
          </p:nvSpPr>
          <p:spPr>
            <a:xfrm>
              <a:off x="2876962" y="1818507"/>
              <a:ext cx="30740" cy="10671"/>
            </a:xfrm>
            <a:custGeom>
              <a:rect b="b" l="l" r="r" t="t"/>
              <a:pathLst>
                <a:path extrusionOk="0" h="335" w="965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62"/>
            <p:cNvSpPr/>
            <p:nvPr/>
          </p:nvSpPr>
          <p:spPr>
            <a:xfrm>
              <a:off x="2969118" y="1818507"/>
              <a:ext cx="10671" cy="10671"/>
            </a:xfrm>
            <a:custGeom>
              <a:rect b="b" l="l" r="r" t="t"/>
              <a:pathLst>
                <a:path extrusionOk="0" h="335" w="335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62"/>
            <p:cNvSpPr/>
            <p:nvPr/>
          </p:nvSpPr>
          <p:spPr>
            <a:xfrm>
              <a:off x="2916780" y="1818507"/>
              <a:ext cx="34563" cy="10671"/>
            </a:xfrm>
            <a:custGeom>
              <a:rect b="b" l="l" r="r" t="t"/>
              <a:pathLst>
                <a:path extrusionOk="0" h="335" w="1085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6" name="Google Shape;9766;p62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767" name="Google Shape;9767;p62"/>
            <p:cNvSpPr/>
            <p:nvPr/>
          </p:nvSpPr>
          <p:spPr>
            <a:xfrm>
              <a:off x="5305077" y="1502633"/>
              <a:ext cx="261338" cy="365218"/>
            </a:xfrm>
            <a:custGeom>
              <a:rect b="b" l="l" r="r" t="t"/>
              <a:pathLst>
                <a:path extrusionOk="0" h="11465" w="8204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62"/>
            <p:cNvSpPr/>
            <p:nvPr/>
          </p:nvSpPr>
          <p:spPr>
            <a:xfrm>
              <a:off x="5495092" y="1503111"/>
              <a:ext cx="177878" cy="233147"/>
            </a:xfrm>
            <a:custGeom>
              <a:rect b="b" l="l" r="r" t="t"/>
              <a:pathLst>
                <a:path extrusionOk="0" h="7319" w="5584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9" name="Google Shape;9769;p62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770" name="Google Shape;9770;p62"/>
            <p:cNvSpPr/>
            <p:nvPr/>
          </p:nvSpPr>
          <p:spPr>
            <a:xfrm>
              <a:off x="7328698" y="1501041"/>
              <a:ext cx="139780" cy="97126"/>
            </a:xfrm>
            <a:custGeom>
              <a:rect b="b" l="l" r="r" t="t"/>
              <a:pathLst>
                <a:path extrusionOk="0" h="3049" w="4388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62"/>
            <p:cNvSpPr/>
            <p:nvPr/>
          </p:nvSpPr>
          <p:spPr>
            <a:xfrm>
              <a:off x="7100170" y="1500117"/>
              <a:ext cx="192691" cy="307942"/>
            </a:xfrm>
            <a:custGeom>
              <a:rect b="b" l="l" r="r" t="t"/>
              <a:pathLst>
                <a:path extrusionOk="0" h="9667" w="6049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62"/>
            <p:cNvSpPr/>
            <p:nvPr/>
          </p:nvSpPr>
          <p:spPr>
            <a:xfrm>
              <a:off x="7160089" y="1766170"/>
              <a:ext cx="19017" cy="18986"/>
            </a:xfrm>
            <a:custGeom>
              <a:rect b="b" l="l" r="r" t="t"/>
              <a:pathLst>
                <a:path extrusionOk="0" h="596" w="597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62"/>
            <p:cNvSpPr/>
            <p:nvPr/>
          </p:nvSpPr>
          <p:spPr>
            <a:xfrm>
              <a:off x="7295505" y="1540031"/>
              <a:ext cx="18986" cy="19081"/>
            </a:xfrm>
            <a:custGeom>
              <a:rect b="b" l="l" r="r" t="t"/>
              <a:pathLst>
                <a:path extrusionOk="0" h="599" w="596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62"/>
            <p:cNvSpPr/>
            <p:nvPr/>
          </p:nvSpPr>
          <p:spPr>
            <a:xfrm>
              <a:off x="7337968" y="1631519"/>
              <a:ext cx="19017" cy="19017"/>
            </a:xfrm>
            <a:custGeom>
              <a:rect b="b" l="l" r="r" t="t"/>
              <a:pathLst>
                <a:path extrusionOk="0" h="597" w="597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62"/>
            <p:cNvSpPr/>
            <p:nvPr/>
          </p:nvSpPr>
          <p:spPr>
            <a:xfrm>
              <a:off x="7275404" y="1612947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62"/>
            <p:cNvSpPr/>
            <p:nvPr/>
          </p:nvSpPr>
          <p:spPr>
            <a:xfrm>
              <a:off x="7248837" y="1688029"/>
              <a:ext cx="19017" cy="19017"/>
            </a:xfrm>
            <a:custGeom>
              <a:rect b="b" l="l" r="r" t="t"/>
              <a:pathLst>
                <a:path extrusionOk="0" h="597" w="597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62"/>
            <p:cNvSpPr/>
            <p:nvPr/>
          </p:nvSpPr>
          <p:spPr>
            <a:xfrm>
              <a:off x="7413464" y="1587527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62"/>
            <p:cNvSpPr/>
            <p:nvPr/>
          </p:nvSpPr>
          <p:spPr>
            <a:xfrm>
              <a:off x="7114218" y="1832906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62"/>
            <p:cNvSpPr/>
            <p:nvPr/>
          </p:nvSpPr>
          <p:spPr>
            <a:xfrm>
              <a:off x="7128999" y="1785506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62"/>
            <p:cNvSpPr/>
            <p:nvPr/>
          </p:nvSpPr>
          <p:spPr>
            <a:xfrm>
              <a:off x="7148335" y="1815481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62"/>
            <p:cNvSpPr/>
            <p:nvPr/>
          </p:nvSpPr>
          <p:spPr>
            <a:xfrm>
              <a:off x="7158592" y="1661494"/>
              <a:ext cx="208236" cy="205656"/>
            </a:xfrm>
            <a:custGeom>
              <a:rect b="b" l="l" r="r" t="t"/>
              <a:pathLst>
                <a:path extrusionOk="0" h="6456" w="6537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62"/>
            <p:cNvSpPr/>
            <p:nvPr/>
          </p:nvSpPr>
          <p:spPr>
            <a:xfrm>
              <a:off x="7374696" y="1635660"/>
              <a:ext cx="93781" cy="28478"/>
            </a:xfrm>
            <a:custGeom>
              <a:rect b="b" l="l" r="r" t="t"/>
              <a:pathLst>
                <a:path extrusionOk="0" h="894" w="2944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3" name="Google Shape;9783;p62"/>
          <p:cNvSpPr/>
          <p:nvPr/>
        </p:nvSpPr>
        <p:spPr>
          <a:xfrm>
            <a:off x="7539642" y="1500180"/>
            <a:ext cx="372958" cy="366747"/>
          </a:xfrm>
          <a:custGeom>
            <a:rect b="b" l="l" r="r" t="t"/>
            <a:pathLst>
              <a:path extrusionOk="0" h="11513" w="11708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84" name="Google Shape;9784;p62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785" name="Google Shape;9785;p62"/>
            <p:cNvSpPr/>
            <p:nvPr/>
          </p:nvSpPr>
          <p:spPr>
            <a:xfrm>
              <a:off x="6649231" y="1500021"/>
              <a:ext cx="390287" cy="367065"/>
            </a:xfrm>
            <a:custGeom>
              <a:rect b="b" l="l" r="r" t="t"/>
              <a:pathLst>
                <a:path extrusionOk="0" h="11523" w="12252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62"/>
            <p:cNvSpPr/>
            <p:nvPr/>
          </p:nvSpPr>
          <p:spPr>
            <a:xfrm>
              <a:off x="6759194" y="1602435"/>
              <a:ext cx="161983" cy="161409"/>
            </a:xfrm>
            <a:custGeom>
              <a:rect b="b" l="l" r="r" t="t"/>
              <a:pathLst>
                <a:path extrusionOk="0" h="5067" w="5085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62"/>
            <p:cNvSpPr/>
            <p:nvPr/>
          </p:nvSpPr>
          <p:spPr>
            <a:xfrm>
              <a:off x="6718229" y="1625179"/>
              <a:ext cx="15227" cy="14239"/>
            </a:xfrm>
            <a:custGeom>
              <a:rect b="b" l="l" r="r" t="t"/>
              <a:pathLst>
                <a:path extrusionOk="0" h="447" w="478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62"/>
            <p:cNvSpPr/>
            <p:nvPr/>
          </p:nvSpPr>
          <p:spPr>
            <a:xfrm>
              <a:off x="6712176" y="1588005"/>
              <a:ext cx="16533" cy="14048"/>
            </a:xfrm>
            <a:custGeom>
              <a:rect b="b" l="l" r="r" t="t"/>
              <a:pathLst>
                <a:path extrusionOk="0" h="441" w="519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62"/>
            <p:cNvSpPr/>
            <p:nvPr/>
          </p:nvSpPr>
          <p:spPr>
            <a:xfrm>
              <a:off x="6744796" y="1555003"/>
              <a:ext cx="16628" cy="14367"/>
            </a:xfrm>
            <a:custGeom>
              <a:rect b="b" l="l" r="r" t="t"/>
              <a:pathLst>
                <a:path extrusionOk="0" h="451" w="522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62"/>
            <p:cNvSpPr/>
            <p:nvPr/>
          </p:nvSpPr>
          <p:spPr>
            <a:xfrm>
              <a:off x="6750115" y="1593707"/>
              <a:ext cx="15577" cy="13952"/>
            </a:xfrm>
            <a:custGeom>
              <a:rect b="b" l="l" r="r" t="t"/>
              <a:pathLst>
                <a:path extrusionOk="0" h="438" w="489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2"/>
            <p:cNvSpPr/>
            <p:nvPr/>
          </p:nvSpPr>
          <p:spPr>
            <a:xfrm>
              <a:off x="6782353" y="1561852"/>
              <a:ext cx="16692" cy="14335"/>
            </a:xfrm>
            <a:custGeom>
              <a:rect b="b" l="l" r="r" t="t"/>
              <a:pathLst>
                <a:path extrusionOk="0" h="450" w="524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62"/>
            <p:cNvSpPr/>
            <p:nvPr/>
          </p:nvSpPr>
          <p:spPr>
            <a:xfrm>
              <a:off x="6884735" y="1791686"/>
              <a:ext cx="15227" cy="14239"/>
            </a:xfrm>
            <a:custGeom>
              <a:rect b="b" l="l" r="r" t="t"/>
              <a:pathLst>
                <a:path extrusionOk="0" h="447" w="478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62"/>
            <p:cNvSpPr/>
            <p:nvPr/>
          </p:nvSpPr>
          <p:spPr>
            <a:xfrm>
              <a:off x="6922292" y="1797738"/>
              <a:ext cx="15195" cy="14271"/>
            </a:xfrm>
            <a:custGeom>
              <a:rect b="b" l="l" r="r" t="t"/>
              <a:pathLst>
                <a:path extrusionOk="0" h="448" w="477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2"/>
            <p:cNvSpPr/>
            <p:nvPr/>
          </p:nvSpPr>
          <p:spPr>
            <a:xfrm>
              <a:off x="6954911" y="1765118"/>
              <a:ext cx="15195" cy="14271"/>
            </a:xfrm>
            <a:custGeom>
              <a:rect b="b" l="l" r="r" t="t"/>
              <a:pathLst>
                <a:path extrusionOk="0" h="448" w="477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2"/>
            <p:cNvSpPr/>
            <p:nvPr/>
          </p:nvSpPr>
          <p:spPr>
            <a:xfrm>
              <a:off x="6916590" y="1759831"/>
              <a:ext cx="16724" cy="14335"/>
            </a:xfrm>
            <a:custGeom>
              <a:rect b="b" l="l" r="r" t="t"/>
              <a:pathLst>
                <a:path extrusionOk="0" h="450" w="525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62"/>
            <p:cNvSpPr/>
            <p:nvPr/>
          </p:nvSpPr>
          <p:spPr>
            <a:xfrm>
              <a:off x="6948477" y="1727593"/>
              <a:ext cx="16979" cy="14367"/>
            </a:xfrm>
            <a:custGeom>
              <a:rect b="b" l="l" r="r" t="t"/>
              <a:pathLst>
                <a:path extrusionOk="0" h="451" w="533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7" name="Google Shape;9797;p62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798" name="Google Shape;9798;p62"/>
            <p:cNvSpPr/>
            <p:nvPr/>
          </p:nvSpPr>
          <p:spPr>
            <a:xfrm>
              <a:off x="5746938" y="1543503"/>
              <a:ext cx="186256" cy="279591"/>
            </a:xfrm>
            <a:custGeom>
              <a:rect b="b" l="l" r="r" t="t"/>
              <a:pathLst>
                <a:path extrusionOk="0" h="8777" w="5847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62"/>
            <p:cNvSpPr/>
            <p:nvPr/>
          </p:nvSpPr>
          <p:spPr>
            <a:xfrm>
              <a:off x="5949090" y="1543949"/>
              <a:ext cx="185109" cy="279910"/>
            </a:xfrm>
            <a:custGeom>
              <a:rect b="b" l="l" r="r" t="t"/>
              <a:pathLst>
                <a:path extrusionOk="0" h="8787" w="5811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0" name="Google Shape;9800;p62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801" name="Google Shape;9801;p62"/>
            <p:cNvSpPr/>
            <p:nvPr/>
          </p:nvSpPr>
          <p:spPr>
            <a:xfrm>
              <a:off x="6285478" y="1697140"/>
              <a:ext cx="193870" cy="145673"/>
            </a:xfrm>
            <a:custGeom>
              <a:rect b="b" l="l" r="r" t="t"/>
              <a:pathLst>
                <a:path extrusionOk="0" h="4573" w="6086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62"/>
            <p:cNvSpPr/>
            <p:nvPr/>
          </p:nvSpPr>
          <p:spPr>
            <a:xfrm>
              <a:off x="6391301" y="1525346"/>
              <a:ext cx="174502" cy="317467"/>
            </a:xfrm>
            <a:custGeom>
              <a:rect b="b" l="l" r="r" t="t"/>
              <a:pathLst>
                <a:path extrusionOk="0" h="9966" w="5478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62"/>
            <p:cNvSpPr/>
            <p:nvPr/>
          </p:nvSpPr>
          <p:spPr>
            <a:xfrm>
              <a:off x="6196730" y="1525346"/>
              <a:ext cx="172622" cy="317467"/>
            </a:xfrm>
            <a:custGeom>
              <a:rect b="b" l="l" r="r" t="t"/>
              <a:pathLst>
                <a:path extrusionOk="0" h="9966" w="5419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4" name="Google Shape;9804;p62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805" name="Google Shape;9805;p62"/>
            <p:cNvSpPr/>
            <p:nvPr/>
          </p:nvSpPr>
          <p:spPr>
            <a:xfrm>
              <a:off x="4961075" y="1766934"/>
              <a:ext cx="44024" cy="74732"/>
            </a:xfrm>
            <a:custGeom>
              <a:rect b="b" l="l" r="r" t="t"/>
              <a:pathLst>
                <a:path extrusionOk="0" h="2346" w="1382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62"/>
            <p:cNvSpPr/>
            <p:nvPr/>
          </p:nvSpPr>
          <p:spPr>
            <a:xfrm>
              <a:off x="5009240" y="1623937"/>
              <a:ext cx="37207" cy="36824"/>
            </a:xfrm>
            <a:custGeom>
              <a:rect b="b" l="l" r="r" t="t"/>
              <a:pathLst>
                <a:path extrusionOk="0" h="1156" w="1168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62"/>
            <p:cNvSpPr/>
            <p:nvPr/>
          </p:nvSpPr>
          <p:spPr>
            <a:xfrm>
              <a:off x="5110125" y="1785123"/>
              <a:ext cx="50458" cy="50108"/>
            </a:xfrm>
            <a:custGeom>
              <a:rect b="b" l="l" r="r" t="t"/>
              <a:pathLst>
                <a:path extrusionOk="0" h="1573" w="1584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62"/>
            <p:cNvSpPr/>
            <p:nvPr/>
          </p:nvSpPr>
          <p:spPr>
            <a:xfrm>
              <a:off x="4940592" y="1500690"/>
              <a:ext cx="246558" cy="367161"/>
            </a:xfrm>
            <a:custGeom>
              <a:rect b="b" l="l" r="r" t="t"/>
              <a:pathLst>
                <a:path extrusionOk="0" h="11526" w="774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9" name="Google Shape;9809;p62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810" name="Google Shape;9810;p62"/>
            <p:cNvSpPr/>
            <p:nvPr/>
          </p:nvSpPr>
          <p:spPr>
            <a:xfrm>
              <a:off x="7964906" y="1501359"/>
              <a:ext cx="377099" cy="365600"/>
            </a:xfrm>
            <a:custGeom>
              <a:rect b="b" l="l" r="r" t="t"/>
              <a:pathLst>
                <a:path extrusionOk="0" h="11477" w="11838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62"/>
            <p:cNvSpPr/>
            <p:nvPr/>
          </p:nvSpPr>
          <p:spPr>
            <a:xfrm>
              <a:off x="7965288" y="1499894"/>
              <a:ext cx="202948" cy="193870"/>
            </a:xfrm>
            <a:custGeom>
              <a:rect b="b" l="l" r="r" t="t"/>
              <a:pathLst>
                <a:path extrusionOk="0" h="6086" w="6371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62"/>
            <p:cNvSpPr/>
            <p:nvPr/>
          </p:nvSpPr>
          <p:spPr>
            <a:xfrm>
              <a:off x="8137879" y="1673440"/>
              <a:ext cx="207886" cy="194029"/>
            </a:xfrm>
            <a:custGeom>
              <a:rect b="b" l="l" r="r" t="t"/>
              <a:pathLst>
                <a:path extrusionOk="0" h="6091" w="6526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13" name="Google Shape;9813;p62"/>
          <p:cNvSpPr/>
          <p:nvPr/>
        </p:nvSpPr>
        <p:spPr>
          <a:xfrm>
            <a:off x="5779557" y="2902087"/>
            <a:ext cx="322787" cy="355788"/>
          </a:xfrm>
          <a:custGeom>
            <a:rect b="b" l="l" r="r" t="t"/>
            <a:pathLst>
              <a:path extrusionOk="0" h="11169" w="10133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14" name="Google Shape;9814;p62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9815" name="Google Shape;9815;p62"/>
            <p:cNvSpPr/>
            <p:nvPr/>
          </p:nvSpPr>
          <p:spPr>
            <a:xfrm>
              <a:off x="8134820" y="3165305"/>
              <a:ext cx="39851" cy="39851"/>
            </a:xfrm>
            <a:custGeom>
              <a:rect b="b" l="l" r="r" t="t"/>
              <a:pathLst>
                <a:path extrusionOk="0" h="1251" w="1251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62"/>
            <p:cNvSpPr/>
            <p:nvPr/>
          </p:nvSpPr>
          <p:spPr>
            <a:xfrm>
              <a:off x="8007400" y="2902278"/>
              <a:ext cx="285230" cy="355597"/>
            </a:xfrm>
            <a:custGeom>
              <a:rect b="b" l="l" r="r" t="t"/>
              <a:pathLst>
                <a:path extrusionOk="0" h="11163" w="8954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7" name="Google Shape;9817;p62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9818" name="Google Shape;9818;p62"/>
            <p:cNvSpPr/>
            <p:nvPr/>
          </p:nvSpPr>
          <p:spPr>
            <a:xfrm>
              <a:off x="6219124" y="2990994"/>
              <a:ext cx="140353" cy="267263"/>
            </a:xfrm>
            <a:custGeom>
              <a:rect b="b" l="l" r="r" t="t"/>
              <a:pathLst>
                <a:path extrusionOk="0" h="8390" w="4406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62"/>
            <p:cNvSpPr/>
            <p:nvPr/>
          </p:nvSpPr>
          <p:spPr>
            <a:xfrm>
              <a:off x="6268054" y="2902788"/>
              <a:ext cx="269302" cy="354705"/>
            </a:xfrm>
            <a:custGeom>
              <a:rect b="b" l="l" r="r" t="t"/>
              <a:pathLst>
                <a:path extrusionOk="0" h="11135" w="8454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62"/>
            <p:cNvSpPr/>
            <p:nvPr/>
          </p:nvSpPr>
          <p:spPr>
            <a:xfrm>
              <a:off x="6407993" y="2995773"/>
              <a:ext cx="31505" cy="37207"/>
            </a:xfrm>
            <a:custGeom>
              <a:rect b="b" l="l" r="r" t="t"/>
              <a:pathLst>
                <a:path extrusionOk="0" h="1168" w="989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1" name="Google Shape;9821;p62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9822" name="Google Shape;9822;p62"/>
            <p:cNvSpPr/>
            <p:nvPr/>
          </p:nvSpPr>
          <p:spPr>
            <a:xfrm>
              <a:off x="5022906" y="3084138"/>
              <a:ext cx="16310" cy="15959"/>
            </a:xfrm>
            <a:custGeom>
              <a:rect b="b" l="l" r="r" t="t"/>
              <a:pathLst>
                <a:path extrusionOk="0" h="501" w="512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62"/>
            <p:cNvSpPr/>
            <p:nvPr/>
          </p:nvSpPr>
          <p:spPr>
            <a:xfrm>
              <a:off x="5086998" y="3107265"/>
              <a:ext cx="13284" cy="13315"/>
            </a:xfrm>
            <a:custGeom>
              <a:rect b="b" l="l" r="r" t="t"/>
              <a:pathLst>
                <a:path extrusionOk="0" h="418" w="417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2"/>
            <p:cNvSpPr/>
            <p:nvPr/>
          </p:nvSpPr>
          <p:spPr>
            <a:xfrm>
              <a:off x="5039566" y="3205092"/>
              <a:ext cx="13315" cy="13347"/>
            </a:xfrm>
            <a:custGeom>
              <a:rect b="b" l="l" r="r" t="t"/>
              <a:pathLst>
                <a:path extrusionOk="0" h="419" w="418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62"/>
            <p:cNvSpPr/>
            <p:nvPr/>
          </p:nvSpPr>
          <p:spPr>
            <a:xfrm>
              <a:off x="5086998" y="3175530"/>
              <a:ext cx="13284" cy="13315"/>
            </a:xfrm>
            <a:custGeom>
              <a:rect b="b" l="l" r="r" t="t"/>
              <a:pathLst>
                <a:path extrusionOk="0" h="418" w="417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62"/>
            <p:cNvSpPr/>
            <p:nvPr/>
          </p:nvSpPr>
          <p:spPr>
            <a:xfrm>
              <a:off x="5033131" y="3137623"/>
              <a:ext cx="17106" cy="17106"/>
            </a:xfrm>
            <a:custGeom>
              <a:rect b="b" l="l" r="r" t="t"/>
              <a:pathLst>
                <a:path extrusionOk="0" h="537" w="537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62"/>
            <p:cNvSpPr/>
            <p:nvPr/>
          </p:nvSpPr>
          <p:spPr>
            <a:xfrm>
              <a:off x="4969421" y="2902852"/>
              <a:ext cx="185109" cy="355406"/>
            </a:xfrm>
            <a:custGeom>
              <a:rect b="b" l="l" r="r" t="t"/>
              <a:pathLst>
                <a:path extrusionOk="0" h="11157" w="5811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28" name="Google Shape;9828;p62"/>
          <p:cNvSpPr/>
          <p:nvPr/>
        </p:nvSpPr>
        <p:spPr>
          <a:xfrm>
            <a:off x="7574555" y="2903043"/>
            <a:ext cx="303387" cy="355597"/>
          </a:xfrm>
          <a:custGeom>
            <a:rect b="b" l="l" r="r" t="t"/>
            <a:pathLst>
              <a:path extrusionOk="0" h="11163" w="9524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9" name="Google Shape;9829;p62"/>
          <p:cNvSpPr/>
          <p:nvPr/>
        </p:nvSpPr>
        <p:spPr>
          <a:xfrm>
            <a:off x="7121800" y="2902852"/>
            <a:ext cx="318231" cy="354642"/>
          </a:xfrm>
          <a:custGeom>
            <a:rect b="b" l="l" r="r" t="t"/>
            <a:pathLst>
              <a:path extrusionOk="0" h="11133" w="999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0" name="Google Shape;9830;p62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9831" name="Google Shape;9831;p62"/>
            <p:cNvSpPr/>
            <p:nvPr/>
          </p:nvSpPr>
          <p:spPr>
            <a:xfrm>
              <a:off x="6835805" y="3045466"/>
              <a:ext cx="10671" cy="155134"/>
            </a:xfrm>
            <a:custGeom>
              <a:rect b="b" l="l" r="r" t="t"/>
              <a:pathLst>
                <a:path extrusionOk="0" h="4870" w="335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62"/>
            <p:cNvSpPr/>
            <p:nvPr/>
          </p:nvSpPr>
          <p:spPr>
            <a:xfrm>
              <a:off x="6765661" y="2938497"/>
              <a:ext cx="149846" cy="63774"/>
            </a:xfrm>
            <a:custGeom>
              <a:rect b="b" l="l" r="r" t="t"/>
              <a:pathLst>
                <a:path extrusionOk="0" h="2002" w="4704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62"/>
            <p:cNvSpPr/>
            <p:nvPr/>
          </p:nvSpPr>
          <p:spPr>
            <a:xfrm>
              <a:off x="6685259" y="2902852"/>
              <a:ext cx="311414" cy="355406"/>
            </a:xfrm>
            <a:custGeom>
              <a:rect b="b" l="l" r="r" t="t"/>
              <a:pathLst>
                <a:path extrusionOk="0" h="11157" w="9776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4" name="Google Shape;9834;p62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9835" name="Google Shape;9835;p62"/>
            <p:cNvSpPr/>
            <p:nvPr/>
          </p:nvSpPr>
          <p:spPr>
            <a:xfrm>
              <a:off x="5410517" y="3006317"/>
              <a:ext cx="77854" cy="76452"/>
            </a:xfrm>
            <a:custGeom>
              <a:rect b="b" l="l" r="r" t="t"/>
              <a:pathLst>
                <a:path extrusionOk="0" h="2400" w="2444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62"/>
            <p:cNvSpPr/>
            <p:nvPr/>
          </p:nvSpPr>
          <p:spPr>
            <a:xfrm>
              <a:off x="5309250" y="2903170"/>
              <a:ext cx="359579" cy="355852"/>
            </a:xfrm>
            <a:custGeom>
              <a:rect b="b" l="l" r="r" t="t"/>
              <a:pathLst>
                <a:path extrusionOk="0" h="11171" w="11288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62"/>
            <p:cNvSpPr/>
            <p:nvPr/>
          </p:nvSpPr>
          <p:spPr>
            <a:xfrm>
              <a:off x="5466263" y="3032979"/>
              <a:ext cx="127101" cy="146214"/>
            </a:xfrm>
            <a:custGeom>
              <a:rect b="b" l="l" r="r" t="t"/>
              <a:pathLst>
                <a:path extrusionOk="0" h="4590" w="399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8" name="Google Shape;9838;p62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9839" name="Google Shape;9839;p62"/>
            <p:cNvSpPr/>
            <p:nvPr/>
          </p:nvSpPr>
          <p:spPr>
            <a:xfrm>
              <a:off x="2199565" y="2421172"/>
              <a:ext cx="312179" cy="353431"/>
            </a:xfrm>
            <a:custGeom>
              <a:rect b="b" l="l" r="r" t="t"/>
              <a:pathLst>
                <a:path extrusionOk="0" h="11095" w="980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62"/>
            <p:cNvSpPr/>
            <p:nvPr/>
          </p:nvSpPr>
          <p:spPr>
            <a:xfrm>
              <a:off x="2335745" y="2471248"/>
              <a:ext cx="40997" cy="40615"/>
            </a:xfrm>
            <a:custGeom>
              <a:rect b="b" l="l" r="r" t="t"/>
              <a:pathLst>
                <a:path extrusionOk="0" h="1275" w="1287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1" name="Google Shape;9841;p62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9842" name="Google Shape;9842;p62"/>
            <p:cNvSpPr/>
            <p:nvPr/>
          </p:nvSpPr>
          <p:spPr>
            <a:xfrm>
              <a:off x="1750887" y="2425727"/>
              <a:ext cx="320143" cy="289052"/>
            </a:xfrm>
            <a:custGeom>
              <a:rect b="b" l="l" r="r" t="t"/>
              <a:pathLst>
                <a:path extrusionOk="0" h="9074" w="1005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62"/>
            <p:cNvSpPr/>
            <p:nvPr/>
          </p:nvSpPr>
          <p:spPr>
            <a:xfrm>
              <a:off x="1751652" y="2558467"/>
              <a:ext cx="319378" cy="210530"/>
            </a:xfrm>
            <a:custGeom>
              <a:rect b="b" l="l" r="r" t="t"/>
              <a:pathLst>
                <a:path extrusionOk="0" h="6609" w="10026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4" name="Google Shape;9844;p62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9845" name="Google Shape;9845;p62"/>
            <p:cNvSpPr/>
            <p:nvPr/>
          </p:nvSpPr>
          <p:spPr>
            <a:xfrm>
              <a:off x="1339384" y="2471631"/>
              <a:ext cx="256050" cy="136180"/>
            </a:xfrm>
            <a:custGeom>
              <a:rect b="b" l="l" r="r" t="t"/>
              <a:pathLst>
                <a:path extrusionOk="0" h="4275" w="8038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62"/>
            <p:cNvSpPr/>
            <p:nvPr/>
          </p:nvSpPr>
          <p:spPr>
            <a:xfrm>
              <a:off x="1341646" y="2618036"/>
              <a:ext cx="50490" cy="50458"/>
            </a:xfrm>
            <a:custGeom>
              <a:rect b="b" l="l" r="r" t="t"/>
              <a:pathLst>
                <a:path extrusionOk="0" h="1584" w="1585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62"/>
            <p:cNvSpPr/>
            <p:nvPr/>
          </p:nvSpPr>
          <p:spPr>
            <a:xfrm>
              <a:off x="1542301" y="2618036"/>
              <a:ext cx="50076" cy="50458"/>
            </a:xfrm>
            <a:custGeom>
              <a:rect b="b" l="l" r="r" t="t"/>
              <a:pathLst>
                <a:path extrusionOk="0" h="1584" w="1572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62"/>
            <p:cNvSpPr/>
            <p:nvPr/>
          </p:nvSpPr>
          <p:spPr>
            <a:xfrm>
              <a:off x="1298037" y="2425727"/>
              <a:ext cx="338364" cy="342887"/>
            </a:xfrm>
            <a:custGeom>
              <a:rect b="b" l="l" r="r" t="t"/>
              <a:pathLst>
                <a:path extrusionOk="0" h="10764" w="10622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49" name="Google Shape;9849;p62"/>
          <p:cNvSpPr/>
          <p:nvPr/>
        </p:nvSpPr>
        <p:spPr>
          <a:xfrm>
            <a:off x="848977" y="2418528"/>
            <a:ext cx="347060" cy="357286"/>
          </a:xfrm>
          <a:custGeom>
            <a:rect b="b" l="l" r="r" t="t"/>
            <a:pathLst>
              <a:path extrusionOk="0" h="11216" w="10895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0" name="Google Shape;9850;p62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9851" name="Google Shape;9851;p62"/>
            <p:cNvSpPr/>
            <p:nvPr/>
          </p:nvSpPr>
          <p:spPr>
            <a:xfrm>
              <a:off x="3974207" y="2429009"/>
              <a:ext cx="320143" cy="338491"/>
            </a:xfrm>
            <a:custGeom>
              <a:rect b="b" l="l" r="r" t="t"/>
              <a:pathLst>
                <a:path extrusionOk="0" h="10626" w="1005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62"/>
            <p:cNvSpPr/>
            <p:nvPr/>
          </p:nvSpPr>
          <p:spPr>
            <a:xfrm>
              <a:off x="4086846" y="2479977"/>
              <a:ext cx="207503" cy="245793"/>
            </a:xfrm>
            <a:custGeom>
              <a:rect b="b" l="l" r="r" t="t"/>
              <a:pathLst>
                <a:path extrusionOk="0" h="7716" w="6514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3" name="Google Shape;9853;p62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9854" name="Google Shape;9854;p62"/>
            <p:cNvSpPr/>
            <p:nvPr/>
          </p:nvSpPr>
          <p:spPr>
            <a:xfrm>
              <a:off x="2655856" y="2604370"/>
              <a:ext cx="48579" cy="64506"/>
            </a:xfrm>
            <a:custGeom>
              <a:rect b="b" l="l" r="r" t="t"/>
              <a:pathLst>
                <a:path extrusionOk="0" h="2025" w="1525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62"/>
            <p:cNvSpPr/>
            <p:nvPr/>
          </p:nvSpPr>
          <p:spPr>
            <a:xfrm>
              <a:off x="2623237" y="2431047"/>
              <a:ext cx="355024" cy="332630"/>
            </a:xfrm>
            <a:custGeom>
              <a:rect b="b" l="l" r="r" t="t"/>
              <a:pathLst>
                <a:path extrusionOk="0" h="10442" w="11145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62"/>
            <p:cNvSpPr/>
            <p:nvPr/>
          </p:nvSpPr>
          <p:spPr>
            <a:xfrm>
              <a:off x="2897827" y="2604753"/>
              <a:ext cx="48197" cy="64506"/>
            </a:xfrm>
            <a:custGeom>
              <a:rect b="b" l="l" r="r" t="t"/>
              <a:pathLst>
                <a:path extrusionOk="0" h="2025" w="1513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62"/>
            <p:cNvSpPr/>
            <p:nvPr/>
          </p:nvSpPr>
          <p:spPr>
            <a:xfrm>
              <a:off x="2775695" y="2551650"/>
              <a:ext cx="51223" cy="51223"/>
            </a:xfrm>
            <a:custGeom>
              <a:rect b="b" l="l" r="r" t="t"/>
              <a:pathLst>
                <a:path extrusionOk="0" h="1608" w="1608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8" name="Google Shape;9858;p62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9859" name="Google Shape;9859;p62"/>
            <p:cNvSpPr/>
            <p:nvPr/>
          </p:nvSpPr>
          <p:spPr>
            <a:xfrm>
              <a:off x="6657194" y="2434073"/>
              <a:ext cx="190780" cy="367925"/>
            </a:xfrm>
            <a:custGeom>
              <a:rect b="b" l="l" r="r" t="t"/>
              <a:pathLst>
                <a:path extrusionOk="0" h="11550" w="5989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62"/>
            <p:cNvSpPr/>
            <p:nvPr/>
          </p:nvSpPr>
          <p:spPr>
            <a:xfrm>
              <a:off x="6854409" y="2464399"/>
              <a:ext cx="178292" cy="162365"/>
            </a:xfrm>
            <a:custGeom>
              <a:rect b="b" l="l" r="r" t="t"/>
              <a:pathLst>
                <a:path extrusionOk="0" h="5097" w="5597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2"/>
            <p:cNvSpPr/>
            <p:nvPr/>
          </p:nvSpPr>
          <p:spPr>
            <a:xfrm>
              <a:off x="6854409" y="2631288"/>
              <a:ext cx="177528" cy="162365"/>
            </a:xfrm>
            <a:custGeom>
              <a:rect b="b" l="l" r="r" t="t"/>
              <a:pathLst>
                <a:path extrusionOk="0" h="5097" w="5573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2" name="Google Shape;9862;p62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9863" name="Google Shape;9863;p62"/>
            <p:cNvSpPr/>
            <p:nvPr/>
          </p:nvSpPr>
          <p:spPr>
            <a:xfrm>
              <a:off x="7101317" y="2441655"/>
              <a:ext cx="367925" cy="352380"/>
            </a:xfrm>
            <a:custGeom>
              <a:rect b="b" l="l" r="r" t="t"/>
              <a:pathLst>
                <a:path extrusionOk="0" h="11062" w="1155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62"/>
            <p:cNvSpPr/>
            <p:nvPr/>
          </p:nvSpPr>
          <p:spPr>
            <a:xfrm>
              <a:off x="7222302" y="2588443"/>
              <a:ext cx="124426" cy="124043"/>
            </a:xfrm>
            <a:custGeom>
              <a:rect b="b" l="l" r="r" t="t"/>
              <a:pathLst>
                <a:path extrusionOk="0" h="3894" w="3906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5" name="Google Shape;9865;p62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9866" name="Google Shape;9866;p62"/>
            <p:cNvSpPr/>
            <p:nvPr/>
          </p:nvSpPr>
          <p:spPr>
            <a:xfrm>
              <a:off x="5864865" y="2563023"/>
              <a:ext cx="39882" cy="68297"/>
            </a:xfrm>
            <a:custGeom>
              <a:rect b="b" l="l" r="r" t="t"/>
              <a:pathLst>
                <a:path extrusionOk="0" h="2144" w="1252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62"/>
            <p:cNvSpPr/>
            <p:nvPr/>
          </p:nvSpPr>
          <p:spPr>
            <a:xfrm>
              <a:off x="5920261" y="2563023"/>
              <a:ext cx="40233" cy="68297"/>
            </a:xfrm>
            <a:custGeom>
              <a:rect b="b" l="l" r="r" t="t"/>
              <a:pathLst>
                <a:path extrusionOk="0" h="2144" w="1263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62"/>
            <p:cNvSpPr/>
            <p:nvPr/>
          </p:nvSpPr>
          <p:spPr>
            <a:xfrm>
              <a:off x="5790165" y="2646451"/>
              <a:ext cx="39851" cy="68329"/>
            </a:xfrm>
            <a:custGeom>
              <a:rect b="b" l="l" r="r" t="t"/>
              <a:pathLst>
                <a:path extrusionOk="0" h="2145" w="1251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62"/>
            <p:cNvSpPr/>
            <p:nvPr/>
          </p:nvSpPr>
          <p:spPr>
            <a:xfrm>
              <a:off x="6050707" y="2646451"/>
              <a:ext cx="39882" cy="68329"/>
            </a:xfrm>
            <a:custGeom>
              <a:rect b="b" l="l" r="r" t="t"/>
              <a:pathLst>
                <a:path extrusionOk="0" h="2145" w="1252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62"/>
            <p:cNvSpPr/>
            <p:nvPr/>
          </p:nvSpPr>
          <p:spPr>
            <a:xfrm>
              <a:off x="5976007" y="2563023"/>
              <a:ext cx="39851" cy="68297"/>
            </a:xfrm>
            <a:custGeom>
              <a:rect b="b" l="l" r="r" t="t"/>
              <a:pathLst>
                <a:path extrusionOk="0" h="2144" w="1251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62"/>
            <p:cNvSpPr/>
            <p:nvPr/>
          </p:nvSpPr>
          <p:spPr>
            <a:xfrm>
              <a:off x="5919114" y="2453027"/>
              <a:ext cx="42877" cy="43673"/>
            </a:xfrm>
            <a:custGeom>
              <a:rect b="b" l="l" r="r" t="t"/>
              <a:pathLst>
                <a:path extrusionOk="0" h="1371" w="1346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2"/>
            <p:cNvSpPr/>
            <p:nvPr/>
          </p:nvSpPr>
          <p:spPr>
            <a:xfrm>
              <a:off x="5756399" y="2434456"/>
              <a:ext cx="367925" cy="367161"/>
            </a:xfrm>
            <a:custGeom>
              <a:rect b="b" l="l" r="r" t="t"/>
              <a:pathLst>
                <a:path extrusionOk="0" h="11526" w="1155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3" name="Google Shape;9873;p62"/>
          <p:cNvSpPr/>
          <p:nvPr/>
        </p:nvSpPr>
        <p:spPr>
          <a:xfrm>
            <a:off x="5304695" y="2434551"/>
            <a:ext cx="368308" cy="366970"/>
          </a:xfrm>
          <a:custGeom>
            <a:rect b="b" l="l" r="r" t="t"/>
            <a:pathLst>
              <a:path extrusionOk="0" h="11520" w="11562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4" name="Google Shape;9874;p62"/>
          <p:cNvSpPr/>
          <p:nvPr/>
        </p:nvSpPr>
        <p:spPr>
          <a:xfrm>
            <a:off x="7542031" y="2445541"/>
            <a:ext cx="370187" cy="344034"/>
          </a:xfrm>
          <a:custGeom>
            <a:rect b="b" l="l" r="r" t="t"/>
            <a:pathLst>
              <a:path extrusionOk="0" h="10800" w="11621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5" name="Google Shape;9875;p62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9876" name="Google Shape;9876;p62"/>
            <p:cNvSpPr/>
            <p:nvPr/>
          </p:nvSpPr>
          <p:spPr>
            <a:xfrm>
              <a:off x="8252397" y="2622942"/>
              <a:ext cx="46699" cy="46317"/>
            </a:xfrm>
            <a:custGeom>
              <a:rect b="b" l="l" r="r" t="t"/>
              <a:pathLst>
                <a:path extrusionOk="0" h="1454" w="1466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62"/>
            <p:cNvSpPr/>
            <p:nvPr/>
          </p:nvSpPr>
          <p:spPr>
            <a:xfrm>
              <a:off x="7964906" y="2434073"/>
              <a:ext cx="373627" cy="367925"/>
            </a:xfrm>
            <a:custGeom>
              <a:rect b="b" l="l" r="r" t="t"/>
              <a:pathLst>
                <a:path extrusionOk="0" h="11550" w="11729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8" name="Google Shape;9878;p62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9879" name="Google Shape;9879;p62"/>
            <p:cNvSpPr/>
            <p:nvPr/>
          </p:nvSpPr>
          <p:spPr>
            <a:xfrm>
              <a:off x="6194086" y="2437737"/>
              <a:ext cx="369837" cy="360471"/>
            </a:xfrm>
            <a:custGeom>
              <a:rect b="b" l="l" r="r" t="t"/>
              <a:pathLst>
                <a:path extrusionOk="0" h="11316" w="1161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2"/>
            <p:cNvSpPr/>
            <p:nvPr/>
          </p:nvSpPr>
          <p:spPr>
            <a:xfrm>
              <a:off x="6251362" y="2655721"/>
              <a:ext cx="89927" cy="88621"/>
            </a:xfrm>
            <a:custGeom>
              <a:rect b="b" l="l" r="r" t="t"/>
              <a:pathLst>
                <a:path extrusionOk="0" h="2782" w="2823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884" name="Shape 9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5" name="Google Shape;9885;p63"/>
          <p:cNvSpPr txBox="1"/>
          <p:nvPr>
            <p:ph idx="4294967295" type="title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6" name="Google Shape;9886;p63"/>
          <p:cNvSpPr txBox="1"/>
          <p:nvPr>
            <p:ph idx="4294967295" type="title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87" name="Google Shape;9887;p63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9888" name="Google Shape;9888;p63"/>
            <p:cNvSpPr/>
            <p:nvPr/>
          </p:nvSpPr>
          <p:spPr>
            <a:xfrm>
              <a:off x="3600879" y="1568270"/>
              <a:ext cx="230049" cy="289758"/>
            </a:xfrm>
            <a:custGeom>
              <a:rect b="b" l="l" r="r" t="t"/>
              <a:pathLst>
                <a:path extrusionOk="0" h="9104" w="7228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3"/>
            <p:cNvSpPr/>
            <p:nvPr/>
          </p:nvSpPr>
          <p:spPr>
            <a:xfrm>
              <a:off x="3541011" y="1677980"/>
              <a:ext cx="48919" cy="10630"/>
            </a:xfrm>
            <a:custGeom>
              <a:rect b="b" l="l" r="r" t="t"/>
              <a:pathLst>
                <a:path extrusionOk="0" h="334" w="153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63"/>
            <p:cNvSpPr/>
            <p:nvPr/>
          </p:nvSpPr>
          <p:spPr>
            <a:xfrm>
              <a:off x="3842259" y="1677980"/>
              <a:ext cx="48919" cy="10630"/>
            </a:xfrm>
            <a:custGeom>
              <a:rect b="b" l="l" r="r" t="t"/>
              <a:pathLst>
                <a:path extrusionOk="0" h="334" w="153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63"/>
            <p:cNvSpPr/>
            <p:nvPr/>
          </p:nvSpPr>
          <p:spPr>
            <a:xfrm>
              <a:off x="3711161" y="1508594"/>
              <a:ext cx="10248" cy="48537"/>
            </a:xfrm>
            <a:custGeom>
              <a:rect b="b" l="l" r="r" t="t"/>
              <a:pathLst>
                <a:path extrusionOk="0" h="1525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3"/>
            <p:cNvSpPr/>
            <p:nvPr/>
          </p:nvSpPr>
          <p:spPr>
            <a:xfrm>
              <a:off x="3633470" y="1792018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63"/>
            <p:cNvSpPr/>
            <p:nvPr/>
          </p:nvSpPr>
          <p:spPr>
            <a:xfrm>
              <a:off x="3775962" y="1545195"/>
              <a:ext cx="22757" cy="28995"/>
            </a:xfrm>
            <a:custGeom>
              <a:rect b="b" l="l" r="r" t="t"/>
              <a:pathLst>
                <a:path extrusionOk="0" h="911" w="715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63"/>
            <p:cNvSpPr/>
            <p:nvPr/>
          </p:nvSpPr>
          <p:spPr>
            <a:xfrm>
              <a:off x="3577390" y="160149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63"/>
            <p:cNvSpPr/>
            <p:nvPr/>
          </p:nvSpPr>
          <p:spPr>
            <a:xfrm>
              <a:off x="3823703" y="174360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63"/>
            <p:cNvSpPr/>
            <p:nvPr/>
          </p:nvSpPr>
          <p:spPr>
            <a:xfrm>
              <a:off x="3775962" y="1792018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3"/>
            <p:cNvSpPr/>
            <p:nvPr/>
          </p:nvSpPr>
          <p:spPr>
            <a:xfrm>
              <a:off x="3633470" y="1545195"/>
              <a:ext cx="22757" cy="28995"/>
            </a:xfrm>
            <a:custGeom>
              <a:rect b="b" l="l" r="r" t="t"/>
              <a:pathLst>
                <a:path extrusionOk="0" h="911" w="715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63"/>
            <p:cNvSpPr/>
            <p:nvPr/>
          </p:nvSpPr>
          <p:spPr>
            <a:xfrm>
              <a:off x="3823703" y="160149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63"/>
            <p:cNvSpPr/>
            <p:nvPr/>
          </p:nvSpPr>
          <p:spPr>
            <a:xfrm>
              <a:off x="3577390" y="174360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3"/>
            <p:cNvSpPr/>
            <p:nvPr/>
          </p:nvSpPr>
          <p:spPr>
            <a:xfrm>
              <a:off x="3732358" y="1593032"/>
              <a:ext cx="71294" cy="62255"/>
            </a:xfrm>
            <a:custGeom>
              <a:rect b="b" l="l" r="r" t="t"/>
              <a:pathLst>
                <a:path extrusionOk="0" h="1956" w="224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1" name="Google Shape;9901;p63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9902" name="Google Shape;9902;p63"/>
            <p:cNvSpPr/>
            <p:nvPr/>
          </p:nvSpPr>
          <p:spPr>
            <a:xfrm>
              <a:off x="3226110" y="1659042"/>
              <a:ext cx="87557" cy="29568"/>
            </a:xfrm>
            <a:custGeom>
              <a:rect b="b" l="l" r="r" t="t"/>
              <a:pathLst>
                <a:path extrusionOk="0" h="929" w="2751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63"/>
            <p:cNvSpPr/>
            <p:nvPr/>
          </p:nvSpPr>
          <p:spPr>
            <a:xfrm>
              <a:off x="3171144" y="1612033"/>
              <a:ext cx="196694" cy="245613"/>
            </a:xfrm>
            <a:custGeom>
              <a:rect b="b" l="l" r="r" t="t"/>
              <a:pathLst>
                <a:path extrusionOk="0" h="7717" w="618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3"/>
            <p:cNvSpPr/>
            <p:nvPr/>
          </p:nvSpPr>
          <p:spPr>
            <a:xfrm>
              <a:off x="3204117" y="1836767"/>
              <a:ext cx="10630" cy="21261"/>
            </a:xfrm>
            <a:custGeom>
              <a:rect b="b" l="l" r="r" t="t"/>
              <a:pathLst>
                <a:path extrusionOk="0" h="668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3"/>
            <p:cNvSpPr/>
            <p:nvPr/>
          </p:nvSpPr>
          <p:spPr>
            <a:xfrm>
              <a:off x="3324616" y="1836767"/>
              <a:ext cx="10280" cy="21261"/>
            </a:xfrm>
            <a:custGeom>
              <a:rect b="b" l="l" r="r" t="t"/>
              <a:pathLst>
                <a:path extrusionOk="0" h="668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63"/>
            <p:cNvSpPr/>
            <p:nvPr/>
          </p:nvSpPr>
          <p:spPr>
            <a:xfrm>
              <a:off x="3122257" y="1508594"/>
              <a:ext cx="294850" cy="278554"/>
            </a:xfrm>
            <a:custGeom>
              <a:rect b="b" l="l" r="r" t="t"/>
              <a:pathLst>
                <a:path extrusionOk="0" h="8752" w="9264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7" name="Google Shape;9907;p63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9908" name="Google Shape;9908;p63"/>
            <p:cNvSpPr/>
            <p:nvPr/>
          </p:nvSpPr>
          <p:spPr>
            <a:xfrm>
              <a:off x="910723" y="1508212"/>
              <a:ext cx="251660" cy="350166"/>
            </a:xfrm>
            <a:custGeom>
              <a:rect b="b" l="l" r="r" t="t"/>
              <a:pathLst>
                <a:path extrusionOk="0" h="11002" w="7907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3"/>
            <p:cNvSpPr/>
            <p:nvPr/>
          </p:nvSpPr>
          <p:spPr>
            <a:xfrm>
              <a:off x="1031604" y="1530205"/>
              <a:ext cx="10280" cy="10248"/>
            </a:xfrm>
            <a:custGeom>
              <a:rect b="b" l="l" r="r" t="t"/>
              <a:pathLst>
                <a:path extrusionOk="0" h="322" w="32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63"/>
            <p:cNvSpPr/>
            <p:nvPr/>
          </p:nvSpPr>
          <p:spPr>
            <a:xfrm>
              <a:off x="932334" y="1551784"/>
              <a:ext cx="208088" cy="273653"/>
            </a:xfrm>
            <a:custGeom>
              <a:rect b="b" l="l" r="r" t="t"/>
              <a:pathLst>
                <a:path extrusionOk="0" h="8598" w="6538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63"/>
            <p:cNvSpPr/>
            <p:nvPr/>
          </p:nvSpPr>
          <p:spPr>
            <a:xfrm>
              <a:off x="965689" y="1661302"/>
              <a:ext cx="32241" cy="32241"/>
            </a:xfrm>
            <a:custGeom>
              <a:rect b="b" l="l" r="r" t="t"/>
              <a:pathLst>
                <a:path extrusionOk="0" h="1013" w="1013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3"/>
            <p:cNvSpPr/>
            <p:nvPr/>
          </p:nvSpPr>
          <p:spPr>
            <a:xfrm>
              <a:off x="965689" y="1710571"/>
              <a:ext cx="32241" cy="32241"/>
            </a:xfrm>
            <a:custGeom>
              <a:rect b="b" l="l" r="r" t="t"/>
              <a:pathLst>
                <a:path extrusionOk="0" h="1013" w="1013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3"/>
            <p:cNvSpPr/>
            <p:nvPr/>
          </p:nvSpPr>
          <p:spPr>
            <a:xfrm>
              <a:off x="965689" y="1760604"/>
              <a:ext cx="32241" cy="31859"/>
            </a:xfrm>
            <a:custGeom>
              <a:rect b="b" l="l" r="r" t="t"/>
              <a:pathLst>
                <a:path extrusionOk="0" h="1001" w="1013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3"/>
            <p:cNvSpPr/>
            <p:nvPr/>
          </p:nvSpPr>
          <p:spPr>
            <a:xfrm>
              <a:off x="1009643" y="1661302"/>
              <a:ext cx="59899" cy="10662"/>
            </a:xfrm>
            <a:custGeom>
              <a:rect b="b" l="l" r="r" t="t"/>
              <a:pathLst>
                <a:path extrusionOk="0" h="335" w="188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63"/>
            <p:cNvSpPr/>
            <p:nvPr/>
          </p:nvSpPr>
          <p:spPr>
            <a:xfrm>
              <a:off x="1009643" y="1683677"/>
              <a:ext cx="98188" cy="10630"/>
            </a:xfrm>
            <a:custGeom>
              <a:rect b="b" l="l" r="r" t="t"/>
              <a:pathLst>
                <a:path extrusionOk="0" h="334" w="3085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63"/>
            <p:cNvSpPr/>
            <p:nvPr/>
          </p:nvSpPr>
          <p:spPr>
            <a:xfrm>
              <a:off x="1009643" y="1710571"/>
              <a:ext cx="59899" cy="10630"/>
            </a:xfrm>
            <a:custGeom>
              <a:rect b="b" l="l" r="r" t="t"/>
              <a:pathLst>
                <a:path extrusionOk="0" h="334" w="188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3"/>
            <p:cNvSpPr/>
            <p:nvPr/>
          </p:nvSpPr>
          <p:spPr>
            <a:xfrm>
              <a:off x="1009643" y="1732946"/>
              <a:ext cx="98188" cy="10630"/>
            </a:xfrm>
            <a:custGeom>
              <a:rect b="b" l="l" r="r" t="t"/>
              <a:pathLst>
                <a:path extrusionOk="0" h="334" w="3085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63"/>
            <p:cNvSpPr/>
            <p:nvPr/>
          </p:nvSpPr>
          <p:spPr>
            <a:xfrm>
              <a:off x="1009643" y="1760604"/>
              <a:ext cx="59899" cy="10248"/>
            </a:xfrm>
            <a:custGeom>
              <a:rect b="b" l="l" r="r" t="t"/>
              <a:pathLst>
                <a:path extrusionOk="0" h="322" w="188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63"/>
            <p:cNvSpPr/>
            <p:nvPr/>
          </p:nvSpPr>
          <p:spPr>
            <a:xfrm>
              <a:off x="1009643" y="1782183"/>
              <a:ext cx="98188" cy="10662"/>
            </a:xfrm>
            <a:custGeom>
              <a:rect b="b" l="l" r="r" t="t"/>
              <a:pathLst>
                <a:path extrusionOk="0" h="335" w="3085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3"/>
            <p:cNvSpPr/>
            <p:nvPr/>
          </p:nvSpPr>
          <p:spPr>
            <a:xfrm>
              <a:off x="1009643" y="1579473"/>
              <a:ext cx="98188" cy="10630"/>
            </a:xfrm>
            <a:custGeom>
              <a:rect b="b" l="l" r="r" t="t"/>
              <a:pathLst>
                <a:path extrusionOk="0" h="334" w="3085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3"/>
            <p:cNvSpPr/>
            <p:nvPr/>
          </p:nvSpPr>
          <p:spPr>
            <a:xfrm>
              <a:off x="965689" y="1628711"/>
              <a:ext cx="142142" cy="10662"/>
            </a:xfrm>
            <a:custGeom>
              <a:rect b="b" l="l" r="r" t="t"/>
              <a:pathLst>
                <a:path extrusionOk="0" h="335" w="4466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63"/>
            <p:cNvSpPr/>
            <p:nvPr/>
          </p:nvSpPr>
          <p:spPr>
            <a:xfrm>
              <a:off x="1009643" y="1601434"/>
              <a:ext cx="26926" cy="10280"/>
            </a:xfrm>
            <a:custGeom>
              <a:rect b="b" l="l" r="r" t="t"/>
              <a:pathLst>
                <a:path extrusionOk="0" h="323" w="846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63"/>
            <p:cNvSpPr/>
            <p:nvPr/>
          </p:nvSpPr>
          <p:spPr>
            <a:xfrm>
              <a:off x="1047550" y="1601434"/>
              <a:ext cx="26926" cy="10280"/>
            </a:xfrm>
            <a:custGeom>
              <a:rect b="b" l="l" r="r" t="t"/>
              <a:pathLst>
                <a:path extrusionOk="0" h="323" w="846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63"/>
            <p:cNvSpPr/>
            <p:nvPr/>
          </p:nvSpPr>
          <p:spPr>
            <a:xfrm>
              <a:off x="966071" y="1579473"/>
              <a:ext cx="32241" cy="32241"/>
            </a:xfrm>
            <a:custGeom>
              <a:rect b="b" l="l" r="r" t="t"/>
              <a:pathLst>
                <a:path extrusionOk="0" h="1013" w="1013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5" name="Google Shape;9925;p63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9926" name="Google Shape;9926;p63"/>
            <p:cNvSpPr/>
            <p:nvPr/>
          </p:nvSpPr>
          <p:spPr>
            <a:xfrm>
              <a:off x="1308631" y="1507830"/>
              <a:ext cx="350166" cy="350198"/>
            </a:xfrm>
            <a:custGeom>
              <a:rect b="b" l="l" r="r" t="t"/>
              <a:pathLst>
                <a:path extrusionOk="0" h="11003" w="11002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63"/>
            <p:cNvSpPr/>
            <p:nvPr/>
          </p:nvSpPr>
          <p:spPr>
            <a:xfrm>
              <a:off x="1373049" y="1574063"/>
              <a:ext cx="181544" cy="179730"/>
            </a:xfrm>
            <a:custGeom>
              <a:rect b="b" l="l" r="r" t="t"/>
              <a:pathLst>
                <a:path extrusionOk="0" h="5647" w="5704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3"/>
            <p:cNvSpPr/>
            <p:nvPr/>
          </p:nvSpPr>
          <p:spPr>
            <a:xfrm>
              <a:off x="1411338" y="1606368"/>
              <a:ext cx="182276" cy="186477"/>
            </a:xfrm>
            <a:custGeom>
              <a:rect b="b" l="l" r="r" t="t"/>
              <a:pathLst>
                <a:path extrusionOk="0" h="5859" w="5727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3"/>
            <p:cNvSpPr/>
            <p:nvPr/>
          </p:nvSpPr>
          <p:spPr>
            <a:xfrm>
              <a:off x="1461721" y="1634026"/>
              <a:ext cx="43986" cy="15564"/>
            </a:xfrm>
            <a:custGeom>
              <a:rect b="b" l="l" r="r" t="t"/>
              <a:pathLst>
                <a:path extrusionOk="0" h="489" w="1382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0" name="Google Shape;9930;p63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9931" name="Google Shape;9931;p63"/>
            <p:cNvSpPr/>
            <p:nvPr/>
          </p:nvSpPr>
          <p:spPr>
            <a:xfrm>
              <a:off x="1756921" y="1509739"/>
              <a:ext cx="345997" cy="345997"/>
            </a:xfrm>
            <a:custGeom>
              <a:rect b="b" l="l" r="r" t="t"/>
              <a:pathLst>
                <a:path extrusionOk="0" h="10871" w="10871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63"/>
            <p:cNvSpPr/>
            <p:nvPr/>
          </p:nvSpPr>
          <p:spPr>
            <a:xfrm>
              <a:off x="1781937" y="1535488"/>
              <a:ext cx="295614" cy="295614"/>
            </a:xfrm>
            <a:custGeom>
              <a:rect b="b" l="l" r="r" t="t"/>
              <a:pathLst>
                <a:path extrusionOk="0" h="9288" w="9288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63"/>
            <p:cNvSpPr/>
            <p:nvPr/>
          </p:nvSpPr>
          <p:spPr>
            <a:xfrm>
              <a:off x="1806954" y="1677980"/>
              <a:ext cx="17441" cy="10630"/>
            </a:xfrm>
            <a:custGeom>
              <a:rect b="b" l="l" r="r" t="t"/>
              <a:pathLst>
                <a:path extrusionOk="0" h="334" w="548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3"/>
            <p:cNvSpPr/>
            <p:nvPr/>
          </p:nvSpPr>
          <p:spPr>
            <a:xfrm>
              <a:off x="1924429" y="1560122"/>
              <a:ext cx="128106" cy="128488"/>
            </a:xfrm>
            <a:custGeom>
              <a:rect b="b" l="l" r="r" t="t"/>
              <a:pathLst>
                <a:path extrusionOk="0" h="4037" w="4025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63"/>
            <p:cNvSpPr/>
            <p:nvPr/>
          </p:nvSpPr>
          <p:spPr>
            <a:xfrm>
              <a:off x="1924811" y="1788644"/>
              <a:ext cx="10630" cy="17823"/>
            </a:xfrm>
            <a:custGeom>
              <a:rect b="b" l="l" r="r" t="t"/>
              <a:pathLst>
                <a:path extrusionOk="0" h="560" w="334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63"/>
            <p:cNvSpPr/>
            <p:nvPr/>
          </p:nvSpPr>
          <p:spPr>
            <a:xfrm>
              <a:off x="1841423" y="1594719"/>
              <a:ext cx="16328" cy="15086"/>
            </a:xfrm>
            <a:custGeom>
              <a:rect b="b" l="l" r="r" t="t"/>
              <a:pathLst>
                <a:path extrusionOk="0" h="474" w="513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63"/>
            <p:cNvSpPr/>
            <p:nvPr/>
          </p:nvSpPr>
          <p:spPr>
            <a:xfrm>
              <a:off x="2002470" y="1756243"/>
              <a:ext cx="16709" cy="15755"/>
            </a:xfrm>
            <a:custGeom>
              <a:rect b="b" l="l" r="r" t="t"/>
              <a:pathLst>
                <a:path extrusionOk="0" h="495" w="525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63"/>
            <p:cNvSpPr/>
            <p:nvPr/>
          </p:nvSpPr>
          <p:spPr>
            <a:xfrm>
              <a:off x="2002470" y="1594719"/>
              <a:ext cx="16328" cy="15086"/>
            </a:xfrm>
            <a:custGeom>
              <a:rect b="b" l="l" r="r" t="t"/>
              <a:pathLst>
                <a:path extrusionOk="0" h="474" w="513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63"/>
            <p:cNvSpPr/>
            <p:nvPr/>
          </p:nvSpPr>
          <p:spPr>
            <a:xfrm>
              <a:off x="1841041" y="1756530"/>
              <a:ext cx="16709" cy="15468"/>
            </a:xfrm>
            <a:custGeom>
              <a:rect b="b" l="l" r="r" t="t"/>
              <a:pathLst>
                <a:path extrusionOk="0" h="486" w="525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63"/>
            <p:cNvSpPr/>
            <p:nvPr/>
          </p:nvSpPr>
          <p:spPr>
            <a:xfrm>
              <a:off x="1816025" y="1632084"/>
              <a:ext cx="17855" cy="13336"/>
            </a:xfrm>
            <a:custGeom>
              <a:rect b="b" l="l" r="r" t="t"/>
              <a:pathLst>
                <a:path extrusionOk="0" h="419" w="561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63"/>
            <p:cNvSpPr/>
            <p:nvPr/>
          </p:nvSpPr>
          <p:spPr>
            <a:xfrm>
              <a:off x="2026341" y="1721297"/>
              <a:ext cx="17855" cy="13177"/>
            </a:xfrm>
            <a:custGeom>
              <a:rect b="b" l="l" r="r" t="t"/>
              <a:pathLst>
                <a:path extrusionOk="0" h="414" w="561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63"/>
            <p:cNvSpPr/>
            <p:nvPr/>
          </p:nvSpPr>
          <p:spPr>
            <a:xfrm>
              <a:off x="1967619" y="1569702"/>
              <a:ext cx="14036" cy="16996"/>
            </a:xfrm>
            <a:custGeom>
              <a:rect b="b" l="l" r="r" t="t"/>
              <a:pathLst>
                <a:path extrusionOk="0" h="534" w="441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63"/>
            <p:cNvSpPr/>
            <p:nvPr/>
          </p:nvSpPr>
          <p:spPr>
            <a:xfrm>
              <a:off x="1877802" y="1780019"/>
              <a:ext cx="14450" cy="16996"/>
            </a:xfrm>
            <a:custGeom>
              <a:rect b="b" l="l" r="r" t="t"/>
              <a:pathLst>
                <a:path extrusionOk="0" h="534" w="454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3"/>
            <p:cNvSpPr/>
            <p:nvPr/>
          </p:nvSpPr>
          <p:spPr>
            <a:xfrm>
              <a:off x="1879711" y="1568652"/>
              <a:ext cx="14418" cy="16900"/>
            </a:xfrm>
            <a:custGeom>
              <a:rect b="b" l="l" r="r" t="t"/>
              <a:pathLst>
                <a:path extrusionOk="0" h="531" w="453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63"/>
            <p:cNvSpPr/>
            <p:nvPr/>
          </p:nvSpPr>
          <p:spPr>
            <a:xfrm>
              <a:off x="1965709" y="1780846"/>
              <a:ext cx="14068" cy="16900"/>
            </a:xfrm>
            <a:custGeom>
              <a:rect b="b" l="l" r="r" t="t"/>
              <a:pathLst>
                <a:path extrusionOk="0" h="531" w="442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63"/>
            <p:cNvSpPr/>
            <p:nvPr/>
          </p:nvSpPr>
          <p:spPr>
            <a:xfrm>
              <a:off x="2026723" y="1633644"/>
              <a:ext cx="17855" cy="13304"/>
            </a:xfrm>
            <a:custGeom>
              <a:rect b="b" l="l" r="r" t="t"/>
              <a:pathLst>
                <a:path extrusionOk="0" h="418" w="561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63"/>
            <p:cNvSpPr/>
            <p:nvPr/>
          </p:nvSpPr>
          <p:spPr>
            <a:xfrm>
              <a:off x="1814911" y="1719419"/>
              <a:ext cx="18205" cy="13177"/>
            </a:xfrm>
            <a:custGeom>
              <a:rect b="b" l="l" r="r" t="t"/>
              <a:pathLst>
                <a:path extrusionOk="0" h="414" w="572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8" name="Google Shape;9948;p63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9949" name="Google Shape;9949;p63"/>
            <p:cNvSpPr/>
            <p:nvPr/>
          </p:nvSpPr>
          <p:spPr>
            <a:xfrm>
              <a:off x="2386724" y="1510503"/>
              <a:ext cx="142524" cy="151594"/>
            </a:xfrm>
            <a:custGeom>
              <a:rect b="b" l="l" r="r" t="t"/>
              <a:pathLst>
                <a:path extrusionOk="0" h="4763" w="4478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63"/>
            <p:cNvSpPr/>
            <p:nvPr/>
          </p:nvSpPr>
          <p:spPr>
            <a:xfrm>
              <a:off x="2423102" y="1541185"/>
              <a:ext cx="77723" cy="77723"/>
            </a:xfrm>
            <a:custGeom>
              <a:rect b="b" l="l" r="r" t="t"/>
              <a:pathLst>
                <a:path extrusionOk="0" h="2442" w="2442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63"/>
            <p:cNvSpPr/>
            <p:nvPr/>
          </p:nvSpPr>
          <p:spPr>
            <a:xfrm>
              <a:off x="2216956" y="1538543"/>
              <a:ext cx="318721" cy="317575"/>
            </a:xfrm>
            <a:custGeom>
              <a:rect b="b" l="l" r="r" t="t"/>
              <a:pathLst>
                <a:path extrusionOk="0" h="9978" w="10014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63"/>
            <p:cNvSpPr/>
            <p:nvPr/>
          </p:nvSpPr>
          <p:spPr>
            <a:xfrm>
              <a:off x="2275327" y="1662448"/>
              <a:ext cx="100066" cy="39434"/>
            </a:xfrm>
            <a:custGeom>
              <a:rect b="b" l="l" r="r" t="t"/>
              <a:pathLst>
                <a:path extrusionOk="0" h="1239" w="3144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63"/>
            <p:cNvSpPr/>
            <p:nvPr/>
          </p:nvSpPr>
          <p:spPr>
            <a:xfrm>
              <a:off x="2371192" y="1745422"/>
              <a:ext cx="101211" cy="60663"/>
            </a:xfrm>
            <a:custGeom>
              <a:rect b="b" l="l" r="r" t="t"/>
              <a:pathLst>
                <a:path extrusionOk="0" h="1906" w="318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4" name="Google Shape;9954;p63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9955" name="Google Shape;9955;p63"/>
            <p:cNvSpPr/>
            <p:nvPr/>
          </p:nvSpPr>
          <p:spPr>
            <a:xfrm>
              <a:off x="3988156" y="1571135"/>
              <a:ext cx="349052" cy="227376"/>
            </a:xfrm>
            <a:custGeom>
              <a:rect b="b" l="l" r="r" t="t"/>
              <a:pathLst>
                <a:path extrusionOk="0" h="7144" w="10967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3"/>
            <p:cNvSpPr/>
            <p:nvPr/>
          </p:nvSpPr>
          <p:spPr>
            <a:xfrm>
              <a:off x="4188256" y="1568461"/>
              <a:ext cx="146661" cy="61809"/>
            </a:xfrm>
            <a:custGeom>
              <a:rect b="b" l="l" r="r" t="t"/>
              <a:pathLst>
                <a:path extrusionOk="0" h="1942" w="4608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63"/>
            <p:cNvSpPr/>
            <p:nvPr/>
          </p:nvSpPr>
          <p:spPr>
            <a:xfrm>
              <a:off x="4123805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63"/>
            <p:cNvSpPr/>
            <p:nvPr/>
          </p:nvSpPr>
          <p:spPr>
            <a:xfrm>
              <a:off x="4096147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63"/>
            <p:cNvSpPr/>
            <p:nvPr/>
          </p:nvSpPr>
          <p:spPr>
            <a:xfrm>
              <a:off x="4068871" y="1677598"/>
              <a:ext cx="13686" cy="13304"/>
            </a:xfrm>
            <a:custGeom>
              <a:rect b="b" l="l" r="r" t="t"/>
              <a:pathLst>
                <a:path extrusionOk="0" h="418" w="43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63"/>
            <p:cNvSpPr/>
            <p:nvPr/>
          </p:nvSpPr>
          <p:spPr>
            <a:xfrm>
              <a:off x="4041594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3"/>
            <p:cNvSpPr/>
            <p:nvPr/>
          </p:nvSpPr>
          <p:spPr>
            <a:xfrm>
              <a:off x="4239402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2" name="Google Shape;9962;p63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9963" name="Google Shape;9963;p63"/>
            <p:cNvSpPr/>
            <p:nvPr/>
          </p:nvSpPr>
          <p:spPr>
            <a:xfrm>
              <a:off x="2798635" y="1499873"/>
              <a:ext cx="20497" cy="106145"/>
            </a:xfrm>
            <a:custGeom>
              <a:rect b="b" l="l" r="r" t="t"/>
              <a:pathLst>
                <a:path extrusionOk="0" h="3335" w="644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63"/>
            <p:cNvSpPr/>
            <p:nvPr/>
          </p:nvSpPr>
          <p:spPr>
            <a:xfrm>
              <a:off x="2847140" y="1499873"/>
              <a:ext cx="20115" cy="106145"/>
            </a:xfrm>
            <a:custGeom>
              <a:rect b="b" l="l" r="r" t="t"/>
              <a:pathLst>
                <a:path extrusionOk="0" h="3335" w="632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63"/>
            <p:cNvSpPr/>
            <p:nvPr/>
          </p:nvSpPr>
          <p:spPr>
            <a:xfrm>
              <a:off x="2652738" y="1825405"/>
              <a:ext cx="359301" cy="40580"/>
            </a:xfrm>
            <a:custGeom>
              <a:rect b="b" l="l" r="r" t="t"/>
              <a:pathLst>
                <a:path extrusionOk="0" h="1275" w="11289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63"/>
            <p:cNvSpPr/>
            <p:nvPr/>
          </p:nvSpPr>
          <p:spPr>
            <a:xfrm>
              <a:off x="2657289" y="1641983"/>
              <a:ext cx="64833" cy="73935"/>
            </a:xfrm>
            <a:custGeom>
              <a:rect b="b" l="l" r="r" t="t"/>
              <a:pathLst>
                <a:path extrusionOk="0" h="2323" w="2037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63"/>
            <p:cNvSpPr/>
            <p:nvPr/>
          </p:nvSpPr>
          <p:spPr>
            <a:xfrm>
              <a:off x="2633037" y="1617730"/>
              <a:ext cx="325945" cy="195198"/>
            </a:xfrm>
            <a:custGeom>
              <a:rect b="b" l="l" r="r" t="t"/>
              <a:pathLst>
                <a:path extrusionOk="0" h="6133" w="10241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63"/>
            <p:cNvSpPr/>
            <p:nvPr/>
          </p:nvSpPr>
          <p:spPr>
            <a:xfrm>
              <a:off x="2826293" y="1674574"/>
              <a:ext cx="99334" cy="106145"/>
            </a:xfrm>
            <a:custGeom>
              <a:rect b="b" l="l" r="r" t="t"/>
              <a:pathLst>
                <a:path extrusionOk="0" h="3335" w="3121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9" name="Google Shape;9969;p63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9970" name="Google Shape;9970;p63"/>
            <p:cNvSpPr/>
            <p:nvPr/>
          </p:nvSpPr>
          <p:spPr>
            <a:xfrm>
              <a:off x="6675256" y="1516169"/>
              <a:ext cx="111078" cy="188737"/>
            </a:xfrm>
            <a:custGeom>
              <a:rect b="b" l="l" r="r" t="t"/>
              <a:pathLst>
                <a:path extrusionOk="0" h="5930" w="349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63"/>
            <p:cNvSpPr/>
            <p:nvPr/>
          </p:nvSpPr>
          <p:spPr>
            <a:xfrm>
              <a:off x="6696103" y="1679507"/>
              <a:ext cx="10630" cy="26162"/>
            </a:xfrm>
            <a:custGeom>
              <a:rect b="b" l="l" r="r" t="t"/>
              <a:pathLst>
                <a:path extrusionOk="0" h="822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63"/>
            <p:cNvSpPr/>
            <p:nvPr/>
          </p:nvSpPr>
          <p:spPr>
            <a:xfrm>
              <a:off x="6752183" y="1679507"/>
              <a:ext cx="10280" cy="26162"/>
            </a:xfrm>
            <a:custGeom>
              <a:rect b="b" l="l" r="r" t="t"/>
              <a:pathLst>
                <a:path extrusionOk="0" h="822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63"/>
            <p:cNvSpPr/>
            <p:nvPr/>
          </p:nvSpPr>
          <p:spPr>
            <a:xfrm>
              <a:off x="6919310" y="1734060"/>
              <a:ext cx="45131" cy="15946"/>
            </a:xfrm>
            <a:custGeom>
              <a:rect b="b" l="l" r="r" t="t"/>
              <a:pathLst>
                <a:path extrusionOk="0" h="501" w="1418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63"/>
            <p:cNvSpPr/>
            <p:nvPr/>
          </p:nvSpPr>
          <p:spPr>
            <a:xfrm>
              <a:off x="6879907" y="1706020"/>
              <a:ext cx="123172" cy="167158"/>
            </a:xfrm>
            <a:custGeom>
              <a:rect b="b" l="l" r="r" t="t"/>
              <a:pathLst>
                <a:path extrusionOk="0" h="5252" w="387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3"/>
            <p:cNvSpPr/>
            <p:nvPr/>
          </p:nvSpPr>
          <p:spPr>
            <a:xfrm>
              <a:off x="6902632" y="1840173"/>
              <a:ext cx="10630" cy="32623"/>
            </a:xfrm>
            <a:custGeom>
              <a:rect b="b" l="l" r="r" t="t"/>
              <a:pathLst>
                <a:path extrusionOk="0" h="1025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63"/>
            <p:cNvSpPr/>
            <p:nvPr/>
          </p:nvSpPr>
          <p:spPr>
            <a:xfrm>
              <a:off x="6970075" y="1840173"/>
              <a:ext cx="10280" cy="32623"/>
            </a:xfrm>
            <a:custGeom>
              <a:rect b="b" l="l" r="r" t="t"/>
              <a:pathLst>
                <a:path extrusionOk="0" h="1025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63"/>
            <p:cNvSpPr/>
            <p:nvPr/>
          </p:nvSpPr>
          <p:spPr>
            <a:xfrm>
              <a:off x="6772267" y="1594241"/>
              <a:ext cx="182690" cy="100830"/>
            </a:xfrm>
            <a:custGeom>
              <a:rect b="b" l="l" r="r" t="t"/>
              <a:pathLst>
                <a:path extrusionOk="0" h="3168" w="574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3"/>
            <p:cNvSpPr/>
            <p:nvPr/>
          </p:nvSpPr>
          <p:spPr>
            <a:xfrm>
              <a:off x="6716950" y="1716268"/>
              <a:ext cx="181926" cy="100448"/>
            </a:xfrm>
            <a:custGeom>
              <a:rect b="b" l="l" r="r" t="t"/>
              <a:pathLst>
                <a:path extrusionOk="0" h="3156" w="5716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63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9980" name="Google Shape;9980;p63"/>
            <p:cNvSpPr/>
            <p:nvPr/>
          </p:nvSpPr>
          <p:spPr>
            <a:xfrm>
              <a:off x="8126240" y="1669482"/>
              <a:ext cx="88703" cy="30523"/>
            </a:xfrm>
            <a:custGeom>
              <a:rect b="b" l="l" r="r" t="t"/>
              <a:pathLst>
                <a:path extrusionOk="0" h="959" w="2787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63"/>
            <p:cNvSpPr/>
            <p:nvPr/>
          </p:nvSpPr>
          <p:spPr>
            <a:xfrm>
              <a:off x="8069778" y="1621518"/>
              <a:ext cx="200513" cy="251278"/>
            </a:xfrm>
            <a:custGeom>
              <a:rect b="b" l="l" r="r" t="t"/>
              <a:pathLst>
                <a:path extrusionOk="0" h="7895" w="630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63"/>
            <p:cNvSpPr/>
            <p:nvPr/>
          </p:nvSpPr>
          <p:spPr>
            <a:xfrm>
              <a:off x="8103515" y="1851535"/>
              <a:ext cx="10630" cy="21643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63"/>
            <p:cNvSpPr/>
            <p:nvPr/>
          </p:nvSpPr>
          <p:spPr>
            <a:xfrm>
              <a:off x="8226306" y="1851535"/>
              <a:ext cx="10248" cy="21643"/>
            </a:xfrm>
            <a:custGeom>
              <a:rect b="b" l="l" r="r" t="t"/>
              <a:pathLst>
                <a:path extrusionOk="0" h="680" w="322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63"/>
            <p:cNvSpPr/>
            <p:nvPr/>
          </p:nvSpPr>
          <p:spPr>
            <a:xfrm>
              <a:off x="8020159" y="1516551"/>
              <a:ext cx="300897" cy="284251"/>
            </a:xfrm>
            <a:custGeom>
              <a:rect b="b" l="l" r="r" t="t"/>
              <a:pathLst>
                <a:path extrusionOk="0" h="8931" w="9454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5" name="Google Shape;9985;p63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9986" name="Google Shape;9986;p63"/>
            <p:cNvSpPr/>
            <p:nvPr/>
          </p:nvSpPr>
          <p:spPr>
            <a:xfrm>
              <a:off x="5377363" y="1516169"/>
              <a:ext cx="257357" cy="356627"/>
            </a:xfrm>
            <a:custGeom>
              <a:rect b="b" l="l" r="r" t="t"/>
              <a:pathLst>
                <a:path extrusionOk="0" h="11205" w="8086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63"/>
            <p:cNvSpPr/>
            <p:nvPr/>
          </p:nvSpPr>
          <p:spPr>
            <a:xfrm>
              <a:off x="5501681" y="1538925"/>
              <a:ext cx="10248" cy="10248"/>
            </a:xfrm>
            <a:custGeom>
              <a:rect b="b" l="l" r="r" t="t"/>
              <a:pathLst>
                <a:path extrusionOk="0" h="322" w="322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3"/>
            <p:cNvSpPr/>
            <p:nvPr/>
          </p:nvSpPr>
          <p:spPr>
            <a:xfrm>
              <a:off x="5401233" y="1560886"/>
              <a:ext cx="211112" cy="278554"/>
            </a:xfrm>
            <a:custGeom>
              <a:rect b="b" l="l" r="r" t="t"/>
              <a:pathLst>
                <a:path extrusionOk="0" h="8752" w="663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63"/>
            <p:cNvSpPr/>
            <p:nvPr/>
          </p:nvSpPr>
          <p:spPr>
            <a:xfrm>
              <a:off x="5434207" y="1672664"/>
              <a:ext cx="33387" cy="33387"/>
            </a:xfrm>
            <a:custGeom>
              <a:rect b="b" l="l" r="r" t="t"/>
              <a:pathLst>
                <a:path extrusionOk="0" h="1049" w="1049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63"/>
            <p:cNvSpPr/>
            <p:nvPr/>
          </p:nvSpPr>
          <p:spPr>
            <a:xfrm>
              <a:off x="5434207" y="1723079"/>
              <a:ext cx="33387" cy="33005"/>
            </a:xfrm>
            <a:custGeom>
              <a:rect b="b" l="l" r="r" t="t"/>
              <a:pathLst>
                <a:path extrusionOk="0" h="1037" w="1049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63"/>
            <p:cNvSpPr/>
            <p:nvPr/>
          </p:nvSpPr>
          <p:spPr>
            <a:xfrm>
              <a:off x="5434207" y="1773112"/>
              <a:ext cx="33387" cy="33355"/>
            </a:xfrm>
            <a:custGeom>
              <a:rect b="b" l="l" r="r" t="t"/>
              <a:pathLst>
                <a:path extrusionOk="0" h="1048" w="1049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63"/>
            <p:cNvSpPr/>
            <p:nvPr/>
          </p:nvSpPr>
          <p:spPr>
            <a:xfrm>
              <a:off x="5478924" y="1672664"/>
              <a:ext cx="60663" cy="10662"/>
            </a:xfrm>
            <a:custGeom>
              <a:rect b="b" l="l" r="r" t="t"/>
              <a:pathLst>
                <a:path extrusionOk="0" h="335" w="1906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63"/>
            <p:cNvSpPr/>
            <p:nvPr/>
          </p:nvSpPr>
          <p:spPr>
            <a:xfrm>
              <a:off x="5478924" y="1695039"/>
              <a:ext cx="99716" cy="10630"/>
            </a:xfrm>
            <a:custGeom>
              <a:rect b="b" l="l" r="r" t="t"/>
              <a:pathLst>
                <a:path extrusionOk="0" h="334" w="313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3"/>
            <p:cNvSpPr/>
            <p:nvPr/>
          </p:nvSpPr>
          <p:spPr>
            <a:xfrm>
              <a:off x="5478924" y="1723079"/>
              <a:ext cx="60663" cy="10248"/>
            </a:xfrm>
            <a:custGeom>
              <a:rect b="b" l="l" r="r" t="t"/>
              <a:pathLst>
                <a:path extrusionOk="0" h="322" w="190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3"/>
            <p:cNvSpPr/>
            <p:nvPr/>
          </p:nvSpPr>
          <p:spPr>
            <a:xfrm>
              <a:off x="5478924" y="1745422"/>
              <a:ext cx="99716" cy="10280"/>
            </a:xfrm>
            <a:custGeom>
              <a:rect b="b" l="l" r="r" t="t"/>
              <a:pathLst>
                <a:path extrusionOk="0" h="323" w="3133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3"/>
            <p:cNvSpPr/>
            <p:nvPr/>
          </p:nvSpPr>
          <p:spPr>
            <a:xfrm>
              <a:off x="5478924" y="1773112"/>
              <a:ext cx="60663" cy="10630"/>
            </a:xfrm>
            <a:custGeom>
              <a:rect b="b" l="l" r="r" t="t"/>
              <a:pathLst>
                <a:path extrusionOk="0" h="334" w="1906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63"/>
            <p:cNvSpPr/>
            <p:nvPr/>
          </p:nvSpPr>
          <p:spPr>
            <a:xfrm>
              <a:off x="5478924" y="1795455"/>
              <a:ext cx="99716" cy="10630"/>
            </a:xfrm>
            <a:custGeom>
              <a:rect b="b" l="l" r="r" t="t"/>
              <a:pathLst>
                <a:path extrusionOk="0" h="334" w="3133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63"/>
            <p:cNvSpPr/>
            <p:nvPr/>
          </p:nvSpPr>
          <p:spPr>
            <a:xfrm>
              <a:off x="5478924" y="1588926"/>
              <a:ext cx="99716" cy="10662"/>
            </a:xfrm>
            <a:custGeom>
              <a:rect b="b" l="l" r="r" t="t"/>
              <a:pathLst>
                <a:path extrusionOk="0" h="335" w="3133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63"/>
            <p:cNvSpPr/>
            <p:nvPr/>
          </p:nvSpPr>
          <p:spPr>
            <a:xfrm>
              <a:off x="5434207" y="1639341"/>
              <a:ext cx="144783" cy="10248"/>
            </a:xfrm>
            <a:custGeom>
              <a:rect b="b" l="l" r="r" t="t"/>
              <a:pathLst>
                <a:path extrusionOk="0" h="322" w="4549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63"/>
            <p:cNvSpPr/>
            <p:nvPr/>
          </p:nvSpPr>
          <p:spPr>
            <a:xfrm>
              <a:off x="5479306" y="1611301"/>
              <a:ext cx="26926" cy="10248"/>
            </a:xfrm>
            <a:custGeom>
              <a:rect b="b" l="l" r="r" t="t"/>
              <a:pathLst>
                <a:path extrusionOk="0" h="322" w="84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63"/>
            <p:cNvSpPr/>
            <p:nvPr/>
          </p:nvSpPr>
          <p:spPr>
            <a:xfrm>
              <a:off x="5518327" y="1611301"/>
              <a:ext cx="26958" cy="10248"/>
            </a:xfrm>
            <a:custGeom>
              <a:rect b="b" l="l" r="r" t="t"/>
              <a:pathLst>
                <a:path extrusionOk="0" h="322" w="847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63"/>
            <p:cNvSpPr/>
            <p:nvPr/>
          </p:nvSpPr>
          <p:spPr>
            <a:xfrm>
              <a:off x="5434207" y="1588926"/>
              <a:ext cx="32623" cy="32623"/>
            </a:xfrm>
            <a:custGeom>
              <a:rect b="b" l="l" r="r" t="t"/>
              <a:pathLst>
                <a:path extrusionOk="0" h="1025" w="1025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3" name="Google Shape;10003;p63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0004" name="Google Shape;10004;p63"/>
            <p:cNvSpPr/>
            <p:nvPr/>
          </p:nvSpPr>
          <p:spPr>
            <a:xfrm>
              <a:off x="5103774" y="1535870"/>
              <a:ext cx="100448" cy="128138"/>
            </a:xfrm>
            <a:custGeom>
              <a:rect b="b" l="l" r="r" t="t"/>
              <a:pathLst>
                <a:path extrusionOk="0" h="4026" w="3156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63"/>
            <p:cNvSpPr/>
            <p:nvPr/>
          </p:nvSpPr>
          <p:spPr>
            <a:xfrm>
              <a:off x="4880567" y="1552929"/>
              <a:ext cx="200895" cy="300547"/>
            </a:xfrm>
            <a:custGeom>
              <a:rect b="b" l="l" r="r" t="t"/>
              <a:pathLst>
                <a:path extrusionOk="0" h="9443" w="6312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3"/>
            <p:cNvSpPr/>
            <p:nvPr/>
          </p:nvSpPr>
          <p:spPr>
            <a:xfrm>
              <a:off x="4919620" y="1820471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63"/>
            <p:cNvSpPr/>
            <p:nvPr/>
          </p:nvSpPr>
          <p:spPr>
            <a:xfrm>
              <a:off x="5031398" y="1820471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63"/>
            <p:cNvSpPr/>
            <p:nvPr/>
          </p:nvSpPr>
          <p:spPr>
            <a:xfrm>
              <a:off x="5070418" y="1552547"/>
              <a:ext cx="166394" cy="173969"/>
            </a:xfrm>
            <a:custGeom>
              <a:rect b="b" l="l" r="r" t="t"/>
              <a:pathLst>
                <a:path extrusionOk="0" h="5466" w="5228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9" name="Google Shape;10009;p63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0010" name="Google Shape;10010;p63"/>
            <p:cNvSpPr/>
            <p:nvPr/>
          </p:nvSpPr>
          <p:spPr>
            <a:xfrm>
              <a:off x="5771483" y="1515787"/>
              <a:ext cx="357359" cy="357391"/>
            </a:xfrm>
            <a:custGeom>
              <a:rect b="b" l="l" r="r" t="t"/>
              <a:pathLst>
                <a:path extrusionOk="0" h="11229" w="11228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63"/>
            <p:cNvSpPr/>
            <p:nvPr/>
          </p:nvSpPr>
          <p:spPr>
            <a:xfrm>
              <a:off x="5837429" y="1583070"/>
              <a:ext cx="185713" cy="183613"/>
            </a:xfrm>
            <a:custGeom>
              <a:rect b="b" l="l" r="r" t="t"/>
              <a:pathLst>
                <a:path extrusionOk="0" h="5769" w="5835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63"/>
            <p:cNvSpPr/>
            <p:nvPr/>
          </p:nvSpPr>
          <p:spPr>
            <a:xfrm>
              <a:off x="5876068" y="1616584"/>
              <a:ext cx="186859" cy="189501"/>
            </a:xfrm>
            <a:custGeom>
              <a:rect b="b" l="l" r="r" t="t"/>
              <a:pathLst>
                <a:path extrusionOk="0" h="5954" w="5871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63"/>
            <p:cNvSpPr/>
            <p:nvPr/>
          </p:nvSpPr>
          <p:spPr>
            <a:xfrm>
              <a:off x="5928360" y="1644624"/>
              <a:ext cx="45131" cy="16328"/>
            </a:xfrm>
            <a:custGeom>
              <a:rect b="b" l="l" r="r" t="t"/>
              <a:pathLst>
                <a:path extrusionOk="0" h="513" w="1418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4" name="Google Shape;10014;p63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0015" name="Google Shape;10015;p63"/>
            <p:cNvSpPr/>
            <p:nvPr/>
          </p:nvSpPr>
          <p:spPr>
            <a:xfrm>
              <a:off x="7121669" y="1600289"/>
              <a:ext cx="142142" cy="192556"/>
            </a:xfrm>
            <a:custGeom>
              <a:rect b="b" l="l" r="r" t="t"/>
              <a:pathLst>
                <a:path extrusionOk="0" h="6050" w="4466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3"/>
            <p:cNvSpPr/>
            <p:nvPr/>
          </p:nvSpPr>
          <p:spPr>
            <a:xfrm>
              <a:off x="7170938" y="1533610"/>
              <a:ext cx="223206" cy="53852"/>
            </a:xfrm>
            <a:custGeom>
              <a:rect b="b" l="l" r="r" t="t"/>
              <a:pathLst>
                <a:path extrusionOk="0" h="1692" w="7013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63"/>
            <p:cNvSpPr/>
            <p:nvPr/>
          </p:nvSpPr>
          <p:spPr>
            <a:xfrm>
              <a:off x="7175107" y="1804558"/>
              <a:ext cx="215249" cy="50415"/>
            </a:xfrm>
            <a:custGeom>
              <a:rect b="b" l="l" r="r" t="t"/>
              <a:pathLst>
                <a:path extrusionOk="0" h="1584" w="6763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63"/>
            <p:cNvSpPr/>
            <p:nvPr/>
          </p:nvSpPr>
          <p:spPr>
            <a:xfrm>
              <a:off x="7300539" y="1600289"/>
              <a:ext cx="142492" cy="191793"/>
            </a:xfrm>
            <a:custGeom>
              <a:rect b="b" l="l" r="r" t="t"/>
              <a:pathLst>
                <a:path extrusionOk="0" h="6026" w="4477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9" name="Google Shape;10019;p63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0020" name="Google Shape;10020;p63"/>
            <p:cNvSpPr/>
            <p:nvPr/>
          </p:nvSpPr>
          <p:spPr>
            <a:xfrm>
              <a:off x="7662418" y="1600289"/>
              <a:ext cx="127724" cy="165248"/>
            </a:xfrm>
            <a:custGeom>
              <a:rect b="b" l="l" r="r" t="t"/>
              <a:pathLst>
                <a:path extrusionOk="0" h="5192" w="4013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63"/>
            <p:cNvSpPr/>
            <p:nvPr/>
          </p:nvSpPr>
          <p:spPr>
            <a:xfrm>
              <a:off x="7599527" y="1548951"/>
              <a:ext cx="258853" cy="154841"/>
            </a:xfrm>
            <a:custGeom>
              <a:rect b="b" l="l" r="r" t="t"/>
              <a:pathLst>
                <a:path extrusionOk="0" h="4865" w="8133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63"/>
            <p:cNvSpPr/>
            <p:nvPr/>
          </p:nvSpPr>
          <p:spPr>
            <a:xfrm>
              <a:off x="7599909" y="1648380"/>
              <a:ext cx="242175" cy="190679"/>
            </a:xfrm>
            <a:custGeom>
              <a:rect b="b" l="l" r="r" t="t"/>
              <a:pathLst>
                <a:path extrusionOk="0" h="5991" w="7609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63"/>
            <p:cNvSpPr/>
            <p:nvPr/>
          </p:nvSpPr>
          <p:spPr>
            <a:xfrm>
              <a:off x="7562766" y="1514864"/>
              <a:ext cx="327059" cy="360192"/>
            </a:xfrm>
            <a:custGeom>
              <a:rect b="b" l="l" r="r" t="t"/>
              <a:pathLst>
                <a:path extrusionOk="0" h="11317" w="10276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4" name="Google Shape;10024;p63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0025" name="Google Shape;10025;p63"/>
            <p:cNvSpPr/>
            <p:nvPr/>
          </p:nvSpPr>
          <p:spPr>
            <a:xfrm>
              <a:off x="6259175" y="1559008"/>
              <a:ext cx="271743" cy="272093"/>
            </a:xfrm>
            <a:custGeom>
              <a:rect b="b" l="l" r="r" t="t"/>
              <a:pathLst>
                <a:path extrusionOk="0" h="8549" w="8538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3"/>
            <p:cNvSpPr/>
            <p:nvPr/>
          </p:nvSpPr>
          <p:spPr>
            <a:xfrm>
              <a:off x="6278145" y="1577946"/>
              <a:ext cx="231927" cy="232309"/>
            </a:xfrm>
            <a:custGeom>
              <a:rect b="b" l="l" r="r" t="t"/>
              <a:pathLst>
                <a:path extrusionOk="0" h="7299" w="7287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63"/>
            <p:cNvSpPr/>
            <p:nvPr/>
          </p:nvSpPr>
          <p:spPr>
            <a:xfrm>
              <a:off x="6297846" y="1690870"/>
              <a:ext cx="13272" cy="7607"/>
            </a:xfrm>
            <a:custGeom>
              <a:rect b="b" l="l" r="r" t="t"/>
              <a:pathLst>
                <a:path extrusionOk="0" h="239" w="417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63"/>
            <p:cNvSpPr/>
            <p:nvPr/>
          </p:nvSpPr>
          <p:spPr>
            <a:xfrm>
              <a:off x="6390687" y="1598029"/>
              <a:ext cx="100448" cy="100448"/>
            </a:xfrm>
            <a:custGeom>
              <a:rect b="b" l="l" r="r" t="t"/>
              <a:pathLst>
                <a:path extrusionOk="0" h="3156" w="3156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63"/>
            <p:cNvSpPr/>
            <p:nvPr/>
          </p:nvSpPr>
          <p:spPr>
            <a:xfrm>
              <a:off x="6390305" y="1778013"/>
              <a:ext cx="7607" cy="13304"/>
            </a:xfrm>
            <a:custGeom>
              <a:rect b="b" l="l" r="r" t="t"/>
              <a:pathLst>
                <a:path extrusionOk="0" h="418" w="239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63"/>
            <p:cNvSpPr/>
            <p:nvPr/>
          </p:nvSpPr>
          <p:spPr>
            <a:xfrm>
              <a:off x="6324358" y="1624923"/>
              <a:ext cx="12922" cy="11776"/>
            </a:xfrm>
            <a:custGeom>
              <a:rect b="b" l="l" r="r" t="t"/>
              <a:pathLst>
                <a:path extrusionOk="0" h="370" w="406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63"/>
            <p:cNvSpPr/>
            <p:nvPr/>
          </p:nvSpPr>
          <p:spPr>
            <a:xfrm>
              <a:off x="6451700" y="1752265"/>
              <a:ext cx="12890" cy="11776"/>
            </a:xfrm>
            <a:custGeom>
              <a:rect b="b" l="l" r="r" t="t"/>
              <a:pathLst>
                <a:path extrusionOk="0" h="370" w="405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63"/>
            <p:cNvSpPr/>
            <p:nvPr/>
          </p:nvSpPr>
          <p:spPr>
            <a:xfrm>
              <a:off x="6451700" y="1624923"/>
              <a:ext cx="12890" cy="11776"/>
            </a:xfrm>
            <a:custGeom>
              <a:rect b="b" l="l" r="r" t="t"/>
              <a:pathLst>
                <a:path extrusionOk="0" h="370" w="405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63"/>
            <p:cNvSpPr/>
            <p:nvPr/>
          </p:nvSpPr>
          <p:spPr>
            <a:xfrm>
              <a:off x="6324358" y="1751883"/>
              <a:ext cx="12922" cy="11776"/>
            </a:xfrm>
            <a:custGeom>
              <a:rect b="b" l="l" r="r" t="t"/>
              <a:pathLst>
                <a:path extrusionOk="0" h="370" w="406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3"/>
            <p:cNvSpPr/>
            <p:nvPr/>
          </p:nvSpPr>
          <p:spPr>
            <a:xfrm>
              <a:off x="6304657" y="1653823"/>
              <a:ext cx="14036" cy="10567"/>
            </a:xfrm>
            <a:custGeom>
              <a:rect b="b" l="l" r="r" t="t"/>
              <a:pathLst>
                <a:path extrusionOk="0" h="332" w="441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63"/>
            <p:cNvSpPr/>
            <p:nvPr/>
          </p:nvSpPr>
          <p:spPr>
            <a:xfrm>
              <a:off x="6469874" y="1724511"/>
              <a:ext cx="14068" cy="10344"/>
            </a:xfrm>
            <a:custGeom>
              <a:rect b="b" l="l" r="r" t="t"/>
              <a:pathLst>
                <a:path extrusionOk="0" h="325" w="442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63"/>
            <p:cNvSpPr/>
            <p:nvPr/>
          </p:nvSpPr>
          <p:spPr>
            <a:xfrm>
              <a:off x="6424392" y="1605158"/>
              <a:ext cx="11394" cy="13368"/>
            </a:xfrm>
            <a:custGeom>
              <a:rect b="b" l="l" r="r" t="t"/>
              <a:pathLst>
                <a:path extrusionOk="0" h="420" w="358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63"/>
            <p:cNvSpPr/>
            <p:nvPr/>
          </p:nvSpPr>
          <p:spPr>
            <a:xfrm>
              <a:off x="6353926" y="1770916"/>
              <a:ext cx="11394" cy="13208"/>
            </a:xfrm>
            <a:custGeom>
              <a:rect b="b" l="l" r="r" t="t"/>
              <a:pathLst>
                <a:path extrusionOk="0" h="415" w="358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63"/>
            <p:cNvSpPr/>
            <p:nvPr/>
          </p:nvSpPr>
          <p:spPr>
            <a:xfrm>
              <a:off x="6355040" y="1604363"/>
              <a:ext cx="11044" cy="13399"/>
            </a:xfrm>
            <a:custGeom>
              <a:rect b="b" l="l" r="r" t="t"/>
              <a:pathLst>
                <a:path extrusionOk="0" h="421" w="347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63"/>
            <p:cNvSpPr/>
            <p:nvPr/>
          </p:nvSpPr>
          <p:spPr>
            <a:xfrm>
              <a:off x="6422514" y="1771489"/>
              <a:ext cx="11012" cy="13017"/>
            </a:xfrm>
            <a:custGeom>
              <a:rect b="b" l="l" r="r" t="t"/>
              <a:pathLst>
                <a:path extrusionOk="0" h="409" w="346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63"/>
            <p:cNvSpPr/>
            <p:nvPr/>
          </p:nvSpPr>
          <p:spPr>
            <a:xfrm>
              <a:off x="6470637" y="1655541"/>
              <a:ext cx="14036" cy="10726"/>
            </a:xfrm>
            <a:custGeom>
              <a:rect b="b" l="l" r="r" t="t"/>
              <a:pathLst>
                <a:path extrusionOk="0" h="337" w="441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63"/>
            <p:cNvSpPr/>
            <p:nvPr/>
          </p:nvSpPr>
          <p:spPr>
            <a:xfrm>
              <a:off x="6303893" y="1723175"/>
              <a:ext cx="13686" cy="10153"/>
            </a:xfrm>
            <a:custGeom>
              <a:rect b="b" l="l" r="r" t="t"/>
              <a:pathLst>
                <a:path extrusionOk="0" h="319" w="43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2" name="Google Shape;10042;p63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0043" name="Google Shape;10043;p63"/>
            <p:cNvSpPr/>
            <p:nvPr/>
          </p:nvSpPr>
          <p:spPr>
            <a:xfrm>
              <a:off x="2661459" y="2028878"/>
              <a:ext cx="322508" cy="259617"/>
            </a:xfrm>
            <a:custGeom>
              <a:rect b="b" l="l" r="r" t="t"/>
              <a:pathLst>
                <a:path extrusionOk="0" h="8157" w="10133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3"/>
            <p:cNvSpPr/>
            <p:nvPr/>
          </p:nvSpPr>
          <p:spPr>
            <a:xfrm>
              <a:off x="2946442" y="2015001"/>
              <a:ext cx="37525" cy="26799"/>
            </a:xfrm>
            <a:custGeom>
              <a:rect b="b" l="l" r="r" t="t"/>
              <a:pathLst>
                <a:path extrusionOk="0" h="842" w="1179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5" name="Google Shape;10045;p63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0046" name="Google Shape;10046;p63"/>
            <p:cNvSpPr/>
            <p:nvPr/>
          </p:nvSpPr>
          <p:spPr>
            <a:xfrm>
              <a:off x="6671087" y="2023658"/>
              <a:ext cx="331993" cy="267478"/>
            </a:xfrm>
            <a:custGeom>
              <a:rect b="b" l="l" r="r" t="t"/>
              <a:pathLst>
                <a:path extrusionOk="0" h="8404" w="10431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63"/>
            <p:cNvSpPr/>
            <p:nvPr/>
          </p:nvSpPr>
          <p:spPr>
            <a:xfrm>
              <a:off x="6965173" y="2009304"/>
              <a:ext cx="38670" cy="27181"/>
            </a:xfrm>
            <a:custGeom>
              <a:rect b="b" l="l" r="r" t="t"/>
              <a:pathLst>
                <a:path extrusionOk="0" h="854" w="1215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8" name="Google Shape;10048;p63"/>
          <p:cNvSpPr/>
          <p:nvPr/>
        </p:nvSpPr>
        <p:spPr>
          <a:xfrm>
            <a:off x="1745940" y="1967132"/>
            <a:ext cx="368371" cy="368340"/>
          </a:xfrm>
          <a:custGeom>
            <a:rect b="b" l="l" r="r" t="t"/>
            <a:pathLst>
              <a:path extrusionOk="0" h="11573" w="11574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49" name="Google Shape;10049;p63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0050" name="Google Shape;10050;p63"/>
            <p:cNvSpPr/>
            <p:nvPr/>
          </p:nvSpPr>
          <p:spPr>
            <a:xfrm>
              <a:off x="2231755" y="2073373"/>
              <a:ext cx="319835" cy="252647"/>
            </a:xfrm>
            <a:custGeom>
              <a:rect b="b" l="l" r="r" t="t"/>
              <a:pathLst>
                <a:path extrusionOk="0" h="7938" w="10049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63"/>
            <p:cNvSpPr/>
            <p:nvPr/>
          </p:nvSpPr>
          <p:spPr>
            <a:xfrm>
              <a:off x="2201806" y="1976585"/>
              <a:ext cx="319484" cy="252424"/>
            </a:xfrm>
            <a:custGeom>
              <a:rect b="b" l="l" r="r" t="t"/>
              <a:pathLst>
                <a:path extrusionOk="0" h="7931" w="10038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3"/>
            <p:cNvSpPr/>
            <p:nvPr/>
          </p:nvSpPr>
          <p:spPr>
            <a:xfrm>
              <a:off x="2331789" y="2068662"/>
              <a:ext cx="16709" cy="27340"/>
            </a:xfrm>
            <a:custGeom>
              <a:rect b="b" l="l" r="r" t="t"/>
              <a:pathLst>
                <a:path extrusionOk="0" h="859" w="525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63"/>
            <p:cNvSpPr/>
            <p:nvPr/>
          </p:nvSpPr>
          <p:spPr>
            <a:xfrm>
              <a:off x="2243118" y="2021653"/>
              <a:ext cx="265664" cy="261908"/>
            </a:xfrm>
            <a:custGeom>
              <a:rect b="b" l="l" r="r" t="t"/>
              <a:pathLst>
                <a:path extrusionOk="0" h="8229" w="8347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4" name="Google Shape;10054;p63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0055" name="Google Shape;10055;p63"/>
            <p:cNvSpPr/>
            <p:nvPr/>
          </p:nvSpPr>
          <p:spPr>
            <a:xfrm>
              <a:off x="3094217" y="2129039"/>
              <a:ext cx="131543" cy="197362"/>
            </a:xfrm>
            <a:custGeom>
              <a:rect b="b" l="l" r="r" t="t"/>
              <a:pathLst>
                <a:path extrusionOk="0" h="6201" w="4133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63"/>
            <p:cNvSpPr/>
            <p:nvPr/>
          </p:nvSpPr>
          <p:spPr>
            <a:xfrm>
              <a:off x="3116592" y="2293778"/>
              <a:ext cx="10630" cy="32241"/>
            </a:xfrm>
            <a:custGeom>
              <a:rect b="b" l="l" r="r" t="t"/>
              <a:pathLst>
                <a:path extrusionOk="0" h="10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63"/>
            <p:cNvSpPr/>
            <p:nvPr/>
          </p:nvSpPr>
          <p:spPr>
            <a:xfrm>
              <a:off x="3193519" y="2293778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63"/>
            <p:cNvSpPr/>
            <p:nvPr/>
          </p:nvSpPr>
          <p:spPr>
            <a:xfrm>
              <a:off x="3346227" y="2166755"/>
              <a:ext cx="54966" cy="18301"/>
            </a:xfrm>
            <a:custGeom>
              <a:rect b="b" l="l" r="r" t="t"/>
              <a:pathLst>
                <a:path extrusionOk="0" h="575" w="1727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3"/>
            <p:cNvSpPr/>
            <p:nvPr/>
          </p:nvSpPr>
          <p:spPr>
            <a:xfrm>
              <a:off x="3302655" y="2134991"/>
              <a:ext cx="141760" cy="192143"/>
            </a:xfrm>
            <a:custGeom>
              <a:rect b="b" l="l" r="r" t="t"/>
              <a:pathLst>
                <a:path extrusionOk="0" h="6037" w="4454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3"/>
            <p:cNvSpPr/>
            <p:nvPr/>
          </p:nvSpPr>
          <p:spPr>
            <a:xfrm>
              <a:off x="3330313" y="2288463"/>
              <a:ext cx="10248" cy="37938"/>
            </a:xfrm>
            <a:custGeom>
              <a:rect b="b" l="l" r="r" t="t"/>
              <a:pathLst>
                <a:path extrusionOk="0" h="1192" w="32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63"/>
            <p:cNvSpPr/>
            <p:nvPr/>
          </p:nvSpPr>
          <p:spPr>
            <a:xfrm>
              <a:off x="3406859" y="2288463"/>
              <a:ext cx="10630" cy="37938"/>
            </a:xfrm>
            <a:custGeom>
              <a:rect b="b" l="l" r="r" t="t"/>
              <a:pathLst>
                <a:path extrusionOk="0" h="1192" w="334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63"/>
            <p:cNvSpPr/>
            <p:nvPr/>
          </p:nvSpPr>
          <p:spPr>
            <a:xfrm>
              <a:off x="3149183" y="1976585"/>
              <a:ext cx="219419" cy="183072"/>
            </a:xfrm>
            <a:custGeom>
              <a:rect b="b" l="l" r="r" t="t"/>
              <a:pathLst>
                <a:path extrusionOk="0" h="5752" w="6894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63"/>
            <p:cNvSpPr/>
            <p:nvPr/>
          </p:nvSpPr>
          <p:spPr>
            <a:xfrm>
              <a:off x="3187822" y="2009177"/>
              <a:ext cx="26926" cy="10280"/>
            </a:xfrm>
            <a:custGeom>
              <a:rect b="b" l="l" r="r" t="t"/>
              <a:pathLst>
                <a:path extrusionOk="0" h="323" w="846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63"/>
            <p:cNvSpPr/>
            <p:nvPr/>
          </p:nvSpPr>
          <p:spPr>
            <a:xfrm>
              <a:off x="3226110" y="2009177"/>
              <a:ext cx="81478" cy="10280"/>
            </a:xfrm>
            <a:custGeom>
              <a:rect b="b" l="l" r="r" t="t"/>
              <a:pathLst>
                <a:path extrusionOk="0" h="323" w="256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63"/>
            <p:cNvSpPr/>
            <p:nvPr/>
          </p:nvSpPr>
          <p:spPr>
            <a:xfrm>
              <a:off x="3187822" y="2036453"/>
              <a:ext cx="119767" cy="10662"/>
            </a:xfrm>
            <a:custGeom>
              <a:rect b="b" l="l" r="r" t="t"/>
              <a:pathLst>
                <a:path extrusionOk="0" h="335" w="3763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63"/>
            <p:cNvSpPr/>
            <p:nvPr/>
          </p:nvSpPr>
          <p:spPr>
            <a:xfrm>
              <a:off x="3187822" y="2064143"/>
              <a:ext cx="81510" cy="10248"/>
            </a:xfrm>
            <a:custGeom>
              <a:rect b="b" l="l" r="r" t="t"/>
              <a:pathLst>
                <a:path extrusionOk="0" h="322" w="2561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63"/>
            <p:cNvSpPr/>
            <p:nvPr/>
          </p:nvSpPr>
          <p:spPr>
            <a:xfrm>
              <a:off x="3280663" y="2064143"/>
              <a:ext cx="26926" cy="10248"/>
            </a:xfrm>
            <a:custGeom>
              <a:rect b="b" l="l" r="r" t="t"/>
              <a:pathLst>
                <a:path extrusionOk="0" h="322" w="846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8" name="Google Shape;10068;p63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0069" name="Google Shape;10069;p63"/>
            <p:cNvSpPr/>
            <p:nvPr/>
          </p:nvSpPr>
          <p:spPr>
            <a:xfrm>
              <a:off x="870939" y="1975821"/>
              <a:ext cx="332375" cy="350071"/>
            </a:xfrm>
            <a:custGeom>
              <a:rect b="b" l="l" r="r" t="t"/>
              <a:pathLst>
                <a:path extrusionOk="0" h="10999" w="10443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63"/>
            <p:cNvSpPr/>
            <p:nvPr/>
          </p:nvSpPr>
          <p:spPr>
            <a:xfrm>
              <a:off x="955059" y="2135755"/>
              <a:ext cx="164134" cy="75877"/>
            </a:xfrm>
            <a:custGeom>
              <a:rect b="b" l="l" r="r" t="t"/>
              <a:pathLst>
                <a:path extrusionOk="0" h="2384" w="5157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63"/>
            <p:cNvSpPr/>
            <p:nvPr/>
          </p:nvSpPr>
          <p:spPr>
            <a:xfrm>
              <a:off x="955059" y="2224999"/>
              <a:ext cx="164134" cy="75240"/>
            </a:xfrm>
            <a:custGeom>
              <a:rect b="b" l="l" r="r" t="t"/>
              <a:pathLst>
                <a:path extrusionOk="0" h="2364" w="5157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63"/>
            <p:cNvSpPr/>
            <p:nvPr/>
          </p:nvSpPr>
          <p:spPr>
            <a:xfrm>
              <a:off x="1021387" y="2183496"/>
              <a:ext cx="18969" cy="69766"/>
            </a:xfrm>
            <a:custGeom>
              <a:rect b="b" l="l" r="r" t="t"/>
              <a:pathLst>
                <a:path extrusionOk="0" h="2192" w="596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73" name="Google Shape;10073;p63"/>
          <p:cNvSpPr/>
          <p:nvPr/>
        </p:nvSpPr>
        <p:spPr>
          <a:xfrm>
            <a:off x="1276039" y="1961817"/>
            <a:ext cx="414967" cy="378970"/>
          </a:xfrm>
          <a:custGeom>
            <a:rect b="b" l="l" r="r" t="t"/>
            <a:pathLst>
              <a:path extrusionOk="0" h="11907" w="13038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74" name="Google Shape;10074;p63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0075" name="Google Shape;10075;p63"/>
            <p:cNvSpPr/>
            <p:nvPr/>
          </p:nvSpPr>
          <p:spPr>
            <a:xfrm>
              <a:off x="3979435" y="1976585"/>
              <a:ext cx="345265" cy="349848"/>
            </a:xfrm>
            <a:custGeom>
              <a:rect b="b" l="l" r="r" t="t"/>
              <a:pathLst>
                <a:path extrusionOk="0" h="10992" w="10848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3"/>
            <p:cNvSpPr/>
            <p:nvPr/>
          </p:nvSpPr>
          <p:spPr>
            <a:xfrm>
              <a:off x="4044236" y="2176685"/>
              <a:ext cx="144783" cy="123077"/>
            </a:xfrm>
            <a:custGeom>
              <a:rect b="b" l="l" r="r" t="t"/>
              <a:pathLst>
                <a:path extrusionOk="0" h="3867" w="4549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63"/>
            <p:cNvSpPr/>
            <p:nvPr/>
          </p:nvSpPr>
          <p:spPr>
            <a:xfrm>
              <a:off x="4046910" y="2065957"/>
              <a:ext cx="204269" cy="100893"/>
            </a:xfrm>
            <a:custGeom>
              <a:rect b="b" l="l" r="r" t="t"/>
              <a:pathLst>
                <a:path extrusionOk="0" h="3170" w="6418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63"/>
            <p:cNvSpPr/>
            <p:nvPr/>
          </p:nvSpPr>
          <p:spPr>
            <a:xfrm>
              <a:off x="4195735" y="2118027"/>
              <a:ext cx="84247" cy="174224"/>
            </a:xfrm>
            <a:custGeom>
              <a:rect b="b" l="l" r="r" t="t"/>
              <a:pathLst>
                <a:path extrusionOk="0" h="5474" w="2647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63"/>
            <p:cNvSpPr/>
            <p:nvPr/>
          </p:nvSpPr>
          <p:spPr>
            <a:xfrm>
              <a:off x="4109037" y="2161153"/>
              <a:ext cx="81510" cy="55348"/>
            </a:xfrm>
            <a:custGeom>
              <a:rect b="b" l="l" r="r" t="t"/>
              <a:pathLst>
                <a:path extrusionOk="0" h="1739" w="2561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63"/>
            <p:cNvSpPr/>
            <p:nvPr/>
          </p:nvSpPr>
          <p:spPr>
            <a:xfrm>
              <a:off x="4157160" y="2083080"/>
              <a:ext cx="10662" cy="29218"/>
            </a:xfrm>
            <a:custGeom>
              <a:rect b="b" l="l" r="r" t="t"/>
              <a:pathLst>
                <a:path extrusionOk="0" h="918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63"/>
            <p:cNvSpPr/>
            <p:nvPr/>
          </p:nvSpPr>
          <p:spPr>
            <a:xfrm>
              <a:off x="4109419" y="2096034"/>
              <a:ext cx="21261" cy="26862"/>
            </a:xfrm>
            <a:custGeom>
              <a:rect b="b" l="l" r="r" t="t"/>
              <a:pathLst>
                <a:path extrusionOk="0" h="844" w="668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63"/>
            <p:cNvSpPr/>
            <p:nvPr/>
          </p:nvSpPr>
          <p:spPr>
            <a:xfrm>
              <a:off x="4074950" y="2130121"/>
              <a:ext cx="28454" cy="19669"/>
            </a:xfrm>
            <a:custGeom>
              <a:rect b="b" l="l" r="r" t="t"/>
              <a:pathLst>
                <a:path extrusionOk="0" h="618" w="894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63"/>
            <p:cNvSpPr/>
            <p:nvPr/>
          </p:nvSpPr>
          <p:spPr>
            <a:xfrm>
              <a:off x="4063555" y="2177067"/>
              <a:ext cx="29218" cy="10630"/>
            </a:xfrm>
            <a:custGeom>
              <a:rect b="b" l="l" r="r" t="t"/>
              <a:pathLst>
                <a:path extrusionOk="0" h="334" w="918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63"/>
            <p:cNvSpPr/>
            <p:nvPr/>
          </p:nvSpPr>
          <p:spPr>
            <a:xfrm>
              <a:off x="4073804" y="2215005"/>
              <a:ext cx="29600" cy="20051"/>
            </a:xfrm>
            <a:custGeom>
              <a:rect b="b" l="l" r="r" t="t"/>
              <a:pathLst>
                <a:path extrusionOk="0" h="630" w="93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63"/>
            <p:cNvSpPr/>
            <p:nvPr/>
          </p:nvSpPr>
          <p:spPr>
            <a:xfrm>
              <a:off x="4109419" y="2242472"/>
              <a:ext cx="21261" cy="26703"/>
            </a:xfrm>
            <a:custGeom>
              <a:rect b="b" l="l" r="r" t="t"/>
              <a:pathLst>
                <a:path extrusionOk="0" h="839" w="668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63"/>
            <p:cNvSpPr/>
            <p:nvPr/>
          </p:nvSpPr>
          <p:spPr>
            <a:xfrm>
              <a:off x="4157924" y="2252466"/>
              <a:ext cx="10248" cy="29600"/>
            </a:xfrm>
            <a:custGeom>
              <a:rect b="b" l="l" r="r" t="t"/>
              <a:pathLst>
                <a:path extrusionOk="0" h="930" w="322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63"/>
            <p:cNvSpPr/>
            <p:nvPr/>
          </p:nvSpPr>
          <p:spPr>
            <a:xfrm>
              <a:off x="4194685" y="2242472"/>
              <a:ext cx="21261" cy="27022"/>
            </a:xfrm>
            <a:custGeom>
              <a:rect b="b" l="l" r="r" t="t"/>
              <a:pathLst>
                <a:path extrusionOk="0" h="849" w="668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63"/>
            <p:cNvSpPr/>
            <p:nvPr/>
          </p:nvSpPr>
          <p:spPr>
            <a:xfrm>
              <a:off x="4222343" y="2215387"/>
              <a:ext cx="27690" cy="19669"/>
            </a:xfrm>
            <a:custGeom>
              <a:rect b="b" l="l" r="r" t="t"/>
              <a:pathLst>
                <a:path extrusionOk="0" h="618" w="87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63"/>
            <p:cNvSpPr/>
            <p:nvPr/>
          </p:nvSpPr>
          <p:spPr>
            <a:xfrm>
              <a:off x="4232941" y="2177067"/>
              <a:ext cx="29600" cy="10630"/>
            </a:xfrm>
            <a:custGeom>
              <a:rect b="b" l="l" r="r" t="t"/>
              <a:pathLst>
                <a:path extrusionOk="0" h="334" w="93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63"/>
            <p:cNvSpPr/>
            <p:nvPr/>
          </p:nvSpPr>
          <p:spPr>
            <a:xfrm>
              <a:off x="4221579" y="2130694"/>
              <a:ext cx="28454" cy="19478"/>
            </a:xfrm>
            <a:custGeom>
              <a:rect b="b" l="l" r="r" t="t"/>
              <a:pathLst>
                <a:path extrusionOk="0" h="612" w="894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63"/>
            <p:cNvSpPr/>
            <p:nvPr/>
          </p:nvSpPr>
          <p:spPr>
            <a:xfrm>
              <a:off x="4194685" y="2095652"/>
              <a:ext cx="20879" cy="26862"/>
            </a:xfrm>
            <a:custGeom>
              <a:rect b="b" l="l" r="r" t="t"/>
              <a:pathLst>
                <a:path extrusionOk="0" h="844" w="656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2" name="Google Shape;10092;p63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0093" name="Google Shape;10093;p63"/>
            <p:cNvSpPr/>
            <p:nvPr/>
          </p:nvSpPr>
          <p:spPr>
            <a:xfrm>
              <a:off x="3576626" y="2145971"/>
              <a:ext cx="284251" cy="181544"/>
            </a:xfrm>
            <a:custGeom>
              <a:rect b="b" l="l" r="r" t="t"/>
              <a:pathLst>
                <a:path extrusionOk="0" h="5704" w="8931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63"/>
            <p:cNvSpPr/>
            <p:nvPr/>
          </p:nvSpPr>
          <p:spPr>
            <a:xfrm>
              <a:off x="3656195" y="1975821"/>
              <a:ext cx="120149" cy="164134"/>
            </a:xfrm>
            <a:custGeom>
              <a:rect b="b" l="l" r="r" t="t"/>
              <a:pathLst>
                <a:path extrusionOk="0" h="5157" w="3775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63"/>
            <p:cNvSpPr/>
            <p:nvPr/>
          </p:nvSpPr>
          <p:spPr>
            <a:xfrm>
              <a:off x="3700149" y="2113380"/>
              <a:ext cx="32241" cy="10280"/>
            </a:xfrm>
            <a:custGeom>
              <a:rect b="b" l="l" r="r" t="t"/>
              <a:pathLst>
                <a:path extrusionOk="0" h="323" w="1013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6" name="Google Shape;10096;p63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0097" name="Google Shape;10097;p63"/>
            <p:cNvSpPr/>
            <p:nvPr/>
          </p:nvSpPr>
          <p:spPr>
            <a:xfrm>
              <a:off x="2722090" y="2890162"/>
              <a:ext cx="238770" cy="371841"/>
            </a:xfrm>
            <a:custGeom>
              <a:rect b="b" l="l" r="r" t="t"/>
              <a:pathLst>
                <a:path extrusionOk="0" h="11683" w="7502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63"/>
            <p:cNvSpPr/>
            <p:nvPr/>
          </p:nvSpPr>
          <p:spPr>
            <a:xfrm>
              <a:off x="2882023" y="2951111"/>
              <a:ext cx="21993" cy="16837"/>
            </a:xfrm>
            <a:custGeom>
              <a:rect b="b" l="l" r="r" t="t"/>
              <a:pathLst>
                <a:path extrusionOk="0" h="529" w="691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63"/>
            <p:cNvSpPr/>
            <p:nvPr/>
          </p:nvSpPr>
          <p:spPr>
            <a:xfrm>
              <a:off x="2804332" y="2960341"/>
              <a:ext cx="11012" cy="15946"/>
            </a:xfrm>
            <a:custGeom>
              <a:rect b="b" l="l" r="r" t="t"/>
              <a:pathLst>
                <a:path extrusionOk="0" h="501" w="346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0" name="Google Shape;10100;p63"/>
          <p:cNvSpPr/>
          <p:nvPr/>
        </p:nvSpPr>
        <p:spPr>
          <a:xfrm>
            <a:off x="5775652" y="1969392"/>
            <a:ext cx="361147" cy="360797"/>
          </a:xfrm>
          <a:custGeom>
            <a:rect b="b" l="l" r="r" t="t"/>
            <a:pathLst>
              <a:path extrusionOk="0" h="11336" w="11347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1" name="Google Shape;10101;p63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0102" name="Google Shape;10102;p63"/>
            <p:cNvSpPr/>
            <p:nvPr/>
          </p:nvSpPr>
          <p:spPr>
            <a:xfrm>
              <a:off x="6247813" y="2069522"/>
              <a:ext cx="329701" cy="261781"/>
            </a:xfrm>
            <a:custGeom>
              <a:rect b="b" l="l" r="r" t="t"/>
              <a:pathLst>
                <a:path extrusionOk="0" h="8225" w="10359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3"/>
            <p:cNvSpPr/>
            <p:nvPr/>
          </p:nvSpPr>
          <p:spPr>
            <a:xfrm>
              <a:off x="6216367" y="1970156"/>
              <a:ext cx="329701" cy="260731"/>
            </a:xfrm>
            <a:custGeom>
              <a:rect b="b" l="l" r="r" t="t"/>
              <a:pathLst>
                <a:path extrusionOk="0" h="8192" w="10359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63"/>
            <p:cNvSpPr/>
            <p:nvPr/>
          </p:nvSpPr>
          <p:spPr>
            <a:xfrm>
              <a:off x="6351252" y="2064875"/>
              <a:ext cx="17855" cy="28072"/>
            </a:xfrm>
            <a:custGeom>
              <a:rect b="b" l="l" r="r" t="t"/>
              <a:pathLst>
                <a:path extrusionOk="0" h="882" w="561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63"/>
            <p:cNvSpPr/>
            <p:nvPr/>
          </p:nvSpPr>
          <p:spPr>
            <a:xfrm>
              <a:off x="6260321" y="2016688"/>
              <a:ext cx="272857" cy="269929"/>
            </a:xfrm>
            <a:custGeom>
              <a:rect b="b" l="l" r="r" t="t"/>
              <a:pathLst>
                <a:path extrusionOk="0" h="8481" w="8573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6" name="Google Shape;10106;p63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0107" name="Google Shape;10107;p63"/>
            <p:cNvSpPr/>
            <p:nvPr/>
          </p:nvSpPr>
          <p:spPr>
            <a:xfrm>
              <a:off x="1334029" y="2952385"/>
              <a:ext cx="318339" cy="216395"/>
            </a:xfrm>
            <a:custGeom>
              <a:rect b="b" l="l" r="r" t="t"/>
              <a:pathLst>
                <a:path extrusionOk="0" h="6799" w="10002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63"/>
            <p:cNvSpPr/>
            <p:nvPr/>
          </p:nvSpPr>
          <p:spPr>
            <a:xfrm>
              <a:off x="1289311" y="2926222"/>
              <a:ext cx="408156" cy="299783"/>
            </a:xfrm>
            <a:custGeom>
              <a:rect b="b" l="l" r="r" t="t"/>
              <a:pathLst>
                <a:path extrusionOk="0" h="9419" w="12824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9" name="Google Shape;10109;p63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0110" name="Google Shape;10110;p63"/>
            <p:cNvSpPr/>
            <p:nvPr/>
          </p:nvSpPr>
          <p:spPr>
            <a:xfrm>
              <a:off x="8136871" y="2285821"/>
              <a:ext cx="44368" cy="44368"/>
            </a:xfrm>
            <a:custGeom>
              <a:rect b="b" l="l" r="r" t="t"/>
              <a:pathLst>
                <a:path extrusionOk="0" h="1394" w="1394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3"/>
            <p:cNvSpPr/>
            <p:nvPr/>
          </p:nvSpPr>
          <p:spPr>
            <a:xfrm>
              <a:off x="8210010" y="2121719"/>
              <a:ext cx="56112" cy="56112"/>
            </a:xfrm>
            <a:custGeom>
              <a:rect b="b" l="l" r="r" t="t"/>
              <a:pathLst>
                <a:path extrusionOk="0" h="1763" w="1763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63"/>
            <p:cNvSpPr/>
            <p:nvPr/>
          </p:nvSpPr>
          <p:spPr>
            <a:xfrm>
              <a:off x="8051987" y="2121719"/>
              <a:ext cx="55730" cy="56112"/>
            </a:xfrm>
            <a:custGeom>
              <a:rect b="b" l="l" r="r" t="t"/>
              <a:pathLst>
                <a:path extrusionOk="0" h="1763" w="1751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63"/>
            <p:cNvSpPr/>
            <p:nvPr/>
          </p:nvSpPr>
          <p:spPr>
            <a:xfrm>
              <a:off x="7978465" y="2285821"/>
              <a:ext cx="44749" cy="44368"/>
            </a:xfrm>
            <a:custGeom>
              <a:rect b="b" l="l" r="r" t="t"/>
              <a:pathLst>
                <a:path extrusionOk="0" h="1394" w="1406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63"/>
            <p:cNvSpPr/>
            <p:nvPr/>
          </p:nvSpPr>
          <p:spPr>
            <a:xfrm>
              <a:off x="8294894" y="2285821"/>
              <a:ext cx="44718" cy="44368"/>
            </a:xfrm>
            <a:custGeom>
              <a:rect b="b" l="l" r="r" t="t"/>
              <a:pathLst>
                <a:path extrusionOk="0" h="1394" w="1405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63"/>
            <p:cNvSpPr/>
            <p:nvPr/>
          </p:nvSpPr>
          <p:spPr>
            <a:xfrm>
              <a:off x="8119811" y="1969392"/>
              <a:ext cx="78455" cy="78487"/>
            </a:xfrm>
            <a:custGeom>
              <a:rect b="b" l="l" r="r" t="t"/>
              <a:pathLst>
                <a:path extrusionOk="0" h="2466" w="2465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3"/>
            <p:cNvSpPr/>
            <p:nvPr/>
          </p:nvSpPr>
          <p:spPr>
            <a:xfrm>
              <a:off x="8012202" y="2189575"/>
              <a:ext cx="134917" cy="89690"/>
            </a:xfrm>
            <a:custGeom>
              <a:rect b="b" l="l" r="r" t="t"/>
              <a:pathLst>
                <a:path extrusionOk="0" h="2818" w="4239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3"/>
            <p:cNvSpPr/>
            <p:nvPr/>
          </p:nvSpPr>
          <p:spPr>
            <a:xfrm>
              <a:off x="8099346" y="2059973"/>
              <a:ext cx="119385" cy="56016"/>
            </a:xfrm>
            <a:custGeom>
              <a:rect b="b" l="l" r="r" t="t"/>
              <a:pathLst>
                <a:path extrusionOk="0" h="1760" w="3751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3"/>
            <p:cNvSpPr/>
            <p:nvPr/>
          </p:nvSpPr>
          <p:spPr>
            <a:xfrm>
              <a:off x="8170194" y="2189925"/>
              <a:ext cx="135331" cy="89849"/>
            </a:xfrm>
            <a:custGeom>
              <a:rect b="b" l="l" r="r" t="t"/>
              <a:pathLst>
                <a:path extrusionOk="0" h="2823" w="4252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9" name="Google Shape;10119;p63"/>
          <p:cNvSpPr/>
          <p:nvPr/>
        </p:nvSpPr>
        <p:spPr>
          <a:xfrm>
            <a:off x="2206357" y="2890607"/>
            <a:ext cx="372159" cy="372159"/>
          </a:xfrm>
          <a:custGeom>
            <a:rect b="b" l="l" r="r" t="t"/>
            <a:pathLst>
              <a:path extrusionOk="0" h="11693" w="11693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20" name="Google Shape;10120;p63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0121" name="Google Shape;10121;p63"/>
            <p:cNvSpPr/>
            <p:nvPr/>
          </p:nvSpPr>
          <p:spPr>
            <a:xfrm>
              <a:off x="896337" y="3079695"/>
              <a:ext cx="47391" cy="17091"/>
            </a:xfrm>
            <a:custGeom>
              <a:rect b="b" l="l" r="r" t="t"/>
              <a:pathLst>
                <a:path extrusionOk="0" h="537" w="1489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3"/>
            <p:cNvSpPr/>
            <p:nvPr/>
          </p:nvSpPr>
          <p:spPr>
            <a:xfrm>
              <a:off x="878514" y="3191855"/>
              <a:ext cx="11426" cy="52706"/>
            </a:xfrm>
            <a:custGeom>
              <a:rect b="b" l="l" r="r" t="t"/>
              <a:pathLst>
                <a:path extrusionOk="0" h="1656" w="359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3"/>
            <p:cNvSpPr/>
            <p:nvPr/>
          </p:nvSpPr>
          <p:spPr>
            <a:xfrm>
              <a:off x="854261" y="3050159"/>
              <a:ext cx="219451" cy="194052"/>
            </a:xfrm>
            <a:custGeom>
              <a:rect b="b" l="l" r="r" t="t"/>
              <a:pathLst>
                <a:path extrusionOk="0" h="6097" w="6895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3"/>
            <p:cNvSpPr/>
            <p:nvPr/>
          </p:nvSpPr>
          <p:spPr>
            <a:xfrm>
              <a:off x="1008115" y="2908813"/>
              <a:ext cx="223620" cy="188355"/>
            </a:xfrm>
            <a:custGeom>
              <a:rect b="b" l="l" r="r" t="t"/>
              <a:pathLst>
                <a:path extrusionOk="0" h="5918" w="7026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63"/>
            <p:cNvSpPr/>
            <p:nvPr/>
          </p:nvSpPr>
          <p:spPr>
            <a:xfrm>
              <a:off x="1037301" y="2944046"/>
              <a:ext cx="165248" cy="105763"/>
            </a:xfrm>
            <a:custGeom>
              <a:rect b="b" l="l" r="r" t="t"/>
              <a:pathLst>
                <a:path extrusionOk="0" h="3323" w="5192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6" name="Google Shape;10126;p63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0127" name="Google Shape;10127;p63"/>
            <p:cNvSpPr/>
            <p:nvPr/>
          </p:nvSpPr>
          <p:spPr>
            <a:xfrm>
              <a:off x="1809595" y="3025333"/>
              <a:ext cx="97424" cy="32432"/>
            </a:xfrm>
            <a:custGeom>
              <a:rect b="b" l="l" r="r" t="t"/>
              <a:pathLst>
                <a:path extrusionOk="0" h="1019" w="3061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63"/>
            <p:cNvSpPr/>
            <p:nvPr/>
          </p:nvSpPr>
          <p:spPr>
            <a:xfrm>
              <a:off x="1749728" y="2974346"/>
              <a:ext cx="216777" cy="283869"/>
            </a:xfrm>
            <a:custGeom>
              <a:rect b="b" l="l" r="r" t="t"/>
              <a:pathLst>
                <a:path extrusionOk="0" h="8919" w="6811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63"/>
            <p:cNvSpPr/>
            <p:nvPr/>
          </p:nvSpPr>
          <p:spPr>
            <a:xfrm>
              <a:off x="1785725" y="3222186"/>
              <a:ext cx="11394" cy="35647"/>
            </a:xfrm>
            <a:custGeom>
              <a:rect b="b" l="l" r="r" t="t"/>
              <a:pathLst>
                <a:path extrusionOk="0" h="1120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63"/>
            <p:cNvSpPr/>
            <p:nvPr/>
          </p:nvSpPr>
          <p:spPr>
            <a:xfrm>
              <a:off x="1919114" y="3222186"/>
              <a:ext cx="11394" cy="35647"/>
            </a:xfrm>
            <a:custGeom>
              <a:rect b="b" l="l" r="r" t="t"/>
              <a:pathLst>
                <a:path extrusionOk="0" h="1120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3"/>
            <p:cNvSpPr/>
            <p:nvPr/>
          </p:nvSpPr>
          <p:spPr>
            <a:xfrm>
              <a:off x="1956257" y="2931156"/>
              <a:ext cx="180398" cy="188737"/>
            </a:xfrm>
            <a:custGeom>
              <a:rect b="b" l="l" r="r" t="t"/>
              <a:pathLst>
                <a:path extrusionOk="0" h="5930" w="5668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3"/>
            <p:cNvSpPr/>
            <p:nvPr/>
          </p:nvSpPr>
          <p:spPr>
            <a:xfrm>
              <a:off x="2027487" y="2894777"/>
              <a:ext cx="36029" cy="108786"/>
            </a:xfrm>
            <a:custGeom>
              <a:rect b="b" l="l" r="r" t="t"/>
              <a:pathLst>
                <a:path extrusionOk="0" h="3418" w="1132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63"/>
            <p:cNvSpPr/>
            <p:nvPr/>
          </p:nvSpPr>
          <p:spPr>
            <a:xfrm>
              <a:off x="2027487" y="3009992"/>
              <a:ext cx="36029" cy="36029"/>
            </a:xfrm>
            <a:custGeom>
              <a:rect b="b" l="l" r="r" t="t"/>
              <a:pathLst>
                <a:path extrusionOk="0" h="1132" w="1132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4" name="Google Shape;10134;p63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0135" name="Google Shape;10135;p63"/>
            <p:cNvSpPr/>
            <p:nvPr/>
          </p:nvSpPr>
          <p:spPr>
            <a:xfrm>
              <a:off x="7098912" y="2127607"/>
              <a:ext cx="134567" cy="202582"/>
            </a:xfrm>
            <a:custGeom>
              <a:rect b="b" l="l" r="r" t="t"/>
              <a:pathLst>
                <a:path extrusionOk="0" h="6365" w="4228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63"/>
            <p:cNvSpPr/>
            <p:nvPr/>
          </p:nvSpPr>
          <p:spPr>
            <a:xfrm>
              <a:off x="7120141" y="2297184"/>
              <a:ext cx="10662" cy="33005"/>
            </a:xfrm>
            <a:custGeom>
              <a:rect b="b" l="l" r="r" t="t"/>
              <a:pathLst>
                <a:path extrusionOk="0" h="1037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63"/>
            <p:cNvSpPr/>
            <p:nvPr/>
          </p:nvSpPr>
          <p:spPr>
            <a:xfrm>
              <a:off x="7199360" y="2297184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63"/>
            <p:cNvSpPr/>
            <p:nvPr/>
          </p:nvSpPr>
          <p:spPr>
            <a:xfrm>
              <a:off x="7357001" y="2165704"/>
              <a:ext cx="56876" cy="17823"/>
            </a:xfrm>
            <a:custGeom>
              <a:rect b="b" l="l" r="r" t="t"/>
              <a:pathLst>
                <a:path extrusionOk="0" h="560" w="1787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63"/>
            <p:cNvSpPr/>
            <p:nvPr/>
          </p:nvSpPr>
          <p:spPr>
            <a:xfrm>
              <a:off x="7312666" y="2133113"/>
              <a:ext cx="145897" cy="197840"/>
            </a:xfrm>
            <a:custGeom>
              <a:rect b="b" l="l" r="r" t="t"/>
              <a:pathLst>
                <a:path extrusionOk="0" h="6216" w="4584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63"/>
            <p:cNvSpPr/>
            <p:nvPr/>
          </p:nvSpPr>
          <p:spPr>
            <a:xfrm>
              <a:off x="7340324" y="2291486"/>
              <a:ext cx="10630" cy="38702"/>
            </a:xfrm>
            <a:custGeom>
              <a:rect b="b" l="l" r="r" t="t"/>
              <a:pathLst>
                <a:path extrusionOk="0" h="1216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3"/>
            <p:cNvSpPr/>
            <p:nvPr/>
          </p:nvSpPr>
          <p:spPr>
            <a:xfrm>
              <a:off x="7419511" y="2291486"/>
              <a:ext cx="10630" cy="38702"/>
            </a:xfrm>
            <a:custGeom>
              <a:rect b="b" l="l" r="r" t="t"/>
              <a:pathLst>
                <a:path extrusionOk="0" h="1216" w="334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3"/>
            <p:cNvSpPr/>
            <p:nvPr/>
          </p:nvSpPr>
          <p:spPr>
            <a:xfrm>
              <a:off x="7153878" y="1969392"/>
              <a:ext cx="225498" cy="188355"/>
            </a:xfrm>
            <a:custGeom>
              <a:rect b="b" l="l" r="r" t="t"/>
              <a:pathLst>
                <a:path extrusionOk="0" h="5918" w="7085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3"/>
            <p:cNvSpPr/>
            <p:nvPr/>
          </p:nvSpPr>
          <p:spPr>
            <a:xfrm>
              <a:off x="7193663" y="2003511"/>
              <a:ext cx="27308" cy="10248"/>
            </a:xfrm>
            <a:custGeom>
              <a:rect b="b" l="l" r="r" t="t"/>
              <a:pathLst>
                <a:path extrusionOk="0" h="322" w="858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3"/>
            <p:cNvSpPr/>
            <p:nvPr/>
          </p:nvSpPr>
          <p:spPr>
            <a:xfrm>
              <a:off x="7233065" y="2003511"/>
              <a:ext cx="83802" cy="10248"/>
            </a:xfrm>
            <a:custGeom>
              <a:rect b="b" l="l" r="r" t="t"/>
              <a:pathLst>
                <a:path extrusionOk="0" h="322" w="263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3"/>
            <p:cNvSpPr/>
            <p:nvPr/>
          </p:nvSpPr>
          <p:spPr>
            <a:xfrm>
              <a:off x="7193281" y="2031933"/>
              <a:ext cx="123936" cy="10248"/>
            </a:xfrm>
            <a:custGeom>
              <a:rect b="b" l="l" r="r" t="t"/>
              <a:pathLst>
                <a:path extrusionOk="0" h="322" w="3894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63"/>
            <p:cNvSpPr/>
            <p:nvPr/>
          </p:nvSpPr>
          <p:spPr>
            <a:xfrm>
              <a:off x="7193663" y="2059973"/>
              <a:ext cx="83770" cy="10248"/>
            </a:xfrm>
            <a:custGeom>
              <a:rect b="b" l="l" r="r" t="t"/>
              <a:pathLst>
                <a:path extrusionOk="0" h="322" w="2632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63"/>
            <p:cNvSpPr/>
            <p:nvPr/>
          </p:nvSpPr>
          <p:spPr>
            <a:xfrm>
              <a:off x="7289145" y="2059973"/>
              <a:ext cx="27722" cy="10248"/>
            </a:xfrm>
            <a:custGeom>
              <a:rect b="b" l="l" r="r" t="t"/>
              <a:pathLst>
                <a:path extrusionOk="0" h="322" w="871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8" name="Google Shape;10148;p63"/>
          <p:cNvSpPr/>
          <p:nvPr/>
        </p:nvSpPr>
        <p:spPr>
          <a:xfrm>
            <a:off x="3094217" y="2895159"/>
            <a:ext cx="394152" cy="361529"/>
          </a:xfrm>
          <a:custGeom>
            <a:rect b="b" l="l" r="r" t="t"/>
            <a:pathLst>
              <a:path extrusionOk="0" h="11359" w="12384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9" name="Google Shape;10149;p63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0150" name="Google Shape;10150;p63"/>
            <p:cNvSpPr/>
            <p:nvPr/>
          </p:nvSpPr>
          <p:spPr>
            <a:xfrm>
              <a:off x="5575935" y="2093297"/>
              <a:ext cx="103885" cy="217923"/>
            </a:xfrm>
            <a:custGeom>
              <a:rect b="b" l="l" r="r" t="t"/>
              <a:pathLst>
                <a:path extrusionOk="0" h="6847" w="3264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63"/>
            <p:cNvSpPr/>
            <p:nvPr/>
          </p:nvSpPr>
          <p:spPr>
            <a:xfrm>
              <a:off x="5426250" y="1990239"/>
              <a:ext cx="191029" cy="322508"/>
            </a:xfrm>
            <a:custGeom>
              <a:rect b="b" l="l" r="r" t="t"/>
              <a:pathLst>
                <a:path extrusionOk="0" h="10133" w="6002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3"/>
            <p:cNvSpPr/>
            <p:nvPr/>
          </p:nvSpPr>
          <p:spPr>
            <a:xfrm>
              <a:off x="5352728" y="2121719"/>
              <a:ext cx="103503" cy="189501"/>
            </a:xfrm>
            <a:custGeom>
              <a:rect b="b" l="l" r="r" t="t"/>
              <a:pathLst>
                <a:path extrusionOk="0" h="5954" w="3252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3" name="Google Shape;10153;p63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0154" name="Google Shape;10154;p63"/>
            <p:cNvSpPr/>
            <p:nvPr/>
          </p:nvSpPr>
          <p:spPr>
            <a:xfrm>
              <a:off x="7538896" y="1970156"/>
              <a:ext cx="361147" cy="361529"/>
            </a:xfrm>
            <a:custGeom>
              <a:rect b="b" l="l" r="r" t="t"/>
              <a:pathLst>
                <a:path extrusionOk="0" h="11359" w="11347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63"/>
            <p:cNvSpPr/>
            <p:nvPr/>
          </p:nvSpPr>
          <p:spPr>
            <a:xfrm>
              <a:off x="7685907" y="2066784"/>
              <a:ext cx="101211" cy="11394"/>
            </a:xfrm>
            <a:custGeom>
              <a:rect b="b" l="l" r="r" t="t"/>
              <a:pathLst>
                <a:path extrusionOk="0" h="358" w="318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3"/>
            <p:cNvSpPr/>
            <p:nvPr/>
          </p:nvSpPr>
          <p:spPr>
            <a:xfrm>
              <a:off x="7685907" y="2106187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3"/>
            <p:cNvSpPr/>
            <p:nvPr/>
          </p:nvSpPr>
          <p:spPr>
            <a:xfrm>
              <a:off x="7685907" y="2145239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3"/>
            <p:cNvSpPr/>
            <p:nvPr/>
          </p:nvSpPr>
          <p:spPr>
            <a:xfrm>
              <a:off x="7685907" y="2184260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63"/>
            <p:cNvSpPr/>
            <p:nvPr/>
          </p:nvSpPr>
          <p:spPr>
            <a:xfrm>
              <a:off x="7685907" y="2223280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0" name="Google Shape;10160;p63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0161" name="Google Shape;10161;p63"/>
            <p:cNvSpPr/>
            <p:nvPr/>
          </p:nvSpPr>
          <p:spPr>
            <a:xfrm>
              <a:off x="4896099" y="1970920"/>
              <a:ext cx="358155" cy="358123"/>
            </a:xfrm>
            <a:custGeom>
              <a:rect b="b" l="l" r="r" t="t"/>
              <a:pathLst>
                <a:path extrusionOk="0" h="11252" w="11253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63"/>
            <p:cNvSpPr/>
            <p:nvPr/>
          </p:nvSpPr>
          <p:spPr>
            <a:xfrm>
              <a:off x="4991454" y="2067835"/>
              <a:ext cx="166999" cy="164325"/>
            </a:xfrm>
            <a:custGeom>
              <a:rect b="b" l="l" r="r" t="t"/>
              <a:pathLst>
                <a:path extrusionOk="0" h="5163" w="5247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63"/>
            <p:cNvSpPr/>
            <p:nvPr/>
          </p:nvSpPr>
          <p:spPr>
            <a:xfrm>
              <a:off x="4923789" y="1998578"/>
              <a:ext cx="302043" cy="302425"/>
            </a:xfrm>
            <a:custGeom>
              <a:rect b="b" l="l" r="r" t="t"/>
              <a:pathLst>
                <a:path extrusionOk="0" h="9502" w="949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4" name="Google Shape;10164;p63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0165" name="Google Shape;10165;p63"/>
            <p:cNvSpPr/>
            <p:nvPr/>
          </p:nvSpPr>
          <p:spPr>
            <a:xfrm>
              <a:off x="4277659" y="3015880"/>
              <a:ext cx="25048" cy="19128"/>
            </a:xfrm>
            <a:custGeom>
              <a:rect b="b" l="l" r="r" t="t"/>
              <a:pathLst>
                <a:path extrusionOk="0" h="601" w="787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63"/>
            <p:cNvSpPr/>
            <p:nvPr/>
          </p:nvSpPr>
          <p:spPr>
            <a:xfrm>
              <a:off x="4101462" y="2977019"/>
              <a:ext cx="165630" cy="42458"/>
            </a:xfrm>
            <a:custGeom>
              <a:rect b="b" l="l" r="r" t="t"/>
              <a:pathLst>
                <a:path extrusionOk="0" h="1334" w="5204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3"/>
            <p:cNvSpPr/>
            <p:nvPr/>
          </p:nvSpPr>
          <p:spPr>
            <a:xfrm>
              <a:off x="4048787" y="3000508"/>
              <a:ext cx="283488" cy="175115"/>
            </a:xfrm>
            <a:custGeom>
              <a:rect b="b" l="l" r="r" t="t"/>
              <a:pathLst>
                <a:path extrusionOk="0" h="5502" w="8907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63"/>
            <p:cNvSpPr/>
            <p:nvPr/>
          </p:nvSpPr>
          <p:spPr>
            <a:xfrm>
              <a:off x="4126478" y="3024347"/>
              <a:ext cx="129220" cy="127437"/>
            </a:xfrm>
            <a:custGeom>
              <a:rect b="b" l="l" r="r" t="t"/>
              <a:pathLst>
                <a:path extrusionOk="0" h="4004" w="406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63"/>
            <p:cNvSpPr/>
            <p:nvPr/>
          </p:nvSpPr>
          <p:spPr>
            <a:xfrm>
              <a:off x="4156778" y="3054678"/>
              <a:ext cx="68238" cy="68270"/>
            </a:xfrm>
            <a:custGeom>
              <a:rect b="b" l="l" r="r" t="t"/>
              <a:pathLst>
                <a:path extrusionOk="0" h="2145" w="2144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63"/>
            <p:cNvSpPr/>
            <p:nvPr/>
          </p:nvSpPr>
          <p:spPr>
            <a:xfrm>
              <a:off x="4198090" y="3060375"/>
              <a:ext cx="20879" cy="20879"/>
            </a:xfrm>
            <a:custGeom>
              <a:rect b="b" l="l" r="r" t="t"/>
              <a:pathLst>
                <a:path extrusionOk="0" h="656" w="656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1" name="Google Shape;10171;p63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0172" name="Google Shape;10172;p63"/>
            <p:cNvSpPr/>
            <p:nvPr/>
          </p:nvSpPr>
          <p:spPr>
            <a:xfrm>
              <a:off x="4054103" y="2430191"/>
              <a:ext cx="218687" cy="349052"/>
            </a:xfrm>
            <a:custGeom>
              <a:rect b="b" l="l" r="r" t="t"/>
              <a:pathLst>
                <a:path extrusionOk="0" h="10967" w="6871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63"/>
            <p:cNvSpPr/>
            <p:nvPr/>
          </p:nvSpPr>
          <p:spPr>
            <a:xfrm>
              <a:off x="4091595" y="2517716"/>
              <a:ext cx="142524" cy="103503"/>
            </a:xfrm>
            <a:custGeom>
              <a:rect b="b" l="l" r="r" t="t"/>
              <a:pathLst>
                <a:path extrusionOk="0" h="3252" w="4478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4" name="Google Shape;10174;p63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0175" name="Google Shape;10175;p63"/>
            <p:cNvSpPr/>
            <p:nvPr/>
          </p:nvSpPr>
          <p:spPr>
            <a:xfrm>
              <a:off x="2313584" y="2612467"/>
              <a:ext cx="119417" cy="103853"/>
            </a:xfrm>
            <a:custGeom>
              <a:rect b="b" l="l" r="r" t="t"/>
              <a:pathLst>
                <a:path extrusionOk="0" h="3263" w="3752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63"/>
            <p:cNvSpPr/>
            <p:nvPr/>
          </p:nvSpPr>
          <p:spPr>
            <a:xfrm>
              <a:off x="2311706" y="2427549"/>
              <a:ext cx="129633" cy="171327"/>
            </a:xfrm>
            <a:custGeom>
              <a:rect b="b" l="l" r="r" t="t"/>
              <a:pathLst>
                <a:path extrusionOk="0" h="5383" w="4073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3"/>
            <p:cNvSpPr/>
            <p:nvPr/>
          </p:nvSpPr>
          <p:spPr>
            <a:xfrm>
              <a:off x="2438252" y="2611703"/>
              <a:ext cx="129633" cy="172441"/>
            </a:xfrm>
            <a:custGeom>
              <a:rect b="b" l="l" r="r" t="t"/>
              <a:pathLst>
                <a:path extrusionOk="0" h="5418" w="4073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3"/>
            <p:cNvSpPr/>
            <p:nvPr/>
          </p:nvSpPr>
          <p:spPr>
            <a:xfrm>
              <a:off x="2185128" y="2611703"/>
              <a:ext cx="130015" cy="172441"/>
            </a:xfrm>
            <a:custGeom>
              <a:rect b="b" l="l" r="r" t="t"/>
              <a:pathLst>
                <a:path extrusionOk="0" h="5418" w="4085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9" name="Google Shape;10179;p63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0180" name="Google Shape;10180;p63"/>
            <p:cNvSpPr/>
            <p:nvPr/>
          </p:nvSpPr>
          <p:spPr>
            <a:xfrm>
              <a:off x="3539102" y="2561320"/>
              <a:ext cx="355099" cy="221710"/>
            </a:xfrm>
            <a:custGeom>
              <a:rect b="b" l="l" r="r" t="t"/>
              <a:pathLst>
                <a:path extrusionOk="0" h="6966" w="11157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63"/>
            <p:cNvSpPr/>
            <p:nvPr/>
          </p:nvSpPr>
          <p:spPr>
            <a:xfrm>
              <a:off x="3544417" y="2427549"/>
              <a:ext cx="339568" cy="205415"/>
            </a:xfrm>
            <a:custGeom>
              <a:rect b="b" l="l" r="r" t="t"/>
              <a:pathLst>
                <a:path extrusionOk="0" h="6454" w="10669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2" name="Google Shape;10182;p63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0183" name="Google Shape;10183;p63"/>
            <p:cNvSpPr/>
            <p:nvPr/>
          </p:nvSpPr>
          <p:spPr>
            <a:xfrm>
              <a:off x="2868751" y="2547666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63"/>
            <p:cNvSpPr/>
            <p:nvPr/>
          </p:nvSpPr>
          <p:spPr>
            <a:xfrm>
              <a:off x="2870661" y="2611703"/>
              <a:ext cx="68970" cy="49301"/>
            </a:xfrm>
            <a:custGeom>
              <a:rect b="b" l="l" r="r" t="t"/>
              <a:pathLst>
                <a:path extrusionOk="0" h="1549" w="2167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3"/>
            <p:cNvSpPr/>
            <p:nvPr/>
          </p:nvSpPr>
          <p:spPr>
            <a:xfrm>
              <a:off x="2705794" y="2611321"/>
              <a:ext cx="68620" cy="49301"/>
            </a:xfrm>
            <a:custGeom>
              <a:rect b="b" l="l" r="r" t="t"/>
              <a:pathLst>
                <a:path extrusionOk="0" h="1549" w="2156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63"/>
            <p:cNvSpPr/>
            <p:nvPr/>
          </p:nvSpPr>
          <p:spPr>
            <a:xfrm>
              <a:off x="2724000" y="2547666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63"/>
            <p:cNvSpPr/>
            <p:nvPr/>
          </p:nvSpPr>
          <p:spPr>
            <a:xfrm>
              <a:off x="2788800" y="2534394"/>
              <a:ext cx="68238" cy="68238"/>
            </a:xfrm>
            <a:custGeom>
              <a:rect b="b" l="l" r="r" t="t"/>
              <a:pathLst>
                <a:path extrusionOk="0" h="2144" w="2144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3"/>
            <p:cNvSpPr/>
            <p:nvPr/>
          </p:nvSpPr>
          <p:spPr>
            <a:xfrm>
              <a:off x="2764930" y="2613613"/>
              <a:ext cx="115979" cy="62923"/>
            </a:xfrm>
            <a:custGeom>
              <a:rect b="b" l="l" r="r" t="t"/>
              <a:pathLst>
                <a:path extrusionOk="0" h="1977" w="3644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3"/>
            <p:cNvSpPr/>
            <p:nvPr/>
          </p:nvSpPr>
          <p:spPr>
            <a:xfrm>
              <a:off x="2656907" y="2439293"/>
              <a:ext cx="332757" cy="332343"/>
            </a:xfrm>
            <a:custGeom>
              <a:rect b="b" l="l" r="r" t="t"/>
              <a:pathLst>
                <a:path extrusionOk="0" h="10442" w="10455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0" name="Google Shape;10190;p63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0191" name="Google Shape;10191;p63"/>
            <p:cNvSpPr/>
            <p:nvPr/>
          </p:nvSpPr>
          <p:spPr>
            <a:xfrm>
              <a:off x="1865294" y="2725009"/>
              <a:ext cx="43604" cy="43604"/>
            </a:xfrm>
            <a:custGeom>
              <a:rect b="b" l="l" r="r" t="t"/>
              <a:pathLst>
                <a:path extrusionOk="0" h="1370" w="137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3"/>
            <p:cNvSpPr/>
            <p:nvPr/>
          </p:nvSpPr>
          <p:spPr>
            <a:xfrm>
              <a:off x="2005876" y="2725009"/>
              <a:ext cx="43636" cy="43604"/>
            </a:xfrm>
            <a:custGeom>
              <a:rect b="b" l="l" r="r" t="t"/>
              <a:pathLst>
                <a:path extrusionOk="0" h="1370" w="1371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3"/>
            <p:cNvSpPr/>
            <p:nvPr/>
          </p:nvSpPr>
          <p:spPr>
            <a:xfrm>
              <a:off x="1731523" y="2422616"/>
              <a:ext cx="399435" cy="365698"/>
            </a:xfrm>
            <a:custGeom>
              <a:rect b="b" l="l" r="r" t="t"/>
              <a:pathLst>
                <a:path extrusionOk="0" h="11490" w="1255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4" name="Google Shape;10194;p63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0195" name="Google Shape;10195;p63"/>
            <p:cNvSpPr/>
            <p:nvPr/>
          </p:nvSpPr>
          <p:spPr>
            <a:xfrm>
              <a:off x="3151825" y="2465806"/>
              <a:ext cx="235746" cy="311146"/>
            </a:xfrm>
            <a:custGeom>
              <a:rect b="b" l="l" r="r" t="t"/>
              <a:pathLst>
                <a:path extrusionOk="0" h="9776" w="7407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63"/>
            <p:cNvSpPr/>
            <p:nvPr/>
          </p:nvSpPr>
          <p:spPr>
            <a:xfrm>
              <a:off x="3179483" y="2492732"/>
              <a:ext cx="181926" cy="181894"/>
            </a:xfrm>
            <a:custGeom>
              <a:rect b="b" l="l" r="r" t="t"/>
              <a:pathLst>
                <a:path extrusionOk="0" h="5715" w="5716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63"/>
            <p:cNvSpPr/>
            <p:nvPr/>
          </p:nvSpPr>
          <p:spPr>
            <a:xfrm>
              <a:off x="3242024" y="2524941"/>
              <a:ext cx="54202" cy="117857"/>
            </a:xfrm>
            <a:custGeom>
              <a:rect b="b" l="l" r="r" t="t"/>
              <a:pathLst>
                <a:path extrusionOk="0" h="3703" w="1703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63"/>
            <p:cNvSpPr/>
            <p:nvPr/>
          </p:nvSpPr>
          <p:spPr>
            <a:xfrm>
              <a:off x="3390945" y="2433724"/>
              <a:ext cx="51179" cy="85934"/>
            </a:xfrm>
            <a:custGeom>
              <a:rect b="b" l="l" r="r" t="t"/>
              <a:pathLst>
                <a:path extrusionOk="0" h="2700" w="1608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3"/>
            <p:cNvSpPr/>
            <p:nvPr/>
          </p:nvSpPr>
          <p:spPr>
            <a:xfrm>
              <a:off x="3360613" y="2478187"/>
              <a:ext cx="27340" cy="41471"/>
            </a:xfrm>
            <a:custGeom>
              <a:rect b="b" l="l" r="r" t="t"/>
              <a:pathLst>
                <a:path extrusionOk="0" h="1303" w="859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63"/>
            <p:cNvSpPr/>
            <p:nvPr/>
          </p:nvSpPr>
          <p:spPr>
            <a:xfrm>
              <a:off x="3375795" y="2455939"/>
              <a:ext cx="39434" cy="63719"/>
            </a:xfrm>
            <a:custGeom>
              <a:rect b="b" l="l" r="r" t="t"/>
              <a:pathLst>
                <a:path extrusionOk="0" h="2002" w="1239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63"/>
            <p:cNvSpPr/>
            <p:nvPr/>
          </p:nvSpPr>
          <p:spPr>
            <a:xfrm>
              <a:off x="3097241" y="2433564"/>
              <a:ext cx="50829" cy="85711"/>
            </a:xfrm>
            <a:custGeom>
              <a:rect b="b" l="l" r="r" t="t"/>
              <a:pathLst>
                <a:path extrusionOk="0" h="2693" w="1597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63"/>
            <p:cNvSpPr/>
            <p:nvPr/>
          </p:nvSpPr>
          <p:spPr>
            <a:xfrm>
              <a:off x="3151061" y="2477773"/>
              <a:ext cx="27690" cy="41503"/>
            </a:xfrm>
            <a:custGeom>
              <a:rect b="b" l="l" r="r" t="t"/>
              <a:pathLst>
                <a:path extrusionOk="0" h="1304" w="87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63"/>
            <p:cNvSpPr/>
            <p:nvPr/>
          </p:nvSpPr>
          <p:spPr>
            <a:xfrm>
              <a:off x="3124167" y="2455939"/>
              <a:ext cx="39434" cy="63337"/>
            </a:xfrm>
            <a:custGeom>
              <a:rect b="b" l="l" r="r" t="t"/>
              <a:pathLst>
                <a:path extrusionOk="0" h="1990" w="1239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4" name="Google Shape;10204;p63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0205" name="Google Shape;10205;p63"/>
            <p:cNvSpPr/>
            <p:nvPr/>
          </p:nvSpPr>
          <p:spPr>
            <a:xfrm>
              <a:off x="1360159" y="2510141"/>
              <a:ext cx="245963" cy="12540"/>
            </a:xfrm>
            <a:custGeom>
              <a:rect b="b" l="l" r="r" t="t"/>
              <a:pathLst>
                <a:path extrusionOk="0" h="394" w="7728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63"/>
            <p:cNvSpPr/>
            <p:nvPr/>
          </p:nvSpPr>
          <p:spPr>
            <a:xfrm>
              <a:off x="1360159" y="2575706"/>
              <a:ext cx="245963" cy="12158"/>
            </a:xfrm>
            <a:custGeom>
              <a:rect b="b" l="l" r="r" t="t"/>
              <a:pathLst>
                <a:path extrusionOk="0" h="382" w="7728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63"/>
            <p:cNvSpPr/>
            <p:nvPr/>
          </p:nvSpPr>
          <p:spPr>
            <a:xfrm>
              <a:off x="1437086" y="2618132"/>
              <a:ext cx="92873" cy="12540"/>
            </a:xfrm>
            <a:custGeom>
              <a:rect b="b" l="l" r="r" t="t"/>
              <a:pathLst>
                <a:path extrusionOk="0" h="394" w="2918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63"/>
            <p:cNvSpPr/>
            <p:nvPr/>
          </p:nvSpPr>
          <p:spPr>
            <a:xfrm>
              <a:off x="1419295" y="2543115"/>
              <a:ext cx="186827" cy="12158"/>
            </a:xfrm>
            <a:custGeom>
              <a:rect b="b" l="l" r="r" t="t"/>
              <a:pathLst>
                <a:path extrusionOk="0" h="382" w="587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63"/>
            <p:cNvSpPr/>
            <p:nvPr/>
          </p:nvSpPr>
          <p:spPr>
            <a:xfrm>
              <a:off x="1360541" y="2543115"/>
              <a:ext cx="43604" cy="12158"/>
            </a:xfrm>
            <a:custGeom>
              <a:rect b="b" l="l" r="r" t="t"/>
              <a:pathLst>
                <a:path extrusionOk="0" h="382" w="137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63"/>
            <p:cNvSpPr/>
            <p:nvPr/>
          </p:nvSpPr>
          <p:spPr>
            <a:xfrm>
              <a:off x="1306721" y="2469211"/>
              <a:ext cx="353222" cy="228171"/>
            </a:xfrm>
            <a:custGeom>
              <a:rect b="b" l="l" r="r" t="t"/>
              <a:pathLst>
                <a:path extrusionOk="0" h="7169" w="11098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63"/>
            <p:cNvSpPr/>
            <p:nvPr/>
          </p:nvSpPr>
          <p:spPr>
            <a:xfrm>
              <a:off x="1278299" y="2439293"/>
              <a:ext cx="410829" cy="332343"/>
            </a:xfrm>
            <a:custGeom>
              <a:rect b="b" l="l" r="r" t="t"/>
              <a:pathLst>
                <a:path extrusionOk="0" h="10442" w="12908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63"/>
            <p:cNvSpPr/>
            <p:nvPr/>
          </p:nvSpPr>
          <p:spPr>
            <a:xfrm>
              <a:off x="1562519" y="2630640"/>
              <a:ext cx="74699" cy="74699"/>
            </a:xfrm>
            <a:custGeom>
              <a:rect b="b" l="l" r="r" t="t"/>
              <a:pathLst>
                <a:path extrusionOk="0" h="2347" w="2347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3" name="Google Shape;10213;p63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0214" name="Google Shape;10214;p63"/>
            <p:cNvSpPr/>
            <p:nvPr/>
          </p:nvSpPr>
          <p:spPr>
            <a:xfrm>
              <a:off x="870939" y="2439293"/>
              <a:ext cx="331993" cy="331993"/>
            </a:xfrm>
            <a:custGeom>
              <a:rect b="b" l="l" r="r" t="t"/>
              <a:pathLst>
                <a:path extrusionOk="0" h="10431" w="10431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63"/>
            <p:cNvSpPr/>
            <p:nvPr/>
          </p:nvSpPr>
          <p:spPr>
            <a:xfrm>
              <a:off x="908463" y="2696969"/>
              <a:ext cx="41726" cy="41726"/>
            </a:xfrm>
            <a:custGeom>
              <a:rect b="b" l="l" r="r" t="t"/>
              <a:pathLst>
                <a:path extrusionOk="0" h="1311" w="1311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63"/>
            <p:cNvSpPr/>
            <p:nvPr/>
          </p:nvSpPr>
          <p:spPr>
            <a:xfrm>
              <a:off x="1015690" y="2696969"/>
              <a:ext cx="41726" cy="41726"/>
            </a:xfrm>
            <a:custGeom>
              <a:rect b="b" l="l" r="r" t="t"/>
              <a:pathLst>
                <a:path extrusionOk="0" h="1311" w="1311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63"/>
            <p:cNvSpPr/>
            <p:nvPr/>
          </p:nvSpPr>
          <p:spPr>
            <a:xfrm>
              <a:off x="1122567" y="2696969"/>
              <a:ext cx="41726" cy="41726"/>
            </a:xfrm>
            <a:custGeom>
              <a:rect b="b" l="l" r="r" t="t"/>
              <a:pathLst>
                <a:path extrusionOk="0" h="1311" w="1311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3"/>
            <p:cNvSpPr/>
            <p:nvPr/>
          </p:nvSpPr>
          <p:spPr>
            <a:xfrm>
              <a:off x="913015" y="2504094"/>
              <a:ext cx="31859" cy="9867"/>
            </a:xfrm>
            <a:custGeom>
              <a:rect b="b" l="l" r="r" t="t"/>
              <a:pathLst>
                <a:path extrusionOk="0" h="310" w="1001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63"/>
            <p:cNvSpPr/>
            <p:nvPr/>
          </p:nvSpPr>
          <p:spPr>
            <a:xfrm>
              <a:off x="913015" y="2532898"/>
              <a:ext cx="31859" cy="10248"/>
            </a:xfrm>
            <a:custGeom>
              <a:rect b="b" l="l" r="r" t="t"/>
              <a:pathLst>
                <a:path extrusionOk="0" h="322" w="1001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63"/>
            <p:cNvSpPr/>
            <p:nvPr/>
          </p:nvSpPr>
          <p:spPr>
            <a:xfrm>
              <a:off x="913015" y="2562052"/>
              <a:ext cx="31859" cy="9898"/>
            </a:xfrm>
            <a:custGeom>
              <a:rect b="b" l="l" r="r" t="t"/>
              <a:pathLst>
                <a:path extrusionOk="0" h="311" w="1001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63"/>
            <p:cNvSpPr/>
            <p:nvPr/>
          </p:nvSpPr>
          <p:spPr>
            <a:xfrm>
              <a:off x="894428" y="2474908"/>
              <a:ext cx="69384" cy="167508"/>
            </a:xfrm>
            <a:custGeom>
              <a:rect b="b" l="l" r="r" t="t"/>
              <a:pathLst>
                <a:path extrusionOk="0" h="5263" w="218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63"/>
            <p:cNvSpPr/>
            <p:nvPr/>
          </p:nvSpPr>
          <p:spPr>
            <a:xfrm>
              <a:off x="1002068" y="2474145"/>
              <a:ext cx="69384" cy="168272"/>
            </a:xfrm>
            <a:custGeom>
              <a:rect b="b" l="l" r="r" t="t"/>
              <a:pathLst>
                <a:path extrusionOk="0" h="5287" w="218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63"/>
            <p:cNvSpPr/>
            <p:nvPr/>
          </p:nvSpPr>
          <p:spPr>
            <a:xfrm>
              <a:off x="1108531" y="2474145"/>
              <a:ext cx="69384" cy="168272"/>
            </a:xfrm>
            <a:custGeom>
              <a:rect b="b" l="l" r="r" t="t"/>
              <a:pathLst>
                <a:path extrusionOk="0" h="5287" w="218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63"/>
            <p:cNvSpPr/>
            <p:nvPr/>
          </p:nvSpPr>
          <p:spPr>
            <a:xfrm>
              <a:off x="1127118" y="2504094"/>
              <a:ext cx="31859" cy="9867"/>
            </a:xfrm>
            <a:custGeom>
              <a:rect b="b" l="l" r="r" t="t"/>
              <a:pathLst>
                <a:path extrusionOk="0" h="310" w="1001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3"/>
            <p:cNvSpPr/>
            <p:nvPr/>
          </p:nvSpPr>
          <p:spPr>
            <a:xfrm>
              <a:off x="1127118" y="2532898"/>
              <a:ext cx="31859" cy="10248"/>
            </a:xfrm>
            <a:custGeom>
              <a:rect b="b" l="l" r="r" t="t"/>
              <a:pathLst>
                <a:path extrusionOk="0" h="322" w="1001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63"/>
            <p:cNvSpPr/>
            <p:nvPr/>
          </p:nvSpPr>
          <p:spPr>
            <a:xfrm>
              <a:off x="1127118" y="2562052"/>
              <a:ext cx="31859" cy="9898"/>
            </a:xfrm>
            <a:custGeom>
              <a:rect b="b" l="l" r="r" t="t"/>
              <a:pathLst>
                <a:path extrusionOk="0" h="311" w="1001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63"/>
            <p:cNvSpPr/>
            <p:nvPr/>
          </p:nvSpPr>
          <p:spPr>
            <a:xfrm>
              <a:off x="1020624" y="2504094"/>
              <a:ext cx="32241" cy="9867"/>
            </a:xfrm>
            <a:custGeom>
              <a:rect b="b" l="l" r="r" t="t"/>
              <a:pathLst>
                <a:path extrusionOk="0" h="310" w="1013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63"/>
            <p:cNvSpPr/>
            <p:nvPr/>
          </p:nvSpPr>
          <p:spPr>
            <a:xfrm>
              <a:off x="1020624" y="2532898"/>
              <a:ext cx="32241" cy="10248"/>
            </a:xfrm>
            <a:custGeom>
              <a:rect b="b" l="l" r="r" t="t"/>
              <a:pathLst>
                <a:path extrusionOk="0" h="322" w="1013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3"/>
            <p:cNvSpPr/>
            <p:nvPr/>
          </p:nvSpPr>
          <p:spPr>
            <a:xfrm>
              <a:off x="1020624" y="2562052"/>
              <a:ext cx="32241" cy="9898"/>
            </a:xfrm>
            <a:custGeom>
              <a:rect b="b" l="l" r="r" t="t"/>
              <a:pathLst>
                <a:path extrusionOk="0" h="311" w="1013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0" name="Google Shape;10230;p63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0231" name="Google Shape;10231;p63"/>
            <p:cNvSpPr/>
            <p:nvPr/>
          </p:nvSpPr>
          <p:spPr>
            <a:xfrm>
              <a:off x="6644957" y="2456353"/>
              <a:ext cx="371395" cy="203123"/>
            </a:xfrm>
            <a:custGeom>
              <a:rect b="b" l="l" r="r" t="t"/>
              <a:pathLst>
                <a:path extrusionOk="0" h="6382" w="11669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63"/>
            <p:cNvSpPr/>
            <p:nvPr/>
          </p:nvSpPr>
          <p:spPr>
            <a:xfrm>
              <a:off x="6761668" y="2549194"/>
              <a:ext cx="139850" cy="186064"/>
            </a:xfrm>
            <a:custGeom>
              <a:rect b="b" l="l" r="r" t="t"/>
              <a:pathLst>
                <a:path extrusionOk="0" h="5846" w="4394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3"/>
            <p:cNvSpPr/>
            <p:nvPr/>
          </p:nvSpPr>
          <p:spPr>
            <a:xfrm>
              <a:off x="6802216" y="2625357"/>
              <a:ext cx="58754" cy="75431"/>
            </a:xfrm>
            <a:custGeom>
              <a:rect b="b" l="l" r="r" t="t"/>
              <a:pathLst>
                <a:path extrusionOk="0" h="2370" w="1846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63"/>
            <p:cNvSpPr/>
            <p:nvPr/>
          </p:nvSpPr>
          <p:spPr>
            <a:xfrm>
              <a:off x="6802216" y="2480828"/>
              <a:ext cx="47009" cy="33132"/>
            </a:xfrm>
            <a:custGeom>
              <a:rect b="b" l="l" r="r" t="t"/>
              <a:pathLst>
                <a:path extrusionOk="0" h="1041" w="1477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63"/>
            <p:cNvSpPr/>
            <p:nvPr/>
          </p:nvSpPr>
          <p:spPr>
            <a:xfrm>
              <a:off x="6895439" y="2517112"/>
              <a:ext cx="36793" cy="32114"/>
            </a:xfrm>
            <a:custGeom>
              <a:rect b="b" l="l" r="r" t="t"/>
              <a:pathLst>
                <a:path extrusionOk="0" h="1009" w="1156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6" name="Google Shape;10236;p63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0237" name="Google Shape;10237;p63"/>
            <p:cNvSpPr/>
            <p:nvPr/>
          </p:nvSpPr>
          <p:spPr>
            <a:xfrm>
              <a:off x="5388757" y="2414659"/>
              <a:ext cx="260349" cy="362292"/>
            </a:xfrm>
            <a:custGeom>
              <a:rect b="b" l="l" r="r" t="t"/>
              <a:pathLst>
                <a:path extrusionOk="0" h="11383" w="818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63"/>
            <p:cNvSpPr/>
            <p:nvPr/>
          </p:nvSpPr>
          <p:spPr>
            <a:xfrm>
              <a:off x="5513425" y="2437384"/>
              <a:ext cx="10248" cy="10280"/>
            </a:xfrm>
            <a:custGeom>
              <a:rect b="b" l="l" r="r" t="t"/>
              <a:pathLst>
                <a:path extrusionOk="0" h="323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63"/>
            <p:cNvSpPr/>
            <p:nvPr/>
          </p:nvSpPr>
          <p:spPr>
            <a:xfrm>
              <a:off x="5411100" y="2460140"/>
              <a:ext cx="214517" cy="283106"/>
            </a:xfrm>
            <a:custGeom>
              <a:rect b="b" l="l" r="r" t="t"/>
              <a:pathLst>
                <a:path extrusionOk="0" h="8895" w="674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3"/>
            <p:cNvSpPr/>
            <p:nvPr/>
          </p:nvSpPr>
          <p:spPr>
            <a:xfrm>
              <a:off x="5439904" y="2488562"/>
              <a:ext cx="78837" cy="106495"/>
            </a:xfrm>
            <a:custGeom>
              <a:rect b="b" l="l" r="r" t="t"/>
              <a:pathLst>
                <a:path extrusionOk="0" h="3346" w="2477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63"/>
            <p:cNvSpPr/>
            <p:nvPr/>
          </p:nvSpPr>
          <p:spPr>
            <a:xfrm>
              <a:off x="5530103" y="2494228"/>
              <a:ext cx="67856" cy="33005"/>
            </a:xfrm>
            <a:custGeom>
              <a:rect b="b" l="l" r="r" t="t"/>
              <a:pathLst>
                <a:path extrusionOk="0" h="1037" w="2132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63"/>
            <p:cNvSpPr/>
            <p:nvPr/>
          </p:nvSpPr>
          <p:spPr>
            <a:xfrm>
              <a:off x="5530103" y="2539709"/>
              <a:ext cx="67092" cy="10248"/>
            </a:xfrm>
            <a:custGeom>
              <a:rect b="b" l="l" r="r" t="t"/>
              <a:pathLst>
                <a:path extrusionOk="0" h="322" w="2108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63"/>
            <p:cNvSpPr/>
            <p:nvPr/>
          </p:nvSpPr>
          <p:spPr>
            <a:xfrm>
              <a:off x="5530103" y="2562434"/>
              <a:ext cx="32973" cy="10280"/>
            </a:xfrm>
            <a:custGeom>
              <a:rect b="b" l="l" r="r" t="t"/>
              <a:pathLst>
                <a:path extrusionOk="0" h="323" w="1036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3"/>
            <p:cNvSpPr/>
            <p:nvPr/>
          </p:nvSpPr>
          <p:spPr>
            <a:xfrm>
              <a:off x="5439522" y="2607534"/>
              <a:ext cx="158437" cy="10280"/>
            </a:xfrm>
            <a:custGeom>
              <a:rect b="b" l="l" r="r" t="t"/>
              <a:pathLst>
                <a:path extrusionOk="0" h="323" w="4978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63"/>
            <p:cNvSpPr/>
            <p:nvPr/>
          </p:nvSpPr>
          <p:spPr>
            <a:xfrm>
              <a:off x="5439522" y="2630258"/>
              <a:ext cx="22025" cy="10280"/>
            </a:xfrm>
            <a:custGeom>
              <a:rect b="b" l="l" r="r" t="t"/>
              <a:pathLst>
                <a:path extrusionOk="0" h="323" w="692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63"/>
            <p:cNvSpPr/>
            <p:nvPr/>
          </p:nvSpPr>
          <p:spPr>
            <a:xfrm>
              <a:off x="5439522" y="2698497"/>
              <a:ext cx="22025" cy="10248"/>
            </a:xfrm>
            <a:custGeom>
              <a:rect b="b" l="l" r="r" t="t"/>
              <a:pathLst>
                <a:path extrusionOk="0" h="322" w="69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63"/>
            <p:cNvSpPr/>
            <p:nvPr/>
          </p:nvSpPr>
          <p:spPr>
            <a:xfrm>
              <a:off x="5439522" y="2675740"/>
              <a:ext cx="22025" cy="10280"/>
            </a:xfrm>
            <a:custGeom>
              <a:rect b="b" l="l" r="r" t="t"/>
              <a:pathLst>
                <a:path extrusionOk="0" h="323" w="692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63"/>
            <p:cNvSpPr/>
            <p:nvPr/>
          </p:nvSpPr>
          <p:spPr>
            <a:xfrm>
              <a:off x="5439522" y="2653015"/>
              <a:ext cx="22025" cy="10248"/>
            </a:xfrm>
            <a:custGeom>
              <a:rect b="b" l="l" r="r" t="t"/>
              <a:pathLst>
                <a:path extrusionOk="0" h="322" w="69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63"/>
            <p:cNvSpPr/>
            <p:nvPr/>
          </p:nvSpPr>
          <p:spPr>
            <a:xfrm>
              <a:off x="5473641" y="2630258"/>
              <a:ext cx="44718" cy="10280"/>
            </a:xfrm>
            <a:custGeom>
              <a:rect b="b" l="l" r="r" t="t"/>
              <a:pathLst>
                <a:path extrusionOk="0" h="323" w="1405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63"/>
            <p:cNvSpPr/>
            <p:nvPr/>
          </p:nvSpPr>
          <p:spPr>
            <a:xfrm>
              <a:off x="5473641" y="2698497"/>
              <a:ext cx="67474" cy="10248"/>
            </a:xfrm>
            <a:custGeom>
              <a:rect b="b" l="l" r="r" t="t"/>
              <a:pathLst>
                <a:path extrusionOk="0" h="322" w="212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3"/>
            <p:cNvSpPr/>
            <p:nvPr/>
          </p:nvSpPr>
          <p:spPr>
            <a:xfrm>
              <a:off x="5473641" y="2675740"/>
              <a:ext cx="44718" cy="10280"/>
            </a:xfrm>
            <a:custGeom>
              <a:rect b="b" l="l" r="r" t="t"/>
              <a:pathLst>
                <a:path extrusionOk="0" h="323" w="1405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3"/>
            <p:cNvSpPr/>
            <p:nvPr/>
          </p:nvSpPr>
          <p:spPr>
            <a:xfrm>
              <a:off x="5473641" y="2653015"/>
              <a:ext cx="67474" cy="10248"/>
            </a:xfrm>
            <a:custGeom>
              <a:rect b="b" l="l" r="r" t="t"/>
              <a:pathLst>
                <a:path extrusionOk="0" h="322" w="212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63"/>
            <p:cNvSpPr/>
            <p:nvPr/>
          </p:nvSpPr>
          <p:spPr>
            <a:xfrm>
              <a:off x="5558525" y="2653015"/>
              <a:ext cx="39434" cy="10248"/>
            </a:xfrm>
            <a:custGeom>
              <a:rect b="b" l="l" r="r" t="t"/>
              <a:pathLst>
                <a:path extrusionOk="0" h="322" w="1239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63"/>
            <p:cNvSpPr/>
            <p:nvPr/>
          </p:nvSpPr>
          <p:spPr>
            <a:xfrm>
              <a:off x="5558525" y="2630258"/>
              <a:ext cx="39434" cy="10280"/>
            </a:xfrm>
            <a:custGeom>
              <a:rect b="b" l="l" r="r" t="t"/>
              <a:pathLst>
                <a:path extrusionOk="0" h="323" w="1239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3"/>
            <p:cNvSpPr/>
            <p:nvPr/>
          </p:nvSpPr>
          <p:spPr>
            <a:xfrm>
              <a:off x="5558525" y="2675740"/>
              <a:ext cx="39434" cy="10280"/>
            </a:xfrm>
            <a:custGeom>
              <a:rect b="b" l="l" r="r" t="t"/>
              <a:pathLst>
                <a:path extrusionOk="0" h="323" w="1239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63"/>
            <p:cNvSpPr/>
            <p:nvPr/>
          </p:nvSpPr>
          <p:spPr>
            <a:xfrm>
              <a:off x="5558525" y="2698497"/>
              <a:ext cx="39434" cy="10248"/>
            </a:xfrm>
            <a:custGeom>
              <a:rect b="b" l="l" r="r" t="t"/>
              <a:pathLst>
                <a:path extrusionOk="0" h="322" w="1239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7" name="Google Shape;10257;p63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0258" name="Google Shape;10258;p63"/>
            <p:cNvSpPr/>
            <p:nvPr/>
          </p:nvSpPr>
          <p:spPr>
            <a:xfrm>
              <a:off x="3567142" y="2905757"/>
              <a:ext cx="348288" cy="340331"/>
            </a:xfrm>
            <a:custGeom>
              <a:rect b="b" l="l" r="r" t="t"/>
              <a:pathLst>
                <a:path extrusionOk="0" h="10693" w="10943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3"/>
            <p:cNvSpPr/>
            <p:nvPr/>
          </p:nvSpPr>
          <p:spPr>
            <a:xfrm>
              <a:off x="3819534" y="3034977"/>
              <a:ext cx="73903" cy="48919"/>
            </a:xfrm>
            <a:custGeom>
              <a:rect b="b" l="l" r="r" t="t"/>
              <a:pathLst>
                <a:path extrusionOk="0" h="1537" w="2322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3"/>
            <p:cNvSpPr/>
            <p:nvPr/>
          </p:nvSpPr>
          <p:spPr>
            <a:xfrm>
              <a:off x="3728571" y="3036123"/>
              <a:ext cx="67506" cy="45895"/>
            </a:xfrm>
            <a:custGeom>
              <a:rect b="b" l="l" r="r" t="t"/>
              <a:pathLst>
                <a:path extrusionOk="0" h="1442" w="2121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63"/>
            <p:cNvSpPr/>
            <p:nvPr/>
          </p:nvSpPr>
          <p:spPr>
            <a:xfrm>
              <a:off x="3724783" y="3091439"/>
              <a:ext cx="170946" cy="30745"/>
            </a:xfrm>
            <a:custGeom>
              <a:rect b="b" l="l" r="r" t="t"/>
              <a:pathLst>
                <a:path extrusionOk="0" h="966" w="5371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63"/>
            <p:cNvSpPr/>
            <p:nvPr/>
          </p:nvSpPr>
          <p:spPr>
            <a:xfrm>
              <a:off x="3597092" y="2940799"/>
              <a:ext cx="40580" cy="30936"/>
            </a:xfrm>
            <a:custGeom>
              <a:rect b="b" l="l" r="r" t="t"/>
              <a:pathLst>
                <a:path extrusionOk="0" h="972" w="1275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3" name="Google Shape;10263;p63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0264" name="Google Shape;10264;p63"/>
            <p:cNvSpPr/>
            <p:nvPr/>
          </p:nvSpPr>
          <p:spPr>
            <a:xfrm>
              <a:off x="7967103" y="2584427"/>
              <a:ext cx="111810" cy="192525"/>
            </a:xfrm>
            <a:custGeom>
              <a:rect b="b" l="l" r="r" t="t"/>
              <a:pathLst>
                <a:path extrusionOk="0" h="6049" w="3513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3"/>
            <p:cNvSpPr/>
            <p:nvPr/>
          </p:nvSpPr>
          <p:spPr>
            <a:xfrm>
              <a:off x="7989446" y="2750789"/>
              <a:ext cx="10280" cy="26162"/>
            </a:xfrm>
            <a:custGeom>
              <a:rect b="b" l="l" r="r" t="t"/>
              <a:pathLst>
                <a:path extrusionOk="0" h="822" w="323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3"/>
            <p:cNvSpPr/>
            <p:nvPr/>
          </p:nvSpPr>
          <p:spPr>
            <a:xfrm>
              <a:off x="8045908" y="2750789"/>
              <a:ext cx="10662" cy="26162"/>
            </a:xfrm>
            <a:custGeom>
              <a:rect b="b" l="l" r="r" t="t"/>
              <a:pathLst>
                <a:path extrusionOk="0" h="822" w="335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63"/>
            <p:cNvSpPr/>
            <p:nvPr/>
          </p:nvSpPr>
          <p:spPr>
            <a:xfrm>
              <a:off x="8073184" y="2595789"/>
              <a:ext cx="136858" cy="112956"/>
            </a:xfrm>
            <a:custGeom>
              <a:rect b="b" l="l" r="r" t="t"/>
              <a:pathLst>
                <a:path extrusionOk="0" h="3549" w="430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63"/>
            <p:cNvSpPr/>
            <p:nvPr/>
          </p:nvSpPr>
          <p:spPr>
            <a:xfrm>
              <a:off x="8085310" y="2415041"/>
              <a:ext cx="112956" cy="169036"/>
            </a:xfrm>
            <a:custGeom>
              <a:rect b="b" l="l" r="r" t="t"/>
              <a:pathLst>
                <a:path extrusionOk="0" h="5311" w="3549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3"/>
            <p:cNvSpPr/>
            <p:nvPr/>
          </p:nvSpPr>
          <p:spPr>
            <a:xfrm>
              <a:off x="8108449" y="2557501"/>
              <a:ext cx="10248" cy="26194"/>
            </a:xfrm>
            <a:custGeom>
              <a:rect b="b" l="l" r="r" t="t"/>
              <a:pathLst>
                <a:path extrusionOk="0" h="823" w="322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3"/>
            <p:cNvSpPr/>
            <p:nvPr/>
          </p:nvSpPr>
          <p:spPr>
            <a:xfrm>
              <a:off x="8165293" y="2557501"/>
              <a:ext cx="10248" cy="26194"/>
            </a:xfrm>
            <a:custGeom>
              <a:rect b="b" l="l" r="r" t="t"/>
              <a:pathLst>
                <a:path extrusionOk="0" h="823" w="322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3"/>
            <p:cNvSpPr/>
            <p:nvPr/>
          </p:nvSpPr>
          <p:spPr>
            <a:xfrm>
              <a:off x="8238432" y="2635956"/>
              <a:ext cx="45481" cy="15946"/>
            </a:xfrm>
            <a:custGeom>
              <a:rect b="b" l="l" r="r" t="t"/>
              <a:pathLst>
                <a:path extrusionOk="0" h="501" w="1429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63"/>
            <p:cNvSpPr/>
            <p:nvPr/>
          </p:nvSpPr>
          <p:spPr>
            <a:xfrm>
              <a:off x="8198998" y="2607534"/>
              <a:ext cx="123968" cy="169036"/>
            </a:xfrm>
            <a:custGeom>
              <a:rect b="b" l="l" r="r" t="t"/>
              <a:pathLst>
                <a:path extrusionOk="0" h="5311" w="3895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3"/>
            <p:cNvSpPr/>
            <p:nvPr/>
          </p:nvSpPr>
          <p:spPr>
            <a:xfrm>
              <a:off x="8222137" y="2743946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3"/>
            <p:cNvSpPr/>
            <p:nvPr/>
          </p:nvSpPr>
          <p:spPr>
            <a:xfrm>
              <a:off x="8289579" y="2743946"/>
              <a:ext cx="10630" cy="33005"/>
            </a:xfrm>
            <a:custGeom>
              <a:rect b="b" l="l" r="r" t="t"/>
              <a:pathLst>
                <a:path extrusionOk="0" h="1037" w="334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5" name="Google Shape;10275;p63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0276" name="Google Shape;10276;p63"/>
            <p:cNvSpPr/>
            <p:nvPr/>
          </p:nvSpPr>
          <p:spPr>
            <a:xfrm>
              <a:off x="7687816" y="2443081"/>
              <a:ext cx="45481" cy="15946"/>
            </a:xfrm>
            <a:custGeom>
              <a:rect b="b" l="l" r="r" t="t"/>
              <a:pathLst>
                <a:path extrusionOk="0" h="501" w="142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3"/>
            <p:cNvSpPr/>
            <p:nvPr/>
          </p:nvSpPr>
          <p:spPr>
            <a:xfrm>
              <a:off x="7648764" y="2414659"/>
              <a:ext cx="123204" cy="168654"/>
            </a:xfrm>
            <a:custGeom>
              <a:rect b="b" l="l" r="r" t="t"/>
              <a:pathLst>
                <a:path extrusionOk="0" h="5299" w="3871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3"/>
            <p:cNvSpPr/>
            <p:nvPr/>
          </p:nvSpPr>
          <p:spPr>
            <a:xfrm>
              <a:off x="7670757" y="2551072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63"/>
            <p:cNvSpPr/>
            <p:nvPr/>
          </p:nvSpPr>
          <p:spPr>
            <a:xfrm>
              <a:off x="7738963" y="2551072"/>
              <a:ext cx="10280" cy="33005"/>
            </a:xfrm>
            <a:custGeom>
              <a:rect b="b" l="l" r="r" t="t"/>
              <a:pathLst>
                <a:path extrusionOk="0" h="1037" w="323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63"/>
            <p:cNvSpPr/>
            <p:nvPr/>
          </p:nvSpPr>
          <p:spPr>
            <a:xfrm>
              <a:off x="7568432" y="2635956"/>
              <a:ext cx="45513" cy="15946"/>
            </a:xfrm>
            <a:custGeom>
              <a:rect b="b" l="l" r="r" t="t"/>
              <a:pathLst>
                <a:path extrusionOk="0" h="501" w="143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3"/>
            <p:cNvSpPr/>
            <p:nvPr/>
          </p:nvSpPr>
          <p:spPr>
            <a:xfrm>
              <a:off x="7529411" y="2607916"/>
              <a:ext cx="123172" cy="168654"/>
            </a:xfrm>
            <a:custGeom>
              <a:rect b="b" l="l" r="r" t="t"/>
              <a:pathLst>
                <a:path extrusionOk="0" h="5299" w="387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3"/>
            <p:cNvSpPr/>
            <p:nvPr/>
          </p:nvSpPr>
          <p:spPr>
            <a:xfrm>
              <a:off x="7551754" y="2743946"/>
              <a:ext cx="10280" cy="33005"/>
            </a:xfrm>
            <a:custGeom>
              <a:rect b="b" l="l" r="r" t="t"/>
              <a:pathLst>
                <a:path extrusionOk="0" h="1037" w="323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3"/>
            <p:cNvSpPr/>
            <p:nvPr/>
          </p:nvSpPr>
          <p:spPr>
            <a:xfrm>
              <a:off x="7619610" y="2743946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3"/>
            <p:cNvSpPr/>
            <p:nvPr/>
          </p:nvSpPr>
          <p:spPr>
            <a:xfrm>
              <a:off x="7773464" y="2584427"/>
              <a:ext cx="111810" cy="192525"/>
            </a:xfrm>
            <a:custGeom>
              <a:rect b="b" l="l" r="r" t="t"/>
              <a:pathLst>
                <a:path extrusionOk="0" h="6049" w="3513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3"/>
            <p:cNvSpPr/>
            <p:nvPr/>
          </p:nvSpPr>
          <p:spPr>
            <a:xfrm>
              <a:off x="7795043" y="2750789"/>
              <a:ext cx="11012" cy="26162"/>
            </a:xfrm>
            <a:custGeom>
              <a:rect b="b" l="l" r="r" t="t"/>
              <a:pathLst>
                <a:path extrusionOk="0" h="822" w="346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3"/>
            <p:cNvSpPr/>
            <p:nvPr/>
          </p:nvSpPr>
          <p:spPr>
            <a:xfrm>
              <a:off x="7851887" y="2750789"/>
              <a:ext cx="10662" cy="26162"/>
            </a:xfrm>
            <a:custGeom>
              <a:rect b="b" l="l" r="r" t="t"/>
              <a:pathLst>
                <a:path extrusionOk="0" h="822" w="335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63"/>
            <p:cNvSpPr/>
            <p:nvPr/>
          </p:nvSpPr>
          <p:spPr>
            <a:xfrm>
              <a:off x="7641189" y="2595789"/>
              <a:ext cx="136826" cy="113147"/>
            </a:xfrm>
            <a:custGeom>
              <a:rect b="b" l="l" r="r" t="t"/>
              <a:pathLst>
                <a:path extrusionOk="0" h="3555" w="4299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8" name="Google Shape;10288;p63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0289" name="Google Shape;10289;p63"/>
            <p:cNvSpPr/>
            <p:nvPr/>
          </p:nvSpPr>
          <p:spPr>
            <a:xfrm>
              <a:off x="6032946" y="2474145"/>
              <a:ext cx="56112" cy="20115"/>
            </a:xfrm>
            <a:custGeom>
              <a:rect b="b" l="l" r="r" t="t"/>
              <a:pathLst>
                <a:path extrusionOk="0" h="632" w="1763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3"/>
            <p:cNvSpPr/>
            <p:nvPr/>
          </p:nvSpPr>
          <p:spPr>
            <a:xfrm>
              <a:off x="5733194" y="2431718"/>
              <a:ext cx="446826" cy="327059"/>
            </a:xfrm>
            <a:custGeom>
              <a:rect b="b" l="l" r="r" t="t"/>
              <a:pathLst>
                <a:path extrusionOk="0" h="10276" w="14039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3"/>
            <p:cNvSpPr/>
            <p:nvPr/>
          </p:nvSpPr>
          <p:spPr>
            <a:xfrm>
              <a:off x="6019323" y="2641653"/>
              <a:ext cx="13272" cy="13272"/>
            </a:xfrm>
            <a:custGeom>
              <a:rect b="b" l="l" r="r" t="t"/>
              <a:pathLst>
                <a:path extrusionOk="0" h="417" w="417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2" name="Google Shape;10292;p63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0293" name="Google Shape;10293;p63"/>
            <p:cNvSpPr/>
            <p:nvPr/>
          </p:nvSpPr>
          <p:spPr>
            <a:xfrm>
              <a:off x="4876780" y="2455589"/>
              <a:ext cx="407774" cy="319103"/>
            </a:xfrm>
            <a:custGeom>
              <a:rect b="b" l="l" r="r" t="t"/>
              <a:pathLst>
                <a:path extrusionOk="0" h="10026" w="12812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63"/>
            <p:cNvSpPr/>
            <p:nvPr/>
          </p:nvSpPr>
          <p:spPr>
            <a:xfrm>
              <a:off x="5017012" y="2666287"/>
              <a:ext cx="25016" cy="12158"/>
            </a:xfrm>
            <a:custGeom>
              <a:rect b="b" l="l" r="r" t="t"/>
              <a:pathLst>
                <a:path extrusionOk="0" h="382" w="786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63"/>
            <p:cNvSpPr/>
            <p:nvPr/>
          </p:nvSpPr>
          <p:spPr>
            <a:xfrm>
              <a:off x="5068159" y="2418064"/>
              <a:ext cx="203155" cy="198222"/>
            </a:xfrm>
            <a:custGeom>
              <a:rect b="b" l="l" r="r" t="t"/>
              <a:pathLst>
                <a:path extrusionOk="0" h="6228" w="6383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3"/>
            <p:cNvSpPr/>
            <p:nvPr/>
          </p:nvSpPr>
          <p:spPr>
            <a:xfrm>
              <a:off x="5106415" y="2456353"/>
              <a:ext cx="31509" cy="12158"/>
            </a:xfrm>
            <a:custGeom>
              <a:rect b="b" l="l" r="r" t="t"/>
              <a:pathLst>
                <a:path extrusionOk="0" h="382" w="99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63"/>
            <p:cNvSpPr/>
            <p:nvPr/>
          </p:nvSpPr>
          <p:spPr>
            <a:xfrm>
              <a:off x="5151133" y="2456353"/>
              <a:ext cx="82274" cy="12158"/>
            </a:xfrm>
            <a:custGeom>
              <a:rect b="b" l="l" r="r" t="t"/>
              <a:pathLst>
                <a:path extrusionOk="0" h="382" w="2585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63"/>
            <p:cNvSpPr/>
            <p:nvPr/>
          </p:nvSpPr>
          <p:spPr>
            <a:xfrm>
              <a:off x="5106415" y="2488180"/>
              <a:ext cx="126992" cy="12158"/>
            </a:xfrm>
            <a:custGeom>
              <a:rect b="b" l="l" r="r" t="t"/>
              <a:pathLst>
                <a:path extrusionOk="0" h="382" w="399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63"/>
            <p:cNvSpPr/>
            <p:nvPr/>
          </p:nvSpPr>
          <p:spPr>
            <a:xfrm>
              <a:off x="5106415" y="2519626"/>
              <a:ext cx="82656" cy="12540"/>
            </a:xfrm>
            <a:custGeom>
              <a:rect b="b" l="l" r="r" t="t"/>
              <a:pathLst>
                <a:path extrusionOk="0" h="394" w="2597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63"/>
            <p:cNvSpPr/>
            <p:nvPr/>
          </p:nvSpPr>
          <p:spPr>
            <a:xfrm>
              <a:off x="5202312" y="2519626"/>
              <a:ext cx="31095" cy="12540"/>
            </a:xfrm>
            <a:custGeom>
              <a:rect b="b" l="l" r="r" t="t"/>
              <a:pathLst>
                <a:path extrusionOk="0" h="394" w="977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1" name="Google Shape;10301;p63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0302" name="Google Shape;10302;p63"/>
            <p:cNvSpPr/>
            <p:nvPr/>
          </p:nvSpPr>
          <p:spPr>
            <a:xfrm>
              <a:off x="7204643" y="2603364"/>
              <a:ext cx="123586" cy="107641"/>
            </a:xfrm>
            <a:custGeom>
              <a:rect b="b" l="l" r="r" t="t"/>
              <a:pathLst>
                <a:path extrusionOk="0" h="3382" w="3883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63"/>
            <p:cNvSpPr/>
            <p:nvPr/>
          </p:nvSpPr>
          <p:spPr>
            <a:xfrm>
              <a:off x="7203147" y="2410871"/>
              <a:ext cx="133421" cy="178902"/>
            </a:xfrm>
            <a:custGeom>
              <a:rect b="b" l="l" r="r" t="t"/>
              <a:pathLst>
                <a:path extrusionOk="0" h="5621" w="4192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3"/>
            <p:cNvSpPr/>
            <p:nvPr/>
          </p:nvSpPr>
          <p:spPr>
            <a:xfrm>
              <a:off x="7334245" y="2602600"/>
              <a:ext cx="134949" cy="179284"/>
            </a:xfrm>
            <a:custGeom>
              <a:rect b="b" l="l" r="r" t="t"/>
              <a:pathLst>
                <a:path extrusionOk="0" h="5633" w="424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63"/>
            <p:cNvSpPr/>
            <p:nvPr/>
          </p:nvSpPr>
          <p:spPr>
            <a:xfrm>
              <a:off x="7070872" y="2602600"/>
              <a:ext cx="134949" cy="179284"/>
            </a:xfrm>
            <a:custGeom>
              <a:rect b="b" l="l" r="r" t="t"/>
              <a:pathLst>
                <a:path extrusionOk="0" h="5633" w="424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06" name="Google Shape;10306;p63"/>
          <p:cNvSpPr/>
          <p:nvPr/>
        </p:nvSpPr>
        <p:spPr>
          <a:xfrm>
            <a:off x="6238328" y="2433596"/>
            <a:ext cx="316461" cy="324036"/>
          </a:xfrm>
          <a:custGeom>
            <a:rect b="b" l="l" r="r" t="t"/>
            <a:pathLst>
              <a:path extrusionOk="0" h="10181" w="9943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07" name="Google Shape;10307;p63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0308" name="Google Shape;10308;p63"/>
            <p:cNvSpPr/>
            <p:nvPr/>
          </p:nvSpPr>
          <p:spPr>
            <a:xfrm>
              <a:off x="5364123" y="3021546"/>
              <a:ext cx="58372" cy="18396"/>
            </a:xfrm>
            <a:custGeom>
              <a:rect b="b" l="l" r="r" t="t"/>
              <a:pathLst>
                <a:path extrusionOk="0" h="578" w="1834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63"/>
            <p:cNvSpPr/>
            <p:nvPr/>
          </p:nvSpPr>
          <p:spPr>
            <a:xfrm>
              <a:off x="5346681" y="3151338"/>
              <a:ext cx="11012" cy="39052"/>
            </a:xfrm>
            <a:custGeom>
              <a:rect b="b" l="l" r="r" t="t"/>
              <a:pathLst>
                <a:path extrusionOk="0" h="1227" w="346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63"/>
            <p:cNvSpPr/>
            <p:nvPr/>
          </p:nvSpPr>
          <p:spPr>
            <a:xfrm>
              <a:off x="5318259" y="2988763"/>
              <a:ext cx="149717" cy="202773"/>
            </a:xfrm>
            <a:custGeom>
              <a:rect b="b" l="l" r="r" t="t"/>
              <a:pathLst>
                <a:path extrusionOk="0" h="6371" w="4704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3"/>
            <p:cNvSpPr/>
            <p:nvPr/>
          </p:nvSpPr>
          <p:spPr>
            <a:xfrm>
              <a:off x="5548658" y="2982111"/>
              <a:ext cx="140614" cy="208279"/>
            </a:xfrm>
            <a:custGeom>
              <a:rect b="b" l="l" r="r" t="t"/>
              <a:pathLst>
                <a:path extrusionOk="0" h="6544" w="4418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3"/>
            <p:cNvSpPr/>
            <p:nvPr/>
          </p:nvSpPr>
          <p:spPr>
            <a:xfrm>
              <a:off x="5655153" y="3157004"/>
              <a:ext cx="10630" cy="33387"/>
            </a:xfrm>
            <a:custGeom>
              <a:rect b="b" l="l" r="r" t="t"/>
              <a:pathLst>
                <a:path extrusionOk="0" h="1049" w="334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63"/>
            <p:cNvSpPr/>
            <p:nvPr/>
          </p:nvSpPr>
          <p:spPr>
            <a:xfrm>
              <a:off x="5497893" y="3174445"/>
              <a:ext cx="11012" cy="10248"/>
            </a:xfrm>
            <a:custGeom>
              <a:rect b="b" l="l" r="r" t="t"/>
              <a:pathLst>
                <a:path extrusionOk="0" h="322" w="346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63"/>
            <p:cNvSpPr/>
            <p:nvPr/>
          </p:nvSpPr>
          <p:spPr>
            <a:xfrm>
              <a:off x="5410718" y="3156972"/>
              <a:ext cx="74699" cy="45927"/>
            </a:xfrm>
            <a:custGeom>
              <a:rect b="b" l="l" r="r" t="t"/>
              <a:pathLst>
                <a:path extrusionOk="0" h="1443" w="2347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3"/>
            <p:cNvSpPr/>
            <p:nvPr/>
          </p:nvSpPr>
          <p:spPr>
            <a:xfrm>
              <a:off x="5521382" y="3156590"/>
              <a:ext cx="75049" cy="45163"/>
            </a:xfrm>
            <a:custGeom>
              <a:rect b="b" l="l" r="r" t="t"/>
              <a:pathLst>
                <a:path extrusionOk="0" h="1419" w="2358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6" name="Google Shape;10316;p63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0317" name="Google Shape;10317;p63"/>
            <p:cNvSpPr/>
            <p:nvPr/>
          </p:nvSpPr>
          <p:spPr>
            <a:xfrm>
              <a:off x="7073928" y="2905757"/>
              <a:ext cx="371395" cy="371809"/>
            </a:xfrm>
            <a:custGeom>
              <a:rect b="b" l="l" r="r" t="t"/>
              <a:pathLst>
                <a:path extrusionOk="0" h="11682" w="11669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63"/>
            <p:cNvSpPr/>
            <p:nvPr/>
          </p:nvSpPr>
          <p:spPr>
            <a:xfrm>
              <a:off x="7281188" y="3188513"/>
              <a:ext cx="65596" cy="48473"/>
            </a:xfrm>
            <a:custGeom>
              <a:rect b="b" l="l" r="r" t="t"/>
              <a:pathLst>
                <a:path extrusionOk="0" h="1523" w="2061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63"/>
            <p:cNvSpPr/>
            <p:nvPr/>
          </p:nvSpPr>
          <p:spPr>
            <a:xfrm>
              <a:off x="7252034" y="3168080"/>
              <a:ext cx="24634" cy="19287"/>
            </a:xfrm>
            <a:custGeom>
              <a:rect b="b" l="l" r="r" t="t"/>
              <a:pathLst>
                <a:path extrusionOk="0" h="606" w="774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0" name="Google Shape;10320;p63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0321" name="Google Shape;10321;p63"/>
            <p:cNvSpPr/>
            <p:nvPr/>
          </p:nvSpPr>
          <p:spPr>
            <a:xfrm>
              <a:off x="6229990" y="2978897"/>
              <a:ext cx="289567" cy="197840"/>
            </a:xfrm>
            <a:custGeom>
              <a:rect b="b" l="l" r="r" t="t"/>
              <a:pathLst>
                <a:path extrusionOk="0" h="6216" w="9098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63"/>
            <p:cNvSpPr/>
            <p:nvPr/>
          </p:nvSpPr>
          <p:spPr>
            <a:xfrm>
              <a:off x="6188327" y="2955408"/>
              <a:ext cx="371395" cy="272857"/>
            </a:xfrm>
            <a:custGeom>
              <a:rect b="b" l="l" r="r" t="t"/>
              <a:pathLst>
                <a:path extrusionOk="0" h="8573" w="11669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3" name="Google Shape;10323;p63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0324" name="Google Shape;10324;p63"/>
            <p:cNvSpPr/>
            <p:nvPr/>
          </p:nvSpPr>
          <p:spPr>
            <a:xfrm>
              <a:off x="7614677" y="3138830"/>
              <a:ext cx="79983" cy="138322"/>
            </a:xfrm>
            <a:custGeom>
              <a:rect b="b" l="l" r="r" t="t"/>
              <a:pathLst>
                <a:path extrusionOk="0" h="4346" w="2513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63"/>
            <p:cNvSpPr/>
            <p:nvPr/>
          </p:nvSpPr>
          <p:spPr>
            <a:xfrm>
              <a:off x="7707518" y="3138830"/>
              <a:ext cx="79983" cy="138322"/>
            </a:xfrm>
            <a:custGeom>
              <a:rect b="b" l="l" r="r" t="t"/>
              <a:pathLst>
                <a:path extrusionOk="0" h="4346" w="2513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63"/>
            <p:cNvSpPr/>
            <p:nvPr/>
          </p:nvSpPr>
          <p:spPr>
            <a:xfrm>
              <a:off x="7800740" y="3138830"/>
              <a:ext cx="80364" cy="138322"/>
            </a:xfrm>
            <a:custGeom>
              <a:rect b="b" l="l" r="r" t="t"/>
              <a:pathLst>
                <a:path extrusionOk="0" h="4346" w="2525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63"/>
            <p:cNvSpPr/>
            <p:nvPr/>
          </p:nvSpPr>
          <p:spPr>
            <a:xfrm>
              <a:off x="7521454" y="3138830"/>
              <a:ext cx="79983" cy="138322"/>
            </a:xfrm>
            <a:custGeom>
              <a:rect b="b" l="l" r="r" t="t"/>
              <a:pathLst>
                <a:path extrusionOk="0" h="4346" w="2513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63"/>
            <p:cNvSpPr/>
            <p:nvPr/>
          </p:nvSpPr>
          <p:spPr>
            <a:xfrm>
              <a:off x="7555923" y="2906139"/>
              <a:ext cx="289949" cy="219833"/>
            </a:xfrm>
            <a:custGeom>
              <a:rect b="b" l="l" r="r" t="t"/>
              <a:pathLst>
                <a:path extrusionOk="0" h="6907" w="911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9" name="Google Shape;10329;p63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330" name="Google Shape;10330;p63"/>
            <p:cNvSpPr/>
            <p:nvPr/>
          </p:nvSpPr>
          <p:spPr>
            <a:xfrm>
              <a:off x="5782845" y="3087651"/>
              <a:ext cx="301661" cy="189883"/>
            </a:xfrm>
            <a:custGeom>
              <a:rect b="b" l="l" r="r" t="t"/>
              <a:pathLst>
                <a:path extrusionOk="0" h="5966" w="9478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3"/>
            <p:cNvSpPr/>
            <p:nvPr/>
          </p:nvSpPr>
          <p:spPr>
            <a:xfrm>
              <a:off x="5868111" y="2906521"/>
              <a:ext cx="127724" cy="172823"/>
            </a:xfrm>
            <a:custGeom>
              <a:rect b="b" l="l" r="r" t="t"/>
              <a:pathLst>
                <a:path extrusionOk="0" h="5430" w="4013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3"/>
            <p:cNvSpPr/>
            <p:nvPr/>
          </p:nvSpPr>
          <p:spPr>
            <a:xfrm>
              <a:off x="5915088" y="3051655"/>
              <a:ext cx="34151" cy="10662"/>
            </a:xfrm>
            <a:custGeom>
              <a:rect b="b" l="l" r="r" t="t"/>
              <a:pathLst>
                <a:path extrusionOk="0" h="335" w="1073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3" name="Google Shape;10333;p63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334" name="Google Shape;10334;p63"/>
            <p:cNvSpPr/>
            <p:nvPr/>
          </p:nvSpPr>
          <p:spPr>
            <a:xfrm>
              <a:off x="6689292" y="3043093"/>
              <a:ext cx="92109" cy="30586"/>
            </a:xfrm>
            <a:custGeom>
              <a:rect b="b" l="l" r="r" t="t"/>
              <a:pathLst>
                <a:path extrusionOk="0" h="961" w="2894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63"/>
            <p:cNvSpPr/>
            <p:nvPr/>
          </p:nvSpPr>
          <p:spPr>
            <a:xfrm>
              <a:off x="6630539" y="2993315"/>
              <a:ext cx="208852" cy="273621"/>
            </a:xfrm>
            <a:custGeom>
              <a:rect b="b" l="l" r="r" t="t"/>
              <a:pathLst>
                <a:path extrusionOk="0" h="8597" w="6562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63"/>
            <p:cNvSpPr/>
            <p:nvPr/>
          </p:nvSpPr>
          <p:spPr>
            <a:xfrm>
              <a:off x="6665804" y="3232053"/>
              <a:ext cx="10630" cy="33737"/>
            </a:xfrm>
            <a:custGeom>
              <a:rect b="b" l="l" r="r" t="t"/>
              <a:pathLst>
                <a:path extrusionOk="0" h="1060" w="334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63"/>
            <p:cNvSpPr/>
            <p:nvPr/>
          </p:nvSpPr>
          <p:spPr>
            <a:xfrm>
              <a:off x="6793877" y="3232053"/>
              <a:ext cx="10248" cy="33737"/>
            </a:xfrm>
            <a:custGeom>
              <a:rect b="b" l="l" r="r" t="t"/>
              <a:pathLst>
                <a:path extrusionOk="0" h="1060" w="32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63"/>
            <p:cNvSpPr/>
            <p:nvPr/>
          </p:nvSpPr>
          <p:spPr>
            <a:xfrm>
              <a:off x="6828347" y="2952766"/>
              <a:ext cx="173969" cy="181162"/>
            </a:xfrm>
            <a:custGeom>
              <a:rect b="b" l="l" r="r" t="t"/>
              <a:pathLst>
                <a:path extrusionOk="0" h="5692" w="5466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63"/>
            <p:cNvSpPr/>
            <p:nvPr/>
          </p:nvSpPr>
          <p:spPr>
            <a:xfrm>
              <a:off x="6898463" y="2917502"/>
              <a:ext cx="34151" cy="104999"/>
            </a:xfrm>
            <a:custGeom>
              <a:rect b="b" l="l" r="r" t="t"/>
              <a:pathLst>
                <a:path extrusionOk="0" h="3299" w="1073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63"/>
            <p:cNvSpPr/>
            <p:nvPr/>
          </p:nvSpPr>
          <p:spPr>
            <a:xfrm>
              <a:off x="6898081" y="3028548"/>
              <a:ext cx="34151" cy="34119"/>
            </a:xfrm>
            <a:custGeom>
              <a:rect b="b" l="l" r="r" t="t"/>
              <a:pathLst>
                <a:path extrusionOk="0" h="1072" w="1073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1" name="Google Shape;10341;p63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342" name="Google Shape;10342;p63"/>
            <p:cNvSpPr/>
            <p:nvPr/>
          </p:nvSpPr>
          <p:spPr>
            <a:xfrm>
              <a:off x="2171474" y="3369229"/>
              <a:ext cx="408156" cy="343737"/>
            </a:xfrm>
            <a:custGeom>
              <a:rect b="b" l="l" r="r" t="t"/>
              <a:pathLst>
                <a:path extrusionOk="0" h="10800" w="12824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63"/>
            <p:cNvSpPr/>
            <p:nvPr/>
          </p:nvSpPr>
          <p:spPr>
            <a:xfrm>
              <a:off x="2292737" y="3477220"/>
              <a:ext cx="164898" cy="164866"/>
            </a:xfrm>
            <a:custGeom>
              <a:rect b="b" l="l" r="r" t="t"/>
              <a:pathLst>
                <a:path extrusionOk="0" h="5180" w="5181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63"/>
            <p:cNvSpPr/>
            <p:nvPr/>
          </p:nvSpPr>
          <p:spPr>
            <a:xfrm>
              <a:off x="2256358" y="3451503"/>
              <a:ext cx="188769" cy="177311"/>
            </a:xfrm>
            <a:custGeom>
              <a:rect b="b" l="l" r="r" t="t"/>
              <a:pathLst>
                <a:path extrusionOk="0" h="5571" w="5931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63"/>
            <p:cNvSpPr/>
            <p:nvPr/>
          </p:nvSpPr>
          <p:spPr>
            <a:xfrm>
              <a:off x="2305245" y="3491160"/>
              <a:ext cx="189151" cy="176706"/>
            </a:xfrm>
            <a:custGeom>
              <a:rect b="b" l="l" r="r" t="t"/>
              <a:pathLst>
                <a:path extrusionOk="0" h="5552" w="5943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6" name="Google Shape;10346;p63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347" name="Google Shape;10347;p63"/>
            <p:cNvSpPr/>
            <p:nvPr/>
          </p:nvSpPr>
          <p:spPr>
            <a:xfrm>
              <a:off x="5001830" y="2925108"/>
              <a:ext cx="113338" cy="150831"/>
            </a:xfrm>
            <a:custGeom>
              <a:rect b="b" l="l" r="r" t="t"/>
              <a:pathLst>
                <a:path extrusionOk="0" h="4739" w="3561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63"/>
            <p:cNvSpPr/>
            <p:nvPr/>
          </p:nvSpPr>
          <p:spPr>
            <a:xfrm>
              <a:off x="5102628" y="2933033"/>
              <a:ext cx="98188" cy="76991"/>
            </a:xfrm>
            <a:custGeom>
              <a:rect b="b" l="l" r="r" t="t"/>
              <a:pathLst>
                <a:path extrusionOk="0" h="2419" w="3085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63"/>
            <p:cNvSpPr/>
            <p:nvPr/>
          </p:nvSpPr>
          <p:spPr>
            <a:xfrm>
              <a:off x="4915832" y="2932492"/>
              <a:ext cx="98920" cy="77532"/>
            </a:xfrm>
            <a:custGeom>
              <a:rect b="b" l="l" r="r" t="t"/>
              <a:pathLst>
                <a:path extrusionOk="0" h="2436" w="3108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63"/>
            <p:cNvSpPr/>
            <p:nvPr/>
          </p:nvSpPr>
          <p:spPr>
            <a:xfrm>
              <a:off x="4915832" y="3174254"/>
              <a:ext cx="80746" cy="70689"/>
            </a:xfrm>
            <a:custGeom>
              <a:rect b="b" l="l" r="r" t="t"/>
              <a:pathLst>
                <a:path extrusionOk="0" h="2221" w="2537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63"/>
            <p:cNvSpPr/>
            <p:nvPr/>
          </p:nvSpPr>
          <p:spPr>
            <a:xfrm>
              <a:off x="5121215" y="3173936"/>
              <a:ext cx="79601" cy="69511"/>
            </a:xfrm>
            <a:custGeom>
              <a:rect b="b" l="l" r="r" t="t"/>
              <a:pathLst>
                <a:path extrusionOk="0" h="2184" w="2501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63"/>
            <p:cNvSpPr/>
            <p:nvPr/>
          </p:nvSpPr>
          <p:spPr>
            <a:xfrm>
              <a:off x="4891198" y="3016803"/>
              <a:ext cx="112956" cy="150831"/>
            </a:xfrm>
            <a:custGeom>
              <a:rect b="b" l="l" r="r" t="t"/>
              <a:pathLst>
                <a:path extrusionOk="0" h="4739" w="3549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63"/>
            <p:cNvSpPr/>
            <p:nvPr/>
          </p:nvSpPr>
          <p:spPr>
            <a:xfrm>
              <a:off x="5112876" y="3016803"/>
              <a:ext cx="112956" cy="150831"/>
            </a:xfrm>
            <a:custGeom>
              <a:rect b="b" l="l" r="r" t="t"/>
              <a:pathLst>
                <a:path extrusionOk="0" h="4739" w="3549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63"/>
            <p:cNvSpPr/>
            <p:nvPr/>
          </p:nvSpPr>
          <p:spPr>
            <a:xfrm>
              <a:off x="5001448" y="3108498"/>
              <a:ext cx="113338" cy="151244"/>
            </a:xfrm>
            <a:custGeom>
              <a:rect b="b" l="l" r="r" t="t"/>
              <a:pathLst>
                <a:path extrusionOk="0" h="4752" w="3561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5" name="Google Shape;10355;p63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356" name="Google Shape;10356;p63"/>
            <p:cNvSpPr/>
            <p:nvPr/>
          </p:nvSpPr>
          <p:spPr>
            <a:xfrm>
              <a:off x="8003100" y="3064545"/>
              <a:ext cx="10630" cy="14068"/>
            </a:xfrm>
            <a:custGeom>
              <a:rect b="b" l="l" r="r" t="t"/>
              <a:pathLst>
                <a:path extrusionOk="0" h="442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63"/>
            <p:cNvSpPr/>
            <p:nvPr/>
          </p:nvSpPr>
          <p:spPr>
            <a:xfrm>
              <a:off x="8003100" y="3046371"/>
              <a:ext cx="10630" cy="14418"/>
            </a:xfrm>
            <a:custGeom>
              <a:rect b="b" l="l" r="r" t="t"/>
              <a:pathLst>
                <a:path extrusionOk="0" h="453" w="334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63"/>
            <p:cNvSpPr/>
            <p:nvPr/>
          </p:nvSpPr>
          <p:spPr>
            <a:xfrm>
              <a:off x="8272519" y="3105093"/>
              <a:ext cx="10630" cy="14418"/>
            </a:xfrm>
            <a:custGeom>
              <a:rect b="b" l="l" r="r" t="t"/>
              <a:pathLst>
                <a:path extrusionOk="0" h="453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63"/>
            <p:cNvSpPr/>
            <p:nvPr/>
          </p:nvSpPr>
          <p:spPr>
            <a:xfrm>
              <a:off x="8272519" y="3123266"/>
              <a:ext cx="10630" cy="14068"/>
            </a:xfrm>
            <a:custGeom>
              <a:rect b="b" l="l" r="r" t="t"/>
              <a:pathLst>
                <a:path extrusionOk="0" h="442" w="334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3"/>
            <p:cNvSpPr/>
            <p:nvPr/>
          </p:nvSpPr>
          <p:spPr>
            <a:xfrm>
              <a:off x="7976174" y="2925108"/>
              <a:ext cx="334666" cy="334634"/>
            </a:xfrm>
            <a:custGeom>
              <a:rect b="b" l="l" r="r" t="t"/>
              <a:pathLst>
                <a:path extrusionOk="0" h="10514" w="10515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63"/>
            <p:cNvSpPr/>
            <p:nvPr/>
          </p:nvSpPr>
          <p:spPr>
            <a:xfrm>
              <a:off x="8116024" y="3221804"/>
              <a:ext cx="14036" cy="10280"/>
            </a:xfrm>
            <a:custGeom>
              <a:rect b="b" l="l" r="r" t="t"/>
              <a:pathLst>
                <a:path extrusionOk="0" h="323" w="441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63"/>
            <p:cNvSpPr/>
            <p:nvPr/>
          </p:nvSpPr>
          <p:spPr>
            <a:xfrm>
              <a:off x="8097818" y="3221804"/>
              <a:ext cx="14068" cy="10280"/>
            </a:xfrm>
            <a:custGeom>
              <a:rect b="b" l="l" r="r" t="t"/>
              <a:pathLst>
                <a:path extrusionOk="0" h="323" w="442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3"/>
            <p:cNvSpPr/>
            <p:nvPr/>
          </p:nvSpPr>
          <p:spPr>
            <a:xfrm>
              <a:off x="8156190" y="2951621"/>
              <a:ext cx="14036" cy="10630"/>
            </a:xfrm>
            <a:custGeom>
              <a:rect b="b" l="l" r="r" t="t"/>
              <a:pathLst>
                <a:path extrusionOk="0" h="334" w="44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3"/>
            <p:cNvSpPr/>
            <p:nvPr/>
          </p:nvSpPr>
          <p:spPr>
            <a:xfrm>
              <a:off x="8173982" y="2952385"/>
              <a:ext cx="14450" cy="10248"/>
            </a:xfrm>
            <a:custGeom>
              <a:rect b="b" l="l" r="r" t="t"/>
              <a:pathLst>
                <a:path extrusionOk="0" h="322" w="454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5" name="Google Shape;10365;p63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366" name="Google Shape;10366;p63"/>
            <p:cNvSpPr/>
            <p:nvPr/>
          </p:nvSpPr>
          <p:spPr>
            <a:xfrm>
              <a:off x="3091957" y="3374131"/>
              <a:ext cx="354717" cy="332757"/>
            </a:xfrm>
            <a:custGeom>
              <a:rect b="b" l="l" r="r" t="t"/>
              <a:pathLst>
                <a:path extrusionOk="0" h="10455" w="11145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63"/>
            <p:cNvSpPr/>
            <p:nvPr/>
          </p:nvSpPr>
          <p:spPr>
            <a:xfrm>
              <a:off x="3248835" y="3434380"/>
              <a:ext cx="40580" cy="40962"/>
            </a:xfrm>
            <a:custGeom>
              <a:rect b="b" l="l" r="r" t="t"/>
              <a:pathLst>
                <a:path extrusionOk="0" h="1287" w="1275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3"/>
            <p:cNvSpPr/>
            <p:nvPr/>
          </p:nvSpPr>
          <p:spPr>
            <a:xfrm>
              <a:off x="3183270" y="3524197"/>
              <a:ext cx="181544" cy="115629"/>
            </a:xfrm>
            <a:custGeom>
              <a:rect b="b" l="l" r="r" t="t"/>
              <a:pathLst>
                <a:path extrusionOk="0" h="3633" w="5704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63"/>
            <p:cNvSpPr/>
            <p:nvPr/>
          </p:nvSpPr>
          <p:spPr>
            <a:xfrm>
              <a:off x="3157872" y="3516050"/>
              <a:ext cx="34915" cy="33578"/>
            </a:xfrm>
            <a:custGeom>
              <a:rect b="b" l="l" r="r" t="t"/>
              <a:pathLst>
                <a:path extrusionOk="0" h="1055" w="1097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63"/>
            <p:cNvSpPr/>
            <p:nvPr/>
          </p:nvSpPr>
          <p:spPr>
            <a:xfrm>
              <a:off x="3351892" y="3605485"/>
              <a:ext cx="35297" cy="33578"/>
            </a:xfrm>
            <a:custGeom>
              <a:rect b="b" l="l" r="r" t="t"/>
              <a:pathLst>
                <a:path extrusionOk="0" h="1055" w="1109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3"/>
            <p:cNvSpPr/>
            <p:nvPr/>
          </p:nvSpPr>
          <p:spPr>
            <a:xfrm>
              <a:off x="3254882" y="3531231"/>
              <a:ext cx="35297" cy="33546"/>
            </a:xfrm>
            <a:custGeom>
              <a:rect b="b" l="l" r="r" t="t"/>
              <a:pathLst>
                <a:path extrusionOk="0" h="1054" w="1109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2" name="Google Shape;10372;p63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373" name="Google Shape;10373;p63"/>
            <p:cNvSpPr/>
            <p:nvPr/>
          </p:nvSpPr>
          <p:spPr>
            <a:xfrm>
              <a:off x="4134053" y="3446156"/>
              <a:ext cx="28454" cy="49269"/>
            </a:xfrm>
            <a:custGeom>
              <a:rect b="b" l="l" r="r" t="t"/>
              <a:pathLst>
                <a:path extrusionOk="0" h="1548" w="894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63"/>
            <p:cNvSpPr/>
            <p:nvPr/>
          </p:nvSpPr>
          <p:spPr>
            <a:xfrm>
              <a:off x="4188988" y="3398001"/>
              <a:ext cx="81510" cy="81510"/>
            </a:xfrm>
            <a:custGeom>
              <a:rect b="b" l="l" r="r" t="t"/>
              <a:pathLst>
                <a:path extrusionOk="0" h="2561" w="2561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63"/>
            <p:cNvSpPr/>
            <p:nvPr/>
          </p:nvSpPr>
          <p:spPr>
            <a:xfrm>
              <a:off x="4090863" y="3380210"/>
              <a:ext cx="195930" cy="146311"/>
            </a:xfrm>
            <a:custGeom>
              <a:rect b="b" l="l" r="r" t="t"/>
              <a:pathLst>
                <a:path extrusionOk="0" h="4597" w="6156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63"/>
            <p:cNvSpPr/>
            <p:nvPr/>
          </p:nvSpPr>
          <p:spPr>
            <a:xfrm>
              <a:off x="4215914" y="3415061"/>
              <a:ext cx="28072" cy="49301"/>
            </a:xfrm>
            <a:custGeom>
              <a:rect b="b" l="l" r="r" t="t"/>
              <a:pathLst>
                <a:path extrusionOk="0" h="1549" w="882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3"/>
            <p:cNvSpPr/>
            <p:nvPr/>
          </p:nvSpPr>
          <p:spPr>
            <a:xfrm>
              <a:off x="3988156" y="3495935"/>
              <a:ext cx="353954" cy="203155"/>
            </a:xfrm>
            <a:custGeom>
              <a:rect b="b" l="l" r="r" t="t"/>
              <a:pathLst>
                <a:path extrusionOk="0" h="6383" w="11121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8" name="Google Shape;10378;p63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379" name="Google Shape;10379;p63"/>
            <p:cNvSpPr/>
            <p:nvPr/>
          </p:nvSpPr>
          <p:spPr>
            <a:xfrm>
              <a:off x="3541011" y="3367320"/>
              <a:ext cx="347906" cy="346188"/>
            </a:xfrm>
            <a:custGeom>
              <a:rect b="b" l="l" r="r" t="t"/>
              <a:pathLst>
                <a:path extrusionOk="0" h="10877" w="10931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63"/>
            <p:cNvSpPr/>
            <p:nvPr/>
          </p:nvSpPr>
          <p:spPr>
            <a:xfrm>
              <a:off x="3658105" y="3389599"/>
              <a:ext cx="208820" cy="199431"/>
            </a:xfrm>
            <a:custGeom>
              <a:rect b="b" l="l" r="r" t="t"/>
              <a:pathLst>
                <a:path extrusionOk="0" h="6266" w="6561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63"/>
            <p:cNvSpPr/>
            <p:nvPr/>
          </p:nvSpPr>
          <p:spPr>
            <a:xfrm>
              <a:off x="3720614" y="3426805"/>
              <a:ext cx="95164" cy="116011"/>
            </a:xfrm>
            <a:custGeom>
              <a:rect b="b" l="l" r="r" t="t"/>
              <a:pathLst>
                <a:path extrusionOk="0" h="3645" w="299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3"/>
            <p:cNvSpPr/>
            <p:nvPr/>
          </p:nvSpPr>
          <p:spPr>
            <a:xfrm>
              <a:off x="3773671" y="3496030"/>
              <a:ext cx="115597" cy="114993"/>
            </a:xfrm>
            <a:custGeom>
              <a:rect b="b" l="l" r="r" t="t"/>
              <a:pathLst>
                <a:path extrusionOk="0" h="3613" w="3632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3" name="Google Shape;10383;p63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384" name="Google Shape;10384;p63"/>
            <p:cNvSpPr/>
            <p:nvPr/>
          </p:nvSpPr>
          <p:spPr>
            <a:xfrm>
              <a:off x="969859" y="3475692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63"/>
            <p:cNvSpPr/>
            <p:nvPr/>
          </p:nvSpPr>
          <p:spPr>
            <a:xfrm>
              <a:off x="1046786" y="3552237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63"/>
            <p:cNvSpPr/>
            <p:nvPr/>
          </p:nvSpPr>
          <p:spPr>
            <a:xfrm>
              <a:off x="984245" y="3485272"/>
              <a:ext cx="106527" cy="104999"/>
            </a:xfrm>
            <a:custGeom>
              <a:rect b="b" l="l" r="r" t="t"/>
              <a:pathLst>
                <a:path extrusionOk="0" h="3299" w="3347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63"/>
            <p:cNvSpPr/>
            <p:nvPr/>
          </p:nvSpPr>
          <p:spPr>
            <a:xfrm>
              <a:off x="922850" y="3428715"/>
              <a:ext cx="223620" cy="223620"/>
            </a:xfrm>
            <a:custGeom>
              <a:rect b="b" l="l" r="r" t="t"/>
              <a:pathLst>
                <a:path extrusionOk="0" h="7026" w="7026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63"/>
            <p:cNvSpPr/>
            <p:nvPr/>
          </p:nvSpPr>
          <p:spPr>
            <a:xfrm>
              <a:off x="850092" y="3352934"/>
              <a:ext cx="369517" cy="375660"/>
            </a:xfrm>
            <a:custGeom>
              <a:rect b="b" l="l" r="r" t="t"/>
              <a:pathLst>
                <a:path extrusionOk="0" h="11803" w="1161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9" name="Google Shape;10389;p63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390" name="Google Shape;10390;p63"/>
            <p:cNvSpPr/>
            <p:nvPr/>
          </p:nvSpPr>
          <p:spPr>
            <a:xfrm>
              <a:off x="1316588" y="3358217"/>
              <a:ext cx="332757" cy="365348"/>
            </a:xfrm>
            <a:custGeom>
              <a:rect b="b" l="l" r="r" t="t"/>
              <a:pathLst>
                <a:path extrusionOk="0" h="11479" w="10455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63"/>
            <p:cNvSpPr/>
            <p:nvPr/>
          </p:nvSpPr>
          <p:spPr>
            <a:xfrm>
              <a:off x="1314678" y="3358981"/>
              <a:ext cx="79632" cy="254684"/>
            </a:xfrm>
            <a:custGeom>
              <a:rect b="b" l="l" r="r" t="t"/>
              <a:pathLst>
                <a:path extrusionOk="0" h="8002" w="2502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63"/>
            <p:cNvSpPr/>
            <p:nvPr/>
          </p:nvSpPr>
          <p:spPr>
            <a:xfrm>
              <a:off x="1411688" y="3629546"/>
              <a:ext cx="139118" cy="10662"/>
            </a:xfrm>
            <a:custGeom>
              <a:rect b="b" l="l" r="r" t="t"/>
              <a:pathLst>
                <a:path extrusionOk="0" h="335" w="4371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63"/>
            <p:cNvSpPr/>
            <p:nvPr/>
          </p:nvSpPr>
          <p:spPr>
            <a:xfrm>
              <a:off x="1412070" y="3652303"/>
              <a:ext cx="139118" cy="10630"/>
            </a:xfrm>
            <a:custGeom>
              <a:rect b="b" l="l" r="r" t="t"/>
              <a:pathLst>
                <a:path extrusionOk="0" h="334" w="4371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3"/>
            <p:cNvSpPr/>
            <p:nvPr/>
          </p:nvSpPr>
          <p:spPr>
            <a:xfrm>
              <a:off x="1432153" y="3417352"/>
              <a:ext cx="83802" cy="191379"/>
            </a:xfrm>
            <a:custGeom>
              <a:rect b="b" l="l" r="r" t="t"/>
              <a:pathLst>
                <a:path extrusionOk="0" h="6013" w="2633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5" name="Google Shape;10395;p63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396" name="Google Shape;10396;p63"/>
            <p:cNvSpPr/>
            <p:nvPr/>
          </p:nvSpPr>
          <p:spPr>
            <a:xfrm>
              <a:off x="2080161" y="3535210"/>
              <a:ext cx="27690" cy="10630"/>
            </a:xfrm>
            <a:custGeom>
              <a:rect b="b" l="l" r="r" t="t"/>
              <a:pathLst>
                <a:path extrusionOk="0" h="334" w="87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397" name="Google Shape;10397;p63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398" name="Google Shape;10398;p63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rect b="b" l="l" r="r" t="t"/>
                <a:pathLst>
                  <a:path extrusionOk="0" h="10550" w="9693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9" name="Google Shape;10399;p63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rect b="b" l="l" r="r" t="t"/>
                <a:pathLst>
                  <a:path extrusionOk="0" h="701" w="787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0" name="Google Shape;10400;p63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rect b="b" l="l" r="r" t="t"/>
                <a:pathLst>
                  <a:path extrusionOk="0" h="711" w="74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401" name="Google Shape;10401;p63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402" name="Google Shape;10402;p63"/>
            <p:cNvSpPr/>
            <p:nvPr/>
          </p:nvSpPr>
          <p:spPr>
            <a:xfrm>
              <a:off x="2640993" y="3455227"/>
              <a:ext cx="365348" cy="267574"/>
            </a:xfrm>
            <a:custGeom>
              <a:rect b="b" l="l" r="r" t="t"/>
              <a:pathLst>
                <a:path extrusionOk="0" h="8407" w="11479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63"/>
            <p:cNvSpPr/>
            <p:nvPr/>
          </p:nvSpPr>
          <p:spPr>
            <a:xfrm>
              <a:off x="2724763" y="3357835"/>
              <a:ext cx="280050" cy="136476"/>
            </a:xfrm>
            <a:custGeom>
              <a:rect b="b" l="l" r="r" t="t"/>
              <a:pathLst>
                <a:path extrusionOk="0" h="4288" w="8799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3"/>
            <p:cNvSpPr/>
            <p:nvPr/>
          </p:nvSpPr>
          <p:spPr>
            <a:xfrm>
              <a:off x="2771359" y="3655327"/>
              <a:ext cx="10280" cy="21611"/>
            </a:xfrm>
            <a:custGeom>
              <a:rect b="b" l="l" r="r" t="t"/>
              <a:pathLst>
                <a:path extrusionOk="0" h="679" w="323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63"/>
            <p:cNvSpPr/>
            <p:nvPr/>
          </p:nvSpPr>
          <p:spPr>
            <a:xfrm>
              <a:off x="2794084" y="3655327"/>
              <a:ext cx="10280" cy="21611"/>
            </a:xfrm>
            <a:custGeom>
              <a:rect b="b" l="l" r="r" t="t"/>
              <a:pathLst>
                <a:path extrusionOk="0" h="679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63"/>
            <p:cNvSpPr/>
            <p:nvPr/>
          </p:nvSpPr>
          <p:spPr>
            <a:xfrm>
              <a:off x="2816840" y="3655327"/>
              <a:ext cx="11012" cy="21611"/>
            </a:xfrm>
            <a:custGeom>
              <a:rect b="b" l="l" r="r" t="t"/>
              <a:pathLst>
                <a:path extrusionOk="0" h="679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63"/>
            <p:cNvSpPr/>
            <p:nvPr/>
          </p:nvSpPr>
          <p:spPr>
            <a:xfrm>
              <a:off x="2839947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3"/>
            <p:cNvSpPr/>
            <p:nvPr/>
          </p:nvSpPr>
          <p:spPr>
            <a:xfrm>
              <a:off x="2862672" y="3655327"/>
              <a:ext cx="10662" cy="21611"/>
            </a:xfrm>
            <a:custGeom>
              <a:rect b="b" l="l" r="r" t="t"/>
              <a:pathLst>
                <a:path extrusionOk="0" h="679" w="335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3"/>
            <p:cNvSpPr/>
            <p:nvPr/>
          </p:nvSpPr>
          <p:spPr>
            <a:xfrm>
              <a:off x="2885429" y="3655327"/>
              <a:ext cx="11012" cy="21611"/>
            </a:xfrm>
            <a:custGeom>
              <a:rect b="b" l="l" r="r" t="t"/>
              <a:pathLst>
                <a:path extrusionOk="0" h="679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63"/>
            <p:cNvSpPr/>
            <p:nvPr/>
          </p:nvSpPr>
          <p:spPr>
            <a:xfrm>
              <a:off x="2908535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63"/>
            <p:cNvSpPr/>
            <p:nvPr/>
          </p:nvSpPr>
          <p:spPr>
            <a:xfrm>
              <a:off x="2931292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2" name="Google Shape;10412;p63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413" name="Google Shape;10413;p63"/>
            <p:cNvSpPr/>
            <p:nvPr/>
          </p:nvSpPr>
          <p:spPr>
            <a:xfrm>
              <a:off x="4946132" y="3426614"/>
              <a:ext cx="230431" cy="289758"/>
            </a:xfrm>
            <a:custGeom>
              <a:rect b="b" l="l" r="r" t="t"/>
              <a:pathLst>
                <a:path extrusionOk="0" h="9104" w="724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63"/>
            <p:cNvSpPr/>
            <p:nvPr/>
          </p:nvSpPr>
          <p:spPr>
            <a:xfrm>
              <a:off x="4886264" y="3536706"/>
              <a:ext cx="48919" cy="10662"/>
            </a:xfrm>
            <a:custGeom>
              <a:rect b="b" l="l" r="r" t="t"/>
              <a:pathLst>
                <a:path extrusionOk="0" h="335" w="153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63"/>
            <p:cNvSpPr/>
            <p:nvPr/>
          </p:nvSpPr>
          <p:spPr>
            <a:xfrm>
              <a:off x="5187894" y="3536706"/>
              <a:ext cx="48919" cy="10662"/>
            </a:xfrm>
            <a:custGeom>
              <a:rect b="b" l="l" r="r" t="t"/>
              <a:pathLst>
                <a:path extrusionOk="0" h="335" w="1537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63"/>
            <p:cNvSpPr/>
            <p:nvPr/>
          </p:nvSpPr>
          <p:spPr>
            <a:xfrm>
              <a:off x="5056414" y="3366174"/>
              <a:ext cx="10248" cy="48919"/>
            </a:xfrm>
            <a:custGeom>
              <a:rect b="b" l="l" r="r" t="t"/>
              <a:pathLst>
                <a:path extrusionOk="0" h="1537" w="32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63"/>
            <p:cNvSpPr/>
            <p:nvPr/>
          </p:nvSpPr>
          <p:spPr>
            <a:xfrm>
              <a:off x="4978723" y="3650744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3"/>
            <p:cNvSpPr/>
            <p:nvPr/>
          </p:nvSpPr>
          <p:spPr>
            <a:xfrm>
              <a:off x="5121597" y="3403380"/>
              <a:ext cx="22757" cy="29154"/>
            </a:xfrm>
            <a:custGeom>
              <a:rect b="b" l="l" r="r" t="t"/>
              <a:pathLst>
                <a:path extrusionOk="0" h="916" w="715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63"/>
            <p:cNvSpPr/>
            <p:nvPr/>
          </p:nvSpPr>
          <p:spPr>
            <a:xfrm>
              <a:off x="4922643" y="3459842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63"/>
            <p:cNvSpPr/>
            <p:nvPr/>
          </p:nvSpPr>
          <p:spPr>
            <a:xfrm>
              <a:off x="5169720" y="3602334"/>
              <a:ext cx="30714" cy="21197"/>
            </a:xfrm>
            <a:custGeom>
              <a:rect b="b" l="l" r="r" t="t"/>
              <a:pathLst>
                <a:path extrusionOk="0" h="666" w="965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3"/>
            <p:cNvSpPr/>
            <p:nvPr/>
          </p:nvSpPr>
          <p:spPr>
            <a:xfrm>
              <a:off x="5121597" y="3650744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3"/>
            <p:cNvSpPr/>
            <p:nvPr/>
          </p:nvSpPr>
          <p:spPr>
            <a:xfrm>
              <a:off x="4978723" y="3403380"/>
              <a:ext cx="22757" cy="29154"/>
            </a:xfrm>
            <a:custGeom>
              <a:rect b="b" l="l" r="r" t="t"/>
              <a:pathLst>
                <a:path extrusionOk="0" h="916" w="715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63"/>
            <p:cNvSpPr/>
            <p:nvPr/>
          </p:nvSpPr>
          <p:spPr>
            <a:xfrm>
              <a:off x="5169720" y="3459842"/>
              <a:ext cx="30714" cy="21197"/>
            </a:xfrm>
            <a:custGeom>
              <a:rect b="b" l="l" r="r" t="t"/>
              <a:pathLst>
                <a:path extrusionOk="0" h="666" w="965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63"/>
            <p:cNvSpPr/>
            <p:nvPr/>
          </p:nvSpPr>
          <p:spPr>
            <a:xfrm>
              <a:off x="4922643" y="3602334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3"/>
            <p:cNvSpPr/>
            <p:nvPr/>
          </p:nvSpPr>
          <p:spPr>
            <a:xfrm>
              <a:off x="5077993" y="3451758"/>
              <a:ext cx="70912" cy="62637"/>
            </a:xfrm>
            <a:custGeom>
              <a:rect b="b" l="l" r="r" t="t"/>
              <a:pathLst>
                <a:path extrusionOk="0" h="1968" w="2228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6" name="Google Shape;10426;p63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427" name="Google Shape;10427;p63"/>
            <p:cNvSpPr/>
            <p:nvPr/>
          </p:nvSpPr>
          <p:spPr>
            <a:xfrm>
              <a:off x="5597163" y="3523083"/>
              <a:ext cx="43222" cy="15564"/>
            </a:xfrm>
            <a:custGeom>
              <a:rect b="b" l="l" r="r" t="t"/>
              <a:pathLst>
                <a:path extrusionOk="0" h="489" w="1358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3"/>
            <p:cNvSpPr/>
            <p:nvPr/>
          </p:nvSpPr>
          <p:spPr>
            <a:xfrm>
              <a:off x="5331913" y="3413947"/>
              <a:ext cx="347143" cy="253538"/>
            </a:xfrm>
            <a:custGeom>
              <a:rect b="b" l="l" r="r" t="t"/>
              <a:pathLst>
                <a:path extrusionOk="0" h="7966" w="10907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63"/>
            <p:cNvSpPr/>
            <p:nvPr/>
          </p:nvSpPr>
          <p:spPr>
            <a:xfrm>
              <a:off x="5645669" y="3625759"/>
              <a:ext cx="10248" cy="42872"/>
            </a:xfrm>
            <a:custGeom>
              <a:rect b="b" l="l" r="r" t="t"/>
              <a:pathLst>
                <a:path extrusionOk="0" h="1347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63"/>
            <p:cNvSpPr/>
            <p:nvPr/>
          </p:nvSpPr>
          <p:spPr>
            <a:xfrm>
              <a:off x="5462247" y="3461115"/>
              <a:ext cx="86825" cy="29759"/>
            </a:xfrm>
            <a:custGeom>
              <a:rect b="b" l="l" r="r" t="t"/>
              <a:pathLst>
                <a:path extrusionOk="0" h="935" w="2728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63"/>
            <p:cNvSpPr/>
            <p:nvPr/>
          </p:nvSpPr>
          <p:spPr>
            <a:xfrm>
              <a:off x="5441050" y="3636389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63"/>
            <p:cNvSpPr/>
            <p:nvPr/>
          </p:nvSpPr>
          <p:spPr>
            <a:xfrm>
              <a:off x="5559257" y="3636389"/>
              <a:ext cx="10662" cy="32241"/>
            </a:xfrm>
            <a:custGeom>
              <a:rect b="b" l="l" r="r" t="t"/>
              <a:pathLst>
                <a:path extrusionOk="0" h="1013" w="335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3" name="Google Shape;10433;p63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434" name="Google Shape;10434;p63"/>
            <p:cNvSpPr/>
            <p:nvPr/>
          </p:nvSpPr>
          <p:spPr>
            <a:xfrm>
              <a:off x="5890104" y="3642055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63"/>
            <p:cNvSpPr/>
            <p:nvPr/>
          </p:nvSpPr>
          <p:spPr>
            <a:xfrm>
              <a:off x="5998094" y="3642055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63"/>
            <p:cNvSpPr/>
            <p:nvPr/>
          </p:nvSpPr>
          <p:spPr>
            <a:xfrm>
              <a:off x="5814673" y="3528367"/>
              <a:ext cx="43222" cy="15564"/>
            </a:xfrm>
            <a:custGeom>
              <a:rect b="b" l="l" r="r" t="t"/>
              <a:pathLst>
                <a:path extrusionOk="0" h="489" w="1358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63"/>
            <p:cNvSpPr/>
            <p:nvPr/>
          </p:nvSpPr>
          <p:spPr>
            <a:xfrm>
              <a:off x="5797995" y="3631074"/>
              <a:ext cx="10662" cy="42458"/>
            </a:xfrm>
            <a:custGeom>
              <a:rect b="b" l="l" r="r" t="t"/>
              <a:pathLst>
                <a:path extrusionOk="0" h="1334" w="335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63"/>
            <p:cNvSpPr/>
            <p:nvPr/>
          </p:nvSpPr>
          <p:spPr>
            <a:xfrm>
              <a:off x="5776798" y="3409778"/>
              <a:ext cx="346379" cy="264136"/>
            </a:xfrm>
            <a:custGeom>
              <a:rect b="b" l="l" r="r" t="t"/>
              <a:pathLst>
                <a:path extrusionOk="0" h="8299" w="10883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3"/>
            <p:cNvSpPr/>
            <p:nvPr/>
          </p:nvSpPr>
          <p:spPr>
            <a:xfrm>
              <a:off x="6089408" y="3637503"/>
              <a:ext cx="10662" cy="36029"/>
            </a:xfrm>
            <a:custGeom>
              <a:rect b="b" l="l" r="r" t="t"/>
              <a:pathLst>
                <a:path extrusionOk="0" h="1132" w="335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0" name="Google Shape;10440;p63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441" name="Google Shape;10441;p63"/>
            <p:cNvSpPr/>
            <p:nvPr/>
          </p:nvSpPr>
          <p:spPr>
            <a:xfrm>
              <a:off x="7108015" y="3396505"/>
              <a:ext cx="344883" cy="290299"/>
            </a:xfrm>
            <a:custGeom>
              <a:rect b="b" l="l" r="r" t="t"/>
              <a:pathLst>
                <a:path extrusionOk="0" h="9121" w="10836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63"/>
            <p:cNvSpPr/>
            <p:nvPr/>
          </p:nvSpPr>
          <p:spPr>
            <a:xfrm>
              <a:off x="7211104" y="3487819"/>
              <a:ext cx="139468" cy="139500"/>
            </a:xfrm>
            <a:custGeom>
              <a:rect b="b" l="l" r="r" t="t"/>
              <a:pathLst>
                <a:path extrusionOk="0" h="4383" w="4382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3"/>
            <p:cNvSpPr/>
            <p:nvPr/>
          </p:nvSpPr>
          <p:spPr>
            <a:xfrm>
              <a:off x="7180009" y="3466271"/>
              <a:ext cx="159201" cy="149685"/>
            </a:xfrm>
            <a:custGeom>
              <a:rect b="b" l="l" r="r" t="t"/>
              <a:pathLst>
                <a:path extrusionOk="0" h="4703" w="5002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3"/>
            <p:cNvSpPr/>
            <p:nvPr/>
          </p:nvSpPr>
          <p:spPr>
            <a:xfrm>
              <a:off x="7222085" y="3499690"/>
              <a:ext cx="158819" cy="148825"/>
            </a:xfrm>
            <a:custGeom>
              <a:rect b="b" l="l" r="r" t="t"/>
              <a:pathLst>
                <a:path extrusionOk="0" h="4676" w="499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5" name="Google Shape;10445;p63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446" name="Google Shape;10446;p63"/>
            <p:cNvSpPr/>
            <p:nvPr/>
          </p:nvSpPr>
          <p:spPr>
            <a:xfrm>
              <a:off x="7551754" y="3390808"/>
              <a:ext cx="344883" cy="301311"/>
            </a:xfrm>
            <a:custGeom>
              <a:rect b="b" l="l" r="r" t="t"/>
              <a:pathLst>
                <a:path extrusionOk="0" h="9467" w="10836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63"/>
            <p:cNvSpPr/>
            <p:nvPr/>
          </p:nvSpPr>
          <p:spPr>
            <a:xfrm>
              <a:off x="7584345" y="3509811"/>
              <a:ext cx="117889" cy="150098"/>
            </a:xfrm>
            <a:custGeom>
              <a:rect b="b" l="l" r="r" t="t"/>
              <a:pathLst>
                <a:path extrusionOk="0" h="4716" w="3704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3"/>
            <p:cNvSpPr/>
            <p:nvPr/>
          </p:nvSpPr>
          <p:spPr>
            <a:xfrm>
              <a:off x="7724959" y="3509811"/>
              <a:ext cx="139468" cy="31859"/>
            </a:xfrm>
            <a:custGeom>
              <a:rect b="b" l="l" r="r" t="t"/>
              <a:pathLst>
                <a:path extrusionOk="0" h="1001" w="4382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63"/>
            <p:cNvSpPr/>
            <p:nvPr/>
          </p:nvSpPr>
          <p:spPr>
            <a:xfrm>
              <a:off x="7724577" y="3553001"/>
              <a:ext cx="107259" cy="31477"/>
            </a:xfrm>
            <a:custGeom>
              <a:rect b="b" l="l" r="r" t="t"/>
              <a:pathLst>
                <a:path extrusionOk="0" h="989" w="337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63"/>
            <p:cNvSpPr/>
            <p:nvPr/>
          </p:nvSpPr>
          <p:spPr>
            <a:xfrm>
              <a:off x="7724577" y="3595841"/>
              <a:ext cx="64451" cy="10630"/>
            </a:xfrm>
            <a:custGeom>
              <a:rect b="b" l="l" r="r" t="t"/>
              <a:pathLst>
                <a:path extrusionOk="0" h="334" w="2025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3"/>
            <p:cNvSpPr/>
            <p:nvPr/>
          </p:nvSpPr>
          <p:spPr>
            <a:xfrm>
              <a:off x="7799977" y="3595841"/>
              <a:ext cx="32241" cy="10630"/>
            </a:xfrm>
            <a:custGeom>
              <a:rect b="b" l="l" r="r" t="t"/>
              <a:pathLst>
                <a:path extrusionOk="0" h="334" w="1013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63"/>
            <p:cNvSpPr/>
            <p:nvPr/>
          </p:nvSpPr>
          <p:spPr>
            <a:xfrm>
              <a:off x="7724577" y="3628051"/>
              <a:ext cx="21229" cy="10630"/>
            </a:xfrm>
            <a:custGeom>
              <a:rect b="b" l="l" r="r" t="t"/>
              <a:pathLst>
                <a:path extrusionOk="0" h="334" w="667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63"/>
            <p:cNvSpPr/>
            <p:nvPr/>
          </p:nvSpPr>
          <p:spPr>
            <a:xfrm>
              <a:off x="7756787" y="3628051"/>
              <a:ext cx="53438" cy="10630"/>
            </a:xfrm>
            <a:custGeom>
              <a:rect b="b" l="l" r="r" t="t"/>
              <a:pathLst>
                <a:path extrusionOk="0" h="334" w="1679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63"/>
            <p:cNvSpPr/>
            <p:nvPr/>
          </p:nvSpPr>
          <p:spPr>
            <a:xfrm>
              <a:off x="7724577" y="3650012"/>
              <a:ext cx="21229" cy="10280"/>
            </a:xfrm>
            <a:custGeom>
              <a:rect b="b" l="l" r="r" t="t"/>
              <a:pathLst>
                <a:path extrusionOk="0" h="323" w="66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63"/>
            <p:cNvSpPr/>
            <p:nvPr/>
          </p:nvSpPr>
          <p:spPr>
            <a:xfrm>
              <a:off x="7756787" y="3650012"/>
              <a:ext cx="53438" cy="10280"/>
            </a:xfrm>
            <a:custGeom>
              <a:rect b="b" l="l" r="r" t="t"/>
              <a:pathLst>
                <a:path extrusionOk="0" h="323" w="1679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63"/>
            <p:cNvSpPr/>
            <p:nvPr/>
          </p:nvSpPr>
          <p:spPr>
            <a:xfrm>
              <a:off x="7719262" y="3466621"/>
              <a:ext cx="10630" cy="10630"/>
            </a:xfrm>
            <a:custGeom>
              <a:rect b="b" l="l" r="r" t="t"/>
              <a:pathLst>
                <a:path extrusionOk="0" h="334" w="334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7" name="Google Shape;10457;p63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458" name="Google Shape;10458;p63"/>
            <p:cNvSpPr/>
            <p:nvPr/>
          </p:nvSpPr>
          <p:spPr>
            <a:xfrm>
              <a:off x="6726053" y="3542403"/>
              <a:ext cx="68238" cy="153504"/>
            </a:xfrm>
            <a:custGeom>
              <a:rect b="b" l="l" r="r" t="t"/>
              <a:pathLst>
                <a:path extrusionOk="0" h="4823" w="2144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63"/>
            <p:cNvSpPr/>
            <p:nvPr/>
          </p:nvSpPr>
          <p:spPr>
            <a:xfrm>
              <a:off x="6803362" y="3542403"/>
              <a:ext cx="68238" cy="153504"/>
            </a:xfrm>
            <a:custGeom>
              <a:rect b="b" l="l" r="r" t="t"/>
              <a:pathLst>
                <a:path extrusionOk="0" h="4823" w="2144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63"/>
            <p:cNvSpPr/>
            <p:nvPr/>
          </p:nvSpPr>
          <p:spPr>
            <a:xfrm>
              <a:off x="6880289" y="3542403"/>
              <a:ext cx="68620" cy="153504"/>
            </a:xfrm>
            <a:custGeom>
              <a:rect b="b" l="l" r="r" t="t"/>
              <a:pathLst>
                <a:path extrusionOk="0" h="4823" w="2156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63"/>
            <p:cNvSpPr/>
            <p:nvPr/>
          </p:nvSpPr>
          <p:spPr>
            <a:xfrm>
              <a:off x="6707084" y="3387403"/>
              <a:ext cx="261145" cy="183072"/>
            </a:xfrm>
            <a:custGeom>
              <a:rect b="b" l="l" r="r" t="t"/>
              <a:pathLst>
                <a:path extrusionOk="0" h="5752" w="8205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2" name="Google Shape;10462;p63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463" name="Google Shape;10463;p63"/>
            <p:cNvSpPr/>
            <p:nvPr/>
          </p:nvSpPr>
          <p:spPr>
            <a:xfrm>
              <a:off x="848978" y="4297637"/>
              <a:ext cx="377824" cy="324418"/>
            </a:xfrm>
            <a:custGeom>
              <a:rect b="b" l="l" r="r" t="t"/>
              <a:pathLst>
                <a:path extrusionOk="0" h="10193" w="11871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3"/>
            <p:cNvSpPr/>
            <p:nvPr/>
          </p:nvSpPr>
          <p:spPr>
            <a:xfrm>
              <a:off x="1002450" y="4457157"/>
              <a:ext cx="70116" cy="34533"/>
            </a:xfrm>
            <a:custGeom>
              <a:rect b="b" l="l" r="r" t="t"/>
              <a:pathLst>
                <a:path extrusionOk="0" h="1085" w="2203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5" name="Google Shape;10465;p63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466" name="Google Shape;10466;p63"/>
            <p:cNvSpPr/>
            <p:nvPr/>
          </p:nvSpPr>
          <p:spPr>
            <a:xfrm>
              <a:off x="1799379" y="4550857"/>
              <a:ext cx="28422" cy="27117"/>
            </a:xfrm>
            <a:custGeom>
              <a:rect b="b" l="l" r="r" t="t"/>
              <a:pathLst>
                <a:path extrusionOk="0" h="852" w="893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63"/>
            <p:cNvSpPr/>
            <p:nvPr/>
          </p:nvSpPr>
          <p:spPr>
            <a:xfrm>
              <a:off x="1833084" y="4584594"/>
              <a:ext cx="27690" cy="27117"/>
            </a:xfrm>
            <a:custGeom>
              <a:rect b="b" l="l" r="r" t="t"/>
              <a:pathLst>
                <a:path extrusionOk="0" h="852" w="87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63"/>
            <p:cNvSpPr/>
            <p:nvPr/>
          </p:nvSpPr>
          <p:spPr>
            <a:xfrm>
              <a:off x="1816407" y="4567917"/>
              <a:ext cx="28072" cy="27117"/>
            </a:xfrm>
            <a:custGeom>
              <a:rect b="b" l="l" r="r" t="t"/>
              <a:pathLst>
                <a:path extrusionOk="0" h="852" w="882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63"/>
            <p:cNvSpPr/>
            <p:nvPr/>
          </p:nvSpPr>
          <p:spPr>
            <a:xfrm>
              <a:off x="1754279" y="4286593"/>
              <a:ext cx="351439" cy="345965"/>
            </a:xfrm>
            <a:custGeom>
              <a:rect b="b" l="l" r="r" t="t"/>
              <a:pathLst>
                <a:path extrusionOk="0" h="10870" w="11042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63"/>
            <p:cNvSpPr/>
            <p:nvPr/>
          </p:nvSpPr>
          <p:spPr>
            <a:xfrm>
              <a:off x="1951705" y="4367117"/>
              <a:ext cx="86062" cy="65437"/>
            </a:xfrm>
            <a:custGeom>
              <a:rect b="b" l="l" r="r" t="t"/>
              <a:pathLst>
                <a:path extrusionOk="0" h="2056" w="2704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1" name="Google Shape;10471;p63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472" name="Google Shape;10472;p63"/>
            <p:cNvSpPr/>
            <p:nvPr/>
          </p:nvSpPr>
          <p:spPr>
            <a:xfrm>
              <a:off x="4082143" y="4323386"/>
              <a:ext cx="111810" cy="219833"/>
            </a:xfrm>
            <a:custGeom>
              <a:rect b="b" l="l" r="r" t="t"/>
              <a:pathLst>
                <a:path extrusionOk="0" h="6907" w="3513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63"/>
            <p:cNvSpPr/>
            <p:nvPr/>
          </p:nvSpPr>
          <p:spPr>
            <a:xfrm>
              <a:off x="4226894" y="4523485"/>
              <a:ext cx="52324" cy="51942"/>
            </a:xfrm>
            <a:custGeom>
              <a:rect b="b" l="l" r="r" t="t"/>
              <a:pathLst>
                <a:path extrusionOk="0" h="1632" w="1644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63"/>
            <p:cNvSpPr/>
            <p:nvPr/>
          </p:nvSpPr>
          <p:spPr>
            <a:xfrm>
              <a:off x="3996113" y="4291176"/>
              <a:ext cx="336512" cy="335048"/>
            </a:xfrm>
            <a:custGeom>
              <a:rect b="b" l="l" r="r" t="t"/>
              <a:pathLst>
                <a:path extrusionOk="0" h="10527" w="10573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75" name="Google Shape;10475;p63"/>
          <p:cNvSpPr/>
          <p:nvPr/>
        </p:nvSpPr>
        <p:spPr>
          <a:xfrm>
            <a:off x="1331737" y="4307377"/>
            <a:ext cx="304716" cy="304048"/>
          </a:xfrm>
          <a:custGeom>
            <a:rect b="b" l="l" r="r" t="t"/>
            <a:pathLst>
              <a:path extrusionOk="0" h="9553" w="9574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76" name="Google Shape;10476;p63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477" name="Google Shape;10477;p63"/>
            <p:cNvSpPr/>
            <p:nvPr/>
          </p:nvSpPr>
          <p:spPr>
            <a:xfrm>
              <a:off x="2262437" y="4354322"/>
              <a:ext cx="230813" cy="210507"/>
            </a:xfrm>
            <a:custGeom>
              <a:rect b="b" l="l" r="r" t="t"/>
              <a:pathLst>
                <a:path extrusionOk="0" h="6614" w="7252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3"/>
            <p:cNvSpPr/>
            <p:nvPr/>
          </p:nvSpPr>
          <p:spPr>
            <a:xfrm>
              <a:off x="2179081" y="4285511"/>
              <a:ext cx="397525" cy="348670"/>
            </a:xfrm>
            <a:custGeom>
              <a:rect b="b" l="l" r="r" t="t"/>
              <a:pathLst>
                <a:path extrusionOk="0" h="10955" w="1249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9" name="Google Shape;10479;p63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480" name="Google Shape;10480;p63"/>
            <p:cNvSpPr/>
            <p:nvPr/>
          </p:nvSpPr>
          <p:spPr>
            <a:xfrm>
              <a:off x="3584201" y="4294996"/>
              <a:ext cx="267574" cy="329415"/>
            </a:xfrm>
            <a:custGeom>
              <a:rect b="b" l="l" r="r" t="t"/>
              <a:pathLst>
                <a:path extrusionOk="0" h="10350" w="8407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63"/>
            <p:cNvSpPr/>
            <p:nvPr/>
          </p:nvSpPr>
          <p:spPr>
            <a:xfrm>
              <a:off x="3604666" y="4315811"/>
              <a:ext cx="226644" cy="281610"/>
            </a:xfrm>
            <a:custGeom>
              <a:rect b="b" l="l" r="r" t="t"/>
              <a:pathLst>
                <a:path extrusionOk="0" h="8848" w="7121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3"/>
            <p:cNvSpPr/>
            <p:nvPr/>
          </p:nvSpPr>
          <p:spPr>
            <a:xfrm>
              <a:off x="3645597" y="4362056"/>
              <a:ext cx="144019" cy="144019"/>
            </a:xfrm>
            <a:custGeom>
              <a:rect b="b" l="l" r="r" t="t"/>
              <a:pathLst>
                <a:path extrusionOk="0" h="4525" w="4525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63"/>
            <p:cNvSpPr/>
            <p:nvPr/>
          </p:nvSpPr>
          <p:spPr>
            <a:xfrm>
              <a:off x="3692574" y="4377970"/>
              <a:ext cx="51561" cy="112574"/>
            </a:xfrm>
            <a:custGeom>
              <a:rect b="b" l="l" r="r" t="t"/>
              <a:pathLst>
                <a:path extrusionOk="0" h="3537" w="162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4" name="Google Shape;10484;p63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485" name="Google Shape;10485;p63"/>
            <p:cNvSpPr/>
            <p:nvPr/>
          </p:nvSpPr>
          <p:spPr>
            <a:xfrm>
              <a:off x="3082855" y="4295728"/>
              <a:ext cx="375946" cy="327823"/>
            </a:xfrm>
            <a:custGeom>
              <a:rect b="b" l="l" r="r" t="t"/>
              <a:pathLst>
                <a:path extrusionOk="0" h="10300" w="11812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63"/>
            <p:cNvSpPr/>
            <p:nvPr/>
          </p:nvSpPr>
          <p:spPr>
            <a:xfrm>
              <a:off x="3118852" y="4424947"/>
              <a:ext cx="128488" cy="163371"/>
            </a:xfrm>
            <a:custGeom>
              <a:rect b="b" l="l" r="r" t="t"/>
              <a:pathLst>
                <a:path extrusionOk="0" h="5133" w="4037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63"/>
            <p:cNvSpPr/>
            <p:nvPr/>
          </p:nvSpPr>
          <p:spPr>
            <a:xfrm>
              <a:off x="3271178" y="4424947"/>
              <a:ext cx="152008" cy="34533"/>
            </a:xfrm>
            <a:custGeom>
              <a:rect b="b" l="l" r="r" t="t"/>
              <a:pathLst>
                <a:path extrusionOk="0" h="1085" w="4776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63"/>
            <p:cNvSpPr/>
            <p:nvPr/>
          </p:nvSpPr>
          <p:spPr>
            <a:xfrm>
              <a:off x="3271560" y="4471957"/>
              <a:ext cx="116393" cy="34501"/>
            </a:xfrm>
            <a:custGeom>
              <a:rect b="b" l="l" r="r" t="t"/>
              <a:pathLst>
                <a:path extrusionOk="0" h="1084" w="3657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63"/>
            <p:cNvSpPr/>
            <p:nvPr/>
          </p:nvSpPr>
          <p:spPr>
            <a:xfrm>
              <a:off x="3271178" y="4518552"/>
              <a:ext cx="70148" cy="11394"/>
            </a:xfrm>
            <a:custGeom>
              <a:rect b="b" l="l" r="r" t="t"/>
              <a:pathLst>
                <a:path extrusionOk="0" h="358" w="2204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3"/>
            <p:cNvSpPr/>
            <p:nvPr/>
          </p:nvSpPr>
          <p:spPr>
            <a:xfrm>
              <a:off x="3353038" y="4518552"/>
              <a:ext cx="34915" cy="11394"/>
            </a:xfrm>
            <a:custGeom>
              <a:rect b="b" l="l" r="r" t="t"/>
              <a:pathLst>
                <a:path extrusionOk="0" h="358" w="1097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63"/>
            <p:cNvSpPr/>
            <p:nvPr/>
          </p:nvSpPr>
          <p:spPr>
            <a:xfrm>
              <a:off x="3271178" y="4554167"/>
              <a:ext cx="23170" cy="11426"/>
            </a:xfrm>
            <a:custGeom>
              <a:rect b="b" l="l" r="r" t="t"/>
              <a:pathLst>
                <a:path extrusionOk="0" h="359" w="728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63"/>
            <p:cNvSpPr/>
            <p:nvPr/>
          </p:nvSpPr>
          <p:spPr>
            <a:xfrm>
              <a:off x="3306443" y="4554167"/>
              <a:ext cx="58372" cy="11426"/>
            </a:xfrm>
            <a:custGeom>
              <a:rect b="b" l="l" r="r" t="t"/>
              <a:pathLst>
                <a:path extrusionOk="0" h="359" w="1834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63"/>
            <p:cNvSpPr/>
            <p:nvPr/>
          </p:nvSpPr>
          <p:spPr>
            <a:xfrm>
              <a:off x="3271178" y="4577306"/>
              <a:ext cx="23170" cy="11394"/>
            </a:xfrm>
            <a:custGeom>
              <a:rect b="b" l="l" r="r" t="t"/>
              <a:pathLst>
                <a:path extrusionOk="0" h="358" w="728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3"/>
            <p:cNvSpPr/>
            <p:nvPr/>
          </p:nvSpPr>
          <p:spPr>
            <a:xfrm>
              <a:off x="3306443" y="4577306"/>
              <a:ext cx="58372" cy="11394"/>
            </a:xfrm>
            <a:custGeom>
              <a:rect b="b" l="l" r="r" t="t"/>
              <a:pathLst>
                <a:path extrusionOk="0" h="358" w="1834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63"/>
            <p:cNvSpPr/>
            <p:nvPr/>
          </p:nvSpPr>
          <p:spPr>
            <a:xfrm>
              <a:off x="3265513" y="4377970"/>
              <a:ext cx="11394" cy="11394"/>
            </a:xfrm>
            <a:custGeom>
              <a:rect b="b" l="l" r="r" t="t"/>
              <a:pathLst>
                <a:path extrusionOk="0" h="358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6" name="Google Shape;10496;p63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497" name="Google Shape;10497;p63"/>
            <p:cNvSpPr/>
            <p:nvPr/>
          </p:nvSpPr>
          <p:spPr>
            <a:xfrm>
              <a:off x="2799399" y="4307472"/>
              <a:ext cx="51942" cy="114865"/>
            </a:xfrm>
            <a:custGeom>
              <a:rect b="b" l="l" r="r" t="t"/>
              <a:pathLst>
                <a:path extrusionOk="0" h="3609" w="1632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3"/>
            <p:cNvSpPr/>
            <p:nvPr/>
          </p:nvSpPr>
          <p:spPr>
            <a:xfrm>
              <a:off x="2750894" y="4291176"/>
              <a:ext cx="147075" cy="336926"/>
            </a:xfrm>
            <a:custGeom>
              <a:rect b="b" l="l" r="r" t="t"/>
              <a:pathLst>
                <a:path extrusionOk="0" h="10586" w="4621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63"/>
            <p:cNvSpPr/>
            <p:nvPr/>
          </p:nvSpPr>
          <p:spPr>
            <a:xfrm>
              <a:off x="2749016" y="4443917"/>
              <a:ext cx="69734" cy="52706"/>
            </a:xfrm>
            <a:custGeom>
              <a:rect b="b" l="l" r="r" t="t"/>
              <a:pathLst>
                <a:path extrusionOk="0" h="1656" w="2191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63"/>
            <p:cNvSpPr/>
            <p:nvPr/>
          </p:nvSpPr>
          <p:spPr>
            <a:xfrm>
              <a:off x="2829731" y="4443917"/>
              <a:ext cx="70116" cy="52706"/>
            </a:xfrm>
            <a:custGeom>
              <a:rect b="b" l="l" r="r" t="t"/>
              <a:pathLst>
                <a:path extrusionOk="0" h="1656" w="2203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1" name="Google Shape;10501;p63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502" name="Google Shape;10502;p63"/>
            <p:cNvSpPr/>
            <p:nvPr/>
          </p:nvSpPr>
          <p:spPr>
            <a:xfrm>
              <a:off x="7167500" y="4279432"/>
              <a:ext cx="169068" cy="226644"/>
            </a:xfrm>
            <a:custGeom>
              <a:rect b="b" l="l" r="r" t="t"/>
              <a:pathLst>
                <a:path extrusionOk="0" h="7121" w="5312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63"/>
            <p:cNvSpPr/>
            <p:nvPr/>
          </p:nvSpPr>
          <p:spPr>
            <a:xfrm>
              <a:off x="7246719" y="4455279"/>
              <a:ext cx="10248" cy="50033"/>
            </a:xfrm>
            <a:custGeom>
              <a:rect b="b" l="l" r="r" t="t"/>
              <a:pathLst>
                <a:path extrusionOk="0" h="1572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3"/>
            <p:cNvSpPr/>
            <p:nvPr/>
          </p:nvSpPr>
          <p:spPr>
            <a:xfrm>
              <a:off x="7195572" y="4466642"/>
              <a:ext cx="11012" cy="38670"/>
            </a:xfrm>
            <a:custGeom>
              <a:rect b="b" l="l" r="r" t="t"/>
              <a:pathLst>
                <a:path extrusionOk="0" h="1215" w="346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63"/>
            <p:cNvSpPr/>
            <p:nvPr/>
          </p:nvSpPr>
          <p:spPr>
            <a:xfrm>
              <a:off x="7297866" y="4466642"/>
              <a:ext cx="10280" cy="38670"/>
            </a:xfrm>
            <a:custGeom>
              <a:rect b="b" l="l" r="r" t="t"/>
              <a:pathLst>
                <a:path extrusionOk="0" h="1215" w="323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63"/>
            <p:cNvSpPr/>
            <p:nvPr/>
          </p:nvSpPr>
          <p:spPr>
            <a:xfrm>
              <a:off x="7235357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63"/>
            <p:cNvSpPr/>
            <p:nvPr/>
          </p:nvSpPr>
          <p:spPr>
            <a:xfrm>
              <a:off x="7127716" y="4608369"/>
              <a:ext cx="33387" cy="33005"/>
            </a:xfrm>
            <a:custGeom>
              <a:rect b="b" l="l" r="r" t="t"/>
              <a:pathLst>
                <a:path extrusionOk="0" h="1037" w="1049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63"/>
            <p:cNvSpPr/>
            <p:nvPr/>
          </p:nvSpPr>
          <p:spPr>
            <a:xfrm>
              <a:off x="7342965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63"/>
            <p:cNvSpPr/>
            <p:nvPr/>
          </p:nvSpPr>
          <p:spPr>
            <a:xfrm>
              <a:off x="7159194" y="4517788"/>
              <a:ext cx="186064" cy="84916"/>
            </a:xfrm>
            <a:custGeom>
              <a:rect b="b" l="l" r="r" t="t"/>
              <a:pathLst>
                <a:path extrusionOk="0" h="2668" w="5846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63"/>
            <p:cNvSpPr/>
            <p:nvPr/>
          </p:nvSpPr>
          <p:spPr>
            <a:xfrm>
              <a:off x="7217915" y="4321126"/>
              <a:ext cx="68238" cy="25812"/>
            </a:xfrm>
            <a:custGeom>
              <a:rect b="b" l="l" r="r" t="t"/>
              <a:pathLst>
                <a:path extrusionOk="0" h="811" w="2144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1" name="Google Shape;10511;p63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512" name="Google Shape;10512;p63"/>
            <p:cNvSpPr/>
            <p:nvPr/>
          </p:nvSpPr>
          <p:spPr>
            <a:xfrm>
              <a:off x="7610126" y="4279432"/>
              <a:ext cx="158055" cy="236892"/>
            </a:xfrm>
            <a:custGeom>
              <a:rect b="b" l="l" r="r" t="t"/>
              <a:pathLst>
                <a:path extrusionOk="0" h="7443" w="4966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63"/>
            <p:cNvSpPr/>
            <p:nvPr/>
          </p:nvSpPr>
          <p:spPr>
            <a:xfrm>
              <a:off x="7684411" y="4478004"/>
              <a:ext cx="10248" cy="38702"/>
            </a:xfrm>
            <a:custGeom>
              <a:rect b="b" l="l" r="r" t="t"/>
              <a:pathLst>
                <a:path extrusionOk="0" h="1216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63"/>
            <p:cNvSpPr/>
            <p:nvPr/>
          </p:nvSpPr>
          <p:spPr>
            <a:xfrm>
              <a:off x="7638929" y="4489366"/>
              <a:ext cx="10248" cy="27340"/>
            </a:xfrm>
            <a:custGeom>
              <a:rect b="b" l="l" r="r" t="t"/>
              <a:pathLst>
                <a:path extrusionOk="0" h="859" w="32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63"/>
            <p:cNvSpPr/>
            <p:nvPr/>
          </p:nvSpPr>
          <p:spPr>
            <a:xfrm>
              <a:off x="7729479" y="4489366"/>
              <a:ext cx="10662" cy="27340"/>
            </a:xfrm>
            <a:custGeom>
              <a:rect b="b" l="l" r="r" t="t"/>
              <a:pathLst>
                <a:path extrusionOk="0" h="859" w="335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63"/>
            <p:cNvSpPr/>
            <p:nvPr/>
          </p:nvSpPr>
          <p:spPr>
            <a:xfrm>
              <a:off x="7673017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63"/>
            <p:cNvSpPr/>
            <p:nvPr/>
          </p:nvSpPr>
          <p:spPr>
            <a:xfrm>
              <a:off x="7565408" y="4608369"/>
              <a:ext cx="33387" cy="33005"/>
            </a:xfrm>
            <a:custGeom>
              <a:rect b="b" l="l" r="r" t="t"/>
              <a:pathLst>
                <a:path extrusionOk="0" h="1037" w="1049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63"/>
            <p:cNvSpPr/>
            <p:nvPr/>
          </p:nvSpPr>
          <p:spPr>
            <a:xfrm>
              <a:off x="7780657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63"/>
            <p:cNvSpPr/>
            <p:nvPr/>
          </p:nvSpPr>
          <p:spPr>
            <a:xfrm>
              <a:off x="7596090" y="4528801"/>
              <a:ext cx="186859" cy="73362"/>
            </a:xfrm>
            <a:custGeom>
              <a:rect b="b" l="l" r="r" t="t"/>
              <a:pathLst>
                <a:path extrusionOk="0" h="2305" w="5871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0" name="Google Shape;10520;p63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521" name="Google Shape;10521;p63"/>
            <p:cNvSpPr/>
            <p:nvPr/>
          </p:nvSpPr>
          <p:spPr>
            <a:xfrm>
              <a:off x="6264109" y="4279432"/>
              <a:ext cx="225498" cy="361560"/>
            </a:xfrm>
            <a:custGeom>
              <a:rect b="b" l="l" r="r" t="t"/>
              <a:pathLst>
                <a:path extrusionOk="0" h="11360" w="7085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63"/>
            <p:cNvSpPr/>
            <p:nvPr/>
          </p:nvSpPr>
          <p:spPr>
            <a:xfrm>
              <a:off x="6303129" y="4370395"/>
              <a:ext cx="146693" cy="106495"/>
            </a:xfrm>
            <a:custGeom>
              <a:rect b="b" l="l" r="r" t="t"/>
              <a:pathLst>
                <a:path extrusionOk="0" h="3346" w="4609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3" name="Google Shape;10523;p63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524" name="Google Shape;10524;p63"/>
            <p:cNvSpPr/>
            <p:nvPr/>
          </p:nvSpPr>
          <p:spPr>
            <a:xfrm>
              <a:off x="7954213" y="4588668"/>
              <a:ext cx="11394" cy="47009"/>
            </a:xfrm>
            <a:custGeom>
              <a:rect b="b" l="l" r="r" t="t"/>
              <a:pathLst>
                <a:path extrusionOk="0" h="1477" w="358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63"/>
            <p:cNvSpPr/>
            <p:nvPr/>
          </p:nvSpPr>
          <p:spPr>
            <a:xfrm>
              <a:off x="7929578" y="4432522"/>
              <a:ext cx="213372" cy="203155"/>
            </a:xfrm>
            <a:custGeom>
              <a:rect b="b" l="l" r="r" t="t"/>
              <a:pathLst>
                <a:path extrusionOk="0" h="6383" w="6704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63"/>
            <p:cNvSpPr/>
            <p:nvPr/>
          </p:nvSpPr>
          <p:spPr>
            <a:xfrm>
              <a:off x="8090243" y="4284365"/>
              <a:ext cx="234601" cy="196344"/>
            </a:xfrm>
            <a:custGeom>
              <a:rect b="b" l="l" r="r" t="t"/>
              <a:pathLst>
                <a:path extrusionOk="0" h="6169" w="7371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63"/>
            <p:cNvSpPr/>
            <p:nvPr/>
          </p:nvSpPr>
          <p:spPr>
            <a:xfrm>
              <a:off x="8145591" y="4309382"/>
              <a:ext cx="136063" cy="135299"/>
            </a:xfrm>
            <a:custGeom>
              <a:rect b="b" l="l" r="r" t="t"/>
              <a:pathLst>
                <a:path extrusionOk="0" h="4251" w="4275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8" name="Google Shape;10528;p63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529" name="Google Shape;10529;p63"/>
            <p:cNvSpPr/>
            <p:nvPr/>
          </p:nvSpPr>
          <p:spPr>
            <a:xfrm>
              <a:off x="6639652" y="4323777"/>
              <a:ext cx="426315" cy="332826"/>
            </a:xfrm>
            <a:custGeom>
              <a:rect b="b" l="l" r="r" t="t"/>
              <a:pathLst>
                <a:path extrusionOk="0" h="8562" w="10967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63"/>
            <p:cNvSpPr/>
            <p:nvPr/>
          </p:nvSpPr>
          <p:spPr>
            <a:xfrm>
              <a:off x="6830793" y="4458937"/>
              <a:ext cx="41244" cy="85675"/>
            </a:xfrm>
            <a:custGeom>
              <a:rect b="b" l="l" r="r" t="t"/>
              <a:pathLst>
                <a:path extrusionOk="0" h="2204" w="1061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63"/>
            <p:cNvSpPr/>
            <p:nvPr/>
          </p:nvSpPr>
          <p:spPr>
            <a:xfrm>
              <a:off x="6879423" y="4426556"/>
              <a:ext cx="41205" cy="118522"/>
            </a:xfrm>
            <a:custGeom>
              <a:rect b="b" l="l" r="r" t="t"/>
              <a:pathLst>
                <a:path extrusionOk="0" h="3049" w="106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63"/>
            <p:cNvSpPr/>
            <p:nvPr/>
          </p:nvSpPr>
          <p:spPr>
            <a:xfrm>
              <a:off x="6927549" y="4443194"/>
              <a:ext cx="41205" cy="101418"/>
            </a:xfrm>
            <a:custGeom>
              <a:rect b="b" l="l" r="r" t="t"/>
              <a:pathLst>
                <a:path extrusionOk="0" h="2609" w="106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63"/>
            <p:cNvSpPr/>
            <p:nvPr/>
          </p:nvSpPr>
          <p:spPr>
            <a:xfrm>
              <a:off x="6976141" y="4387645"/>
              <a:ext cx="41244" cy="156967"/>
            </a:xfrm>
            <a:custGeom>
              <a:rect b="b" l="l" r="r" t="t"/>
              <a:pathLst>
                <a:path extrusionOk="0" h="4038" w="1061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63"/>
            <p:cNvSpPr/>
            <p:nvPr/>
          </p:nvSpPr>
          <p:spPr>
            <a:xfrm>
              <a:off x="6745193" y="4404321"/>
              <a:ext cx="50029" cy="13916"/>
            </a:xfrm>
            <a:custGeom>
              <a:rect b="b" l="l" r="r" t="t"/>
              <a:pathLst>
                <a:path extrusionOk="0" h="358" w="1287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63"/>
            <p:cNvSpPr/>
            <p:nvPr/>
          </p:nvSpPr>
          <p:spPr>
            <a:xfrm>
              <a:off x="6745193" y="4426090"/>
              <a:ext cx="69465" cy="13916"/>
            </a:xfrm>
            <a:custGeom>
              <a:rect b="b" l="l" r="r" t="t"/>
              <a:pathLst>
                <a:path extrusionOk="0" h="358" w="1787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63"/>
            <p:cNvSpPr/>
            <p:nvPr/>
          </p:nvSpPr>
          <p:spPr>
            <a:xfrm>
              <a:off x="6745193" y="4447353"/>
              <a:ext cx="69465" cy="13955"/>
            </a:xfrm>
            <a:custGeom>
              <a:rect b="b" l="l" r="r" t="t"/>
              <a:pathLst>
                <a:path extrusionOk="0" h="359" w="1787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63"/>
            <p:cNvSpPr/>
            <p:nvPr/>
          </p:nvSpPr>
          <p:spPr>
            <a:xfrm>
              <a:off x="6745193" y="4468189"/>
              <a:ext cx="69465" cy="13916"/>
            </a:xfrm>
            <a:custGeom>
              <a:rect b="b" l="l" r="r" t="t"/>
              <a:pathLst>
                <a:path extrusionOk="0" h="358" w="1787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63"/>
            <p:cNvSpPr/>
            <p:nvPr/>
          </p:nvSpPr>
          <p:spPr>
            <a:xfrm>
              <a:off x="6684551" y="4528830"/>
              <a:ext cx="83809" cy="83809"/>
            </a:xfrm>
            <a:custGeom>
              <a:rect b="b" l="l" r="r" t="t"/>
              <a:pathLst>
                <a:path extrusionOk="0" h="2156" w="2156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9" name="Google Shape;10539;p63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540" name="Google Shape;10540;p63"/>
            <p:cNvSpPr/>
            <p:nvPr/>
          </p:nvSpPr>
          <p:spPr>
            <a:xfrm>
              <a:off x="5357662" y="4385545"/>
              <a:ext cx="287275" cy="238388"/>
            </a:xfrm>
            <a:custGeom>
              <a:rect b="b" l="l" r="r" t="t"/>
              <a:pathLst>
                <a:path extrusionOk="0" h="7490" w="9026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63"/>
            <p:cNvSpPr/>
            <p:nvPr/>
          </p:nvSpPr>
          <p:spPr>
            <a:xfrm>
              <a:off x="5377363" y="4576542"/>
              <a:ext cx="62191" cy="10248"/>
            </a:xfrm>
            <a:custGeom>
              <a:rect b="b" l="l" r="r" t="t"/>
              <a:pathLst>
                <a:path extrusionOk="0" h="322" w="1954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63"/>
            <p:cNvSpPr/>
            <p:nvPr/>
          </p:nvSpPr>
          <p:spPr>
            <a:xfrm>
              <a:off x="5470204" y="4495827"/>
              <a:ext cx="62191" cy="10630"/>
            </a:xfrm>
            <a:custGeom>
              <a:rect b="b" l="l" r="r" t="t"/>
              <a:pathLst>
                <a:path extrusionOk="0" h="334" w="1954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63"/>
            <p:cNvSpPr/>
            <p:nvPr/>
          </p:nvSpPr>
          <p:spPr>
            <a:xfrm>
              <a:off x="5562694" y="4409798"/>
              <a:ext cx="62159" cy="10280"/>
            </a:xfrm>
            <a:custGeom>
              <a:rect b="b" l="l" r="r" t="t"/>
              <a:pathLst>
                <a:path extrusionOk="0" h="323" w="1953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63"/>
            <p:cNvSpPr/>
            <p:nvPr/>
          </p:nvSpPr>
          <p:spPr>
            <a:xfrm>
              <a:off x="5358043" y="4297637"/>
              <a:ext cx="238388" cy="237624"/>
            </a:xfrm>
            <a:custGeom>
              <a:rect b="b" l="l" r="r" t="t"/>
              <a:pathLst>
                <a:path extrusionOk="0" h="7466" w="749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5" name="Google Shape;10545;p63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546" name="Google Shape;10546;p63"/>
            <p:cNvSpPr/>
            <p:nvPr/>
          </p:nvSpPr>
          <p:spPr>
            <a:xfrm>
              <a:off x="5774124" y="4419664"/>
              <a:ext cx="331611" cy="206560"/>
            </a:xfrm>
            <a:custGeom>
              <a:rect b="b" l="l" r="r" t="t"/>
              <a:pathLst>
                <a:path extrusionOk="0" h="6490" w="10419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63"/>
            <p:cNvSpPr/>
            <p:nvPr/>
          </p:nvSpPr>
          <p:spPr>
            <a:xfrm>
              <a:off x="5778294" y="4294550"/>
              <a:ext cx="316461" cy="191442"/>
            </a:xfrm>
            <a:custGeom>
              <a:rect b="b" l="l" r="r" t="t"/>
              <a:pathLst>
                <a:path extrusionOk="0" h="6015" w="9943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8" name="Google Shape;10548;p63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549" name="Google Shape;10549;p63"/>
            <p:cNvSpPr/>
            <p:nvPr/>
          </p:nvSpPr>
          <p:spPr>
            <a:xfrm>
              <a:off x="5111349" y="4400695"/>
              <a:ext cx="54998" cy="54998"/>
            </a:xfrm>
            <a:custGeom>
              <a:rect b="b" l="l" r="r" t="t"/>
              <a:pathLst>
                <a:path extrusionOk="0" h="1728" w="1728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63"/>
            <p:cNvSpPr/>
            <p:nvPr/>
          </p:nvSpPr>
          <p:spPr>
            <a:xfrm>
              <a:off x="5113640" y="4466642"/>
              <a:ext cx="70498" cy="51179"/>
            </a:xfrm>
            <a:custGeom>
              <a:rect b="b" l="l" r="r" t="t"/>
              <a:pathLst>
                <a:path extrusionOk="0" h="1608" w="2215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63"/>
            <p:cNvSpPr/>
            <p:nvPr/>
          </p:nvSpPr>
          <p:spPr>
            <a:xfrm>
              <a:off x="4943490" y="4467023"/>
              <a:ext cx="70880" cy="51179"/>
            </a:xfrm>
            <a:custGeom>
              <a:rect b="b" l="l" r="r" t="t"/>
              <a:pathLst>
                <a:path extrusionOk="0" h="1608" w="2227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63"/>
            <p:cNvSpPr/>
            <p:nvPr/>
          </p:nvSpPr>
          <p:spPr>
            <a:xfrm>
              <a:off x="4961282" y="4400695"/>
              <a:ext cx="54616" cy="54998"/>
            </a:xfrm>
            <a:custGeom>
              <a:rect b="b" l="l" r="r" t="t"/>
              <a:pathLst>
                <a:path extrusionOk="0" h="1728" w="1716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63"/>
            <p:cNvSpPr/>
            <p:nvPr/>
          </p:nvSpPr>
          <p:spPr>
            <a:xfrm>
              <a:off x="5028374" y="4386691"/>
              <a:ext cx="71262" cy="70880"/>
            </a:xfrm>
            <a:custGeom>
              <a:rect b="b" l="l" r="r" t="t"/>
              <a:pathLst>
                <a:path extrusionOk="0" h="2227" w="2239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63"/>
            <p:cNvSpPr/>
            <p:nvPr/>
          </p:nvSpPr>
          <p:spPr>
            <a:xfrm>
              <a:off x="5004122" y="4468901"/>
              <a:ext cx="120149" cy="65596"/>
            </a:xfrm>
            <a:custGeom>
              <a:rect b="b" l="l" r="r" t="t"/>
              <a:pathLst>
                <a:path extrusionOk="0" h="2061" w="3775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63"/>
            <p:cNvSpPr/>
            <p:nvPr/>
          </p:nvSpPr>
          <p:spPr>
            <a:xfrm>
              <a:off x="4890434" y="4287389"/>
              <a:ext cx="345997" cy="346029"/>
            </a:xfrm>
            <a:custGeom>
              <a:rect b="b" l="l" r="r" t="t"/>
              <a:pathLst>
                <a:path extrusionOk="0" h="10872" w="10871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6" name="Google Shape;10556;p63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557" name="Google Shape;10557;p63"/>
            <p:cNvSpPr/>
            <p:nvPr/>
          </p:nvSpPr>
          <p:spPr>
            <a:xfrm>
              <a:off x="2165809" y="3811059"/>
              <a:ext cx="422542" cy="342973"/>
            </a:xfrm>
            <a:custGeom>
              <a:rect b="b" l="l" r="r" t="t"/>
              <a:pathLst>
                <a:path extrusionOk="0" h="10776" w="13276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63"/>
            <p:cNvSpPr/>
            <p:nvPr/>
          </p:nvSpPr>
          <p:spPr>
            <a:xfrm>
              <a:off x="2193085" y="3877387"/>
              <a:ext cx="368753" cy="12158"/>
            </a:xfrm>
            <a:custGeom>
              <a:rect b="b" l="l" r="r" t="t"/>
              <a:pathLst>
                <a:path extrusionOk="0" h="382" w="11586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63"/>
            <p:cNvSpPr/>
            <p:nvPr/>
          </p:nvSpPr>
          <p:spPr>
            <a:xfrm>
              <a:off x="2212404" y="3930062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63"/>
            <p:cNvSpPr/>
            <p:nvPr/>
          </p:nvSpPr>
          <p:spPr>
            <a:xfrm>
              <a:off x="2305245" y="3930062"/>
              <a:ext cx="51974" cy="12158"/>
            </a:xfrm>
            <a:custGeom>
              <a:rect b="b" l="l" r="r" t="t"/>
              <a:pathLst>
                <a:path extrusionOk="0" h="382" w="1633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63"/>
            <p:cNvSpPr/>
            <p:nvPr/>
          </p:nvSpPr>
          <p:spPr>
            <a:xfrm>
              <a:off x="2489813" y="3930062"/>
              <a:ext cx="52324" cy="12158"/>
            </a:xfrm>
            <a:custGeom>
              <a:rect b="b" l="l" r="r" t="t"/>
              <a:pathLst>
                <a:path extrusionOk="0" h="382" w="1644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63"/>
            <p:cNvSpPr/>
            <p:nvPr/>
          </p:nvSpPr>
          <p:spPr>
            <a:xfrm>
              <a:off x="2212404" y="3983118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63"/>
            <p:cNvSpPr/>
            <p:nvPr/>
          </p:nvSpPr>
          <p:spPr>
            <a:xfrm>
              <a:off x="2397736" y="3983118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63"/>
            <p:cNvSpPr/>
            <p:nvPr/>
          </p:nvSpPr>
          <p:spPr>
            <a:xfrm>
              <a:off x="2212404" y="4036175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63"/>
            <p:cNvSpPr/>
            <p:nvPr/>
          </p:nvSpPr>
          <p:spPr>
            <a:xfrm>
              <a:off x="2305245" y="4036175"/>
              <a:ext cx="51974" cy="12158"/>
            </a:xfrm>
            <a:custGeom>
              <a:rect b="b" l="l" r="r" t="t"/>
              <a:pathLst>
                <a:path extrusionOk="0" h="382" w="1633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63"/>
            <p:cNvSpPr/>
            <p:nvPr/>
          </p:nvSpPr>
          <p:spPr>
            <a:xfrm>
              <a:off x="2489813" y="4036175"/>
              <a:ext cx="52324" cy="12158"/>
            </a:xfrm>
            <a:custGeom>
              <a:rect b="b" l="l" r="r" t="t"/>
              <a:pathLst>
                <a:path extrusionOk="0" h="382" w="1644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63"/>
            <p:cNvSpPr/>
            <p:nvPr/>
          </p:nvSpPr>
          <p:spPr>
            <a:xfrm>
              <a:off x="2305245" y="4088467"/>
              <a:ext cx="51974" cy="12540"/>
            </a:xfrm>
            <a:custGeom>
              <a:rect b="b" l="l" r="r" t="t"/>
              <a:pathLst>
                <a:path extrusionOk="0" h="394" w="1633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63"/>
            <p:cNvSpPr/>
            <p:nvPr/>
          </p:nvSpPr>
          <p:spPr>
            <a:xfrm>
              <a:off x="2397736" y="4088467"/>
              <a:ext cx="51942" cy="12540"/>
            </a:xfrm>
            <a:custGeom>
              <a:rect b="b" l="l" r="r" t="t"/>
              <a:pathLst>
                <a:path extrusionOk="0" h="394" w="1632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63"/>
            <p:cNvSpPr/>
            <p:nvPr/>
          </p:nvSpPr>
          <p:spPr>
            <a:xfrm>
              <a:off x="2489813" y="4088467"/>
              <a:ext cx="52324" cy="12540"/>
            </a:xfrm>
            <a:custGeom>
              <a:rect b="b" l="l" r="r" t="t"/>
              <a:pathLst>
                <a:path extrusionOk="0" h="394" w="1644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63"/>
            <p:cNvSpPr/>
            <p:nvPr/>
          </p:nvSpPr>
          <p:spPr>
            <a:xfrm>
              <a:off x="2304863" y="3969751"/>
              <a:ext cx="53088" cy="38766"/>
            </a:xfrm>
            <a:custGeom>
              <a:rect b="b" l="l" r="r" t="t"/>
              <a:pathLst>
                <a:path extrusionOk="0" h="1218" w="1668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63"/>
            <p:cNvSpPr/>
            <p:nvPr/>
          </p:nvSpPr>
          <p:spPr>
            <a:xfrm>
              <a:off x="2489813" y="3969751"/>
              <a:ext cx="53088" cy="38766"/>
            </a:xfrm>
            <a:custGeom>
              <a:rect b="b" l="l" r="r" t="t"/>
              <a:pathLst>
                <a:path extrusionOk="0" h="1218" w="1668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63"/>
            <p:cNvSpPr/>
            <p:nvPr/>
          </p:nvSpPr>
          <p:spPr>
            <a:xfrm>
              <a:off x="2396972" y="4022807"/>
              <a:ext cx="53088" cy="38766"/>
            </a:xfrm>
            <a:custGeom>
              <a:rect b="b" l="l" r="r" t="t"/>
              <a:pathLst>
                <a:path extrusionOk="0" h="1218" w="1668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63"/>
            <p:cNvSpPr/>
            <p:nvPr/>
          </p:nvSpPr>
          <p:spPr>
            <a:xfrm>
              <a:off x="2212404" y="4075386"/>
              <a:ext cx="53088" cy="38861"/>
            </a:xfrm>
            <a:custGeom>
              <a:rect b="b" l="l" r="r" t="t"/>
              <a:pathLst>
                <a:path extrusionOk="0" h="1221" w="1668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63"/>
            <p:cNvSpPr/>
            <p:nvPr/>
          </p:nvSpPr>
          <p:spPr>
            <a:xfrm>
              <a:off x="2396972" y="3916694"/>
              <a:ext cx="53088" cy="38798"/>
            </a:xfrm>
            <a:custGeom>
              <a:rect b="b" l="l" r="r" t="t"/>
              <a:pathLst>
                <a:path extrusionOk="0" h="1219" w="1668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75" name="Google Shape;10575;p63"/>
          <p:cNvSpPr/>
          <p:nvPr/>
        </p:nvSpPr>
        <p:spPr>
          <a:xfrm>
            <a:off x="6217513" y="3397651"/>
            <a:ext cx="347524" cy="289917"/>
          </a:xfrm>
          <a:custGeom>
            <a:rect b="b" l="l" r="r" t="t"/>
            <a:pathLst>
              <a:path extrusionOk="0" h="9109" w="10919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76" name="Google Shape;10576;p63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577" name="Google Shape;10577;p63"/>
            <p:cNvSpPr/>
            <p:nvPr/>
          </p:nvSpPr>
          <p:spPr>
            <a:xfrm>
              <a:off x="926637" y="3839321"/>
              <a:ext cx="173237" cy="162002"/>
            </a:xfrm>
            <a:custGeom>
              <a:rect b="b" l="l" r="r" t="t"/>
              <a:pathLst>
                <a:path extrusionOk="0" h="5090" w="5443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63"/>
            <p:cNvSpPr/>
            <p:nvPr/>
          </p:nvSpPr>
          <p:spPr>
            <a:xfrm>
              <a:off x="903530" y="3806125"/>
              <a:ext cx="264550" cy="353222"/>
            </a:xfrm>
            <a:custGeom>
              <a:rect b="b" l="l" r="r" t="t"/>
              <a:pathLst>
                <a:path extrusionOk="0" h="11098" w="8312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63"/>
            <p:cNvSpPr/>
            <p:nvPr/>
          </p:nvSpPr>
          <p:spPr>
            <a:xfrm>
              <a:off x="1008879" y="3904059"/>
              <a:ext cx="54966" cy="18460"/>
            </a:xfrm>
            <a:custGeom>
              <a:rect b="b" l="l" r="r" t="t"/>
              <a:pathLst>
                <a:path extrusionOk="0" h="580" w="1727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63"/>
            <p:cNvSpPr/>
            <p:nvPr/>
          </p:nvSpPr>
          <p:spPr>
            <a:xfrm>
              <a:off x="972118" y="3872072"/>
              <a:ext cx="172473" cy="164866"/>
            </a:xfrm>
            <a:custGeom>
              <a:rect b="b" l="l" r="r" t="t"/>
              <a:pathLst>
                <a:path extrusionOk="0" h="5180" w="5419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1" name="Google Shape;10581;p63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582" name="Google Shape;10582;p63"/>
            <p:cNvSpPr/>
            <p:nvPr/>
          </p:nvSpPr>
          <p:spPr>
            <a:xfrm>
              <a:off x="2611458" y="3816374"/>
              <a:ext cx="426329" cy="332375"/>
            </a:xfrm>
            <a:custGeom>
              <a:rect b="b" l="l" r="r" t="t"/>
              <a:pathLst>
                <a:path extrusionOk="0" h="10443" w="13395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63"/>
            <p:cNvSpPr/>
            <p:nvPr/>
          </p:nvSpPr>
          <p:spPr>
            <a:xfrm>
              <a:off x="2803568" y="3950909"/>
              <a:ext cx="40198" cy="85648"/>
            </a:xfrm>
            <a:custGeom>
              <a:rect b="b" l="l" r="r" t="t"/>
              <a:pathLst>
                <a:path extrusionOk="0" h="2691" w="1263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63"/>
            <p:cNvSpPr/>
            <p:nvPr/>
          </p:nvSpPr>
          <p:spPr>
            <a:xfrm>
              <a:off x="2851691" y="3917935"/>
              <a:ext cx="40580" cy="118621"/>
            </a:xfrm>
            <a:custGeom>
              <a:rect b="b" l="l" r="r" t="t"/>
              <a:pathLst>
                <a:path extrusionOk="0" h="3727" w="1275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63"/>
            <p:cNvSpPr/>
            <p:nvPr/>
          </p:nvSpPr>
          <p:spPr>
            <a:xfrm>
              <a:off x="2900197" y="3934995"/>
              <a:ext cx="40198" cy="101562"/>
            </a:xfrm>
            <a:custGeom>
              <a:rect b="b" l="l" r="r" t="t"/>
              <a:pathLst>
                <a:path extrusionOk="0" h="3191" w="1263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63"/>
            <p:cNvSpPr/>
            <p:nvPr/>
          </p:nvSpPr>
          <p:spPr>
            <a:xfrm>
              <a:off x="2948320" y="3879265"/>
              <a:ext cx="40580" cy="156941"/>
            </a:xfrm>
            <a:custGeom>
              <a:rect b="b" l="l" r="r" t="t"/>
              <a:pathLst>
                <a:path extrusionOk="0" h="4931" w="1275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63"/>
            <p:cNvSpPr/>
            <p:nvPr/>
          </p:nvSpPr>
          <p:spPr>
            <a:xfrm>
              <a:off x="2716807" y="3896325"/>
              <a:ext cx="49269" cy="13304"/>
            </a:xfrm>
            <a:custGeom>
              <a:rect b="b" l="l" r="r" t="t"/>
              <a:pathLst>
                <a:path extrusionOk="0" h="418" w="1548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63"/>
            <p:cNvSpPr/>
            <p:nvPr/>
          </p:nvSpPr>
          <p:spPr>
            <a:xfrm>
              <a:off x="2717157" y="3917553"/>
              <a:ext cx="69002" cy="13304"/>
            </a:xfrm>
            <a:custGeom>
              <a:rect b="b" l="l" r="r" t="t"/>
              <a:pathLst>
                <a:path extrusionOk="0" h="418" w="2168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63"/>
            <p:cNvSpPr/>
            <p:nvPr/>
          </p:nvSpPr>
          <p:spPr>
            <a:xfrm>
              <a:off x="2717157" y="3938782"/>
              <a:ext cx="69002" cy="13272"/>
            </a:xfrm>
            <a:custGeom>
              <a:rect b="b" l="l" r="r" t="t"/>
              <a:pathLst>
                <a:path extrusionOk="0" h="417" w="2168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63"/>
            <p:cNvSpPr/>
            <p:nvPr/>
          </p:nvSpPr>
          <p:spPr>
            <a:xfrm>
              <a:off x="2717157" y="3960361"/>
              <a:ext cx="69002" cy="13304"/>
            </a:xfrm>
            <a:custGeom>
              <a:rect b="b" l="l" r="r" t="t"/>
              <a:pathLst>
                <a:path extrusionOk="0" h="418" w="2168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63"/>
            <p:cNvSpPr/>
            <p:nvPr/>
          </p:nvSpPr>
          <p:spPr>
            <a:xfrm>
              <a:off x="2655793" y="4020993"/>
              <a:ext cx="84152" cy="82656"/>
            </a:xfrm>
            <a:custGeom>
              <a:rect b="b" l="l" r="r" t="t"/>
              <a:pathLst>
                <a:path extrusionOk="0" h="2597" w="2644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92" name="Google Shape;10592;p63"/>
          <p:cNvSpPr/>
          <p:nvPr/>
        </p:nvSpPr>
        <p:spPr>
          <a:xfrm>
            <a:off x="1752752" y="3803866"/>
            <a:ext cx="356245" cy="356627"/>
          </a:xfrm>
          <a:custGeom>
            <a:rect b="b" l="l" r="r" t="t"/>
            <a:pathLst>
              <a:path extrusionOk="0" h="11205" w="11193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3" name="Google Shape;10593;p63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594" name="Google Shape;10594;p63"/>
            <p:cNvSpPr/>
            <p:nvPr/>
          </p:nvSpPr>
          <p:spPr>
            <a:xfrm>
              <a:off x="4019984" y="3805393"/>
              <a:ext cx="293704" cy="353954"/>
            </a:xfrm>
            <a:custGeom>
              <a:rect b="b" l="l" r="r" t="t"/>
              <a:pathLst>
                <a:path extrusionOk="0" h="11121" w="9228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63"/>
            <p:cNvSpPr/>
            <p:nvPr/>
          </p:nvSpPr>
          <p:spPr>
            <a:xfrm>
              <a:off x="4118903" y="3867139"/>
              <a:ext cx="93987" cy="87971"/>
            </a:xfrm>
            <a:custGeom>
              <a:rect b="b" l="l" r="r" t="t"/>
              <a:pathLst>
                <a:path extrusionOk="0" h="2764" w="2953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6" name="Google Shape;10596;p63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597" name="Google Shape;10597;p63"/>
            <p:cNvSpPr/>
            <p:nvPr/>
          </p:nvSpPr>
          <p:spPr>
            <a:xfrm>
              <a:off x="8006505" y="3390044"/>
              <a:ext cx="323654" cy="303189"/>
            </a:xfrm>
            <a:custGeom>
              <a:rect b="b" l="l" r="r" t="t"/>
              <a:pathLst>
                <a:path extrusionOk="0" h="9526" w="10169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63"/>
            <p:cNvSpPr/>
            <p:nvPr/>
          </p:nvSpPr>
          <p:spPr>
            <a:xfrm>
              <a:off x="8148997" y="3444247"/>
              <a:ext cx="37907" cy="37938"/>
            </a:xfrm>
            <a:custGeom>
              <a:rect b="b" l="l" r="r" t="t"/>
              <a:pathLst>
                <a:path extrusionOk="0" h="1192" w="1191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63"/>
            <p:cNvSpPr/>
            <p:nvPr/>
          </p:nvSpPr>
          <p:spPr>
            <a:xfrm>
              <a:off x="8089861" y="3526871"/>
              <a:ext cx="165630" cy="104617"/>
            </a:xfrm>
            <a:custGeom>
              <a:rect b="b" l="l" r="r" t="t"/>
              <a:pathLst>
                <a:path extrusionOk="0" h="3287" w="5204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63"/>
            <p:cNvSpPr/>
            <p:nvPr/>
          </p:nvSpPr>
          <p:spPr>
            <a:xfrm>
              <a:off x="8067519" y="3519742"/>
              <a:ext cx="32241" cy="30268"/>
            </a:xfrm>
            <a:custGeom>
              <a:rect b="b" l="l" r="r" t="t"/>
              <a:pathLst>
                <a:path extrusionOk="0" h="951" w="1013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63"/>
            <p:cNvSpPr/>
            <p:nvPr/>
          </p:nvSpPr>
          <p:spPr>
            <a:xfrm>
              <a:off x="8244479" y="3601602"/>
              <a:ext cx="32623" cy="30268"/>
            </a:xfrm>
            <a:custGeom>
              <a:rect b="b" l="l" r="r" t="t"/>
              <a:pathLst>
                <a:path extrusionOk="0" h="951" w="1025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63"/>
            <p:cNvSpPr/>
            <p:nvPr/>
          </p:nvSpPr>
          <p:spPr>
            <a:xfrm>
              <a:off x="8156190" y="3533396"/>
              <a:ext cx="32241" cy="30236"/>
            </a:xfrm>
            <a:custGeom>
              <a:rect b="b" l="l" r="r" t="t"/>
              <a:pathLst>
                <a:path extrusionOk="0" h="950" w="1013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3" name="Google Shape;10603;p63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604" name="Google Shape;10604;p63"/>
            <p:cNvSpPr/>
            <p:nvPr/>
          </p:nvSpPr>
          <p:spPr>
            <a:xfrm>
              <a:off x="1299146" y="3844414"/>
              <a:ext cx="321012" cy="313405"/>
            </a:xfrm>
            <a:custGeom>
              <a:rect b="b" l="l" r="r" t="t"/>
              <a:pathLst>
                <a:path extrusionOk="0" h="9847" w="10086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63"/>
            <p:cNvSpPr/>
            <p:nvPr/>
          </p:nvSpPr>
          <p:spPr>
            <a:xfrm>
              <a:off x="1345391" y="3806507"/>
              <a:ext cx="321744" cy="313819"/>
            </a:xfrm>
            <a:custGeom>
              <a:rect b="b" l="l" r="r" t="t"/>
              <a:pathLst>
                <a:path extrusionOk="0" h="9860" w="10109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06" name="Google Shape;10606;p63"/>
          <p:cNvSpPr/>
          <p:nvPr/>
        </p:nvSpPr>
        <p:spPr>
          <a:xfrm>
            <a:off x="3524716" y="3804184"/>
            <a:ext cx="389187" cy="355927"/>
          </a:xfrm>
          <a:custGeom>
            <a:rect b="b" l="l" r="r" t="t"/>
            <a:pathLst>
              <a:path extrusionOk="0" h="11183" w="12228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07" name="Google Shape;10607;p63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608" name="Google Shape;10608;p63"/>
            <p:cNvSpPr/>
            <p:nvPr/>
          </p:nvSpPr>
          <p:spPr>
            <a:xfrm>
              <a:off x="3095745" y="3805393"/>
              <a:ext cx="272093" cy="271711"/>
            </a:xfrm>
            <a:custGeom>
              <a:rect b="b" l="l" r="r" t="t"/>
              <a:pathLst>
                <a:path extrusionOk="0" h="8537" w="8549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63"/>
            <p:cNvSpPr/>
            <p:nvPr/>
          </p:nvSpPr>
          <p:spPr>
            <a:xfrm>
              <a:off x="3184798" y="3878883"/>
              <a:ext cx="109550" cy="94018"/>
            </a:xfrm>
            <a:custGeom>
              <a:rect b="b" l="l" r="r" t="t"/>
              <a:pathLst>
                <a:path extrusionOk="0" h="2954" w="3442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63"/>
            <p:cNvSpPr/>
            <p:nvPr/>
          </p:nvSpPr>
          <p:spPr>
            <a:xfrm>
              <a:off x="3168120" y="3917331"/>
              <a:ext cx="102707" cy="87016"/>
            </a:xfrm>
            <a:custGeom>
              <a:rect b="b" l="l" r="r" t="t"/>
              <a:pathLst>
                <a:path extrusionOk="0" h="2734" w="3227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63"/>
            <p:cNvSpPr/>
            <p:nvPr/>
          </p:nvSpPr>
          <p:spPr>
            <a:xfrm>
              <a:off x="3264749" y="3976275"/>
              <a:ext cx="183836" cy="183836"/>
            </a:xfrm>
            <a:custGeom>
              <a:rect b="b" l="l" r="r" t="t"/>
              <a:pathLst>
                <a:path extrusionOk="0" h="5776" w="5776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63"/>
            <p:cNvSpPr/>
            <p:nvPr/>
          </p:nvSpPr>
          <p:spPr>
            <a:xfrm>
              <a:off x="3326526" y="4036907"/>
              <a:ext cx="62541" cy="62573"/>
            </a:xfrm>
            <a:custGeom>
              <a:rect b="b" l="l" r="r" t="t"/>
              <a:pathLst>
                <a:path extrusionOk="0" h="1966" w="1965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63"/>
            <p:cNvSpPr/>
            <p:nvPr/>
          </p:nvSpPr>
          <p:spPr>
            <a:xfrm>
              <a:off x="3196542" y="3907687"/>
              <a:ext cx="68238" cy="68238"/>
            </a:xfrm>
            <a:custGeom>
              <a:rect b="b" l="l" r="r" t="t"/>
              <a:pathLst>
                <a:path extrusionOk="0" h="2144" w="2144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4" name="Google Shape;10614;p63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615" name="Google Shape;10615;p63"/>
            <p:cNvSpPr/>
            <p:nvPr/>
          </p:nvSpPr>
          <p:spPr>
            <a:xfrm>
              <a:off x="7550258" y="3832670"/>
              <a:ext cx="371395" cy="301279"/>
            </a:xfrm>
            <a:custGeom>
              <a:rect b="b" l="l" r="r" t="t"/>
              <a:pathLst>
                <a:path extrusionOk="0" h="9466" w="11669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63"/>
            <p:cNvSpPr/>
            <p:nvPr/>
          </p:nvSpPr>
          <p:spPr>
            <a:xfrm>
              <a:off x="7574129" y="3891009"/>
              <a:ext cx="324418" cy="10662"/>
            </a:xfrm>
            <a:custGeom>
              <a:rect b="b" l="l" r="r" t="t"/>
              <a:pathLst>
                <a:path extrusionOk="0" h="335" w="10193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63"/>
            <p:cNvSpPr/>
            <p:nvPr/>
          </p:nvSpPr>
          <p:spPr>
            <a:xfrm>
              <a:off x="7591188" y="3937637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63"/>
            <p:cNvSpPr/>
            <p:nvPr/>
          </p:nvSpPr>
          <p:spPr>
            <a:xfrm>
              <a:off x="7672667" y="3937637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63"/>
            <p:cNvSpPr/>
            <p:nvPr/>
          </p:nvSpPr>
          <p:spPr>
            <a:xfrm>
              <a:off x="7835592" y="3937637"/>
              <a:ext cx="45131" cy="10248"/>
            </a:xfrm>
            <a:custGeom>
              <a:rect b="b" l="l" r="r" t="t"/>
              <a:pathLst>
                <a:path extrusionOk="0" h="322" w="1418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63"/>
            <p:cNvSpPr/>
            <p:nvPr/>
          </p:nvSpPr>
          <p:spPr>
            <a:xfrm>
              <a:off x="7591188" y="3984232"/>
              <a:ext cx="45481" cy="10662"/>
            </a:xfrm>
            <a:custGeom>
              <a:rect b="b" l="l" r="r" t="t"/>
              <a:pathLst>
                <a:path extrusionOk="0" h="335" w="1429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63"/>
            <p:cNvSpPr/>
            <p:nvPr/>
          </p:nvSpPr>
          <p:spPr>
            <a:xfrm>
              <a:off x="7754113" y="3984232"/>
              <a:ext cx="45513" cy="10662"/>
            </a:xfrm>
            <a:custGeom>
              <a:rect b="b" l="l" r="r" t="t"/>
              <a:pathLst>
                <a:path extrusionOk="0" h="335" w="143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63"/>
            <p:cNvSpPr/>
            <p:nvPr/>
          </p:nvSpPr>
          <p:spPr>
            <a:xfrm>
              <a:off x="7591188" y="4030859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63"/>
            <p:cNvSpPr/>
            <p:nvPr/>
          </p:nvSpPr>
          <p:spPr>
            <a:xfrm>
              <a:off x="7672667" y="4030859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63"/>
            <p:cNvSpPr/>
            <p:nvPr/>
          </p:nvSpPr>
          <p:spPr>
            <a:xfrm>
              <a:off x="7835592" y="4030859"/>
              <a:ext cx="45131" cy="10248"/>
            </a:xfrm>
            <a:custGeom>
              <a:rect b="b" l="l" r="r" t="t"/>
              <a:pathLst>
                <a:path extrusionOk="0" h="322" w="1418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63"/>
            <p:cNvSpPr/>
            <p:nvPr/>
          </p:nvSpPr>
          <p:spPr>
            <a:xfrm>
              <a:off x="7672667" y="4077073"/>
              <a:ext cx="45481" cy="10662"/>
            </a:xfrm>
            <a:custGeom>
              <a:rect b="b" l="l" r="r" t="t"/>
              <a:pathLst>
                <a:path extrusionOk="0" h="335" w="1429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63"/>
            <p:cNvSpPr/>
            <p:nvPr/>
          </p:nvSpPr>
          <p:spPr>
            <a:xfrm>
              <a:off x="7754113" y="4077073"/>
              <a:ext cx="45513" cy="10662"/>
            </a:xfrm>
            <a:custGeom>
              <a:rect b="b" l="l" r="r" t="t"/>
              <a:pathLst>
                <a:path extrusionOk="0" h="335" w="143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63"/>
            <p:cNvSpPr/>
            <p:nvPr/>
          </p:nvSpPr>
          <p:spPr>
            <a:xfrm>
              <a:off x="7835592" y="4077073"/>
              <a:ext cx="45131" cy="10662"/>
            </a:xfrm>
            <a:custGeom>
              <a:rect b="b" l="l" r="r" t="t"/>
              <a:pathLst>
                <a:path extrusionOk="0" h="335" w="1418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63"/>
            <p:cNvSpPr/>
            <p:nvPr/>
          </p:nvSpPr>
          <p:spPr>
            <a:xfrm>
              <a:off x="7672667" y="3972583"/>
              <a:ext cx="46245" cy="34055"/>
            </a:xfrm>
            <a:custGeom>
              <a:rect b="b" l="l" r="r" t="t"/>
              <a:pathLst>
                <a:path extrusionOk="0" h="1070" w="1453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63"/>
            <p:cNvSpPr/>
            <p:nvPr/>
          </p:nvSpPr>
          <p:spPr>
            <a:xfrm>
              <a:off x="7835592" y="3972583"/>
              <a:ext cx="45895" cy="34055"/>
            </a:xfrm>
            <a:custGeom>
              <a:rect b="b" l="l" r="r" t="t"/>
              <a:pathLst>
                <a:path extrusionOk="0" h="1070" w="1442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63"/>
            <p:cNvSpPr/>
            <p:nvPr/>
          </p:nvSpPr>
          <p:spPr>
            <a:xfrm>
              <a:off x="7754113" y="4019592"/>
              <a:ext cx="46277" cy="34024"/>
            </a:xfrm>
            <a:custGeom>
              <a:rect b="b" l="l" r="r" t="t"/>
              <a:pathLst>
                <a:path extrusionOk="0" h="1069" w="1454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63"/>
            <p:cNvSpPr/>
            <p:nvPr/>
          </p:nvSpPr>
          <p:spPr>
            <a:xfrm>
              <a:off x="7591188" y="4065806"/>
              <a:ext cx="46245" cy="34055"/>
            </a:xfrm>
            <a:custGeom>
              <a:rect b="b" l="l" r="r" t="t"/>
              <a:pathLst>
                <a:path extrusionOk="0" h="1070" w="1453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63"/>
            <p:cNvSpPr/>
            <p:nvPr/>
          </p:nvSpPr>
          <p:spPr>
            <a:xfrm>
              <a:off x="7754113" y="3925988"/>
              <a:ext cx="46277" cy="34406"/>
            </a:xfrm>
            <a:custGeom>
              <a:rect b="b" l="l" r="r" t="t"/>
              <a:pathLst>
                <a:path extrusionOk="0" h="1081" w="1454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33" name="Google Shape;10633;p63"/>
          <p:cNvSpPr/>
          <p:nvPr/>
        </p:nvSpPr>
        <p:spPr>
          <a:xfrm>
            <a:off x="7114476" y="3808799"/>
            <a:ext cx="350548" cy="350548"/>
          </a:xfrm>
          <a:custGeom>
            <a:rect b="b" l="l" r="r" t="t"/>
            <a:pathLst>
              <a:path extrusionOk="0" h="11014" w="11014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34" name="Google Shape;10634;p63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635" name="Google Shape;10635;p63"/>
            <p:cNvSpPr/>
            <p:nvPr/>
          </p:nvSpPr>
          <p:spPr>
            <a:xfrm>
              <a:off x="6659725" y="3845942"/>
              <a:ext cx="321394" cy="312642"/>
            </a:xfrm>
            <a:custGeom>
              <a:rect b="b" l="l" r="r" t="t"/>
              <a:pathLst>
                <a:path extrusionOk="0" h="9823" w="10098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63"/>
            <p:cNvSpPr/>
            <p:nvPr/>
          </p:nvSpPr>
          <p:spPr>
            <a:xfrm>
              <a:off x="6705588" y="3808035"/>
              <a:ext cx="321744" cy="313787"/>
            </a:xfrm>
            <a:custGeom>
              <a:rect b="b" l="l" r="r" t="t"/>
              <a:pathLst>
                <a:path extrusionOk="0" h="9859" w="10109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7" name="Google Shape;10637;p63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638" name="Google Shape;10638;p63"/>
            <p:cNvSpPr/>
            <p:nvPr/>
          </p:nvSpPr>
          <p:spPr>
            <a:xfrm>
              <a:off x="6219391" y="3816756"/>
              <a:ext cx="306594" cy="334252"/>
            </a:xfrm>
            <a:custGeom>
              <a:rect b="b" l="l" r="r" t="t"/>
              <a:pathLst>
                <a:path extrusionOk="0" h="10502" w="9633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63"/>
            <p:cNvSpPr/>
            <p:nvPr/>
          </p:nvSpPr>
          <p:spPr>
            <a:xfrm>
              <a:off x="6549060" y="3978567"/>
              <a:ext cx="26958" cy="10630"/>
            </a:xfrm>
            <a:custGeom>
              <a:rect b="b" l="l" r="r" t="t"/>
              <a:pathLst>
                <a:path extrusionOk="0" h="334" w="847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63"/>
            <p:cNvSpPr/>
            <p:nvPr/>
          </p:nvSpPr>
          <p:spPr>
            <a:xfrm>
              <a:off x="6525572" y="3915357"/>
              <a:ext cx="24666" cy="22311"/>
            </a:xfrm>
            <a:custGeom>
              <a:rect b="b" l="l" r="r" t="t"/>
              <a:pathLst>
                <a:path extrusionOk="0" h="701" w="775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63"/>
            <p:cNvSpPr/>
            <p:nvPr/>
          </p:nvSpPr>
          <p:spPr>
            <a:xfrm>
              <a:off x="6527099" y="4030191"/>
              <a:ext cx="23139" cy="22661"/>
            </a:xfrm>
            <a:custGeom>
              <a:rect b="b" l="l" r="r" t="t"/>
              <a:pathLst>
                <a:path extrusionOk="0" h="712" w="727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2" name="Google Shape;10642;p63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643" name="Google Shape;10643;p63"/>
            <p:cNvSpPr/>
            <p:nvPr/>
          </p:nvSpPr>
          <p:spPr>
            <a:xfrm>
              <a:off x="5923045" y="3890659"/>
              <a:ext cx="27690" cy="48155"/>
            </a:xfrm>
            <a:custGeom>
              <a:rect b="b" l="l" r="r" t="t"/>
              <a:pathLst>
                <a:path extrusionOk="0" h="1513" w="87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63"/>
            <p:cNvSpPr/>
            <p:nvPr/>
          </p:nvSpPr>
          <p:spPr>
            <a:xfrm>
              <a:off x="5976866" y="3843268"/>
              <a:ext cx="80364" cy="80364"/>
            </a:xfrm>
            <a:custGeom>
              <a:rect b="b" l="l" r="r" t="t"/>
              <a:pathLst>
                <a:path extrusionOk="0" h="2525" w="2525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63"/>
            <p:cNvSpPr/>
            <p:nvPr/>
          </p:nvSpPr>
          <p:spPr>
            <a:xfrm>
              <a:off x="5879473" y="3826972"/>
              <a:ext cx="193288" cy="144051"/>
            </a:xfrm>
            <a:custGeom>
              <a:rect b="b" l="l" r="r" t="t"/>
              <a:pathLst>
                <a:path extrusionOk="0" h="4526" w="6073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63"/>
            <p:cNvSpPr/>
            <p:nvPr/>
          </p:nvSpPr>
          <p:spPr>
            <a:xfrm>
              <a:off x="6003760" y="3859946"/>
              <a:ext cx="26958" cy="47773"/>
            </a:xfrm>
            <a:custGeom>
              <a:rect b="b" l="l" r="r" t="t"/>
              <a:pathLst>
                <a:path extrusionOk="0" h="1501" w="847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63"/>
            <p:cNvSpPr/>
            <p:nvPr/>
          </p:nvSpPr>
          <p:spPr>
            <a:xfrm>
              <a:off x="5778676" y="3939865"/>
              <a:ext cx="349052" cy="200163"/>
            </a:xfrm>
            <a:custGeom>
              <a:rect b="b" l="l" r="r" t="t"/>
              <a:pathLst>
                <a:path extrusionOk="0" h="6289" w="10967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8" name="Google Shape;10648;p63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649" name="Google Shape;10649;p63"/>
            <p:cNvSpPr/>
            <p:nvPr/>
          </p:nvSpPr>
          <p:spPr>
            <a:xfrm>
              <a:off x="5355784" y="3834547"/>
              <a:ext cx="299019" cy="297905"/>
            </a:xfrm>
            <a:custGeom>
              <a:rect b="b" l="l" r="r" t="t"/>
              <a:pathLst>
                <a:path extrusionOk="0" h="9360" w="9395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63"/>
            <p:cNvSpPr/>
            <p:nvPr/>
          </p:nvSpPr>
          <p:spPr>
            <a:xfrm>
              <a:off x="5455054" y="3854280"/>
              <a:ext cx="179666" cy="171296"/>
            </a:xfrm>
            <a:custGeom>
              <a:rect b="b" l="l" r="r" t="t"/>
              <a:pathLst>
                <a:path extrusionOk="0" h="5382" w="5645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63"/>
            <p:cNvSpPr/>
            <p:nvPr/>
          </p:nvSpPr>
          <p:spPr>
            <a:xfrm>
              <a:off x="5508110" y="3886490"/>
              <a:ext cx="81510" cy="99302"/>
            </a:xfrm>
            <a:custGeom>
              <a:rect b="b" l="l" r="r" t="t"/>
              <a:pathLst>
                <a:path extrusionOk="0" h="3120" w="2561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63"/>
            <p:cNvSpPr/>
            <p:nvPr/>
          </p:nvSpPr>
          <p:spPr>
            <a:xfrm>
              <a:off x="5554706" y="3945530"/>
              <a:ext cx="98952" cy="98251"/>
            </a:xfrm>
            <a:custGeom>
              <a:rect b="b" l="l" r="r" t="t"/>
              <a:pathLst>
                <a:path extrusionOk="0" h="3087" w="3109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3" name="Google Shape;10653;p63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654" name="Google Shape;10654;p63"/>
            <p:cNvSpPr/>
            <p:nvPr/>
          </p:nvSpPr>
          <p:spPr>
            <a:xfrm>
              <a:off x="8039479" y="3807271"/>
              <a:ext cx="289153" cy="330465"/>
            </a:xfrm>
            <a:custGeom>
              <a:rect b="b" l="l" r="r" t="t"/>
              <a:pathLst>
                <a:path extrusionOk="0" h="10383" w="9085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63"/>
            <p:cNvSpPr/>
            <p:nvPr/>
          </p:nvSpPr>
          <p:spPr>
            <a:xfrm>
              <a:off x="8036455" y="3934613"/>
              <a:ext cx="291795" cy="226644"/>
            </a:xfrm>
            <a:custGeom>
              <a:rect b="b" l="l" r="r" t="t"/>
              <a:pathLst>
                <a:path extrusionOk="0" h="7121" w="9168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6" name="Google Shape;10656;p63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657" name="Google Shape;10657;p63"/>
            <p:cNvSpPr/>
            <p:nvPr/>
          </p:nvSpPr>
          <p:spPr>
            <a:xfrm>
              <a:off x="4874902" y="3808799"/>
              <a:ext cx="345615" cy="350835"/>
            </a:xfrm>
            <a:custGeom>
              <a:rect b="b" l="l" r="r" t="t"/>
              <a:pathLst>
                <a:path extrusionOk="0" h="11023" w="10859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63"/>
            <p:cNvSpPr/>
            <p:nvPr/>
          </p:nvSpPr>
          <p:spPr>
            <a:xfrm>
              <a:off x="4939321" y="4009630"/>
              <a:ext cx="145929" cy="123618"/>
            </a:xfrm>
            <a:custGeom>
              <a:rect b="b" l="l" r="r" t="t"/>
              <a:pathLst>
                <a:path extrusionOk="0" h="3884" w="4585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63"/>
            <p:cNvSpPr/>
            <p:nvPr/>
          </p:nvSpPr>
          <p:spPr>
            <a:xfrm>
              <a:off x="4942344" y="3897629"/>
              <a:ext cx="205033" cy="101816"/>
            </a:xfrm>
            <a:custGeom>
              <a:rect b="b" l="l" r="r" t="t"/>
              <a:pathLst>
                <a:path extrusionOk="0" h="3199" w="6442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63"/>
            <p:cNvSpPr/>
            <p:nvPr/>
          </p:nvSpPr>
          <p:spPr>
            <a:xfrm>
              <a:off x="5092729" y="3950240"/>
              <a:ext cx="84597" cy="175465"/>
            </a:xfrm>
            <a:custGeom>
              <a:rect b="b" l="l" r="r" t="t"/>
              <a:pathLst>
                <a:path extrusionOk="0" h="5513" w="2658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63"/>
            <p:cNvSpPr/>
            <p:nvPr/>
          </p:nvSpPr>
          <p:spPr>
            <a:xfrm>
              <a:off x="5004886" y="3993717"/>
              <a:ext cx="81478" cy="55348"/>
            </a:xfrm>
            <a:custGeom>
              <a:rect b="b" l="l" r="r" t="t"/>
              <a:pathLst>
                <a:path extrusionOk="0" h="1739" w="256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63"/>
            <p:cNvSpPr/>
            <p:nvPr/>
          </p:nvSpPr>
          <p:spPr>
            <a:xfrm>
              <a:off x="5053391" y="3915262"/>
              <a:ext cx="10630" cy="29982"/>
            </a:xfrm>
            <a:custGeom>
              <a:rect b="b" l="l" r="r" t="t"/>
              <a:pathLst>
                <a:path extrusionOk="0" h="942" w="334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63"/>
            <p:cNvSpPr/>
            <p:nvPr/>
          </p:nvSpPr>
          <p:spPr>
            <a:xfrm>
              <a:off x="5005236" y="3928216"/>
              <a:ext cx="21261" cy="26894"/>
            </a:xfrm>
            <a:custGeom>
              <a:rect b="b" l="l" r="r" t="t"/>
              <a:pathLst>
                <a:path extrusionOk="0" h="845" w="668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63"/>
            <p:cNvSpPr/>
            <p:nvPr/>
          </p:nvSpPr>
          <p:spPr>
            <a:xfrm>
              <a:off x="4970766" y="3962876"/>
              <a:ext cx="28454" cy="19510"/>
            </a:xfrm>
            <a:custGeom>
              <a:rect b="b" l="l" r="r" t="t"/>
              <a:pathLst>
                <a:path extrusionOk="0" h="613" w="894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63"/>
            <p:cNvSpPr/>
            <p:nvPr/>
          </p:nvSpPr>
          <p:spPr>
            <a:xfrm>
              <a:off x="4958258" y="4010012"/>
              <a:ext cx="29982" cy="10248"/>
            </a:xfrm>
            <a:custGeom>
              <a:rect b="b" l="l" r="r" t="t"/>
              <a:pathLst>
                <a:path extrusionOk="0" h="322" w="942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63"/>
            <p:cNvSpPr/>
            <p:nvPr/>
          </p:nvSpPr>
          <p:spPr>
            <a:xfrm>
              <a:off x="4969239" y="4047601"/>
              <a:ext cx="30363" cy="20051"/>
            </a:xfrm>
            <a:custGeom>
              <a:rect b="b" l="l" r="r" t="t"/>
              <a:pathLst>
                <a:path extrusionOk="0" h="630" w="954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63"/>
            <p:cNvSpPr/>
            <p:nvPr/>
          </p:nvSpPr>
          <p:spPr>
            <a:xfrm>
              <a:off x="5005236" y="4075641"/>
              <a:ext cx="21261" cy="26862"/>
            </a:xfrm>
            <a:custGeom>
              <a:rect b="b" l="l" r="r" t="t"/>
              <a:pathLst>
                <a:path extrusionOk="0" h="844" w="668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63"/>
            <p:cNvSpPr/>
            <p:nvPr/>
          </p:nvSpPr>
          <p:spPr>
            <a:xfrm>
              <a:off x="5053391" y="4085794"/>
              <a:ext cx="10630" cy="29982"/>
            </a:xfrm>
            <a:custGeom>
              <a:rect b="b" l="l" r="r" t="t"/>
              <a:pathLst>
                <a:path extrusionOk="0" h="942" w="334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63"/>
            <p:cNvSpPr/>
            <p:nvPr/>
          </p:nvSpPr>
          <p:spPr>
            <a:xfrm>
              <a:off x="5090501" y="4075641"/>
              <a:ext cx="21261" cy="26894"/>
            </a:xfrm>
            <a:custGeom>
              <a:rect b="b" l="l" r="r" t="t"/>
              <a:pathLst>
                <a:path extrusionOk="0" h="845" w="668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63"/>
            <p:cNvSpPr/>
            <p:nvPr/>
          </p:nvSpPr>
          <p:spPr>
            <a:xfrm>
              <a:off x="5117809" y="4048142"/>
              <a:ext cx="28454" cy="19510"/>
            </a:xfrm>
            <a:custGeom>
              <a:rect b="b" l="l" r="r" t="t"/>
              <a:pathLst>
                <a:path extrusionOk="0" h="613" w="894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63"/>
            <p:cNvSpPr/>
            <p:nvPr/>
          </p:nvSpPr>
          <p:spPr>
            <a:xfrm>
              <a:off x="5128790" y="4010012"/>
              <a:ext cx="29950" cy="10248"/>
            </a:xfrm>
            <a:custGeom>
              <a:rect b="b" l="l" r="r" t="t"/>
              <a:pathLst>
                <a:path extrusionOk="0" h="322" w="941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63"/>
            <p:cNvSpPr/>
            <p:nvPr/>
          </p:nvSpPr>
          <p:spPr>
            <a:xfrm>
              <a:off x="5117809" y="3962717"/>
              <a:ext cx="28454" cy="19669"/>
            </a:xfrm>
            <a:custGeom>
              <a:rect b="b" l="l" r="r" t="t"/>
              <a:pathLst>
                <a:path extrusionOk="0" h="618" w="894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63"/>
            <p:cNvSpPr/>
            <p:nvPr/>
          </p:nvSpPr>
          <p:spPr>
            <a:xfrm>
              <a:off x="5090501" y="3928152"/>
              <a:ext cx="20879" cy="26958"/>
            </a:xfrm>
            <a:custGeom>
              <a:rect b="b" l="l" r="r" t="t"/>
              <a:pathLst>
                <a:path extrusionOk="0" h="847" w="656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677" name="Shape 10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8" name="Google Shape;10678;p64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9" name="Google Shape;10679;p64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80" name="Google Shape;10680;p64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681" name="Google Shape;10681;p64"/>
            <p:cNvSpPr/>
            <p:nvPr/>
          </p:nvSpPr>
          <p:spPr>
            <a:xfrm>
              <a:off x="2704005" y="4258781"/>
              <a:ext cx="173543" cy="183554"/>
            </a:xfrm>
            <a:custGeom>
              <a:rect b="b" l="l" r="r" t="t"/>
              <a:pathLst>
                <a:path extrusionOk="0" h="5794" w="5478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64"/>
            <p:cNvSpPr/>
            <p:nvPr/>
          </p:nvSpPr>
          <p:spPr>
            <a:xfrm>
              <a:off x="2733816" y="4278961"/>
              <a:ext cx="112052" cy="122633"/>
            </a:xfrm>
            <a:custGeom>
              <a:rect b="b" l="l" r="r" t="t"/>
              <a:pathLst>
                <a:path extrusionOk="0" h="3871" w="3537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64"/>
            <p:cNvSpPr/>
            <p:nvPr/>
          </p:nvSpPr>
          <p:spPr>
            <a:xfrm>
              <a:off x="2759445" y="4322711"/>
              <a:ext cx="33993" cy="44542"/>
            </a:xfrm>
            <a:custGeom>
              <a:rect b="b" l="l" r="r" t="t"/>
              <a:pathLst>
                <a:path extrusionOk="0" h="1406" w="1073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64"/>
            <p:cNvSpPr/>
            <p:nvPr/>
          </p:nvSpPr>
          <p:spPr>
            <a:xfrm>
              <a:off x="2791885" y="4321951"/>
              <a:ext cx="26073" cy="44922"/>
            </a:xfrm>
            <a:custGeom>
              <a:rect b="b" l="l" r="r" t="t"/>
              <a:pathLst>
                <a:path extrusionOk="0" h="1418" w="823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64"/>
            <p:cNvSpPr/>
            <p:nvPr/>
          </p:nvSpPr>
          <p:spPr>
            <a:xfrm>
              <a:off x="2828095" y="4322648"/>
              <a:ext cx="218053" cy="170597"/>
            </a:xfrm>
            <a:custGeom>
              <a:rect b="b" l="l" r="r" t="t"/>
              <a:pathLst>
                <a:path extrusionOk="0" h="5385" w="6883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64"/>
            <p:cNvSpPr/>
            <p:nvPr/>
          </p:nvSpPr>
          <p:spPr>
            <a:xfrm>
              <a:off x="2746995" y="4480034"/>
              <a:ext cx="232404" cy="141451"/>
            </a:xfrm>
            <a:custGeom>
              <a:rect b="b" l="l" r="r" t="t"/>
              <a:pathLst>
                <a:path extrusionOk="0" h="4465" w="7336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64"/>
            <p:cNvSpPr/>
            <p:nvPr/>
          </p:nvSpPr>
          <p:spPr>
            <a:xfrm>
              <a:off x="2889206" y="4345046"/>
              <a:ext cx="46411" cy="47488"/>
            </a:xfrm>
            <a:custGeom>
              <a:rect b="b" l="l" r="r" t="t"/>
              <a:pathLst>
                <a:path extrusionOk="0" h="1499" w="1465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8" name="Google Shape;10688;p64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689" name="Google Shape;10689;p64"/>
            <p:cNvSpPr/>
            <p:nvPr/>
          </p:nvSpPr>
          <p:spPr>
            <a:xfrm>
              <a:off x="2296252" y="4258496"/>
              <a:ext cx="208644" cy="220778"/>
            </a:xfrm>
            <a:custGeom>
              <a:rect b="b" l="l" r="r" t="t"/>
              <a:pathLst>
                <a:path extrusionOk="0" h="6969" w="6586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64"/>
            <p:cNvSpPr/>
            <p:nvPr/>
          </p:nvSpPr>
          <p:spPr>
            <a:xfrm>
              <a:off x="2157462" y="4323313"/>
              <a:ext cx="300643" cy="298552"/>
            </a:xfrm>
            <a:custGeom>
              <a:rect b="b" l="l" r="r" t="t"/>
              <a:pathLst>
                <a:path extrusionOk="0" h="9424" w="949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64"/>
            <p:cNvSpPr/>
            <p:nvPr/>
          </p:nvSpPr>
          <p:spPr>
            <a:xfrm>
              <a:off x="2339653" y="4297463"/>
              <a:ext cx="123362" cy="123742"/>
            </a:xfrm>
            <a:custGeom>
              <a:rect b="b" l="l" r="r" t="t"/>
              <a:pathLst>
                <a:path extrusionOk="0" h="3906" w="3894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2" name="Google Shape;10692;p64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693" name="Google Shape;10693;p64"/>
            <p:cNvSpPr/>
            <p:nvPr/>
          </p:nvSpPr>
          <p:spPr>
            <a:xfrm>
              <a:off x="4152415" y="3763781"/>
              <a:ext cx="202213" cy="221760"/>
            </a:xfrm>
            <a:custGeom>
              <a:rect b="b" l="l" r="r" t="t"/>
              <a:pathLst>
                <a:path extrusionOk="0" h="7000" w="6383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64"/>
            <p:cNvSpPr/>
            <p:nvPr/>
          </p:nvSpPr>
          <p:spPr>
            <a:xfrm>
              <a:off x="4010963" y="3828662"/>
              <a:ext cx="299154" cy="298331"/>
            </a:xfrm>
            <a:custGeom>
              <a:rect b="b" l="l" r="r" t="t"/>
              <a:pathLst>
                <a:path extrusionOk="0" h="9417" w="9443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64"/>
            <p:cNvSpPr/>
            <p:nvPr/>
          </p:nvSpPr>
          <p:spPr>
            <a:xfrm>
              <a:off x="4187104" y="3787731"/>
              <a:ext cx="133943" cy="146520"/>
            </a:xfrm>
            <a:custGeom>
              <a:rect b="b" l="l" r="r" t="t"/>
              <a:pathLst>
                <a:path extrusionOk="0" h="4625" w="4228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64"/>
            <p:cNvSpPr/>
            <p:nvPr/>
          </p:nvSpPr>
          <p:spPr>
            <a:xfrm>
              <a:off x="4220685" y="3840669"/>
              <a:ext cx="39632" cy="52462"/>
            </a:xfrm>
            <a:custGeom>
              <a:rect b="b" l="l" r="r" t="t"/>
              <a:pathLst>
                <a:path extrusionOk="0" h="1656" w="1251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64"/>
            <p:cNvSpPr/>
            <p:nvPr/>
          </p:nvSpPr>
          <p:spPr>
            <a:xfrm>
              <a:off x="4259905" y="3840669"/>
              <a:ext cx="29082" cy="52082"/>
            </a:xfrm>
            <a:custGeom>
              <a:rect b="b" l="l" r="r" t="t"/>
              <a:pathLst>
                <a:path extrusionOk="0" h="1644" w="918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8" name="Google Shape;10698;p64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699" name="Google Shape;10699;p64"/>
            <p:cNvSpPr/>
            <p:nvPr/>
          </p:nvSpPr>
          <p:spPr>
            <a:xfrm>
              <a:off x="2214042" y="3810509"/>
              <a:ext cx="368153" cy="311193"/>
            </a:xfrm>
            <a:custGeom>
              <a:rect b="b" l="l" r="r" t="t"/>
              <a:pathLst>
                <a:path extrusionOk="0" h="9823" w="11621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64"/>
            <p:cNvSpPr/>
            <p:nvPr/>
          </p:nvSpPr>
          <p:spPr>
            <a:xfrm>
              <a:off x="2451674" y="3927060"/>
              <a:ext cx="70932" cy="32092"/>
            </a:xfrm>
            <a:custGeom>
              <a:rect b="b" l="l" r="r" t="t"/>
              <a:pathLst>
                <a:path extrusionOk="0" h="1013" w="2239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1" name="Google Shape;10701;p64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702" name="Google Shape;10702;p64"/>
            <p:cNvSpPr/>
            <p:nvPr/>
          </p:nvSpPr>
          <p:spPr>
            <a:xfrm>
              <a:off x="1884380" y="3782219"/>
              <a:ext cx="252363" cy="198412"/>
            </a:xfrm>
            <a:custGeom>
              <a:rect b="b" l="l" r="r" t="t"/>
              <a:pathLst>
                <a:path extrusionOk="0" h="6263" w="7966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64"/>
            <p:cNvSpPr/>
            <p:nvPr/>
          </p:nvSpPr>
          <p:spPr>
            <a:xfrm>
              <a:off x="2034480" y="3821914"/>
              <a:ext cx="31743" cy="31236"/>
            </a:xfrm>
            <a:custGeom>
              <a:rect b="b" l="l" r="r" t="t"/>
              <a:pathLst>
                <a:path extrusionOk="0" h="986" w="1002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64"/>
            <p:cNvSpPr/>
            <p:nvPr/>
          </p:nvSpPr>
          <p:spPr>
            <a:xfrm>
              <a:off x="2065431" y="3852359"/>
              <a:ext cx="31712" cy="31332"/>
            </a:xfrm>
            <a:custGeom>
              <a:rect b="b" l="l" r="r" t="t"/>
              <a:pathLst>
                <a:path extrusionOk="0" h="989" w="1001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64"/>
            <p:cNvSpPr/>
            <p:nvPr/>
          </p:nvSpPr>
          <p:spPr>
            <a:xfrm>
              <a:off x="1768938" y="3922625"/>
              <a:ext cx="281413" cy="227367"/>
            </a:xfrm>
            <a:custGeom>
              <a:rect b="b" l="l" r="r" t="t"/>
              <a:pathLst>
                <a:path extrusionOk="0" h="7177" w="8883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64"/>
            <p:cNvSpPr/>
            <p:nvPr/>
          </p:nvSpPr>
          <p:spPr>
            <a:xfrm>
              <a:off x="1847790" y="3937704"/>
              <a:ext cx="143352" cy="127417"/>
            </a:xfrm>
            <a:custGeom>
              <a:rect b="b" l="l" r="r" t="t"/>
              <a:pathLst>
                <a:path extrusionOk="0" h="4022" w="4525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7" name="Google Shape;10707;p64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708" name="Google Shape;10708;p64"/>
            <p:cNvSpPr/>
            <p:nvPr/>
          </p:nvSpPr>
          <p:spPr>
            <a:xfrm>
              <a:off x="2713826" y="3830975"/>
              <a:ext cx="58101" cy="56866"/>
            </a:xfrm>
            <a:custGeom>
              <a:rect b="b" l="l" r="r" t="t"/>
              <a:pathLst>
                <a:path extrusionOk="0" h="1795" w="1834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64"/>
            <p:cNvSpPr/>
            <p:nvPr/>
          </p:nvSpPr>
          <p:spPr>
            <a:xfrm>
              <a:off x="2683255" y="3880110"/>
              <a:ext cx="75462" cy="28100"/>
            </a:xfrm>
            <a:custGeom>
              <a:rect b="b" l="l" r="r" t="t"/>
              <a:pathLst>
                <a:path extrusionOk="0" h="887" w="2382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64"/>
            <p:cNvSpPr/>
            <p:nvPr/>
          </p:nvSpPr>
          <p:spPr>
            <a:xfrm>
              <a:off x="2681385" y="3918918"/>
              <a:ext cx="75082" cy="29272"/>
            </a:xfrm>
            <a:custGeom>
              <a:rect b="b" l="l" r="r" t="t"/>
              <a:pathLst>
                <a:path extrusionOk="0" h="924" w="237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64"/>
            <p:cNvSpPr/>
            <p:nvPr/>
          </p:nvSpPr>
          <p:spPr>
            <a:xfrm>
              <a:off x="2762835" y="3800340"/>
              <a:ext cx="29462" cy="74321"/>
            </a:xfrm>
            <a:custGeom>
              <a:rect b="b" l="l" r="r" t="t"/>
              <a:pathLst>
                <a:path extrusionOk="0" h="2346" w="93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64"/>
            <p:cNvSpPr/>
            <p:nvPr/>
          </p:nvSpPr>
          <p:spPr>
            <a:xfrm>
              <a:off x="2801326" y="3798439"/>
              <a:ext cx="30951" cy="73941"/>
            </a:xfrm>
            <a:custGeom>
              <a:rect b="b" l="l" r="r" t="t"/>
              <a:pathLst>
                <a:path extrusionOk="0" h="2334" w="977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64"/>
            <p:cNvSpPr/>
            <p:nvPr/>
          </p:nvSpPr>
          <p:spPr>
            <a:xfrm>
              <a:off x="2851095" y="3944262"/>
              <a:ext cx="124534" cy="127670"/>
            </a:xfrm>
            <a:custGeom>
              <a:rect b="b" l="l" r="r" t="t"/>
              <a:pathLst>
                <a:path extrusionOk="0" h="4030" w="3931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64"/>
            <p:cNvSpPr/>
            <p:nvPr/>
          </p:nvSpPr>
          <p:spPr>
            <a:xfrm>
              <a:off x="2750416" y="3870163"/>
              <a:ext cx="256513" cy="255689"/>
            </a:xfrm>
            <a:custGeom>
              <a:rect b="b" l="l" r="r" t="t"/>
              <a:pathLst>
                <a:path extrusionOk="0" h="8071" w="8097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5" name="Google Shape;10715;p64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716" name="Google Shape;10716;p64"/>
            <p:cNvSpPr/>
            <p:nvPr/>
          </p:nvSpPr>
          <p:spPr>
            <a:xfrm>
              <a:off x="6342390" y="4373653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64"/>
            <p:cNvSpPr/>
            <p:nvPr/>
          </p:nvSpPr>
          <p:spPr>
            <a:xfrm>
              <a:off x="6407999" y="4373653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64"/>
            <p:cNvSpPr/>
            <p:nvPr/>
          </p:nvSpPr>
          <p:spPr>
            <a:xfrm>
              <a:off x="6336719" y="4357053"/>
              <a:ext cx="21162" cy="10201"/>
            </a:xfrm>
            <a:custGeom>
              <a:rect b="b" l="l" r="r" t="t"/>
              <a:pathLst>
                <a:path extrusionOk="0" h="322" w="668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64"/>
            <p:cNvSpPr/>
            <p:nvPr/>
          </p:nvSpPr>
          <p:spPr>
            <a:xfrm>
              <a:off x="6402740" y="4357053"/>
              <a:ext cx="21131" cy="10201"/>
            </a:xfrm>
            <a:custGeom>
              <a:rect b="b" l="l" r="r" t="t"/>
              <a:pathLst>
                <a:path extrusionOk="0" h="322" w="66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64"/>
            <p:cNvSpPr/>
            <p:nvPr/>
          </p:nvSpPr>
          <p:spPr>
            <a:xfrm>
              <a:off x="6243928" y="4263502"/>
              <a:ext cx="274254" cy="350824"/>
            </a:xfrm>
            <a:custGeom>
              <a:rect b="b" l="l" r="r" t="t"/>
              <a:pathLst>
                <a:path extrusionOk="0" h="11074" w="8657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64"/>
            <p:cNvSpPr/>
            <p:nvPr/>
          </p:nvSpPr>
          <p:spPr>
            <a:xfrm>
              <a:off x="6375559" y="4549033"/>
              <a:ext cx="10233" cy="10201"/>
            </a:xfrm>
            <a:custGeom>
              <a:rect b="b" l="l" r="r" t="t"/>
              <a:pathLst>
                <a:path extrusionOk="0" h="322" w="323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64"/>
            <p:cNvSpPr/>
            <p:nvPr/>
          </p:nvSpPr>
          <p:spPr>
            <a:xfrm>
              <a:off x="6375559" y="4587493"/>
              <a:ext cx="10233" cy="10613"/>
            </a:xfrm>
            <a:custGeom>
              <a:rect b="b" l="l" r="r" t="t"/>
              <a:pathLst>
                <a:path extrusionOk="0" h="335" w="323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64"/>
            <p:cNvSpPr/>
            <p:nvPr/>
          </p:nvSpPr>
          <p:spPr>
            <a:xfrm>
              <a:off x="6342009" y="4406442"/>
              <a:ext cx="76222" cy="32472"/>
            </a:xfrm>
            <a:custGeom>
              <a:rect b="b" l="l" r="r" t="t"/>
              <a:pathLst>
                <a:path extrusionOk="0" h="1025" w="2406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4" name="Google Shape;10724;p64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725" name="Google Shape;10725;p64"/>
            <p:cNvSpPr/>
            <p:nvPr/>
          </p:nvSpPr>
          <p:spPr>
            <a:xfrm>
              <a:off x="3665841" y="3763338"/>
              <a:ext cx="143352" cy="173543"/>
            </a:xfrm>
            <a:custGeom>
              <a:rect b="b" l="l" r="r" t="t"/>
              <a:pathLst>
                <a:path extrusionOk="0" h="5478" w="4525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64"/>
            <p:cNvSpPr/>
            <p:nvPr/>
          </p:nvSpPr>
          <p:spPr>
            <a:xfrm>
              <a:off x="3696761" y="3794099"/>
              <a:ext cx="82653" cy="78661"/>
            </a:xfrm>
            <a:custGeom>
              <a:rect b="b" l="l" r="r" t="t"/>
              <a:pathLst>
                <a:path extrusionOk="0" h="2483" w="2609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64"/>
            <p:cNvSpPr/>
            <p:nvPr/>
          </p:nvSpPr>
          <p:spPr>
            <a:xfrm>
              <a:off x="3560600" y="3916574"/>
              <a:ext cx="352345" cy="210419"/>
            </a:xfrm>
            <a:custGeom>
              <a:rect b="b" l="l" r="r" t="t"/>
              <a:pathLst>
                <a:path extrusionOk="0" h="6642" w="11122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8" name="Google Shape;10728;p64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729" name="Google Shape;10729;p64"/>
            <p:cNvSpPr/>
            <p:nvPr/>
          </p:nvSpPr>
          <p:spPr>
            <a:xfrm>
              <a:off x="5892027" y="4400423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64"/>
            <p:cNvSpPr/>
            <p:nvPr/>
          </p:nvSpPr>
          <p:spPr>
            <a:xfrm>
              <a:off x="5959157" y="4400423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64"/>
            <p:cNvSpPr/>
            <p:nvPr/>
          </p:nvSpPr>
          <p:spPr>
            <a:xfrm>
              <a:off x="5907867" y="4450667"/>
              <a:ext cx="45651" cy="16157"/>
            </a:xfrm>
            <a:custGeom>
              <a:rect b="b" l="l" r="r" t="t"/>
              <a:pathLst>
                <a:path extrusionOk="0" h="510" w="1441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64"/>
            <p:cNvSpPr/>
            <p:nvPr/>
          </p:nvSpPr>
          <p:spPr>
            <a:xfrm>
              <a:off x="5790556" y="4261252"/>
              <a:ext cx="279513" cy="356083"/>
            </a:xfrm>
            <a:custGeom>
              <a:rect b="b" l="l" r="r" t="t"/>
              <a:pathLst>
                <a:path extrusionOk="0" h="11240" w="8823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64"/>
            <p:cNvSpPr/>
            <p:nvPr/>
          </p:nvSpPr>
          <p:spPr>
            <a:xfrm>
              <a:off x="5875807" y="4562244"/>
              <a:ext cx="10201" cy="55092"/>
            </a:xfrm>
            <a:custGeom>
              <a:rect b="b" l="l" r="r" t="t"/>
              <a:pathLst>
                <a:path extrusionOk="0" h="1739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64"/>
            <p:cNvSpPr/>
            <p:nvPr/>
          </p:nvSpPr>
          <p:spPr>
            <a:xfrm>
              <a:off x="5925576" y="4567883"/>
              <a:ext cx="10613" cy="10233"/>
            </a:xfrm>
            <a:custGeom>
              <a:rect b="b" l="l" r="r" t="t"/>
              <a:pathLst>
                <a:path extrusionOk="0" h="323" w="335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64"/>
            <p:cNvSpPr/>
            <p:nvPr/>
          </p:nvSpPr>
          <p:spPr>
            <a:xfrm>
              <a:off x="5925576" y="4600703"/>
              <a:ext cx="10613" cy="10613"/>
            </a:xfrm>
            <a:custGeom>
              <a:rect b="b" l="l" r="r" t="t"/>
              <a:pathLst>
                <a:path extrusionOk="0" h="335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6" name="Google Shape;10736;p64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737" name="Google Shape;10737;p64"/>
            <p:cNvSpPr/>
            <p:nvPr/>
          </p:nvSpPr>
          <p:spPr>
            <a:xfrm>
              <a:off x="5442773" y="4383442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64"/>
            <p:cNvSpPr/>
            <p:nvPr/>
          </p:nvSpPr>
          <p:spPr>
            <a:xfrm>
              <a:off x="5509174" y="4383442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64"/>
            <p:cNvSpPr/>
            <p:nvPr/>
          </p:nvSpPr>
          <p:spPr>
            <a:xfrm>
              <a:off x="5458232" y="4422377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64"/>
            <p:cNvSpPr/>
            <p:nvPr/>
          </p:nvSpPr>
          <p:spPr>
            <a:xfrm>
              <a:off x="5437134" y="4572793"/>
              <a:ext cx="10581" cy="44162"/>
            </a:xfrm>
            <a:custGeom>
              <a:rect b="b" l="l" r="r" t="t"/>
              <a:pathLst>
                <a:path extrusionOk="0" h="1394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64"/>
            <p:cNvSpPr/>
            <p:nvPr/>
          </p:nvSpPr>
          <p:spPr>
            <a:xfrm>
              <a:off x="5341333" y="4261252"/>
              <a:ext cx="278752" cy="356463"/>
            </a:xfrm>
            <a:custGeom>
              <a:rect b="b" l="l" r="r" t="t"/>
              <a:pathLst>
                <a:path extrusionOk="0" h="11252" w="8799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64"/>
            <p:cNvSpPr/>
            <p:nvPr/>
          </p:nvSpPr>
          <p:spPr>
            <a:xfrm>
              <a:off x="5436753" y="4366842"/>
              <a:ext cx="21511" cy="10613"/>
            </a:xfrm>
            <a:custGeom>
              <a:rect b="b" l="l" r="r" t="t"/>
              <a:pathLst>
                <a:path extrusionOk="0" h="335" w="679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64"/>
            <p:cNvSpPr/>
            <p:nvPr/>
          </p:nvSpPr>
          <p:spPr>
            <a:xfrm>
              <a:off x="5503503" y="4366842"/>
              <a:ext cx="21923" cy="10613"/>
            </a:xfrm>
            <a:custGeom>
              <a:rect b="b" l="l" r="r" t="t"/>
              <a:pathLst>
                <a:path extrusionOk="0" h="335" w="692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44" name="Google Shape;10744;p64"/>
          <p:cNvSpPr/>
          <p:nvPr/>
        </p:nvSpPr>
        <p:spPr>
          <a:xfrm>
            <a:off x="1322345" y="3836582"/>
            <a:ext cx="367805" cy="259871"/>
          </a:xfrm>
          <a:custGeom>
            <a:rect b="b" l="l" r="r" t="t"/>
            <a:pathLst>
              <a:path extrusionOk="0" h="8203" w="1161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45" name="Google Shape;10745;p64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746" name="Google Shape;10746;p64"/>
            <p:cNvSpPr/>
            <p:nvPr/>
          </p:nvSpPr>
          <p:spPr>
            <a:xfrm>
              <a:off x="3323349" y="3763401"/>
              <a:ext cx="144492" cy="152729"/>
            </a:xfrm>
            <a:custGeom>
              <a:rect b="b" l="l" r="r" t="t"/>
              <a:pathLst>
                <a:path extrusionOk="0" h="4821" w="4561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64"/>
            <p:cNvSpPr/>
            <p:nvPr/>
          </p:nvSpPr>
          <p:spPr>
            <a:xfrm>
              <a:off x="3107608" y="3863256"/>
              <a:ext cx="333844" cy="262596"/>
            </a:xfrm>
            <a:custGeom>
              <a:rect b="b" l="l" r="r" t="t"/>
              <a:pathLst>
                <a:path extrusionOk="0" h="8289" w="10538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64"/>
            <p:cNvSpPr/>
            <p:nvPr/>
          </p:nvSpPr>
          <p:spPr>
            <a:xfrm>
              <a:off x="3361840" y="3799453"/>
              <a:ext cx="74701" cy="71438"/>
            </a:xfrm>
            <a:custGeom>
              <a:rect b="b" l="l" r="r" t="t"/>
              <a:pathLst>
                <a:path extrusionOk="0" h="2255" w="2358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9" name="Google Shape;10749;p64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750" name="Google Shape;10750;p64"/>
            <p:cNvSpPr/>
            <p:nvPr/>
          </p:nvSpPr>
          <p:spPr>
            <a:xfrm>
              <a:off x="1014954" y="4068479"/>
              <a:ext cx="35862" cy="10233"/>
            </a:xfrm>
            <a:custGeom>
              <a:rect b="b" l="l" r="r" t="t"/>
              <a:pathLst>
                <a:path extrusionOk="0" h="323" w="1132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64"/>
            <p:cNvSpPr/>
            <p:nvPr/>
          </p:nvSpPr>
          <p:spPr>
            <a:xfrm>
              <a:off x="889343" y="3801227"/>
              <a:ext cx="351585" cy="339705"/>
            </a:xfrm>
            <a:custGeom>
              <a:rect b="b" l="l" r="r" t="t"/>
              <a:pathLst>
                <a:path extrusionOk="0" h="10723" w="11098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64"/>
            <p:cNvSpPr/>
            <p:nvPr/>
          </p:nvSpPr>
          <p:spPr>
            <a:xfrm>
              <a:off x="1148865" y="3851598"/>
              <a:ext cx="27181" cy="51733"/>
            </a:xfrm>
            <a:custGeom>
              <a:rect b="b" l="l" r="r" t="t"/>
              <a:pathLst>
                <a:path extrusionOk="0" h="1633" w="858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64"/>
            <p:cNvSpPr/>
            <p:nvPr/>
          </p:nvSpPr>
          <p:spPr>
            <a:xfrm>
              <a:off x="1152255" y="3836138"/>
              <a:ext cx="15111" cy="15111"/>
            </a:xfrm>
            <a:custGeom>
              <a:rect b="b" l="l" r="r" t="t"/>
              <a:pathLst>
                <a:path extrusionOk="0" h="477" w="477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64"/>
            <p:cNvSpPr/>
            <p:nvPr/>
          </p:nvSpPr>
          <p:spPr>
            <a:xfrm>
              <a:off x="1022494" y="3867438"/>
              <a:ext cx="19642" cy="29843"/>
            </a:xfrm>
            <a:custGeom>
              <a:rect b="b" l="l" r="r" t="t"/>
              <a:pathLst>
                <a:path extrusionOk="0" h="942" w="62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5" name="Google Shape;10755;p64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756" name="Google Shape;10756;p64"/>
            <p:cNvSpPr/>
            <p:nvPr/>
          </p:nvSpPr>
          <p:spPr>
            <a:xfrm>
              <a:off x="4997700" y="4378151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64"/>
            <p:cNvSpPr/>
            <p:nvPr/>
          </p:nvSpPr>
          <p:spPr>
            <a:xfrm>
              <a:off x="5064830" y="4378151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64"/>
            <p:cNvSpPr/>
            <p:nvPr/>
          </p:nvSpPr>
          <p:spPr>
            <a:xfrm>
              <a:off x="5013160" y="4417498"/>
              <a:ext cx="46063" cy="15777"/>
            </a:xfrm>
            <a:custGeom>
              <a:rect b="b" l="l" r="r" t="t"/>
              <a:pathLst>
                <a:path extrusionOk="0" h="498" w="1454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64"/>
            <p:cNvSpPr/>
            <p:nvPr/>
          </p:nvSpPr>
          <p:spPr>
            <a:xfrm>
              <a:off x="4896609" y="4260872"/>
              <a:ext cx="278784" cy="355323"/>
            </a:xfrm>
            <a:custGeom>
              <a:rect b="b" l="l" r="r" t="t"/>
              <a:pathLst>
                <a:path extrusionOk="0" h="11216" w="880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64"/>
            <p:cNvSpPr/>
            <p:nvPr/>
          </p:nvSpPr>
          <p:spPr>
            <a:xfrm>
              <a:off x="4992030" y="4361203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64"/>
            <p:cNvSpPr/>
            <p:nvPr/>
          </p:nvSpPr>
          <p:spPr>
            <a:xfrm>
              <a:off x="5059191" y="4361203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2" name="Google Shape;10762;p64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763" name="Google Shape;10763;p64"/>
            <p:cNvSpPr/>
            <p:nvPr/>
          </p:nvSpPr>
          <p:spPr>
            <a:xfrm>
              <a:off x="7598438" y="4266131"/>
              <a:ext cx="260283" cy="345914"/>
            </a:xfrm>
            <a:custGeom>
              <a:rect b="b" l="l" r="r" t="t"/>
              <a:pathLst>
                <a:path extrusionOk="0" h="10919" w="8216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64"/>
            <p:cNvSpPr/>
            <p:nvPr/>
          </p:nvSpPr>
          <p:spPr>
            <a:xfrm>
              <a:off x="7686319" y="4368743"/>
              <a:ext cx="21131" cy="10581"/>
            </a:xfrm>
            <a:custGeom>
              <a:rect b="b" l="l" r="r" t="t"/>
              <a:pathLst>
                <a:path extrusionOk="0" h="334" w="667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64"/>
            <p:cNvSpPr/>
            <p:nvPr/>
          </p:nvSpPr>
          <p:spPr>
            <a:xfrm>
              <a:off x="7751199" y="4368743"/>
              <a:ext cx="21131" cy="10581"/>
            </a:xfrm>
            <a:custGeom>
              <a:rect b="b" l="l" r="r" t="t"/>
              <a:pathLst>
                <a:path extrusionOk="0" h="334" w="66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64"/>
            <p:cNvSpPr/>
            <p:nvPr/>
          </p:nvSpPr>
          <p:spPr>
            <a:xfrm>
              <a:off x="7794189" y="4558474"/>
              <a:ext cx="37731" cy="37731"/>
            </a:xfrm>
            <a:custGeom>
              <a:rect b="b" l="l" r="r" t="t"/>
              <a:pathLst>
                <a:path extrusionOk="0" h="1191" w="1191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64"/>
            <p:cNvSpPr/>
            <p:nvPr/>
          </p:nvSpPr>
          <p:spPr>
            <a:xfrm>
              <a:off x="7691197" y="4385343"/>
              <a:ext cx="10613" cy="15492"/>
            </a:xfrm>
            <a:custGeom>
              <a:rect b="b" l="l" r="r" t="t"/>
              <a:pathLst>
                <a:path extrusionOk="0" h="489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64"/>
            <p:cNvSpPr/>
            <p:nvPr/>
          </p:nvSpPr>
          <p:spPr>
            <a:xfrm>
              <a:off x="7756458" y="4385343"/>
              <a:ext cx="10233" cy="15492"/>
            </a:xfrm>
            <a:custGeom>
              <a:rect b="b" l="l" r="r" t="t"/>
              <a:pathLst>
                <a:path extrusionOk="0" h="489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64"/>
            <p:cNvSpPr/>
            <p:nvPr/>
          </p:nvSpPr>
          <p:spPr>
            <a:xfrm>
              <a:off x="7699878" y="4415122"/>
              <a:ext cx="58893" cy="32092"/>
            </a:xfrm>
            <a:custGeom>
              <a:rect b="b" l="l" r="r" t="t"/>
              <a:pathLst>
                <a:path extrusionOk="0" h="1013" w="1859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0" name="Google Shape;10770;p64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771" name="Google Shape;10771;p64"/>
            <p:cNvSpPr/>
            <p:nvPr/>
          </p:nvSpPr>
          <p:spPr>
            <a:xfrm>
              <a:off x="1767069" y="3404277"/>
              <a:ext cx="228223" cy="304033"/>
            </a:xfrm>
            <a:custGeom>
              <a:rect b="b" l="l" r="r" t="t"/>
              <a:pathLst>
                <a:path extrusionOk="0" h="9597" w="7204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64"/>
            <p:cNvSpPr/>
            <p:nvPr/>
          </p:nvSpPr>
          <p:spPr>
            <a:xfrm>
              <a:off x="1799509" y="3360146"/>
              <a:ext cx="253884" cy="276883"/>
            </a:xfrm>
            <a:custGeom>
              <a:rect b="b" l="l" r="r" t="t"/>
              <a:pathLst>
                <a:path extrusionOk="0" h="8740" w="8014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64"/>
            <p:cNvSpPr/>
            <p:nvPr/>
          </p:nvSpPr>
          <p:spPr>
            <a:xfrm>
              <a:off x="1948120" y="3388532"/>
              <a:ext cx="78852" cy="75367"/>
            </a:xfrm>
            <a:custGeom>
              <a:rect b="b" l="l" r="r" t="t"/>
              <a:pathLst>
                <a:path extrusionOk="0" h="2379" w="2489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64"/>
            <p:cNvSpPr/>
            <p:nvPr/>
          </p:nvSpPr>
          <p:spPr>
            <a:xfrm>
              <a:off x="1800270" y="3513636"/>
              <a:ext cx="162582" cy="10233"/>
            </a:xfrm>
            <a:custGeom>
              <a:rect b="b" l="l" r="r" t="t"/>
              <a:pathLst>
                <a:path extrusionOk="0" h="323" w="513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64"/>
            <p:cNvSpPr/>
            <p:nvPr/>
          </p:nvSpPr>
          <p:spPr>
            <a:xfrm>
              <a:off x="1800270" y="3536287"/>
              <a:ext cx="162582" cy="10201"/>
            </a:xfrm>
            <a:custGeom>
              <a:rect b="b" l="l" r="r" t="t"/>
              <a:pathLst>
                <a:path extrusionOk="0" h="322" w="513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64"/>
            <p:cNvSpPr/>
            <p:nvPr/>
          </p:nvSpPr>
          <p:spPr>
            <a:xfrm>
              <a:off x="1800270" y="3558146"/>
              <a:ext cx="162582" cy="10613"/>
            </a:xfrm>
            <a:custGeom>
              <a:rect b="b" l="l" r="r" t="t"/>
              <a:pathLst>
                <a:path extrusionOk="0" h="335" w="5132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64"/>
            <p:cNvSpPr/>
            <p:nvPr/>
          </p:nvSpPr>
          <p:spPr>
            <a:xfrm>
              <a:off x="1800270" y="3580798"/>
              <a:ext cx="162582" cy="10581"/>
            </a:xfrm>
            <a:custGeom>
              <a:rect b="b" l="l" r="r" t="t"/>
              <a:pathLst>
                <a:path extrusionOk="0" h="334" w="513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8" name="Google Shape;10778;p64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779" name="Google Shape;10779;p64"/>
            <p:cNvSpPr/>
            <p:nvPr/>
          </p:nvSpPr>
          <p:spPr>
            <a:xfrm>
              <a:off x="7149944" y="4266131"/>
              <a:ext cx="260283" cy="345914"/>
            </a:xfrm>
            <a:custGeom>
              <a:rect b="b" l="l" r="r" t="t"/>
              <a:pathLst>
                <a:path extrusionOk="0" h="10919" w="8216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64"/>
            <p:cNvSpPr/>
            <p:nvPr/>
          </p:nvSpPr>
          <p:spPr>
            <a:xfrm>
              <a:off x="7257815" y="4428808"/>
              <a:ext cx="43782" cy="15396"/>
            </a:xfrm>
            <a:custGeom>
              <a:rect b="b" l="l" r="r" t="t"/>
              <a:pathLst>
                <a:path extrusionOk="0" h="486" w="1382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64"/>
            <p:cNvSpPr/>
            <p:nvPr/>
          </p:nvSpPr>
          <p:spPr>
            <a:xfrm>
              <a:off x="7241975" y="4390602"/>
              <a:ext cx="10581" cy="15523"/>
            </a:xfrm>
            <a:custGeom>
              <a:rect b="b" l="l" r="r" t="t"/>
              <a:pathLst>
                <a:path extrusionOk="0" h="490" w="334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64"/>
            <p:cNvSpPr/>
            <p:nvPr/>
          </p:nvSpPr>
          <p:spPr>
            <a:xfrm>
              <a:off x="7307236" y="4390602"/>
              <a:ext cx="10201" cy="15523"/>
            </a:xfrm>
            <a:custGeom>
              <a:rect b="b" l="l" r="r" t="t"/>
              <a:pathLst>
                <a:path extrusionOk="0" h="490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64"/>
            <p:cNvSpPr/>
            <p:nvPr/>
          </p:nvSpPr>
          <p:spPr>
            <a:xfrm>
              <a:off x="7236336" y="4374382"/>
              <a:ext cx="21131" cy="10613"/>
            </a:xfrm>
            <a:custGeom>
              <a:rect b="b" l="l" r="r" t="t"/>
              <a:pathLst>
                <a:path extrusionOk="0" h="335" w="667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64"/>
            <p:cNvSpPr/>
            <p:nvPr/>
          </p:nvSpPr>
          <p:spPr>
            <a:xfrm>
              <a:off x="7301565" y="4374382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5" name="Google Shape;10785;p64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786" name="Google Shape;10786;p64"/>
            <p:cNvSpPr/>
            <p:nvPr/>
          </p:nvSpPr>
          <p:spPr>
            <a:xfrm>
              <a:off x="6790852" y="4383442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64"/>
            <p:cNvSpPr/>
            <p:nvPr/>
          </p:nvSpPr>
          <p:spPr>
            <a:xfrm>
              <a:off x="6858742" y="4383442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64"/>
            <p:cNvSpPr/>
            <p:nvPr/>
          </p:nvSpPr>
          <p:spPr>
            <a:xfrm>
              <a:off x="6695051" y="4259351"/>
              <a:ext cx="270104" cy="360233"/>
            </a:xfrm>
            <a:custGeom>
              <a:rect b="b" l="l" r="r" t="t"/>
              <a:pathLst>
                <a:path extrusionOk="0" h="11371" w="8526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64"/>
            <p:cNvSpPr/>
            <p:nvPr/>
          </p:nvSpPr>
          <p:spPr>
            <a:xfrm>
              <a:off x="6799152" y="4414362"/>
              <a:ext cx="61523" cy="33232"/>
            </a:xfrm>
            <a:custGeom>
              <a:rect b="b" l="l" r="r" t="t"/>
              <a:pathLst>
                <a:path extrusionOk="0" h="1049" w="1942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0" name="Google Shape;10790;p64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791" name="Google Shape;10791;p64"/>
            <p:cNvSpPr/>
            <p:nvPr/>
          </p:nvSpPr>
          <p:spPr>
            <a:xfrm>
              <a:off x="8164211" y="4425418"/>
              <a:ext cx="44542" cy="16157"/>
            </a:xfrm>
            <a:custGeom>
              <a:rect b="b" l="l" r="r" t="t"/>
              <a:pathLst>
                <a:path extrusionOk="0" h="510" w="1406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64"/>
            <p:cNvSpPr/>
            <p:nvPr/>
          </p:nvSpPr>
          <p:spPr>
            <a:xfrm>
              <a:off x="8141940" y="4575423"/>
              <a:ext cx="10613" cy="43813"/>
            </a:xfrm>
            <a:custGeom>
              <a:rect b="b" l="l" r="r" t="t"/>
              <a:pathLst>
                <a:path extrusionOk="0" h="1383" w="335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64"/>
            <p:cNvSpPr/>
            <p:nvPr/>
          </p:nvSpPr>
          <p:spPr>
            <a:xfrm>
              <a:off x="8125720" y="4375522"/>
              <a:ext cx="121873" cy="42293"/>
            </a:xfrm>
            <a:custGeom>
              <a:rect b="b" l="l" r="r" t="t"/>
              <a:pathLst>
                <a:path extrusionOk="0" h="1335" w="3847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64"/>
            <p:cNvSpPr/>
            <p:nvPr/>
          </p:nvSpPr>
          <p:spPr>
            <a:xfrm>
              <a:off x="8047661" y="4257451"/>
              <a:ext cx="277263" cy="362514"/>
            </a:xfrm>
            <a:custGeom>
              <a:rect b="b" l="l" r="r" t="t"/>
              <a:pathLst>
                <a:path extrusionOk="0" h="11443" w="8752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5" name="Google Shape;10795;p64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796" name="Google Shape;10796;p64"/>
            <p:cNvSpPr/>
            <p:nvPr/>
          </p:nvSpPr>
          <p:spPr>
            <a:xfrm>
              <a:off x="6337099" y="3874630"/>
              <a:ext cx="43402" cy="43402"/>
            </a:xfrm>
            <a:custGeom>
              <a:rect b="b" l="l" r="r" t="t"/>
              <a:pathLst>
                <a:path extrusionOk="0" h="1370" w="137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64"/>
            <p:cNvSpPr/>
            <p:nvPr/>
          </p:nvSpPr>
          <p:spPr>
            <a:xfrm>
              <a:off x="6392919" y="3874630"/>
              <a:ext cx="43402" cy="43402"/>
            </a:xfrm>
            <a:custGeom>
              <a:rect b="b" l="l" r="r" t="t"/>
              <a:pathLst>
                <a:path extrusionOk="0" h="1370" w="137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64"/>
            <p:cNvSpPr/>
            <p:nvPr/>
          </p:nvSpPr>
          <p:spPr>
            <a:xfrm>
              <a:off x="6381609" y="3913469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64"/>
            <p:cNvSpPr/>
            <p:nvPr/>
          </p:nvSpPr>
          <p:spPr>
            <a:xfrm>
              <a:off x="6248078" y="3784468"/>
              <a:ext cx="277263" cy="356115"/>
            </a:xfrm>
            <a:custGeom>
              <a:rect b="b" l="l" r="r" t="t"/>
              <a:pathLst>
                <a:path extrusionOk="0" h="11241" w="8752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64"/>
            <p:cNvSpPr/>
            <p:nvPr/>
          </p:nvSpPr>
          <p:spPr>
            <a:xfrm>
              <a:off x="6381609" y="4085840"/>
              <a:ext cx="10201" cy="54743"/>
            </a:xfrm>
            <a:custGeom>
              <a:rect b="b" l="l" r="r" t="t"/>
              <a:pathLst>
                <a:path extrusionOk="0" h="1728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1" name="Google Shape;10801;p64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802" name="Google Shape;10802;p64"/>
            <p:cNvSpPr/>
            <p:nvPr/>
          </p:nvSpPr>
          <p:spPr>
            <a:xfrm>
              <a:off x="5901055" y="3896869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64"/>
            <p:cNvSpPr/>
            <p:nvPr/>
          </p:nvSpPr>
          <p:spPr>
            <a:xfrm>
              <a:off x="5968217" y="3896869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64"/>
            <p:cNvSpPr/>
            <p:nvPr/>
          </p:nvSpPr>
          <p:spPr>
            <a:xfrm>
              <a:off x="5916547" y="3935804"/>
              <a:ext cx="45271" cy="16157"/>
            </a:xfrm>
            <a:custGeom>
              <a:rect b="b" l="l" r="r" t="t"/>
              <a:pathLst>
                <a:path extrusionOk="0" h="510" w="1429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64"/>
            <p:cNvSpPr/>
            <p:nvPr/>
          </p:nvSpPr>
          <p:spPr>
            <a:xfrm>
              <a:off x="5895416" y="3879888"/>
              <a:ext cx="21891" cy="10233"/>
            </a:xfrm>
            <a:custGeom>
              <a:rect b="b" l="l" r="r" t="t"/>
              <a:pathLst>
                <a:path extrusionOk="0" h="323" w="691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64"/>
            <p:cNvSpPr/>
            <p:nvPr/>
          </p:nvSpPr>
          <p:spPr>
            <a:xfrm>
              <a:off x="5961786" y="3879888"/>
              <a:ext cx="21923" cy="10233"/>
            </a:xfrm>
            <a:custGeom>
              <a:rect b="b" l="l" r="r" t="t"/>
              <a:pathLst>
                <a:path extrusionOk="0" h="323" w="692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64"/>
            <p:cNvSpPr/>
            <p:nvPr/>
          </p:nvSpPr>
          <p:spPr>
            <a:xfrm>
              <a:off x="5800725" y="3785989"/>
              <a:ext cx="277644" cy="354594"/>
            </a:xfrm>
            <a:custGeom>
              <a:rect b="b" l="l" r="r" t="t"/>
              <a:pathLst>
                <a:path extrusionOk="0" h="11193" w="8764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64"/>
            <p:cNvSpPr/>
            <p:nvPr/>
          </p:nvSpPr>
          <p:spPr>
            <a:xfrm>
              <a:off x="6012727" y="4085840"/>
              <a:ext cx="37731" cy="37763"/>
            </a:xfrm>
            <a:custGeom>
              <a:rect b="b" l="l" r="r" t="t"/>
              <a:pathLst>
                <a:path extrusionOk="0" h="1192" w="1191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9" name="Google Shape;10809;p64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810" name="Google Shape;10810;p64"/>
            <p:cNvSpPr/>
            <p:nvPr/>
          </p:nvSpPr>
          <p:spPr>
            <a:xfrm>
              <a:off x="2206122" y="3543859"/>
              <a:ext cx="199932" cy="164451"/>
            </a:xfrm>
            <a:custGeom>
              <a:rect b="b" l="l" r="r" t="t"/>
              <a:pathLst>
                <a:path extrusionOk="0" h="5191" w="6311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64"/>
            <p:cNvSpPr/>
            <p:nvPr/>
          </p:nvSpPr>
          <p:spPr>
            <a:xfrm>
              <a:off x="2216291" y="3360748"/>
              <a:ext cx="298014" cy="312872"/>
            </a:xfrm>
            <a:custGeom>
              <a:rect b="b" l="l" r="r" t="t"/>
              <a:pathLst>
                <a:path extrusionOk="0" h="9876" w="9407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64"/>
            <p:cNvSpPr/>
            <p:nvPr/>
          </p:nvSpPr>
          <p:spPr>
            <a:xfrm>
              <a:off x="2392812" y="3401615"/>
              <a:ext cx="83033" cy="80372"/>
            </a:xfrm>
            <a:custGeom>
              <a:rect b="b" l="l" r="r" t="t"/>
              <a:pathLst>
                <a:path extrusionOk="0" h="2537" w="2621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64"/>
            <p:cNvSpPr/>
            <p:nvPr/>
          </p:nvSpPr>
          <p:spPr>
            <a:xfrm>
              <a:off x="2229502" y="3535147"/>
              <a:ext cx="201833" cy="94723"/>
            </a:xfrm>
            <a:custGeom>
              <a:rect b="b" l="l" r="r" t="t"/>
              <a:pathLst>
                <a:path extrusionOk="0" h="2990" w="6371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64"/>
            <p:cNvSpPr/>
            <p:nvPr/>
          </p:nvSpPr>
          <p:spPr>
            <a:xfrm>
              <a:off x="2236281" y="3609215"/>
              <a:ext cx="81893" cy="38364"/>
            </a:xfrm>
            <a:custGeom>
              <a:rect b="b" l="l" r="r" t="t"/>
              <a:pathLst>
                <a:path extrusionOk="0" h="1211" w="2585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5" name="Google Shape;10815;p64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0816" name="Google Shape;10816;p64"/>
            <p:cNvSpPr/>
            <p:nvPr/>
          </p:nvSpPr>
          <p:spPr>
            <a:xfrm>
              <a:off x="5476734" y="3952562"/>
              <a:ext cx="33232" cy="15998"/>
            </a:xfrm>
            <a:custGeom>
              <a:rect b="b" l="l" r="r" t="t"/>
              <a:pathLst>
                <a:path extrusionOk="0" h="505" w="1049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64"/>
            <p:cNvSpPr/>
            <p:nvPr/>
          </p:nvSpPr>
          <p:spPr>
            <a:xfrm>
              <a:off x="5457124" y="390254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64"/>
            <p:cNvSpPr/>
            <p:nvPr/>
          </p:nvSpPr>
          <p:spPr>
            <a:xfrm>
              <a:off x="5518234" y="3902540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64"/>
            <p:cNvSpPr/>
            <p:nvPr/>
          </p:nvSpPr>
          <p:spPr>
            <a:xfrm>
              <a:off x="5353403" y="3785609"/>
              <a:ext cx="277992" cy="354974"/>
            </a:xfrm>
            <a:custGeom>
              <a:rect b="b" l="l" r="r" t="t"/>
              <a:pathLst>
                <a:path extrusionOk="0" h="11205" w="8775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64"/>
            <p:cNvSpPr/>
            <p:nvPr/>
          </p:nvSpPr>
          <p:spPr>
            <a:xfrm>
              <a:off x="5420533" y="4102440"/>
              <a:ext cx="10581" cy="10201"/>
            </a:xfrm>
            <a:custGeom>
              <a:rect b="b" l="l" r="r" t="t"/>
              <a:pathLst>
                <a:path extrusionOk="0" h="322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64"/>
            <p:cNvSpPr/>
            <p:nvPr/>
          </p:nvSpPr>
          <p:spPr>
            <a:xfrm>
              <a:off x="5554064" y="4102440"/>
              <a:ext cx="10201" cy="10201"/>
            </a:xfrm>
            <a:custGeom>
              <a:rect b="b" l="l" r="r" t="t"/>
              <a:pathLst>
                <a:path extrusionOk="0" h="322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2" name="Google Shape;10822;p64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0823" name="Google Shape;10823;p64"/>
            <p:cNvSpPr/>
            <p:nvPr/>
          </p:nvSpPr>
          <p:spPr>
            <a:xfrm>
              <a:off x="4896229" y="3785989"/>
              <a:ext cx="278784" cy="354594"/>
            </a:xfrm>
            <a:custGeom>
              <a:rect b="b" l="l" r="r" t="t"/>
              <a:pathLst>
                <a:path extrusionOk="0" h="11193" w="880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64"/>
            <p:cNvSpPr/>
            <p:nvPr/>
          </p:nvSpPr>
          <p:spPr>
            <a:xfrm>
              <a:off x="4997700" y="3932319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64"/>
            <p:cNvSpPr/>
            <p:nvPr/>
          </p:nvSpPr>
          <p:spPr>
            <a:xfrm>
              <a:off x="5064830" y="3932319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64"/>
            <p:cNvSpPr/>
            <p:nvPr/>
          </p:nvSpPr>
          <p:spPr>
            <a:xfrm>
              <a:off x="5013160" y="3970905"/>
              <a:ext cx="46063" cy="16157"/>
            </a:xfrm>
            <a:custGeom>
              <a:rect b="b" l="l" r="r" t="t"/>
              <a:pathLst>
                <a:path extrusionOk="0" h="510" w="1454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64"/>
            <p:cNvSpPr/>
            <p:nvPr/>
          </p:nvSpPr>
          <p:spPr>
            <a:xfrm>
              <a:off x="4991649" y="3915370"/>
              <a:ext cx="28322" cy="16252"/>
            </a:xfrm>
            <a:custGeom>
              <a:rect b="b" l="l" r="r" t="t"/>
              <a:pathLst>
                <a:path extrusionOk="0" h="513" w="894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64"/>
            <p:cNvSpPr/>
            <p:nvPr/>
          </p:nvSpPr>
          <p:spPr>
            <a:xfrm>
              <a:off x="5052760" y="3915370"/>
              <a:ext cx="28322" cy="16252"/>
            </a:xfrm>
            <a:custGeom>
              <a:rect b="b" l="l" r="r" t="t"/>
              <a:pathLst>
                <a:path extrusionOk="0" h="513" w="894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9" name="Google Shape;10829;p64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0830" name="Google Shape;10830;p64"/>
            <p:cNvSpPr/>
            <p:nvPr/>
          </p:nvSpPr>
          <p:spPr>
            <a:xfrm>
              <a:off x="7592387" y="3787858"/>
              <a:ext cx="273874" cy="351204"/>
            </a:xfrm>
            <a:custGeom>
              <a:rect b="b" l="l" r="r" t="t"/>
              <a:pathLst>
                <a:path extrusionOk="0" h="11086" w="8645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64"/>
            <p:cNvSpPr/>
            <p:nvPr/>
          </p:nvSpPr>
          <p:spPr>
            <a:xfrm>
              <a:off x="7691197" y="3930830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64"/>
            <p:cNvSpPr/>
            <p:nvPr/>
          </p:nvSpPr>
          <p:spPr>
            <a:xfrm>
              <a:off x="7757218" y="3930830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64"/>
            <p:cNvSpPr/>
            <p:nvPr/>
          </p:nvSpPr>
          <p:spPr>
            <a:xfrm>
              <a:off x="7713088" y="3974580"/>
              <a:ext cx="32472" cy="10581"/>
            </a:xfrm>
            <a:custGeom>
              <a:rect b="b" l="l" r="r" t="t"/>
              <a:pathLst>
                <a:path extrusionOk="0" h="334" w="102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4" name="Google Shape;10834;p64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0835" name="Google Shape;10835;p64"/>
            <p:cNvSpPr/>
            <p:nvPr/>
          </p:nvSpPr>
          <p:spPr>
            <a:xfrm>
              <a:off x="7247265" y="3891959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64"/>
            <p:cNvSpPr/>
            <p:nvPr/>
          </p:nvSpPr>
          <p:spPr>
            <a:xfrm>
              <a:off x="7307616" y="3891959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64"/>
            <p:cNvSpPr/>
            <p:nvPr/>
          </p:nvSpPr>
          <p:spPr>
            <a:xfrm>
              <a:off x="7145794" y="3787858"/>
              <a:ext cx="274254" cy="350444"/>
            </a:xfrm>
            <a:custGeom>
              <a:rect b="b" l="l" r="r" t="t"/>
              <a:pathLst>
                <a:path extrusionOk="0" h="11062" w="8657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64"/>
            <p:cNvSpPr/>
            <p:nvPr/>
          </p:nvSpPr>
          <p:spPr>
            <a:xfrm>
              <a:off x="7260824" y="3930925"/>
              <a:ext cx="43813" cy="15396"/>
            </a:xfrm>
            <a:custGeom>
              <a:rect b="b" l="l" r="r" t="t"/>
              <a:pathLst>
                <a:path extrusionOk="0" h="486" w="1383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64"/>
            <p:cNvSpPr/>
            <p:nvPr/>
          </p:nvSpPr>
          <p:spPr>
            <a:xfrm>
              <a:off x="7260476" y="3837532"/>
              <a:ext cx="44162" cy="21289"/>
            </a:xfrm>
            <a:custGeom>
              <a:rect b="b" l="l" r="r" t="t"/>
              <a:pathLst>
                <a:path extrusionOk="0" h="672" w="1394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64"/>
            <p:cNvSpPr/>
            <p:nvPr/>
          </p:nvSpPr>
          <p:spPr>
            <a:xfrm>
              <a:off x="7277425" y="3821059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1" name="Google Shape;10841;p64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0842" name="Google Shape;10842;p64"/>
            <p:cNvSpPr/>
            <p:nvPr/>
          </p:nvSpPr>
          <p:spPr>
            <a:xfrm>
              <a:off x="8164972" y="3974675"/>
              <a:ext cx="43782" cy="15396"/>
            </a:xfrm>
            <a:custGeom>
              <a:rect b="b" l="l" r="r" t="t"/>
              <a:pathLst>
                <a:path extrusionOk="0" h="486" w="1382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64"/>
            <p:cNvSpPr/>
            <p:nvPr/>
          </p:nvSpPr>
          <p:spPr>
            <a:xfrm>
              <a:off x="8148371" y="393045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64"/>
            <p:cNvSpPr/>
            <p:nvPr/>
          </p:nvSpPr>
          <p:spPr>
            <a:xfrm>
              <a:off x="8214361" y="3930450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64"/>
            <p:cNvSpPr/>
            <p:nvPr/>
          </p:nvSpPr>
          <p:spPr>
            <a:xfrm>
              <a:off x="8054060" y="3787098"/>
              <a:ext cx="266334" cy="353834"/>
            </a:xfrm>
            <a:custGeom>
              <a:rect b="b" l="l" r="r" t="t"/>
              <a:pathLst>
                <a:path extrusionOk="0" h="11169" w="8407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6" name="Google Shape;10846;p64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0847" name="Google Shape;10847;p64"/>
            <p:cNvSpPr/>
            <p:nvPr/>
          </p:nvSpPr>
          <p:spPr>
            <a:xfrm>
              <a:off x="6798011" y="3907070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64"/>
            <p:cNvSpPr/>
            <p:nvPr/>
          </p:nvSpPr>
          <p:spPr>
            <a:xfrm>
              <a:off x="6865933" y="3907070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64"/>
            <p:cNvSpPr/>
            <p:nvPr/>
          </p:nvSpPr>
          <p:spPr>
            <a:xfrm>
              <a:off x="6814231" y="3946765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64"/>
            <p:cNvSpPr/>
            <p:nvPr/>
          </p:nvSpPr>
          <p:spPr>
            <a:xfrm>
              <a:off x="6702211" y="3782599"/>
              <a:ext cx="270104" cy="361754"/>
            </a:xfrm>
            <a:custGeom>
              <a:rect b="b" l="l" r="r" t="t"/>
              <a:pathLst>
                <a:path extrusionOk="0" h="11419" w="8526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64"/>
            <p:cNvSpPr/>
            <p:nvPr/>
          </p:nvSpPr>
          <p:spPr>
            <a:xfrm>
              <a:off x="6785941" y="3884229"/>
              <a:ext cx="29082" cy="16442"/>
            </a:xfrm>
            <a:custGeom>
              <a:rect b="b" l="l" r="r" t="t"/>
              <a:pathLst>
                <a:path extrusionOk="0" h="519" w="918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2" name="Google Shape;10852;p64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0853" name="Google Shape;10853;p64"/>
            <p:cNvSpPr/>
            <p:nvPr/>
          </p:nvSpPr>
          <p:spPr>
            <a:xfrm>
              <a:off x="3570421" y="3564577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64"/>
            <p:cNvSpPr/>
            <p:nvPr/>
          </p:nvSpPr>
          <p:spPr>
            <a:xfrm>
              <a:off x="3516850" y="3406526"/>
              <a:ext cx="184473" cy="253503"/>
            </a:xfrm>
            <a:custGeom>
              <a:rect b="b" l="l" r="r" t="t"/>
              <a:pathLst>
                <a:path extrusionOk="0" h="8002" w="5823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64"/>
            <p:cNvSpPr/>
            <p:nvPr/>
          </p:nvSpPr>
          <p:spPr>
            <a:xfrm>
              <a:off x="3768073" y="3480087"/>
              <a:ext cx="11341" cy="37731"/>
            </a:xfrm>
            <a:custGeom>
              <a:rect b="b" l="l" r="r" t="t"/>
              <a:pathLst>
                <a:path extrusionOk="0" h="1191" w="358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64"/>
            <p:cNvSpPr/>
            <p:nvPr/>
          </p:nvSpPr>
          <p:spPr>
            <a:xfrm>
              <a:off x="3705061" y="3407286"/>
              <a:ext cx="181463" cy="253884"/>
            </a:xfrm>
            <a:custGeom>
              <a:rect b="b" l="l" r="r" t="t"/>
              <a:pathLst>
                <a:path extrusionOk="0" h="8014" w="5728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7" name="Google Shape;10857;p64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0858" name="Google Shape;10858;p64"/>
            <p:cNvSpPr/>
            <p:nvPr/>
          </p:nvSpPr>
          <p:spPr>
            <a:xfrm>
              <a:off x="1440416" y="3531630"/>
              <a:ext cx="151652" cy="176299"/>
            </a:xfrm>
            <a:custGeom>
              <a:rect b="b" l="l" r="r" t="t"/>
              <a:pathLst>
                <a:path extrusionOk="0" h="5565" w="4787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1486447" y="3589478"/>
              <a:ext cx="64152" cy="75842"/>
            </a:xfrm>
            <a:custGeom>
              <a:rect b="b" l="l" r="r" t="t"/>
              <a:pathLst>
                <a:path extrusionOk="0" h="2394" w="2025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1310655" y="3360527"/>
              <a:ext cx="306314" cy="334572"/>
            </a:xfrm>
            <a:custGeom>
              <a:rect b="b" l="l" r="r" t="t"/>
              <a:pathLst>
                <a:path extrusionOk="0" h="10561" w="9669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1474377" y="3380453"/>
              <a:ext cx="122221" cy="118895"/>
            </a:xfrm>
            <a:custGeom>
              <a:rect b="b" l="l" r="r" t="t"/>
              <a:pathLst>
                <a:path extrusionOk="0" h="3753" w="3858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1510207" y="3632848"/>
              <a:ext cx="15492" cy="17741"/>
            </a:xfrm>
            <a:custGeom>
              <a:rect b="b" l="l" r="r" t="t"/>
              <a:pathLst>
                <a:path extrusionOk="0" h="560" w="48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3" name="Google Shape;10863;p64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0864" name="Google Shape;10864;p64"/>
            <p:cNvSpPr/>
            <p:nvPr/>
          </p:nvSpPr>
          <p:spPr>
            <a:xfrm>
              <a:off x="3268289" y="3498271"/>
              <a:ext cx="43782" cy="46728"/>
            </a:xfrm>
            <a:custGeom>
              <a:rect b="b" l="l" r="r" t="t"/>
              <a:pathLst>
                <a:path extrusionOk="0" h="1475" w="1382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3147208" y="3475176"/>
              <a:ext cx="214664" cy="233513"/>
            </a:xfrm>
            <a:custGeom>
              <a:rect b="b" l="l" r="r" t="t"/>
              <a:pathLst>
                <a:path extrusionOk="0" h="7371" w="6776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3249408" y="3360146"/>
              <a:ext cx="10613" cy="97321"/>
            </a:xfrm>
            <a:custGeom>
              <a:rect b="b" l="l" r="r" t="t"/>
              <a:pathLst>
                <a:path extrusionOk="0" h="3072" w="335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3175879" y="3377919"/>
              <a:ext cx="54331" cy="86740"/>
            </a:xfrm>
            <a:custGeom>
              <a:rect b="b" l="l" r="r" t="t"/>
              <a:pathLst>
                <a:path extrusionOk="0" h="2738" w="1715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3119678" y="3429399"/>
              <a:ext cx="89401" cy="50720"/>
            </a:xfrm>
            <a:custGeom>
              <a:rect b="b" l="l" r="r" t="t"/>
              <a:pathLst>
                <a:path extrusionOk="0" h="1601" w="2822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3279219" y="3377919"/>
              <a:ext cx="54363" cy="85980"/>
            </a:xfrm>
            <a:custGeom>
              <a:rect b="b" l="l" r="r" t="t"/>
              <a:pathLst>
                <a:path extrusionOk="0" h="2714" w="1716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3300349" y="3429399"/>
              <a:ext cx="88672" cy="51100"/>
            </a:xfrm>
            <a:custGeom>
              <a:rect b="b" l="l" r="r" t="t"/>
              <a:pathLst>
                <a:path extrusionOk="0" h="1613" w="2799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1" name="Google Shape;10871;p64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0872" name="Google Shape;10872;p64"/>
            <p:cNvSpPr/>
            <p:nvPr/>
          </p:nvSpPr>
          <p:spPr>
            <a:xfrm>
              <a:off x="4180705" y="3356947"/>
              <a:ext cx="154693" cy="164292"/>
            </a:xfrm>
            <a:custGeom>
              <a:rect b="b" l="l" r="r" t="t"/>
              <a:pathLst>
                <a:path extrusionOk="0" h="5186" w="4883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4093585" y="3484237"/>
              <a:ext cx="21891" cy="37002"/>
            </a:xfrm>
            <a:custGeom>
              <a:rect b="b" l="l" r="r" t="t"/>
              <a:pathLst>
                <a:path extrusionOk="0" h="1168" w="691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3967213" y="3408047"/>
              <a:ext cx="275394" cy="303653"/>
            </a:xfrm>
            <a:custGeom>
              <a:rect b="b" l="l" r="r" t="t"/>
              <a:pathLst>
                <a:path extrusionOk="0" h="9585" w="8693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4239154" y="3387518"/>
              <a:ext cx="44922" cy="65071"/>
            </a:xfrm>
            <a:custGeom>
              <a:rect b="b" l="l" r="r" t="t"/>
              <a:pathLst>
                <a:path extrusionOk="0" h="2054" w="1418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4250876" y="3457816"/>
              <a:ext cx="14351" cy="14383"/>
            </a:xfrm>
            <a:custGeom>
              <a:rect b="b" l="l" r="r" t="t"/>
              <a:pathLst>
                <a:path extrusionOk="0" h="454" w="453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7" name="Google Shape;10877;p64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0878" name="Google Shape;10878;p64"/>
            <p:cNvSpPr/>
            <p:nvPr/>
          </p:nvSpPr>
          <p:spPr>
            <a:xfrm>
              <a:off x="871254" y="3360146"/>
              <a:ext cx="135052" cy="164863"/>
            </a:xfrm>
            <a:custGeom>
              <a:rect b="b" l="l" r="r" t="t"/>
              <a:pathLst>
                <a:path extrusionOk="0" h="5204" w="4263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876132" y="3360146"/>
              <a:ext cx="280305" cy="347023"/>
            </a:xfrm>
            <a:custGeom>
              <a:rect b="b" l="l" r="r" t="t"/>
              <a:pathLst>
                <a:path extrusionOk="0" h="10954" w="8848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950073" y="3450656"/>
              <a:ext cx="792" cy="1172"/>
            </a:xfrm>
            <a:custGeom>
              <a:rect b="b" l="l" r="r" t="t"/>
              <a:pathLst>
                <a:path extrusionOk="0" h="37" w="25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923304" y="3434784"/>
              <a:ext cx="178042" cy="156594"/>
            </a:xfrm>
            <a:custGeom>
              <a:rect b="b" l="l" r="r" t="t"/>
              <a:pathLst>
                <a:path extrusionOk="0" h="4943" w="562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2" name="Google Shape;10882;p64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0883" name="Google Shape;10883;p64"/>
            <p:cNvSpPr/>
            <p:nvPr/>
          </p:nvSpPr>
          <p:spPr>
            <a:xfrm>
              <a:off x="2665165" y="3495547"/>
              <a:ext cx="136572" cy="214284"/>
            </a:xfrm>
            <a:custGeom>
              <a:rect b="b" l="l" r="r" t="t"/>
              <a:pathLst>
                <a:path extrusionOk="0" h="6764" w="4311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2811495" y="3494786"/>
              <a:ext cx="135464" cy="212003"/>
            </a:xfrm>
            <a:custGeom>
              <a:rect b="b" l="l" r="r" t="t"/>
              <a:pathLst>
                <a:path extrusionOk="0" h="6692" w="4276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2731915" y="3360146"/>
              <a:ext cx="149403" cy="181812"/>
            </a:xfrm>
            <a:custGeom>
              <a:rect b="b" l="l" r="r" t="t"/>
              <a:pathLst>
                <a:path extrusionOk="0" h="5739" w="4716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2760585" y="3389545"/>
              <a:ext cx="92442" cy="91333"/>
            </a:xfrm>
            <a:custGeom>
              <a:rect b="b" l="l" r="r" t="t"/>
              <a:pathLst>
                <a:path extrusionOk="0" h="2883" w="2918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2789636" y="3417836"/>
              <a:ext cx="33961" cy="33993"/>
            </a:xfrm>
            <a:custGeom>
              <a:rect b="b" l="l" r="r" t="t"/>
              <a:pathLst>
                <a:path extrusionOk="0" h="1073" w="1072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8" name="Google Shape;10888;p64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0889" name="Google Shape;10889;p64"/>
            <p:cNvSpPr/>
            <p:nvPr/>
          </p:nvSpPr>
          <p:spPr>
            <a:xfrm>
              <a:off x="7248754" y="3468397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7314775" y="3468397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7156344" y="3347696"/>
              <a:ext cx="264465" cy="353074"/>
            </a:xfrm>
            <a:custGeom>
              <a:rect b="b" l="l" r="r" t="t"/>
              <a:pathLst>
                <a:path extrusionOk="0" h="11145" w="8348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7212544" y="3678023"/>
              <a:ext cx="14763" cy="21226"/>
            </a:xfrm>
            <a:custGeom>
              <a:rect b="b" l="l" r="r" t="t"/>
              <a:pathLst>
                <a:path extrusionOk="0" h="670" w="466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7257055" y="3498936"/>
              <a:ext cx="60382" cy="32472"/>
            </a:xfrm>
            <a:custGeom>
              <a:rect b="b" l="l" r="r" t="t"/>
              <a:pathLst>
                <a:path extrusionOk="0" h="1025" w="1906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4" name="Google Shape;10894;p64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0895" name="Google Shape;10895;p64"/>
            <p:cNvSpPr/>
            <p:nvPr/>
          </p:nvSpPr>
          <p:spPr>
            <a:xfrm>
              <a:off x="6797283" y="3468777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6863272" y="3468777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6814231" y="3507712"/>
              <a:ext cx="43433" cy="15777"/>
            </a:xfrm>
            <a:custGeom>
              <a:rect b="b" l="l" r="r" t="t"/>
              <a:pathLst>
                <a:path extrusionOk="0" h="498" w="1371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6902143" y="3489876"/>
              <a:ext cx="32" cy="412"/>
            </a:xfrm>
            <a:custGeom>
              <a:rect b="b" l="l" r="r" t="t"/>
              <a:pathLst>
                <a:path extrusionOk="0" h="13" w="1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6703732" y="3346936"/>
              <a:ext cx="264813" cy="352693"/>
            </a:xfrm>
            <a:custGeom>
              <a:rect b="b" l="l" r="r" t="t"/>
              <a:pathLst>
                <a:path extrusionOk="0" h="11133" w="8359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0" name="Google Shape;10900;p64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0901" name="Google Shape;10901;p64"/>
            <p:cNvSpPr/>
            <p:nvPr/>
          </p:nvSpPr>
          <p:spPr>
            <a:xfrm>
              <a:off x="6252228" y="3346936"/>
              <a:ext cx="265193" cy="352693"/>
            </a:xfrm>
            <a:custGeom>
              <a:rect b="b" l="l" r="r" t="t"/>
              <a:pathLst>
                <a:path extrusionOk="0" h="11133" w="8371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6363140" y="3540532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64"/>
            <p:cNvSpPr/>
            <p:nvPr/>
          </p:nvSpPr>
          <p:spPr>
            <a:xfrm>
              <a:off x="6406890" y="3468397"/>
              <a:ext cx="21511" cy="10201"/>
            </a:xfrm>
            <a:custGeom>
              <a:rect b="b" l="l" r="r" t="t"/>
              <a:pathLst>
                <a:path extrusionOk="0" h="322" w="679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4" name="Google Shape;10904;p64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0905" name="Google Shape;10905;p64"/>
            <p:cNvSpPr/>
            <p:nvPr/>
          </p:nvSpPr>
          <p:spPr>
            <a:xfrm>
              <a:off x="5911256" y="3534862"/>
              <a:ext cx="43782" cy="15396"/>
            </a:xfrm>
            <a:custGeom>
              <a:rect b="b" l="l" r="r" t="t"/>
              <a:pathLst>
                <a:path extrusionOk="0" h="486" w="1382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64"/>
            <p:cNvSpPr/>
            <p:nvPr/>
          </p:nvSpPr>
          <p:spPr>
            <a:xfrm>
              <a:off x="5894656" y="3490256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64"/>
            <p:cNvSpPr/>
            <p:nvPr/>
          </p:nvSpPr>
          <p:spPr>
            <a:xfrm>
              <a:off x="5961057" y="3490256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64"/>
            <p:cNvSpPr/>
            <p:nvPr/>
          </p:nvSpPr>
          <p:spPr>
            <a:xfrm>
              <a:off x="5801105" y="3347696"/>
              <a:ext cx="264813" cy="351933"/>
            </a:xfrm>
            <a:custGeom>
              <a:rect b="b" l="l" r="r" t="t"/>
              <a:pathLst>
                <a:path extrusionOk="0" h="11109" w="8359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9" name="Google Shape;10909;p64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0910" name="Google Shape;10910;p64"/>
            <p:cNvSpPr/>
            <p:nvPr/>
          </p:nvSpPr>
          <p:spPr>
            <a:xfrm>
              <a:off x="5460133" y="3534862"/>
              <a:ext cx="44162" cy="15396"/>
            </a:xfrm>
            <a:custGeom>
              <a:rect b="b" l="l" r="r" t="t"/>
              <a:pathLst>
                <a:path extrusionOk="0" h="486" w="1394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64"/>
            <p:cNvSpPr/>
            <p:nvPr/>
          </p:nvSpPr>
          <p:spPr>
            <a:xfrm>
              <a:off x="5443153" y="3495927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64"/>
            <p:cNvSpPr/>
            <p:nvPr/>
          </p:nvSpPr>
          <p:spPr>
            <a:xfrm>
              <a:off x="5509934" y="3495927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64"/>
            <p:cNvSpPr/>
            <p:nvPr/>
          </p:nvSpPr>
          <p:spPr>
            <a:xfrm>
              <a:off x="5438242" y="3479707"/>
              <a:ext cx="21162" cy="10201"/>
            </a:xfrm>
            <a:custGeom>
              <a:rect b="b" l="l" r="r" t="t"/>
              <a:pathLst>
                <a:path extrusionOk="0" h="322" w="668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64"/>
            <p:cNvSpPr/>
            <p:nvPr/>
          </p:nvSpPr>
          <p:spPr>
            <a:xfrm>
              <a:off x="5504644" y="3479707"/>
              <a:ext cx="21162" cy="10201"/>
            </a:xfrm>
            <a:custGeom>
              <a:rect b="b" l="l" r="r" t="t"/>
              <a:pathLst>
                <a:path extrusionOk="0" h="322" w="668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64"/>
            <p:cNvSpPr/>
            <p:nvPr/>
          </p:nvSpPr>
          <p:spPr>
            <a:xfrm>
              <a:off x="5349253" y="3346936"/>
              <a:ext cx="265922" cy="352693"/>
            </a:xfrm>
            <a:custGeom>
              <a:rect b="b" l="l" r="r" t="t"/>
              <a:pathLst>
                <a:path extrusionOk="0" h="11133" w="8394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6" name="Google Shape;10916;p64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0917" name="Google Shape;10917;p64"/>
            <p:cNvSpPr/>
            <p:nvPr/>
          </p:nvSpPr>
          <p:spPr>
            <a:xfrm>
              <a:off x="5015061" y="3556752"/>
              <a:ext cx="43402" cy="15777"/>
            </a:xfrm>
            <a:custGeom>
              <a:rect b="b" l="l" r="r" t="t"/>
              <a:pathLst>
                <a:path extrusionOk="0" h="498" w="137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64"/>
            <p:cNvSpPr/>
            <p:nvPr/>
          </p:nvSpPr>
          <p:spPr>
            <a:xfrm>
              <a:off x="4907159" y="3346936"/>
              <a:ext cx="264845" cy="354214"/>
            </a:xfrm>
            <a:custGeom>
              <a:rect b="b" l="l" r="r" t="t"/>
              <a:pathLst>
                <a:path extrusionOk="0" h="11181" w="836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9" name="Google Shape;10919;p64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0920" name="Google Shape;10920;p64"/>
            <p:cNvSpPr/>
            <p:nvPr/>
          </p:nvSpPr>
          <p:spPr>
            <a:xfrm>
              <a:off x="8146471" y="3456327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64"/>
            <p:cNvSpPr/>
            <p:nvPr/>
          </p:nvSpPr>
          <p:spPr>
            <a:xfrm>
              <a:off x="8215501" y="3456327"/>
              <a:ext cx="10961" cy="16252"/>
            </a:xfrm>
            <a:custGeom>
              <a:rect b="b" l="l" r="r" t="t"/>
              <a:pathLst>
                <a:path extrusionOk="0" h="513" w="346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64"/>
            <p:cNvSpPr/>
            <p:nvPr/>
          </p:nvSpPr>
          <p:spPr>
            <a:xfrm>
              <a:off x="8048421" y="3334486"/>
              <a:ext cx="276503" cy="369674"/>
            </a:xfrm>
            <a:custGeom>
              <a:rect b="b" l="l" r="r" t="t"/>
              <a:pathLst>
                <a:path extrusionOk="0" h="11669" w="8728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64"/>
            <p:cNvSpPr/>
            <p:nvPr/>
          </p:nvSpPr>
          <p:spPr>
            <a:xfrm>
              <a:off x="8154771" y="3491016"/>
              <a:ext cx="63392" cy="33993"/>
            </a:xfrm>
            <a:custGeom>
              <a:rect b="b" l="l" r="r" t="t"/>
              <a:pathLst>
                <a:path extrusionOk="0" h="1073" w="2001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64"/>
            <p:cNvSpPr/>
            <p:nvPr/>
          </p:nvSpPr>
          <p:spPr>
            <a:xfrm>
              <a:off x="8139691" y="3435988"/>
              <a:ext cx="23792" cy="13939"/>
            </a:xfrm>
            <a:custGeom>
              <a:rect b="b" l="l" r="r" t="t"/>
              <a:pathLst>
                <a:path extrusionOk="0" h="440" w="751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64"/>
            <p:cNvSpPr/>
            <p:nvPr/>
          </p:nvSpPr>
          <p:spPr>
            <a:xfrm>
              <a:off x="8209102" y="3435418"/>
              <a:ext cx="23412" cy="13401"/>
            </a:xfrm>
            <a:custGeom>
              <a:rect b="b" l="l" r="r" t="t"/>
              <a:pathLst>
                <a:path extrusionOk="0" h="423" w="739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6" name="Google Shape;10926;p64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0927" name="Google Shape;10927;p64"/>
            <p:cNvSpPr/>
            <p:nvPr/>
          </p:nvSpPr>
          <p:spPr>
            <a:xfrm>
              <a:off x="7682549" y="3453666"/>
              <a:ext cx="11341" cy="17392"/>
            </a:xfrm>
            <a:custGeom>
              <a:rect b="b" l="l" r="r" t="t"/>
              <a:pathLst>
                <a:path extrusionOk="0" h="549" w="358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753068" y="3453666"/>
              <a:ext cx="11341" cy="17392"/>
            </a:xfrm>
            <a:custGeom>
              <a:rect b="b" l="l" r="r" t="t"/>
              <a:pathLst>
                <a:path extrusionOk="0" h="549" w="358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699149" y="3494691"/>
              <a:ext cx="47932" cy="17487"/>
            </a:xfrm>
            <a:custGeom>
              <a:rect b="b" l="l" r="r" t="t"/>
              <a:pathLst>
                <a:path extrusionOk="0" h="552" w="1513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575787" y="3329955"/>
              <a:ext cx="295384" cy="376834"/>
            </a:xfrm>
            <a:custGeom>
              <a:rect b="b" l="l" r="r" t="t"/>
              <a:pathLst>
                <a:path extrusionOk="0" h="11895" w="9324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676118" y="3435576"/>
              <a:ext cx="23412" cy="11341"/>
            </a:xfrm>
            <a:custGeom>
              <a:rect b="b" l="l" r="r" t="t"/>
              <a:pathLst>
                <a:path extrusionOk="0" h="358" w="739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747049" y="3435576"/>
              <a:ext cx="23031" cy="11341"/>
            </a:xfrm>
            <a:custGeom>
              <a:rect b="b" l="l" r="r" t="t"/>
              <a:pathLst>
                <a:path extrusionOk="0" h="358" w="727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3" name="Google Shape;10933;p64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0934" name="Google Shape;10934;p64"/>
            <p:cNvSpPr/>
            <p:nvPr/>
          </p:nvSpPr>
          <p:spPr>
            <a:xfrm>
              <a:off x="944783" y="2884503"/>
              <a:ext cx="102263" cy="122982"/>
            </a:xfrm>
            <a:custGeom>
              <a:rect b="b" l="l" r="r" t="t"/>
              <a:pathLst>
                <a:path extrusionOk="0" h="3882" w="3228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963664" y="2903733"/>
              <a:ext cx="65261" cy="64152"/>
            </a:xfrm>
            <a:custGeom>
              <a:rect b="b" l="l" r="r" t="t"/>
              <a:pathLst>
                <a:path extrusionOk="0" h="2025" w="206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64"/>
            <p:cNvSpPr/>
            <p:nvPr/>
          </p:nvSpPr>
          <p:spPr>
            <a:xfrm>
              <a:off x="864062" y="2987843"/>
              <a:ext cx="264084" cy="244443"/>
            </a:xfrm>
            <a:custGeom>
              <a:rect b="b" l="l" r="r" t="t"/>
              <a:pathLst>
                <a:path extrusionOk="0" h="7716" w="8336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64"/>
            <p:cNvSpPr/>
            <p:nvPr/>
          </p:nvSpPr>
          <p:spPr>
            <a:xfrm>
              <a:off x="1022494" y="3006724"/>
              <a:ext cx="44162" cy="22271"/>
            </a:xfrm>
            <a:custGeom>
              <a:rect b="b" l="l" r="r" t="t"/>
              <a:pathLst>
                <a:path extrusionOk="0" h="703" w="1394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64"/>
            <p:cNvSpPr/>
            <p:nvPr/>
          </p:nvSpPr>
          <p:spPr>
            <a:xfrm>
              <a:off x="1086234" y="3100244"/>
              <a:ext cx="28322" cy="37002"/>
            </a:xfrm>
            <a:custGeom>
              <a:rect b="b" l="l" r="r" t="t"/>
              <a:pathLst>
                <a:path extrusionOk="0" h="1168" w="894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64"/>
            <p:cNvSpPr/>
            <p:nvPr/>
          </p:nvSpPr>
          <p:spPr>
            <a:xfrm>
              <a:off x="1023634" y="3077941"/>
              <a:ext cx="26041" cy="49167"/>
            </a:xfrm>
            <a:custGeom>
              <a:rect b="b" l="l" r="r" t="t"/>
              <a:pathLst>
                <a:path extrusionOk="0" h="1552" w="822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64"/>
            <p:cNvSpPr/>
            <p:nvPr/>
          </p:nvSpPr>
          <p:spPr>
            <a:xfrm>
              <a:off x="924413" y="3006819"/>
              <a:ext cx="44162" cy="22176"/>
            </a:xfrm>
            <a:custGeom>
              <a:rect b="b" l="l" r="r" t="t"/>
              <a:pathLst>
                <a:path extrusionOk="0" h="700" w="1394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64"/>
            <p:cNvSpPr/>
            <p:nvPr/>
          </p:nvSpPr>
          <p:spPr>
            <a:xfrm>
              <a:off x="929703" y="3158757"/>
              <a:ext cx="56232" cy="41849"/>
            </a:xfrm>
            <a:custGeom>
              <a:rect b="b" l="l" r="r" t="t"/>
              <a:pathLst>
                <a:path extrusionOk="0" h="1321" w="1775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64"/>
            <p:cNvSpPr/>
            <p:nvPr/>
          </p:nvSpPr>
          <p:spPr>
            <a:xfrm>
              <a:off x="876512" y="3100244"/>
              <a:ext cx="28322" cy="37002"/>
            </a:xfrm>
            <a:custGeom>
              <a:rect b="b" l="l" r="r" t="t"/>
              <a:pathLst>
                <a:path extrusionOk="0" h="1168" w="894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64"/>
            <p:cNvSpPr/>
            <p:nvPr/>
          </p:nvSpPr>
          <p:spPr>
            <a:xfrm>
              <a:off x="941393" y="3077941"/>
              <a:ext cx="26453" cy="49484"/>
            </a:xfrm>
            <a:custGeom>
              <a:rect b="b" l="l" r="r" t="t"/>
              <a:pathLst>
                <a:path extrusionOk="0" h="1562" w="835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4" name="Google Shape;10944;p64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0945" name="Google Shape;10945;p64"/>
            <p:cNvSpPr/>
            <p:nvPr/>
          </p:nvSpPr>
          <p:spPr>
            <a:xfrm>
              <a:off x="4237285" y="2916658"/>
              <a:ext cx="58101" cy="56897"/>
            </a:xfrm>
            <a:custGeom>
              <a:rect b="b" l="l" r="r" t="t"/>
              <a:pathLst>
                <a:path extrusionOk="0" h="1796" w="1834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4216535" y="2886594"/>
              <a:ext cx="29843" cy="73751"/>
            </a:xfrm>
            <a:custGeom>
              <a:rect b="b" l="l" r="r" t="t"/>
              <a:pathLst>
                <a:path extrusionOk="0" h="2328" w="942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4176935" y="2884661"/>
              <a:ext cx="30571" cy="74163"/>
            </a:xfrm>
            <a:custGeom>
              <a:rect b="b" l="l" r="r" t="t"/>
              <a:pathLst>
                <a:path extrusionOk="0" h="2341" w="965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4250116" y="2965762"/>
              <a:ext cx="74701" cy="28544"/>
            </a:xfrm>
            <a:custGeom>
              <a:rect b="b" l="l" r="r" t="t"/>
              <a:pathLst>
                <a:path extrusionOk="0" h="901" w="2358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4251985" y="3004443"/>
              <a:ext cx="75493" cy="29462"/>
            </a:xfrm>
            <a:custGeom>
              <a:rect b="b" l="l" r="r" t="t"/>
              <a:pathLst>
                <a:path extrusionOk="0" h="930" w="2383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4033615" y="2996428"/>
              <a:ext cx="73941" cy="84237"/>
            </a:xfrm>
            <a:custGeom>
              <a:rect b="b" l="l" r="r" t="t"/>
              <a:pathLst>
                <a:path extrusionOk="0" h="2659" w="2334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3978523" y="2931738"/>
              <a:ext cx="303684" cy="299439"/>
            </a:xfrm>
            <a:custGeom>
              <a:rect b="b" l="l" r="r" t="t"/>
              <a:pathLst>
                <a:path extrusionOk="0" h="9452" w="9586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4116204" y="3078638"/>
              <a:ext cx="73973" cy="84269"/>
            </a:xfrm>
            <a:custGeom>
              <a:rect b="b" l="l" r="r" t="t"/>
              <a:pathLst>
                <a:path extrusionOk="0" h="2660" w="2335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3" name="Google Shape;10953;p64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0954" name="Google Shape;10954;p64"/>
            <p:cNvSpPr/>
            <p:nvPr/>
          </p:nvSpPr>
          <p:spPr>
            <a:xfrm>
              <a:off x="3527780" y="2885263"/>
              <a:ext cx="347435" cy="345534"/>
            </a:xfrm>
            <a:custGeom>
              <a:rect b="b" l="l" r="r" t="t"/>
              <a:pathLst>
                <a:path extrusionOk="0" h="10907" w="10967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64"/>
            <p:cNvSpPr/>
            <p:nvPr/>
          </p:nvSpPr>
          <p:spPr>
            <a:xfrm>
              <a:off x="3599440" y="2956543"/>
              <a:ext cx="204494" cy="204843"/>
            </a:xfrm>
            <a:custGeom>
              <a:rect b="b" l="l" r="r" t="t"/>
              <a:pathLst>
                <a:path extrusionOk="0" h="6466" w="6455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3661691" y="3018763"/>
              <a:ext cx="79992" cy="80372"/>
            </a:xfrm>
            <a:custGeom>
              <a:rect b="b" l="l" r="r" t="t"/>
              <a:pathLst>
                <a:path extrusionOk="0" h="2537" w="2525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3625101" y="2982552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3651522" y="2982552"/>
              <a:ext cx="18881" cy="18533"/>
            </a:xfrm>
            <a:custGeom>
              <a:rect b="b" l="l" r="r" t="t"/>
              <a:pathLst>
                <a:path extrusionOk="0" h="585" w="596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3679052" y="2982552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3705822" y="2982552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3732591" y="2982552"/>
              <a:ext cx="18533" cy="18533"/>
            </a:xfrm>
            <a:custGeom>
              <a:rect b="b" l="l" r="r" t="t"/>
              <a:pathLst>
                <a:path extrusionOk="0" h="585" w="585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3759773" y="2982552"/>
              <a:ext cx="18121" cy="18533"/>
            </a:xfrm>
            <a:custGeom>
              <a:rect b="b" l="l" r="r" t="t"/>
              <a:pathLst>
                <a:path extrusionOk="0" h="585" w="57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3625101" y="311684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3651522" y="3116844"/>
              <a:ext cx="18881" cy="18501"/>
            </a:xfrm>
            <a:custGeom>
              <a:rect b="b" l="l" r="r" t="t"/>
              <a:pathLst>
                <a:path extrusionOk="0" h="584" w="596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3679052" y="311684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64"/>
            <p:cNvSpPr/>
            <p:nvPr/>
          </p:nvSpPr>
          <p:spPr>
            <a:xfrm>
              <a:off x="3705822" y="311684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64"/>
            <p:cNvSpPr/>
            <p:nvPr/>
          </p:nvSpPr>
          <p:spPr>
            <a:xfrm>
              <a:off x="3732591" y="3116844"/>
              <a:ext cx="18533" cy="18501"/>
            </a:xfrm>
            <a:custGeom>
              <a:rect b="b" l="l" r="r" t="t"/>
              <a:pathLst>
                <a:path extrusionOk="0" h="584" w="585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64"/>
            <p:cNvSpPr/>
            <p:nvPr/>
          </p:nvSpPr>
          <p:spPr>
            <a:xfrm>
              <a:off x="3759773" y="3116844"/>
              <a:ext cx="18121" cy="18501"/>
            </a:xfrm>
            <a:custGeom>
              <a:rect b="b" l="l" r="r" t="t"/>
              <a:pathLst>
                <a:path extrusionOk="0" h="584" w="572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64"/>
            <p:cNvSpPr/>
            <p:nvPr/>
          </p:nvSpPr>
          <p:spPr>
            <a:xfrm>
              <a:off x="3625101" y="300935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64"/>
            <p:cNvSpPr/>
            <p:nvPr/>
          </p:nvSpPr>
          <p:spPr>
            <a:xfrm>
              <a:off x="3625101" y="3036503"/>
              <a:ext cx="18501" cy="18153"/>
            </a:xfrm>
            <a:custGeom>
              <a:rect b="b" l="l" r="r" t="t"/>
              <a:pathLst>
                <a:path extrusionOk="0" h="573" w="584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64"/>
            <p:cNvSpPr/>
            <p:nvPr/>
          </p:nvSpPr>
          <p:spPr>
            <a:xfrm>
              <a:off x="3625101" y="3063273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64"/>
            <p:cNvSpPr/>
            <p:nvPr/>
          </p:nvSpPr>
          <p:spPr>
            <a:xfrm>
              <a:off x="3625101" y="309007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64"/>
            <p:cNvSpPr/>
            <p:nvPr/>
          </p:nvSpPr>
          <p:spPr>
            <a:xfrm>
              <a:off x="3759773" y="3009354"/>
              <a:ext cx="18121" cy="18501"/>
            </a:xfrm>
            <a:custGeom>
              <a:rect b="b" l="l" r="r" t="t"/>
              <a:pathLst>
                <a:path extrusionOk="0" h="584" w="57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64"/>
            <p:cNvSpPr/>
            <p:nvPr/>
          </p:nvSpPr>
          <p:spPr>
            <a:xfrm>
              <a:off x="3759773" y="3036503"/>
              <a:ext cx="18121" cy="18153"/>
            </a:xfrm>
            <a:custGeom>
              <a:rect b="b" l="l" r="r" t="t"/>
              <a:pathLst>
                <a:path extrusionOk="0" h="573" w="572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64"/>
            <p:cNvSpPr/>
            <p:nvPr/>
          </p:nvSpPr>
          <p:spPr>
            <a:xfrm>
              <a:off x="3759773" y="3063273"/>
              <a:ext cx="18121" cy="18533"/>
            </a:xfrm>
            <a:custGeom>
              <a:rect b="b" l="l" r="r" t="t"/>
              <a:pathLst>
                <a:path extrusionOk="0" h="585" w="57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64"/>
            <p:cNvSpPr/>
            <p:nvPr/>
          </p:nvSpPr>
          <p:spPr>
            <a:xfrm>
              <a:off x="3759773" y="3090074"/>
              <a:ext cx="18121" cy="18501"/>
            </a:xfrm>
            <a:custGeom>
              <a:rect b="b" l="l" r="r" t="t"/>
              <a:pathLst>
                <a:path extrusionOk="0" h="584" w="57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7" name="Google Shape;10977;p64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0978" name="Google Shape;10978;p64"/>
            <p:cNvSpPr/>
            <p:nvPr/>
          </p:nvSpPr>
          <p:spPr>
            <a:xfrm>
              <a:off x="2341903" y="2884503"/>
              <a:ext cx="115822" cy="268963"/>
            </a:xfrm>
            <a:custGeom>
              <a:rect b="b" l="l" r="r" t="t"/>
              <a:pathLst>
                <a:path extrusionOk="0" h="8490" w="3656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64"/>
            <p:cNvSpPr/>
            <p:nvPr/>
          </p:nvSpPr>
          <p:spPr>
            <a:xfrm>
              <a:off x="2275881" y="3157965"/>
              <a:ext cx="168284" cy="75082"/>
            </a:xfrm>
            <a:custGeom>
              <a:rect b="b" l="l" r="r" t="t"/>
              <a:pathLst>
                <a:path extrusionOk="0" h="2370" w="5312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64"/>
            <p:cNvSpPr/>
            <p:nvPr/>
          </p:nvSpPr>
          <p:spPr>
            <a:xfrm>
              <a:off x="2320012" y="3098755"/>
              <a:ext cx="10613" cy="54711"/>
            </a:xfrm>
            <a:custGeom>
              <a:rect b="b" l="l" r="r" t="t"/>
              <a:pathLst>
                <a:path extrusionOk="0" h="1727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64"/>
            <p:cNvSpPr/>
            <p:nvPr/>
          </p:nvSpPr>
          <p:spPr>
            <a:xfrm>
              <a:off x="2267961" y="3116939"/>
              <a:ext cx="42293" cy="41437"/>
            </a:xfrm>
            <a:custGeom>
              <a:rect b="b" l="l" r="r" t="t"/>
              <a:pathLst>
                <a:path extrusionOk="0" h="1308" w="1335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64"/>
            <p:cNvSpPr/>
            <p:nvPr/>
          </p:nvSpPr>
          <p:spPr>
            <a:xfrm>
              <a:off x="2239671" y="3166645"/>
              <a:ext cx="54743" cy="10201"/>
            </a:xfrm>
            <a:custGeom>
              <a:rect b="b" l="l" r="r" t="t"/>
              <a:pathLst>
                <a:path extrusionOk="0" h="322" w="1728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3" name="Google Shape;10983;p64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0984" name="Google Shape;10984;p64"/>
            <p:cNvSpPr/>
            <p:nvPr/>
          </p:nvSpPr>
          <p:spPr>
            <a:xfrm>
              <a:off x="2691555" y="2884503"/>
              <a:ext cx="215044" cy="348924"/>
            </a:xfrm>
            <a:custGeom>
              <a:rect b="b" l="l" r="r" t="t"/>
              <a:pathLst>
                <a:path extrusionOk="0" h="11014" w="6788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64"/>
            <p:cNvSpPr/>
            <p:nvPr/>
          </p:nvSpPr>
          <p:spPr>
            <a:xfrm>
              <a:off x="2754535" y="2907503"/>
              <a:ext cx="126783" cy="127164"/>
            </a:xfrm>
            <a:custGeom>
              <a:rect b="b" l="l" r="r" t="t"/>
              <a:pathLst>
                <a:path extrusionOk="0" h="4014" w="4002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64"/>
            <p:cNvSpPr/>
            <p:nvPr/>
          </p:nvSpPr>
          <p:spPr>
            <a:xfrm>
              <a:off x="2781336" y="2931263"/>
              <a:ext cx="74321" cy="74353"/>
            </a:xfrm>
            <a:custGeom>
              <a:rect b="b" l="l" r="r" t="t"/>
              <a:pathLst>
                <a:path extrusionOk="0" h="2347" w="2346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7" name="Google Shape;10987;p64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0988" name="Google Shape;10988;p64"/>
            <p:cNvSpPr/>
            <p:nvPr/>
          </p:nvSpPr>
          <p:spPr>
            <a:xfrm>
              <a:off x="1832330" y="2884503"/>
              <a:ext cx="130902" cy="159572"/>
            </a:xfrm>
            <a:custGeom>
              <a:rect b="b" l="l" r="r" t="t"/>
              <a:pathLst>
                <a:path extrusionOk="0" h="5037" w="4132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64"/>
            <p:cNvSpPr/>
            <p:nvPr/>
          </p:nvSpPr>
          <p:spPr>
            <a:xfrm>
              <a:off x="1861000" y="2912698"/>
              <a:ext cx="75842" cy="72167"/>
            </a:xfrm>
            <a:custGeom>
              <a:rect b="b" l="l" r="r" t="t"/>
              <a:pathLst>
                <a:path extrusionOk="0" h="2278" w="2394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64"/>
            <p:cNvSpPr/>
            <p:nvPr/>
          </p:nvSpPr>
          <p:spPr>
            <a:xfrm>
              <a:off x="1818359" y="3060644"/>
              <a:ext cx="57753" cy="24172"/>
            </a:xfrm>
            <a:custGeom>
              <a:rect b="b" l="l" r="r" t="t"/>
              <a:pathLst>
                <a:path extrusionOk="0" h="763" w="1823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64"/>
            <p:cNvSpPr/>
            <p:nvPr/>
          </p:nvSpPr>
          <p:spPr>
            <a:xfrm>
              <a:off x="1818359" y="3078384"/>
              <a:ext cx="57753" cy="24552"/>
            </a:xfrm>
            <a:custGeom>
              <a:rect b="b" l="l" r="r" t="t"/>
              <a:pathLst>
                <a:path extrusionOk="0" h="775" w="1823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64"/>
            <p:cNvSpPr/>
            <p:nvPr/>
          </p:nvSpPr>
          <p:spPr>
            <a:xfrm>
              <a:off x="1818359" y="3096474"/>
              <a:ext cx="57753" cy="24172"/>
            </a:xfrm>
            <a:custGeom>
              <a:rect b="b" l="l" r="r" t="t"/>
              <a:pathLst>
                <a:path extrusionOk="0" h="763" w="1823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64"/>
            <p:cNvSpPr/>
            <p:nvPr/>
          </p:nvSpPr>
          <p:spPr>
            <a:xfrm>
              <a:off x="2022410" y="3029914"/>
              <a:ext cx="760" cy="570"/>
            </a:xfrm>
            <a:custGeom>
              <a:rect b="b" l="l" r="r" t="t"/>
              <a:pathLst>
                <a:path extrusionOk="0" h="18" w="24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64"/>
            <p:cNvSpPr/>
            <p:nvPr/>
          </p:nvSpPr>
          <p:spPr>
            <a:xfrm>
              <a:off x="1770459" y="3017337"/>
              <a:ext cx="254644" cy="215994"/>
            </a:xfrm>
            <a:custGeom>
              <a:rect b="b" l="l" r="r" t="t"/>
              <a:pathLst>
                <a:path extrusionOk="0" h="6818" w="8038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64"/>
            <p:cNvSpPr/>
            <p:nvPr/>
          </p:nvSpPr>
          <p:spPr>
            <a:xfrm>
              <a:off x="1929271" y="3055987"/>
              <a:ext cx="38111" cy="47298"/>
            </a:xfrm>
            <a:custGeom>
              <a:rect b="b" l="l" r="r" t="t"/>
              <a:pathLst>
                <a:path extrusionOk="0" h="1493" w="1203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6" name="Google Shape;10996;p64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0997" name="Google Shape;10997;p64"/>
            <p:cNvSpPr/>
            <p:nvPr/>
          </p:nvSpPr>
          <p:spPr>
            <a:xfrm>
              <a:off x="1317847" y="2916943"/>
              <a:ext cx="51702" cy="278404"/>
            </a:xfrm>
            <a:custGeom>
              <a:rect b="b" l="l" r="r" t="t"/>
              <a:pathLst>
                <a:path extrusionOk="0" h="8788" w="163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64"/>
            <p:cNvSpPr/>
            <p:nvPr/>
          </p:nvSpPr>
          <p:spPr>
            <a:xfrm>
              <a:off x="1394766" y="3181725"/>
              <a:ext cx="32852" cy="32852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64"/>
            <p:cNvSpPr/>
            <p:nvPr/>
          </p:nvSpPr>
          <p:spPr>
            <a:xfrm>
              <a:off x="1317466" y="2884883"/>
              <a:ext cx="258382" cy="348543"/>
            </a:xfrm>
            <a:custGeom>
              <a:rect b="b" l="l" r="r" t="t"/>
              <a:pathLst>
                <a:path extrusionOk="0" h="11002" w="8156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64"/>
            <p:cNvSpPr/>
            <p:nvPr/>
          </p:nvSpPr>
          <p:spPr>
            <a:xfrm>
              <a:off x="1467186" y="2912033"/>
              <a:ext cx="82653" cy="82273"/>
            </a:xfrm>
            <a:custGeom>
              <a:rect b="b" l="l" r="r" t="t"/>
              <a:pathLst>
                <a:path extrusionOk="0" h="2597" w="2609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64"/>
            <p:cNvSpPr/>
            <p:nvPr/>
          </p:nvSpPr>
          <p:spPr>
            <a:xfrm>
              <a:off x="1403066" y="2929393"/>
              <a:ext cx="15872" cy="15872"/>
            </a:xfrm>
            <a:custGeom>
              <a:rect b="b" l="l" r="r" t="t"/>
              <a:pathLst>
                <a:path extrusionOk="0" h="501" w="501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64"/>
            <p:cNvSpPr/>
            <p:nvPr/>
          </p:nvSpPr>
          <p:spPr>
            <a:xfrm>
              <a:off x="1361597" y="3023293"/>
              <a:ext cx="98461" cy="30983"/>
            </a:xfrm>
            <a:custGeom>
              <a:rect b="b" l="l" r="r" t="t"/>
              <a:pathLst>
                <a:path extrusionOk="0" h="978" w="3108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64"/>
            <p:cNvSpPr/>
            <p:nvPr/>
          </p:nvSpPr>
          <p:spPr>
            <a:xfrm>
              <a:off x="1361597" y="3061024"/>
              <a:ext cx="98461" cy="30951"/>
            </a:xfrm>
            <a:custGeom>
              <a:rect b="b" l="l" r="r" t="t"/>
              <a:pathLst>
                <a:path extrusionOk="0" h="977" w="3108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64"/>
            <p:cNvSpPr/>
            <p:nvPr/>
          </p:nvSpPr>
          <p:spPr>
            <a:xfrm>
              <a:off x="1361597" y="3098755"/>
              <a:ext cx="98461" cy="30951"/>
            </a:xfrm>
            <a:custGeom>
              <a:rect b="b" l="l" r="r" t="t"/>
              <a:pathLst>
                <a:path extrusionOk="0" h="977" w="3108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5" name="Google Shape;11005;p64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1006" name="Google Shape;11006;p64"/>
            <p:cNvSpPr/>
            <p:nvPr/>
          </p:nvSpPr>
          <p:spPr>
            <a:xfrm>
              <a:off x="3196249" y="2932023"/>
              <a:ext cx="37351" cy="10581"/>
            </a:xfrm>
            <a:custGeom>
              <a:rect b="b" l="l" r="r" t="t"/>
              <a:pathLst>
                <a:path extrusionOk="0" h="334" w="1179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64"/>
            <p:cNvSpPr/>
            <p:nvPr/>
          </p:nvSpPr>
          <p:spPr>
            <a:xfrm>
              <a:off x="3165297" y="3031593"/>
              <a:ext cx="98873" cy="31332"/>
            </a:xfrm>
            <a:custGeom>
              <a:rect b="b" l="l" r="r" t="t"/>
              <a:pathLst>
                <a:path extrusionOk="0" h="989" w="3121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64"/>
            <p:cNvSpPr/>
            <p:nvPr/>
          </p:nvSpPr>
          <p:spPr>
            <a:xfrm>
              <a:off x="3165297" y="3075343"/>
              <a:ext cx="98873" cy="10613"/>
            </a:xfrm>
            <a:custGeom>
              <a:rect b="b" l="l" r="r" t="t"/>
              <a:pathLst>
                <a:path extrusionOk="0" h="335" w="3121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64"/>
            <p:cNvSpPr/>
            <p:nvPr/>
          </p:nvSpPr>
          <p:spPr>
            <a:xfrm>
              <a:off x="3165297" y="3099863"/>
              <a:ext cx="98873" cy="10613"/>
            </a:xfrm>
            <a:custGeom>
              <a:rect b="b" l="l" r="r" t="t"/>
              <a:pathLst>
                <a:path extrusionOk="0" h="335" w="3121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64"/>
            <p:cNvSpPr/>
            <p:nvPr/>
          </p:nvSpPr>
          <p:spPr>
            <a:xfrm>
              <a:off x="3198498" y="3181725"/>
              <a:ext cx="33232" cy="32852"/>
            </a:xfrm>
            <a:custGeom>
              <a:rect b="b" l="l" r="r" t="t"/>
              <a:pathLst>
                <a:path extrusionOk="0" h="1037" w="1049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64"/>
            <p:cNvSpPr/>
            <p:nvPr/>
          </p:nvSpPr>
          <p:spPr>
            <a:xfrm>
              <a:off x="3121167" y="2884883"/>
              <a:ext cx="258414" cy="348543"/>
            </a:xfrm>
            <a:custGeom>
              <a:rect b="b" l="l" r="r" t="t"/>
              <a:pathLst>
                <a:path extrusionOk="0" h="11002" w="8157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64"/>
            <p:cNvSpPr/>
            <p:nvPr/>
          </p:nvSpPr>
          <p:spPr>
            <a:xfrm>
              <a:off x="3298448" y="2932403"/>
              <a:ext cx="28322" cy="54331"/>
            </a:xfrm>
            <a:custGeom>
              <a:rect b="b" l="l" r="r" t="t"/>
              <a:pathLst>
                <a:path extrusionOk="0" h="1715" w="894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64"/>
            <p:cNvSpPr/>
            <p:nvPr/>
          </p:nvSpPr>
          <p:spPr>
            <a:xfrm>
              <a:off x="3302218" y="2916183"/>
              <a:ext cx="15492" cy="15111"/>
            </a:xfrm>
            <a:custGeom>
              <a:rect b="b" l="l" r="r" t="t"/>
              <a:pathLst>
                <a:path extrusionOk="0" h="477" w="489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4" name="Google Shape;11014;p64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1015" name="Google Shape;11015;p64"/>
            <p:cNvSpPr/>
            <p:nvPr/>
          </p:nvSpPr>
          <p:spPr>
            <a:xfrm>
              <a:off x="4899999" y="2882095"/>
              <a:ext cx="271244" cy="346801"/>
            </a:xfrm>
            <a:custGeom>
              <a:rect b="b" l="l" r="r" t="t"/>
              <a:pathLst>
                <a:path extrusionOk="0" h="10947" w="8562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64"/>
            <p:cNvSpPr/>
            <p:nvPr/>
          </p:nvSpPr>
          <p:spPr>
            <a:xfrm>
              <a:off x="5090491" y="3141364"/>
              <a:ext cx="10581" cy="86391"/>
            </a:xfrm>
            <a:custGeom>
              <a:rect b="b" l="l" r="r" t="t"/>
              <a:pathLst>
                <a:path extrusionOk="0" h="2727" w="334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64"/>
            <p:cNvSpPr/>
            <p:nvPr/>
          </p:nvSpPr>
          <p:spPr>
            <a:xfrm>
              <a:off x="5031281" y="3152294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64"/>
            <p:cNvSpPr/>
            <p:nvPr/>
          </p:nvSpPr>
          <p:spPr>
            <a:xfrm>
              <a:off x="5031281" y="3217555"/>
              <a:ext cx="10201" cy="10201"/>
            </a:xfrm>
            <a:custGeom>
              <a:rect b="b" l="l" r="r" t="t"/>
              <a:pathLst>
                <a:path extrusionOk="0" h="322" w="322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64"/>
            <p:cNvSpPr/>
            <p:nvPr/>
          </p:nvSpPr>
          <p:spPr>
            <a:xfrm>
              <a:off x="5031281" y="3184734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64"/>
            <p:cNvSpPr/>
            <p:nvPr/>
          </p:nvSpPr>
          <p:spPr>
            <a:xfrm>
              <a:off x="4998841" y="2995763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64"/>
            <p:cNvSpPr/>
            <p:nvPr/>
          </p:nvSpPr>
          <p:spPr>
            <a:xfrm>
              <a:off x="5063721" y="2995763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64"/>
            <p:cNvSpPr/>
            <p:nvPr/>
          </p:nvSpPr>
          <p:spPr>
            <a:xfrm>
              <a:off x="4993550" y="2979163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64"/>
            <p:cNvSpPr/>
            <p:nvPr/>
          </p:nvSpPr>
          <p:spPr>
            <a:xfrm>
              <a:off x="5058051" y="2979163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64"/>
            <p:cNvSpPr/>
            <p:nvPr/>
          </p:nvSpPr>
          <p:spPr>
            <a:xfrm>
              <a:off x="5007141" y="3025574"/>
              <a:ext cx="58481" cy="32092"/>
            </a:xfrm>
            <a:custGeom>
              <a:rect b="b" l="l" r="r" t="t"/>
              <a:pathLst>
                <a:path extrusionOk="0" h="1013" w="1846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5" name="Google Shape;11025;p64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1026" name="Google Shape;11026;p64"/>
            <p:cNvSpPr/>
            <p:nvPr/>
          </p:nvSpPr>
          <p:spPr>
            <a:xfrm>
              <a:off x="7162775" y="2881113"/>
              <a:ext cx="259523" cy="346294"/>
            </a:xfrm>
            <a:custGeom>
              <a:rect b="b" l="l" r="r" t="t"/>
              <a:pathLst>
                <a:path extrusionOk="0" h="10931" w="8192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64"/>
            <p:cNvSpPr/>
            <p:nvPr/>
          </p:nvSpPr>
          <p:spPr>
            <a:xfrm>
              <a:off x="7270645" y="3044519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64"/>
            <p:cNvSpPr/>
            <p:nvPr/>
          </p:nvSpPr>
          <p:spPr>
            <a:xfrm>
              <a:off x="7254805" y="3006344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64"/>
            <p:cNvSpPr/>
            <p:nvPr/>
          </p:nvSpPr>
          <p:spPr>
            <a:xfrm>
              <a:off x="7319686" y="3006344"/>
              <a:ext cx="10581" cy="15492"/>
            </a:xfrm>
            <a:custGeom>
              <a:rect b="b" l="l" r="r" t="t"/>
              <a:pathLst>
                <a:path extrusionOk="0" h="489" w="334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64"/>
            <p:cNvSpPr/>
            <p:nvPr/>
          </p:nvSpPr>
          <p:spPr>
            <a:xfrm>
              <a:off x="7249135" y="2990124"/>
              <a:ext cx="21162" cy="10581"/>
            </a:xfrm>
            <a:custGeom>
              <a:rect b="b" l="l" r="r" t="t"/>
              <a:pathLst>
                <a:path extrusionOk="0" h="334" w="668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64"/>
            <p:cNvSpPr/>
            <p:nvPr/>
          </p:nvSpPr>
          <p:spPr>
            <a:xfrm>
              <a:off x="7314015" y="2990124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2" name="Google Shape;11032;p64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1033" name="Google Shape;11033;p64"/>
            <p:cNvSpPr/>
            <p:nvPr/>
          </p:nvSpPr>
          <p:spPr>
            <a:xfrm>
              <a:off x="6709751" y="2881842"/>
              <a:ext cx="261075" cy="347815"/>
            </a:xfrm>
            <a:custGeom>
              <a:rect b="b" l="l" r="r" t="t"/>
              <a:pathLst>
                <a:path extrusionOk="0" h="10979" w="8241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64"/>
            <p:cNvSpPr/>
            <p:nvPr/>
          </p:nvSpPr>
          <p:spPr>
            <a:xfrm>
              <a:off x="6819522" y="3044519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64"/>
            <p:cNvSpPr/>
            <p:nvPr/>
          </p:nvSpPr>
          <p:spPr>
            <a:xfrm>
              <a:off x="6803682" y="3006344"/>
              <a:ext cx="10233" cy="15492"/>
            </a:xfrm>
            <a:custGeom>
              <a:rect b="b" l="l" r="r" t="t"/>
              <a:pathLst>
                <a:path extrusionOk="0" h="489" w="323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64"/>
            <p:cNvSpPr/>
            <p:nvPr/>
          </p:nvSpPr>
          <p:spPr>
            <a:xfrm>
              <a:off x="6868183" y="3006344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64"/>
            <p:cNvSpPr/>
            <p:nvPr/>
          </p:nvSpPr>
          <p:spPr>
            <a:xfrm>
              <a:off x="6798011" y="2990124"/>
              <a:ext cx="21162" cy="10581"/>
            </a:xfrm>
            <a:custGeom>
              <a:rect b="b" l="l" r="r" t="t"/>
              <a:pathLst>
                <a:path extrusionOk="0" h="334" w="668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64"/>
            <p:cNvSpPr/>
            <p:nvPr/>
          </p:nvSpPr>
          <p:spPr>
            <a:xfrm>
              <a:off x="6862892" y="2990124"/>
              <a:ext cx="21162" cy="10581"/>
            </a:xfrm>
            <a:custGeom>
              <a:rect b="b" l="l" r="r" t="t"/>
              <a:pathLst>
                <a:path extrusionOk="0" h="334" w="668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9" name="Google Shape;11039;p64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1040" name="Google Shape;11040;p64"/>
            <p:cNvSpPr/>
            <p:nvPr/>
          </p:nvSpPr>
          <p:spPr>
            <a:xfrm>
              <a:off x="5807156" y="2881113"/>
              <a:ext cx="261043" cy="348163"/>
            </a:xfrm>
            <a:custGeom>
              <a:rect b="b" l="l" r="r" t="t"/>
              <a:pathLst>
                <a:path extrusionOk="0" h="10990" w="824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64"/>
            <p:cNvSpPr/>
            <p:nvPr/>
          </p:nvSpPr>
          <p:spPr>
            <a:xfrm>
              <a:off x="5916547" y="3055828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64"/>
            <p:cNvSpPr/>
            <p:nvPr/>
          </p:nvSpPr>
          <p:spPr>
            <a:xfrm>
              <a:off x="5900707" y="3012363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64"/>
            <p:cNvSpPr/>
            <p:nvPr/>
          </p:nvSpPr>
          <p:spPr>
            <a:xfrm>
              <a:off x="5965556" y="3012363"/>
              <a:ext cx="10613" cy="15492"/>
            </a:xfrm>
            <a:custGeom>
              <a:rect b="b" l="l" r="r" t="t"/>
              <a:pathLst>
                <a:path extrusionOk="0" h="489" w="335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64"/>
            <p:cNvSpPr/>
            <p:nvPr/>
          </p:nvSpPr>
          <p:spPr>
            <a:xfrm>
              <a:off x="5933116" y="3206625"/>
              <a:ext cx="10613" cy="10201"/>
            </a:xfrm>
            <a:custGeom>
              <a:rect b="b" l="l" r="r" t="t"/>
              <a:pathLst>
                <a:path extrusionOk="0" h="322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5" name="Google Shape;11045;p64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1046" name="Google Shape;11046;p64"/>
            <p:cNvSpPr/>
            <p:nvPr/>
          </p:nvSpPr>
          <p:spPr>
            <a:xfrm>
              <a:off x="5465044" y="3060359"/>
              <a:ext cx="43402" cy="15777"/>
            </a:xfrm>
            <a:custGeom>
              <a:rect b="b" l="l" r="r" t="t"/>
              <a:pathLst>
                <a:path extrusionOk="0" h="498" w="137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64"/>
            <p:cNvSpPr/>
            <p:nvPr/>
          </p:nvSpPr>
          <p:spPr>
            <a:xfrm>
              <a:off x="5448823" y="3022564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64"/>
            <p:cNvSpPr/>
            <p:nvPr/>
          </p:nvSpPr>
          <p:spPr>
            <a:xfrm>
              <a:off x="5514084" y="3022564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64"/>
            <p:cNvSpPr/>
            <p:nvPr/>
          </p:nvSpPr>
          <p:spPr>
            <a:xfrm>
              <a:off x="5355653" y="2881493"/>
              <a:ext cx="262184" cy="346643"/>
            </a:xfrm>
            <a:custGeom>
              <a:rect b="b" l="l" r="r" t="t"/>
              <a:pathLst>
                <a:path extrusionOk="0" h="10942" w="8276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64"/>
            <p:cNvSpPr/>
            <p:nvPr/>
          </p:nvSpPr>
          <p:spPr>
            <a:xfrm>
              <a:off x="5529924" y="3201335"/>
              <a:ext cx="10581" cy="26421"/>
            </a:xfrm>
            <a:custGeom>
              <a:rect b="b" l="l" r="r" t="t"/>
              <a:pathLst>
                <a:path extrusionOk="0" h="834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1" name="Google Shape;11051;p64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1052" name="Google Shape;11052;p64"/>
            <p:cNvSpPr/>
            <p:nvPr/>
          </p:nvSpPr>
          <p:spPr>
            <a:xfrm>
              <a:off x="8055961" y="2881842"/>
              <a:ext cx="260283" cy="345914"/>
            </a:xfrm>
            <a:custGeom>
              <a:rect b="b" l="l" r="r" t="t"/>
              <a:pathLst>
                <a:path extrusionOk="0" h="10919" w="8216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64"/>
            <p:cNvSpPr/>
            <p:nvPr/>
          </p:nvSpPr>
          <p:spPr>
            <a:xfrm>
              <a:off x="8164591" y="3033589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64"/>
            <p:cNvSpPr/>
            <p:nvPr/>
          </p:nvSpPr>
          <p:spPr>
            <a:xfrm>
              <a:off x="8213632" y="2995383"/>
              <a:ext cx="10581" cy="15492"/>
            </a:xfrm>
            <a:custGeom>
              <a:rect b="b" l="l" r="r" t="t"/>
              <a:pathLst>
                <a:path extrusionOk="0" h="489" w="334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64"/>
            <p:cNvSpPr/>
            <p:nvPr/>
          </p:nvSpPr>
          <p:spPr>
            <a:xfrm>
              <a:off x="8088401" y="3165758"/>
              <a:ext cx="21511" cy="61998"/>
            </a:xfrm>
            <a:custGeom>
              <a:rect b="b" l="l" r="r" t="t"/>
              <a:pathLst>
                <a:path extrusionOk="0" h="1957" w="679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6" name="Google Shape;11056;p64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1057" name="Google Shape;11057;p64"/>
            <p:cNvSpPr/>
            <p:nvPr/>
          </p:nvSpPr>
          <p:spPr>
            <a:xfrm>
              <a:off x="7703267" y="3015753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64"/>
            <p:cNvSpPr/>
            <p:nvPr/>
          </p:nvSpPr>
          <p:spPr>
            <a:xfrm>
              <a:off x="7769288" y="3015753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64"/>
            <p:cNvSpPr/>
            <p:nvPr/>
          </p:nvSpPr>
          <p:spPr>
            <a:xfrm>
              <a:off x="7697628" y="2997664"/>
              <a:ext cx="21542" cy="11722"/>
            </a:xfrm>
            <a:custGeom>
              <a:rect b="b" l="l" r="r" t="t"/>
              <a:pathLst>
                <a:path extrusionOk="0" h="370" w="68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64"/>
            <p:cNvSpPr/>
            <p:nvPr/>
          </p:nvSpPr>
          <p:spPr>
            <a:xfrm>
              <a:off x="7763618" y="2997600"/>
              <a:ext cx="21542" cy="11785"/>
            </a:xfrm>
            <a:custGeom>
              <a:rect b="b" l="l" r="r" t="t"/>
              <a:pathLst>
                <a:path extrusionOk="0" h="372" w="68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64"/>
            <p:cNvSpPr/>
            <p:nvPr/>
          </p:nvSpPr>
          <p:spPr>
            <a:xfrm>
              <a:off x="7609368" y="2893912"/>
              <a:ext cx="264813" cy="353105"/>
            </a:xfrm>
            <a:custGeom>
              <a:rect b="b" l="l" r="r" t="t"/>
              <a:pathLst>
                <a:path extrusionOk="0" h="11146" w="8359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64"/>
            <p:cNvSpPr/>
            <p:nvPr/>
          </p:nvSpPr>
          <p:spPr>
            <a:xfrm>
              <a:off x="7711219" y="3046324"/>
              <a:ext cx="60350" cy="32472"/>
            </a:xfrm>
            <a:custGeom>
              <a:rect b="b" l="l" r="r" t="t"/>
              <a:pathLst>
                <a:path extrusionOk="0" h="1025" w="1905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3" name="Google Shape;11063;p64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1064" name="Google Shape;11064;p64"/>
            <p:cNvSpPr/>
            <p:nvPr/>
          </p:nvSpPr>
          <p:spPr>
            <a:xfrm>
              <a:off x="6345399" y="2995003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64"/>
            <p:cNvSpPr/>
            <p:nvPr/>
          </p:nvSpPr>
          <p:spPr>
            <a:xfrm>
              <a:off x="6412529" y="2995003"/>
              <a:ext cx="10993" cy="15872"/>
            </a:xfrm>
            <a:custGeom>
              <a:rect b="b" l="l" r="r" t="t"/>
              <a:pathLst>
                <a:path extrusionOk="0" h="501" w="347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64"/>
            <p:cNvSpPr/>
            <p:nvPr/>
          </p:nvSpPr>
          <p:spPr>
            <a:xfrm>
              <a:off x="6248458" y="2869772"/>
              <a:ext cx="270864" cy="360645"/>
            </a:xfrm>
            <a:custGeom>
              <a:rect b="b" l="l" r="r" t="t"/>
              <a:pathLst>
                <a:path extrusionOk="0" h="11384" w="855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64"/>
            <p:cNvSpPr/>
            <p:nvPr/>
          </p:nvSpPr>
          <p:spPr>
            <a:xfrm>
              <a:off x="6339728" y="2977294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64"/>
            <p:cNvSpPr/>
            <p:nvPr/>
          </p:nvSpPr>
          <p:spPr>
            <a:xfrm>
              <a:off x="6353319" y="3025194"/>
              <a:ext cx="61903" cy="32852"/>
            </a:xfrm>
            <a:custGeom>
              <a:rect b="b" l="l" r="r" t="t"/>
              <a:pathLst>
                <a:path extrusionOk="0" h="1037" w="1954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9" name="Google Shape;11069;p64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1070" name="Google Shape;11070;p64"/>
            <p:cNvSpPr/>
            <p:nvPr/>
          </p:nvSpPr>
          <p:spPr>
            <a:xfrm>
              <a:off x="3227168" y="2675542"/>
              <a:ext cx="37002" cy="10581"/>
            </a:xfrm>
            <a:custGeom>
              <a:rect b="b" l="l" r="r" t="t"/>
              <a:pathLst>
                <a:path extrusionOk="0" h="334" w="1168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64"/>
            <p:cNvSpPr/>
            <p:nvPr/>
          </p:nvSpPr>
          <p:spPr>
            <a:xfrm>
              <a:off x="3075928" y="2445798"/>
              <a:ext cx="363243" cy="300675"/>
            </a:xfrm>
            <a:custGeom>
              <a:rect b="b" l="l" r="r" t="t"/>
              <a:pathLst>
                <a:path extrusionOk="0" h="9491" w="11466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64"/>
            <p:cNvSpPr/>
            <p:nvPr/>
          </p:nvSpPr>
          <p:spPr>
            <a:xfrm>
              <a:off x="3141537" y="2565390"/>
              <a:ext cx="37763" cy="37382"/>
            </a:xfrm>
            <a:custGeom>
              <a:rect b="b" l="l" r="r" t="t"/>
              <a:pathLst>
                <a:path extrusionOk="0" h="1180" w="1192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64"/>
            <p:cNvSpPr/>
            <p:nvPr/>
          </p:nvSpPr>
          <p:spPr>
            <a:xfrm>
              <a:off x="3185287" y="2565390"/>
              <a:ext cx="73593" cy="10233"/>
            </a:xfrm>
            <a:custGeom>
              <a:rect b="b" l="l" r="r" t="t"/>
              <a:pathLst>
                <a:path extrusionOk="0" h="323" w="2323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64"/>
            <p:cNvSpPr/>
            <p:nvPr/>
          </p:nvSpPr>
          <p:spPr>
            <a:xfrm>
              <a:off x="3185287" y="2578601"/>
              <a:ext cx="73593" cy="10201"/>
            </a:xfrm>
            <a:custGeom>
              <a:rect b="b" l="l" r="r" t="t"/>
              <a:pathLst>
                <a:path extrusionOk="0" h="322" w="2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64"/>
            <p:cNvSpPr/>
            <p:nvPr/>
          </p:nvSpPr>
          <p:spPr>
            <a:xfrm>
              <a:off x="3185287" y="2591811"/>
              <a:ext cx="73212" cy="10201"/>
            </a:xfrm>
            <a:custGeom>
              <a:rect b="b" l="l" r="r" t="t"/>
              <a:pathLst>
                <a:path extrusionOk="0" h="322" w="2311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64"/>
            <p:cNvSpPr/>
            <p:nvPr/>
          </p:nvSpPr>
          <p:spPr>
            <a:xfrm>
              <a:off x="3141537" y="2609520"/>
              <a:ext cx="37763" cy="37382"/>
            </a:xfrm>
            <a:custGeom>
              <a:rect b="b" l="l" r="r" t="t"/>
              <a:pathLst>
                <a:path extrusionOk="0" h="1180" w="1192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64"/>
            <p:cNvSpPr/>
            <p:nvPr/>
          </p:nvSpPr>
          <p:spPr>
            <a:xfrm>
              <a:off x="3185287" y="2609520"/>
              <a:ext cx="73212" cy="10613"/>
            </a:xfrm>
            <a:custGeom>
              <a:rect b="b" l="l" r="r" t="t"/>
              <a:pathLst>
                <a:path extrusionOk="0" h="335" w="2311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64"/>
            <p:cNvSpPr/>
            <p:nvPr/>
          </p:nvSpPr>
          <p:spPr>
            <a:xfrm>
              <a:off x="3185287" y="2622731"/>
              <a:ext cx="73212" cy="10581"/>
            </a:xfrm>
            <a:custGeom>
              <a:rect b="b" l="l" r="r" t="t"/>
              <a:pathLst>
                <a:path extrusionOk="0" h="334" w="2311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64"/>
            <p:cNvSpPr/>
            <p:nvPr/>
          </p:nvSpPr>
          <p:spPr>
            <a:xfrm>
              <a:off x="3185287" y="2636670"/>
              <a:ext cx="73212" cy="10233"/>
            </a:xfrm>
            <a:custGeom>
              <a:rect b="b" l="l" r="r" t="t"/>
              <a:pathLst>
                <a:path extrusionOk="0" h="323" w="2311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64"/>
            <p:cNvSpPr/>
            <p:nvPr/>
          </p:nvSpPr>
          <p:spPr>
            <a:xfrm>
              <a:off x="3330509" y="2471839"/>
              <a:ext cx="82653" cy="82653"/>
            </a:xfrm>
            <a:custGeom>
              <a:rect b="b" l="l" r="r" t="t"/>
              <a:pathLst>
                <a:path extrusionOk="0" h="2609" w="2609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1" name="Google Shape;11081;p64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1082" name="Google Shape;11082;p64"/>
            <p:cNvSpPr/>
            <p:nvPr/>
          </p:nvSpPr>
          <p:spPr>
            <a:xfrm>
              <a:off x="2633105" y="2498260"/>
              <a:ext cx="250462" cy="262184"/>
            </a:xfrm>
            <a:custGeom>
              <a:rect b="b" l="l" r="r" t="t"/>
              <a:pathLst>
                <a:path extrusionOk="0" h="8276" w="7906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64"/>
            <p:cNvSpPr/>
            <p:nvPr/>
          </p:nvSpPr>
          <p:spPr>
            <a:xfrm>
              <a:off x="2772655" y="2680800"/>
              <a:ext cx="38491" cy="10613"/>
            </a:xfrm>
            <a:custGeom>
              <a:rect b="b" l="l" r="r" t="t"/>
              <a:pathLst>
                <a:path extrusionOk="0" h="335" w="1215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64"/>
            <p:cNvSpPr/>
            <p:nvPr/>
          </p:nvSpPr>
          <p:spPr>
            <a:xfrm>
              <a:off x="2729286" y="2583131"/>
              <a:ext cx="35862" cy="35862"/>
            </a:xfrm>
            <a:custGeom>
              <a:rect b="b" l="l" r="r" t="t"/>
              <a:pathLst>
                <a:path extrusionOk="0" h="1132" w="1132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64"/>
            <p:cNvSpPr/>
            <p:nvPr/>
          </p:nvSpPr>
          <p:spPr>
            <a:xfrm>
              <a:off x="2774176" y="2583131"/>
              <a:ext cx="35482" cy="35862"/>
            </a:xfrm>
            <a:custGeom>
              <a:rect b="b" l="l" r="r" t="t"/>
              <a:pathLst>
                <a:path extrusionOk="0" h="1132" w="112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64"/>
            <p:cNvSpPr/>
            <p:nvPr/>
          </p:nvSpPr>
          <p:spPr>
            <a:xfrm>
              <a:off x="2817926" y="2583131"/>
              <a:ext cx="35862" cy="35862"/>
            </a:xfrm>
            <a:custGeom>
              <a:rect b="b" l="l" r="r" t="t"/>
              <a:pathLst>
                <a:path extrusionOk="0" h="1132" w="1132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64"/>
            <p:cNvSpPr/>
            <p:nvPr/>
          </p:nvSpPr>
          <p:spPr>
            <a:xfrm>
              <a:off x="2653475" y="2431859"/>
              <a:ext cx="342873" cy="275394"/>
            </a:xfrm>
            <a:custGeom>
              <a:rect b="b" l="l" r="r" t="t"/>
              <a:pathLst>
                <a:path extrusionOk="0" h="8693" w="10823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64"/>
            <p:cNvSpPr/>
            <p:nvPr/>
          </p:nvSpPr>
          <p:spPr>
            <a:xfrm>
              <a:off x="2881286" y="2460529"/>
              <a:ext cx="87532" cy="87912"/>
            </a:xfrm>
            <a:custGeom>
              <a:rect b="b" l="l" r="r" t="t"/>
              <a:pathLst>
                <a:path extrusionOk="0" h="2775" w="2763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64"/>
            <p:cNvSpPr/>
            <p:nvPr/>
          </p:nvSpPr>
          <p:spPr>
            <a:xfrm>
              <a:off x="2908436" y="2488059"/>
              <a:ext cx="33612" cy="33993"/>
            </a:xfrm>
            <a:custGeom>
              <a:rect b="b" l="l" r="r" t="t"/>
              <a:pathLst>
                <a:path extrusionOk="0" h="1073" w="1061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0" name="Google Shape;11090;p64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1091" name="Google Shape;11091;p64"/>
            <p:cNvSpPr/>
            <p:nvPr/>
          </p:nvSpPr>
          <p:spPr>
            <a:xfrm>
              <a:off x="2400384" y="2421310"/>
              <a:ext cx="154662" cy="162613"/>
            </a:xfrm>
            <a:custGeom>
              <a:rect b="b" l="l" r="r" t="t"/>
              <a:pathLst>
                <a:path extrusionOk="0" h="5133" w="4882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64"/>
            <p:cNvSpPr/>
            <p:nvPr/>
          </p:nvSpPr>
          <p:spPr>
            <a:xfrm>
              <a:off x="2292862" y="2724899"/>
              <a:ext cx="168252" cy="46475"/>
            </a:xfrm>
            <a:custGeom>
              <a:rect b="b" l="l" r="r" t="t"/>
              <a:pathLst>
                <a:path extrusionOk="0" h="1467" w="5311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64"/>
            <p:cNvSpPr/>
            <p:nvPr/>
          </p:nvSpPr>
          <p:spPr>
            <a:xfrm>
              <a:off x="2189142" y="2460149"/>
              <a:ext cx="266714" cy="310844"/>
            </a:xfrm>
            <a:custGeom>
              <a:rect b="b" l="l" r="r" t="t"/>
              <a:pathLst>
                <a:path extrusionOk="0" h="9812" w="8419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64"/>
            <p:cNvSpPr/>
            <p:nvPr/>
          </p:nvSpPr>
          <p:spPr>
            <a:xfrm>
              <a:off x="2320012" y="2699682"/>
              <a:ext cx="10993" cy="11341"/>
            </a:xfrm>
            <a:custGeom>
              <a:rect b="b" l="l" r="r" t="t"/>
              <a:pathLst>
                <a:path extrusionOk="0" h="358" w="347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64"/>
            <p:cNvSpPr/>
            <p:nvPr/>
          </p:nvSpPr>
          <p:spPr>
            <a:xfrm>
              <a:off x="2320012" y="2718151"/>
              <a:ext cx="10993" cy="11341"/>
            </a:xfrm>
            <a:custGeom>
              <a:rect b="b" l="l" r="r" t="t"/>
              <a:pathLst>
                <a:path extrusionOk="0" h="358" w="347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64"/>
            <p:cNvSpPr/>
            <p:nvPr/>
          </p:nvSpPr>
          <p:spPr>
            <a:xfrm>
              <a:off x="2364522" y="2716662"/>
              <a:ext cx="63804" cy="30571"/>
            </a:xfrm>
            <a:custGeom>
              <a:rect b="b" l="l" r="r" t="t"/>
              <a:pathLst>
                <a:path extrusionOk="0" h="965" w="2014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64"/>
            <p:cNvSpPr/>
            <p:nvPr/>
          </p:nvSpPr>
          <p:spPr>
            <a:xfrm>
              <a:off x="2437323" y="2454510"/>
              <a:ext cx="82273" cy="83002"/>
            </a:xfrm>
            <a:custGeom>
              <a:rect b="b" l="l" r="r" t="t"/>
              <a:pathLst>
                <a:path extrusionOk="0" h="2620" w="2597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64"/>
            <p:cNvSpPr/>
            <p:nvPr/>
          </p:nvSpPr>
          <p:spPr>
            <a:xfrm>
              <a:off x="2462603" y="2479759"/>
              <a:ext cx="32092" cy="32092"/>
            </a:xfrm>
            <a:custGeom>
              <a:rect b="b" l="l" r="r" t="t"/>
              <a:pathLst>
                <a:path extrusionOk="0" h="1013" w="1013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64"/>
            <p:cNvSpPr/>
            <p:nvPr/>
          </p:nvSpPr>
          <p:spPr>
            <a:xfrm>
              <a:off x="2314373" y="2546921"/>
              <a:ext cx="21891" cy="36242"/>
            </a:xfrm>
            <a:custGeom>
              <a:rect b="b" l="l" r="r" t="t"/>
              <a:pathLst>
                <a:path extrusionOk="0" h="1144" w="69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00" name="Google Shape;11100;p64"/>
          <p:cNvSpPr/>
          <p:nvPr/>
        </p:nvSpPr>
        <p:spPr>
          <a:xfrm>
            <a:off x="3518751" y="2415259"/>
            <a:ext cx="364003" cy="361405"/>
          </a:xfrm>
          <a:custGeom>
            <a:rect b="b" l="l" r="r" t="t"/>
            <a:pathLst>
              <a:path extrusionOk="0" h="11408" w="1149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01" name="Google Shape;11101;p64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1102" name="Google Shape;11102;p64"/>
            <p:cNvSpPr/>
            <p:nvPr/>
          </p:nvSpPr>
          <p:spPr>
            <a:xfrm>
              <a:off x="4106764" y="2486507"/>
              <a:ext cx="219574" cy="220746"/>
            </a:xfrm>
            <a:custGeom>
              <a:rect b="b" l="l" r="r" t="t"/>
              <a:pathLst>
                <a:path extrusionOk="0" h="6968" w="6931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64"/>
            <p:cNvSpPr/>
            <p:nvPr/>
          </p:nvSpPr>
          <p:spPr>
            <a:xfrm>
              <a:off x="3961923" y="2486317"/>
              <a:ext cx="259839" cy="220936"/>
            </a:xfrm>
            <a:custGeom>
              <a:rect b="b" l="l" r="r" t="t"/>
              <a:pathLst>
                <a:path extrusionOk="0" h="6974" w="8202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64"/>
            <p:cNvSpPr/>
            <p:nvPr/>
          </p:nvSpPr>
          <p:spPr>
            <a:xfrm>
              <a:off x="4015113" y="2540870"/>
              <a:ext cx="96212" cy="95832"/>
            </a:xfrm>
            <a:custGeom>
              <a:rect b="b" l="l" r="r" t="t"/>
              <a:pathLst>
                <a:path extrusionOk="0" h="3025" w="3037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64"/>
            <p:cNvSpPr/>
            <p:nvPr/>
          </p:nvSpPr>
          <p:spPr>
            <a:xfrm>
              <a:off x="4186375" y="2539381"/>
              <a:ext cx="77331" cy="90541"/>
            </a:xfrm>
            <a:custGeom>
              <a:rect b="b" l="l" r="r" t="t"/>
              <a:pathLst>
                <a:path extrusionOk="0" h="2858" w="2441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06" name="Google Shape;11106;p64"/>
          <p:cNvSpPr/>
          <p:nvPr/>
        </p:nvSpPr>
        <p:spPr>
          <a:xfrm>
            <a:off x="1747839" y="2414150"/>
            <a:ext cx="361754" cy="362514"/>
          </a:xfrm>
          <a:custGeom>
            <a:rect b="b" l="l" r="r" t="t"/>
            <a:pathLst>
              <a:path extrusionOk="0" h="11443" w="11419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07" name="Google Shape;11107;p64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1108" name="Google Shape;11108;p64"/>
            <p:cNvSpPr/>
            <p:nvPr/>
          </p:nvSpPr>
          <p:spPr>
            <a:xfrm>
              <a:off x="1303876" y="2507701"/>
              <a:ext cx="363275" cy="266302"/>
            </a:xfrm>
            <a:custGeom>
              <a:rect b="b" l="l" r="r" t="t"/>
              <a:pathLst>
                <a:path extrusionOk="0" h="8406" w="11467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64"/>
            <p:cNvSpPr/>
            <p:nvPr/>
          </p:nvSpPr>
          <p:spPr>
            <a:xfrm>
              <a:off x="1399296" y="2419377"/>
              <a:ext cx="172054" cy="104924"/>
            </a:xfrm>
            <a:custGeom>
              <a:rect b="b" l="l" r="r" t="t"/>
              <a:pathLst>
                <a:path extrusionOk="0" h="3312" w="5431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64"/>
            <p:cNvSpPr/>
            <p:nvPr/>
          </p:nvSpPr>
          <p:spPr>
            <a:xfrm>
              <a:off x="1428346" y="2463191"/>
              <a:ext cx="10581" cy="11341"/>
            </a:xfrm>
            <a:custGeom>
              <a:rect b="b" l="l" r="r" t="t"/>
              <a:pathLst>
                <a:path extrusionOk="0" h="358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64"/>
            <p:cNvSpPr/>
            <p:nvPr/>
          </p:nvSpPr>
          <p:spPr>
            <a:xfrm>
              <a:off x="1443426" y="2463191"/>
              <a:ext cx="10613" cy="11341"/>
            </a:xfrm>
            <a:custGeom>
              <a:rect b="b" l="l" r="r" t="t"/>
              <a:pathLst>
                <a:path extrusionOk="0" h="358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64"/>
            <p:cNvSpPr/>
            <p:nvPr/>
          </p:nvSpPr>
          <p:spPr>
            <a:xfrm>
              <a:off x="1458537" y="2463191"/>
              <a:ext cx="10581" cy="11341"/>
            </a:xfrm>
            <a:custGeom>
              <a:rect b="b" l="l" r="r" t="t"/>
              <a:pathLst>
                <a:path extrusionOk="0" h="358" w="334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64"/>
            <p:cNvSpPr/>
            <p:nvPr/>
          </p:nvSpPr>
          <p:spPr>
            <a:xfrm>
              <a:off x="1502287" y="2463191"/>
              <a:ext cx="10201" cy="11341"/>
            </a:xfrm>
            <a:custGeom>
              <a:rect b="b" l="l" r="r" t="t"/>
              <a:pathLst>
                <a:path extrusionOk="0" h="358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64"/>
            <p:cNvSpPr/>
            <p:nvPr/>
          </p:nvSpPr>
          <p:spPr>
            <a:xfrm>
              <a:off x="1517367" y="2463191"/>
              <a:ext cx="10201" cy="11341"/>
            </a:xfrm>
            <a:custGeom>
              <a:rect b="b" l="l" r="r" t="t"/>
              <a:pathLst>
                <a:path extrusionOk="0" h="358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64"/>
            <p:cNvSpPr/>
            <p:nvPr/>
          </p:nvSpPr>
          <p:spPr>
            <a:xfrm>
              <a:off x="1532067" y="2463191"/>
              <a:ext cx="10613" cy="11341"/>
            </a:xfrm>
            <a:custGeom>
              <a:rect b="b" l="l" r="r" t="t"/>
              <a:pathLst>
                <a:path extrusionOk="0" h="358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6" name="Google Shape;11116;p64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1117" name="Google Shape;11117;p64"/>
            <p:cNvSpPr/>
            <p:nvPr/>
          </p:nvSpPr>
          <p:spPr>
            <a:xfrm>
              <a:off x="965153" y="2609235"/>
              <a:ext cx="64912" cy="63677"/>
            </a:xfrm>
            <a:custGeom>
              <a:rect b="b" l="l" r="r" t="t"/>
              <a:pathLst>
                <a:path extrusionOk="0" h="2010" w="2049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64"/>
            <p:cNvSpPr/>
            <p:nvPr/>
          </p:nvSpPr>
          <p:spPr>
            <a:xfrm>
              <a:off x="861053" y="2479854"/>
              <a:ext cx="298394" cy="298679"/>
            </a:xfrm>
            <a:custGeom>
              <a:rect b="b" l="l" r="r" t="t"/>
              <a:pathLst>
                <a:path extrusionOk="0" h="9428" w="9419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64"/>
            <p:cNvSpPr/>
            <p:nvPr/>
          </p:nvSpPr>
          <p:spPr>
            <a:xfrm>
              <a:off x="1128875" y="2455366"/>
              <a:ext cx="54711" cy="53856"/>
            </a:xfrm>
            <a:custGeom>
              <a:rect b="b" l="l" r="r" t="t"/>
              <a:pathLst>
                <a:path extrusionOk="0" h="1700" w="1727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64"/>
            <p:cNvSpPr/>
            <p:nvPr/>
          </p:nvSpPr>
          <p:spPr>
            <a:xfrm>
              <a:off x="1099445" y="2414910"/>
              <a:ext cx="10581" cy="71692"/>
            </a:xfrm>
            <a:custGeom>
              <a:rect b="b" l="l" r="r" t="t"/>
              <a:pathLst>
                <a:path extrusionOk="0" h="226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64"/>
            <p:cNvSpPr/>
            <p:nvPr/>
          </p:nvSpPr>
          <p:spPr>
            <a:xfrm>
              <a:off x="1151495" y="2528420"/>
              <a:ext cx="71692" cy="10613"/>
            </a:xfrm>
            <a:custGeom>
              <a:rect b="b" l="l" r="r" t="t"/>
              <a:pathLst>
                <a:path extrusionOk="0" h="335" w="2263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2" name="Google Shape;11122;p64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1123" name="Google Shape;11123;p64"/>
            <p:cNvSpPr/>
            <p:nvPr/>
          </p:nvSpPr>
          <p:spPr>
            <a:xfrm>
              <a:off x="7696108" y="2531841"/>
              <a:ext cx="10233" cy="16220"/>
            </a:xfrm>
            <a:custGeom>
              <a:rect b="b" l="l" r="r" t="t"/>
              <a:pathLst>
                <a:path extrusionOk="0" h="512" w="323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64"/>
            <p:cNvSpPr/>
            <p:nvPr/>
          </p:nvSpPr>
          <p:spPr>
            <a:xfrm>
              <a:off x="7762889" y="2531841"/>
              <a:ext cx="10581" cy="16220"/>
            </a:xfrm>
            <a:custGeom>
              <a:rect b="b" l="l" r="r" t="t"/>
              <a:pathLst>
                <a:path extrusionOk="0" h="512" w="334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64"/>
            <p:cNvSpPr/>
            <p:nvPr/>
          </p:nvSpPr>
          <p:spPr>
            <a:xfrm>
              <a:off x="7711948" y="2571156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64"/>
            <p:cNvSpPr/>
            <p:nvPr/>
          </p:nvSpPr>
          <p:spPr>
            <a:xfrm>
              <a:off x="7594288" y="2415259"/>
              <a:ext cx="279513" cy="355735"/>
            </a:xfrm>
            <a:custGeom>
              <a:rect b="b" l="l" r="r" t="t"/>
              <a:pathLst>
                <a:path extrusionOk="0" h="11229" w="8823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64"/>
            <p:cNvSpPr/>
            <p:nvPr/>
          </p:nvSpPr>
          <p:spPr>
            <a:xfrm>
              <a:off x="7690469" y="2515241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64"/>
            <p:cNvSpPr/>
            <p:nvPr/>
          </p:nvSpPr>
          <p:spPr>
            <a:xfrm>
              <a:off x="7757218" y="2515241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9" name="Google Shape;11129;p64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1130" name="Google Shape;11130;p64"/>
            <p:cNvSpPr/>
            <p:nvPr/>
          </p:nvSpPr>
          <p:spPr>
            <a:xfrm>
              <a:off x="7247265" y="2520880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64"/>
            <p:cNvSpPr/>
            <p:nvPr/>
          </p:nvSpPr>
          <p:spPr>
            <a:xfrm>
              <a:off x="7313635" y="2520880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64"/>
            <p:cNvSpPr/>
            <p:nvPr/>
          </p:nvSpPr>
          <p:spPr>
            <a:xfrm>
              <a:off x="7145794" y="2415639"/>
              <a:ext cx="278784" cy="355735"/>
            </a:xfrm>
            <a:custGeom>
              <a:rect b="b" l="l" r="r" t="t"/>
              <a:pathLst>
                <a:path extrusionOk="0" h="11229" w="880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64"/>
            <p:cNvSpPr/>
            <p:nvPr/>
          </p:nvSpPr>
          <p:spPr>
            <a:xfrm>
              <a:off x="7254045" y="2717834"/>
              <a:ext cx="23031" cy="12799"/>
            </a:xfrm>
            <a:custGeom>
              <a:rect b="b" l="l" r="r" t="t"/>
              <a:pathLst>
                <a:path extrusionOk="0" h="404" w="727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64"/>
            <p:cNvSpPr/>
            <p:nvPr/>
          </p:nvSpPr>
          <p:spPr>
            <a:xfrm>
              <a:off x="7287626" y="2719703"/>
              <a:ext cx="22271" cy="12070"/>
            </a:xfrm>
            <a:custGeom>
              <a:rect b="b" l="l" r="r" t="t"/>
              <a:pathLst>
                <a:path extrusionOk="0" h="381" w="703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64"/>
            <p:cNvSpPr/>
            <p:nvPr/>
          </p:nvSpPr>
          <p:spPr>
            <a:xfrm>
              <a:off x="7224614" y="2703357"/>
              <a:ext cx="21162" cy="17107"/>
            </a:xfrm>
            <a:custGeom>
              <a:rect b="b" l="l" r="r" t="t"/>
              <a:pathLst>
                <a:path extrusionOk="0" h="540" w="668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64"/>
            <p:cNvSpPr/>
            <p:nvPr/>
          </p:nvSpPr>
          <p:spPr>
            <a:xfrm>
              <a:off x="7319306" y="2706335"/>
              <a:ext cx="21162" cy="15998"/>
            </a:xfrm>
            <a:custGeom>
              <a:rect b="b" l="l" r="r" t="t"/>
              <a:pathLst>
                <a:path extrusionOk="0" h="505" w="668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64"/>
            <p:cNvSpPr/>
            <p:nvPr/>
          </p:nvSpPr>
          <p:spPr>
            <a:xfrm>
              <a:off x="7202375" y="2678234"/>
              <a:ext cx="18501" cy="19578"/>
            </a:xfrm>
            <a:custGeom>
              <a:rect b="b" l="l" r="r" t="t"/>
              <a:pathLst>
                <a:path extrusionOk="0" h="618" w="584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64"/>
            <p:cNvSpPr/>
            <p:nvPr/>
          </p:nvSpPr>
          <p:spPr>
            <a:xfrm>
              <a:off x="7345695" y="2683335"/>
              <a:ext cx="18913" cy="19388"/>
            </a:xfrm>
            <a:custGeom>
              <a:rect b="b" l="l" r="r" t="t"/>
              <a:pathLst>
                <a:path extrusionOk="0" h="612" w="597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64"/>
            <p:cNvSpPr/>
            <p:nvPr/>
          </p:nvSpPr>
          <p:spPr>
            <a:xfrm>
              <a:off x="7280086" y="2559751"/>
              <a:ext cx="21891" cy="10201"/>
            </a:xfrm>
            <a:custGeom>
              <a:rect b="b" l="l" r="r" t="t"/>
              <a:pathLst>
                <a:path extrusionOk="0" h="322" w="691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0" name="Google Shape;11140;p64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1141" name="Google Shape;11141;p64"/>
            <p:cNvSpPr/>
            <p:nvPr/>
          </p:nvSpPr>
          <p:spPr>
            <a:xfrm>
              <a:off x="6764462" y="2710611"/>
              <a:ext cx="10201" cy="60382"/>
            </a:xfrm>
            <a:custGeom>
              <a:rect b="b" l="l" r="r" t="t"/>
              <a:pathLst>
                <a:path extrusionOk="0" h="1906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64"/>
            <p:cNvSpPr/>
            <p:nvPr/>
          </p:nvSpPr>
          <p:spPr>
            <a:xfrm>
              <a:off x="6898374" y="2710611"/>
              <a:ext cx="10201" cy="60382"/>
            </a:xfrm>
            <a:custGeom>
              <a:rect b="b" l="l" r="r" t="t"/>
              <a:pathLst>
                <a:path extrusionOk="0" h="1906" w="322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64"/>
            <p:cNvSpPr/>
            <p:nvPr/>
          </p:nvSpPr>
          <p:spPr>
            <a:xfrm>
              <a:off x="6698441" y="2414530"/>
              <a:ext cx="277644" cy="357984"/>
            </a:xfrm>
            <a:custGeom>
              <a:rect b="b" l="l" r="r" t="t"/>
              <a:pathLst>
                <a:path extrusionOk="0" h="11300" w="8764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64"/>
            <p:cNvSpPr/>
            <p:nvPr/>
          </p:nvSpPr>
          <p:spPr>
            <a:xfrm>
              <a:off x="6813503" y="2560195"/>
              <a:ext cx="45271" cy="16157"/>
            </a:xfrm>
            <a:custGeom>
              <a:rect b="b" l="l" r="r" t="t"/>
              <a:pathLst>
                <a:path extrusionOk="0" h="510" w="1429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64"/>
            <p:cNvSpPr/>
            <p:nvPr/>
          </p:nvSpPr>
          <p:spPr>
            <a:xfrm>
              <a:off x="6792372" y="2493350"/>
              <a:ext cx="26801" cy="10233"/>
            </a:xfrm>
            <a:custGeom>
              <a:rect b="b" l="l" r="r" t="t"/>
              <a:pathLst>
                <a:path extrusionOk="0" h="323" w="846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64"/>
            <p:cNvSpPr/>
            <p:nvPr/>
          </p:nvSpPr>
          <p:spPr>
            <a:xfrm>
              <a:off x="6853483" y="2493350"/>
              <a:ext cx="26801" cy="10233"/>
            </a:xfrm>
            <a:custGeom>
              <a:rect b="b" l="l" r="r" t="t"/>
              <a:pathLst>
                <a:path extrusionOk="0" h="323" w="846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7" name="Google Shape;11147;p64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1148" name="Google Shape;11148;p64"/>
            <p:cNvSpPr/>
            <p:nvPr/>
          </p:nvSpPr>
          <p:spPr>
            <a:xfrm>
              <a:off x="4964119" y="2715522"/>
              <a:ext cx="10613" cy="55472"/>
            </a:xfrm>
            <a:custGeom>
              <a:rect b="b" l="l" r="r" t="t"/>
              <a:pathLst>
                <a:path extrusionOk="0" h="1751" w="335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64"/>
            <p:cNvSpPr/>
            <p:nvPr/>
          </p:nvSpPr>
          <p:spPr>
            <a:xfrm>
              <a:off x="5098031" y="2715522"/>
              <a:ext cx="10581" cy="55472"/>
            </a:xfrm>
            <a:custGeom>
              <a:rect b="b" l="l" r="r" t="t"/>
              <a:pathLst>
                <a:path extrusionOk="0" h="1751" w="334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64"/>
            <p:cNvSpPr/>
            <p:nvPr/>
          </p:nvSpPr>
          <p:spPr>
            <a:xfrm>
              <a:off x="4897750" y="2415639"/>
              <a:ext cx="279513" cy="357255"/>
            </a:xfrm>
            <a:custGeom>
              <a:rect b="b" l="l" r="r" t="t"/>
              <a:pathLst>
                <a:path extrusionOk="0" h="11277" w="8823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64"/>
            <p:cNvSpPr/>
            <p:nvPr/>
          </p:nvSpPr>
          <p:spPr>
            <a:xfrm>
              <a:off x="4997700" y="2526551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64"/>
            <p:cNvSpPr/>
            <p:nvPr/>
          </p:nvSpPr>
          <p:spPr>
            <a:xfrm>
              <a:off x="5064830" y="2526551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64"/>
            <p:cNvSpPr/>
            <p:nvPr/>
          </p:nvSpPr>
          <p:spPr>
            <a:xfrm>
              <a:off x="5013160" y="2565865"/>
              <a:ext cx="46063" cy="16157"/>
            </a:xfrm>
            <a:custGeom>
              <a:rect b="b" l="l" r="r" t="t"/>
              <a:pathLst>
                <a:path extrusionOk="0" h="510" w="1454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64"/>
            <p:cNvSpPr/>
            <p:nvPr/>
          </p:nvSpPr>
          <p:spPr>
            <a:xfrm>
              <a:off x="4992030" y="2509570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64"/>
            <p:cNvSpPr/>
            <p:nvPr/>
          </p:nvSpPr>
          <p:spPr>
            <a:xfrm>
              <a:off x="5059191" y="2509570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6" name="Google Shape;11156;p64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1157" name="Google Shape;11157;p64"/>
            <p:cNvSpPr/>
            <p:nvPr/>
          </p:nvSpPr>
          <p:spPr>
            <a:xfrm>
              <a:off x="5812066" y="2416019"/>
              <a:ext cx="264813" cy="353454"/>
            </a:xfrm>
            <a:custGeom>
              <a:rect b="b" l="l" r="r" t="t"/>
              <a:pathLst>
                <a:path extrusionOk="0" h="11157" w="8359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64"/>
            <p:cNvSpPr/>
            <p:nvPr/>
          </p:nvSpPr>
          <p:spPr>
            <a:xfrm>
              <a:off x="5923707" y="2588136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64"/>
            <p:cNvSpPr/>
            <p:nvPr/>
          </p:nvSpPr>
          <p:spPr>
            <a:xfrm>
              <a:off x="5983677" y="2742291"/>
              <a:ext cx="10201" cy="26833"/>
            </a:xfrm>
            <a:custGeom>
              <a:rect b="b" l="l" r="r" t="t"/>
              <a:pathLst>
                <a:path extrusionOk="0" h="847" w="322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64"/>
            <p:cNvSpPr/>
            <p:nvPr/>
          </p:nvSpPr>
          <p:spPr>
            <a:xfrm>
              <a:off x="5906726" y="2543531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64"/>
            <p:cNvSpPr/>
            <p:nvPr/>
          </p:nvSpPr>
          <p:spPr>
            <a:xfrm>
              <a:off x="5972747" y="2543531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64"/>
            <p:cNvSpPr/>
            <p:nvPr/>
          </p:nvSpPr>
          <p:spPr>
            <a:xfrm>
              <a:off x="5901055" y="2526931"/>
              <a:ext cx="16252" cy="10581"/>
            </a:xfrm>
            <a:custGeom>
              <a:rect b="b" l="l" r="r" t="t"/>
              <a:pathLst>
                <a:path extrusionOk="0" h="334" w="513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64"/>
            <p:cNvSpPr/>
            <p:nvPr/>
          </p:nvSpPr>
          <p:spPr>
            <a:xfrm>
              <a:off x="5972367" y="2526899"/>
              <a:ext cx="16220" cy="10613"/>
            </a:xfrm>
            <a:custGeom>
              <a:rect b="b" l="l" r="r" t="t"/>
              <a:pathLst>
                <a:path extrusionOk="0" h="335" w="512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4" name="Google Shape;11164;p64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1165" name="Google Shape;11165;p64"/>
            <p:cNvSpPr/>
            <p:nvPr/>
          </p:nvSpPr>
          <p:spPr>
            <a:xfrm>
              <a:off x="8148371" y="2538621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64"/>
            <p:cNvSpPr/>
            <p:nvPr/>
          </p:nvSpPr>
          <p:spPr>
            <a:xfrm>
              <a:off x="8214361" y="2538621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64"/>
            <p:cNvSpPr/>
            <p:nvPr/>
          </p:nvSpPr>
          <p:spPr>
            <a:xfrm>
              <a:off x="8054820" y="2416399"/>
              <a:ext cx="264433" cy="353454"/>
            </a:xfrm>
            <a:custGeom>
              <a:rect b="b" l="l" r="r" t="t"/>
              <a:pathLst>
                <a:path extrusionOk="0" h="11157" w="8347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64"/>
            <p:cNvSpPr/>
            <p:nvPr/>
          </p:nvSpPr>
          <p:spPr>
            <a:xfrm>
              <a:off x="8164972" y="2582371"/>
              <a:ext cx="43782" cy="15492"/>
            </a:xfrm>
            <a:custGeom>
              <a:rect b="b" l="l" r="r" t="t"/>
              <a:pathLst>
                <a:path extrusionOk="0" h="489" w="1382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64"/>
            <p:cNvSpPr/>
            <p:nvPr/>
          </p:nvSpPr>
          <p:spPr>
            <a:xfrm>
              <a:off x="8141592" y="2519137"/>
              <a:ext cx="18501" cy="13844"/>
            </a:xfrm>
            <a:custGeom>
              <a:rect b="b" l="l" r="r" t="t"/>
              <a:pathLst>
                <a:path extrusionOk="0" h="437" w="584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64"/>
            <p:cNvSpPr/>
            <p:nvPr/>
          </p:nvSpPr>
          <p:spPr>
            <a:xfrm>
              <a:off x="8211731" y="2518409"/>
              <a:ext cx="18881" cy="13812"/>
            </a:xfrm>
            <a:custGeom>
              <a:rect b="b" l="l" r="r" t="t"/>
              <a:pathLst>
                <a:path extrusionOk="0" h="436" w="596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1" name="Google Shape;11171;p64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1172" name="Google Shape;11172;p64"/>
            <p:cNvSpPr/>
            <p:nvPr/>
          </p:nvSpPr>
          <p:spPr>
            <a:xfrm>
              <a:off x="5453734" y="252579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64"/>
            <p:cNvSpPr/>
            <p:nvPr/>
          </p:nvSpPr>
          <p:spPr>
            <a:xfrm>
              <a:off x="5521624" y="252579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64"/>
            <p:cNvSpPr/>
            <p:nvPr/>
          </p:nvSpPr>
          <p:spPr>
            <a:xfrm>
              <a:off x="5356413" y="2413390"/>
              <a:ext cx="271212" cy="361374"/>
            </a:xfrm>
            <a:custGeom>
              <a:rect b="b" l="l" r="r" t="t"/>
              <a:pathLst>
                <a:path extrusionOk="0" h="11407" w="8561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64"/>
            <p:cNvSpPr/>
            <p:nvPr/>
          </p:nvSpPr>
          <p:spPr>
            <a:xfrm>
              <a:off x="5459373" y="2530701"/>
              <a:ext cx="66813" cy="72832"/>
            </a:xfrm>
            <a:custGeom>
              <a:rect b="b" l="l" r="r" t="t"/>
              <a:pathLst>
                <a:path extrusionOk="0" h="2299" w="2109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64"/>
            <p:cNvSpPr/>
            <p:nvPr/>
          </p:nvSpPr>
          <p:spPr>
            <a:xfrm>
              <a:off x="5446923" y="2502854"/>
              <a:ext cx="23792" cy="16188"/>
            </a:xfrm>
            <a:custGeom>
              <a:rect b="b" l="l" r="r" t="t"/>
              <a:pathLst>
                <a:path extrusionOk="0" h="511" w="751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7" name="Google Shape;11177;p64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1178" name="Google Shape;11178;p64"/>
            <p:cNvSpPr/>
            <p:nvPr/>
          </p:nvSpPr>
          <p:spPr>
            <a:xfrm>
              <a:off x="6351799" y="2554080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64"/>
            <p:cNvSpPr/>
            <p:nvPr/>
          </p:nvSpPr>
          <p:spPr>
            <a:xfrm>
              <a:off x="6419720" y="2554080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64"/>
            <p:cNvSpPr/>
            <p:nvPr/>
          </p:nvSpPr>
          <p:spPr>
            <a:xfrm>
              <a:off x="6368399" y="2593775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64"/>
            <p:cNvSpPr/>
            <p:nvPr/>
          </p:nvSpPr>
          <p:spPr>
            <a:xfrm>
              <a:off x="6255238" y="2412249"/>
              <a:ext cx="271244" cy="360994"/>
            </a:xfrm>
            <a:custGeom>
              <a:rect b="b" l="l" r="r" t="t"/>
              <a:pathLst>
                <a:path extrusionOk="0" h="11395" w="8562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64"/>
            <p:cNvSpPr/>
            <p:nvPr/>
          </p:nvSpPr>
          <p:spPr>
            <a:xfrm>
              <a:off x="6345779" y="2535167"/>
              <a:ext cx="22651" cy="12545"/>
            </a:xfrm>
            <a:custGeom>
              <a:rect b="b" l="l" r="r" t="t"/>
              <a:pathLst>
                <a:path extrusionOk="0" h="396" w="715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64"/>
            <p:cNvSpPr/>
            <p:nvPr/>
          </p:nvSpPr>
          <p:spPr>
            <a:xfrm>
              <a:off x="6413670" y="2535167"/>
              <a:ext cx="22651" cy="12545"/>
            </a:xfrm>
            <a:custGeom>
              <a:rect b="b" l="l" r="r" t="t"/>
              <a:pathLst>
                <a:path extrusionOk="0" h="396" w="715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4" name="Google Shape;11184;p64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1185" name="Google Shape;11185;p64"/>
            <p:cNvSpPr/>
            <p:nvPr/>
          </p:nvSpPr>
          <p:spPr>
            <a:xfrm>
              <a:off x="2228742" y="2000853"/>
              <a:ext cx="75082" cy="74226"/>
            </a:xfrm>
            <a:custGeom>
              <a:rect b="b" l="l" r="r" t="t"/>
              <a:pathLst>
                <a:path extrusionOk="0" h="2343" w="237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64"/>
            <p:cNvSpPr/>
            <p:nvPr/>
          </p:nvSpPr>
          <p:spPr>
            <a:xfrm>
              <a:off x="2188001" y="2067159"/>
              <a:ext cx="98873" cy="35070"/>
            </a:xfrm>
            <a:custGeom>
              <a:rect b="b" l="l" r="r" t="t"/>
              <a:pathLst>
                <a:path extrusionOk="0" h="1107" w="3121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64"/>
            <p:cNvSpPr/>
            <p:nvPr/>
          </p:nvSpPr>
          <p:spPr>
            <a:xfrm>
              <a:off x="2185372" y="2119114"/>
              <a:ext cx="97733" cy="37066"/>
            </a:xfrm>
            <a:custGeom>
              <a:rect b="b" l="l" r="r" t="t"/>
              <a:pathLst>
                <a:path extrusionOk="0" h="1170" w="3085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64"/>
            <p:cNvSpPr/>
            <p:nvPr/>
          </p:nvSpPr>
          <p:spPr>
            <a:xfrm>
              <a:off x="2294763" y="1960587"/>
              <a:ext cx="36242" cy="97131"/>
            </a:xfrm>
            <a:custGeom>
              <a:rect b="b" l="l" r="r" t="t"/>
              <a:pathLst>
                <a:path extrusionOk="0" h="3066" w="1144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64"/>
            <p:cNvSpPr/>
            <p:nvPr/>
          </p:nvSpPr>
          <p:spPr>
            <a:xfrm>
              <a:off x="2346433" y="1957799"/>
              <a:ext cx="38491" cy="96909"/>
            </a:xfrm>
            <a:custGeom>
              <a:rect b="b" l="l" r="r" t="t"/>
              <a:pathLst>
                <a:path extrusionOk="0" h="3059" w="1215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64"/>
            <p:cNvSpPr/>
            <p:nvPr/>
          </p:nvSpPr>
          <p:spPr>
            <a:xfrm>
              <a:off x="2290993" y="2100391"/>
              <a:ext cx="37731" cy="121778"/>
            </a:xfrm>
            <a:custGeom>
              <a:rect b="b" l="l" r="r" t="t"/>
              <a:pathLst>
                <a:path extrusionOk="0" h="3844" w="1191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64"/>
            <p:cNvSpPr/>
            <p:nvPr/>
          </p:nvSpPr>
          <p:spPr>
            <a:xfrm>
              <a:off x="2353592" y="2091362"/>
              <a:ext cx="68302" cy="20307"/>
            </a:xfrm>
            <a:custGeom>
              <a:rect b="b" l="l" r="r" t="t"/>
              <a:pathLst>
                <a:path extrusionOk="0" h="641" w="2156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64"/>
            <p:cNvSpPr/>
            <p:nvPr/>
          </p:nvSpPr>
          <p:spPr>
            <a:xfrm>
              <a:off x="2321532" y="2064434"/>
              <a:ext cx="230504" cy="260346"/>
            </a:xfrm>
            <a:custGeom>
              <a:rect b="b" l="l" r="r" t="t"/>
              <a:pathLst>
                <a:path extrusionOk="0" h="8218" w="7276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3" name="Google Shape;11193;p64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1194" name="Google Shape;11194;p64"/>
            <p:cNvSpPr/>
            <p:nvPr/>
          </p:nvSpPr>
          <p:spPr>
            <a:xfrm>
              <a:off x="1963200" y="1996607"/>
              <a:ext cx="144873" cy="144492"/>
            </a:xfrm>
            <a:custGeom>
              <a:rect b="b" l="l" r="r" t="t"/>
              <a:pathLst>
                <a:path extrusionOk="0" h="4561" w="4573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64"/>
            <p:cNvSpPr/>
            <p:nvPr/>
          </p:nvSpPr>
          <p:spPr>
            <a:xfrm>
              <a:off x="1737258" y="1988371"/>
              <a:ext cx="350064" cy="307359"/>
            </a:xfrm>
            <a:custGeom>
              <a:rect b="b" l="l" r="r" t="t"/>
              <a:pathLst>
                <a:path extrusionOk="0" h="9702" w="1105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64"/>
            <p:cNvSpPr/>
            <p:nvPr/>
          </p:nvSpPr>
          <p:spPr>
            <a:xfrm>
              <a:off x="1799129" y="2040738"/>
              <a:ext cx="28322" cy="53571"/>
            </a:xfrm>
            <a:custGeom>
              <a:rect b="b" l="l" r="r" t="t"/>
              <a:pathLst>
                <a:path extrusionOk="0" h="1691" w="894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64"/>
            <p:cNvSpPr/>
            <p:nvPr/>
          </p:nvSpPr>
          <p:spPr>
            <a:xfrm>
              <a:off x="1802899" y="2024137"/>
              <a:ext cx="16252" cy="15872"/>
            </a:xfrm>
            <a:custGeom>
              <a:rect b="b" l="l" r="r" t="t"/>
              <a:pathLst>
                <a:path extrusionOk="0" h="501" w="513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8" name="Google Shape;11198;p64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1199" name="Google Shape;11199;p64"/>
            <p:cNvSpPr/>
            <p:nvPr/>
          </p:nvSpPr>
          <p:spPr>
            <a:xfrm>
              <a:off x="890483" y="1989511"/>
              <a:ext cx="286704" cy="304350"/>
            </a:xfrm>
            <a:custGeom>
              <a:rect b="b" l="l" r="r" t="t"/>
              <a:pathLst>
                <a:path extrusionOk="0" h="9607" w="905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64"/>
            <p:cNvSpPr/>
            <p:nvPr/>
          </p:nvSpPr>
          <p:spPr>
            <a:xfrm>
              <a:off x="882943" y="2031107"/>
              <a:ext cx="42641" cy="56802"/>
            </a:xfrm>
            <a:custGeom>
              <a:rect b="b" l="l" r="r" t="t"/>
              <a:pathLst>
                <a:path extrusionOk="0" h="1793" w="1346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64"/>
            <p:cNvSpPr/>
            <p:nvPr/>
          </p:nvSpPr>
          <p:spPr>
            <a:xfrm>
              <a:off x="848983" y="2072354"/>
              <a:ext cx="59622" cy="30635"/>
            </a:xfrm>
            <a:custGeom>
              <a:rect b="b" l="l" r="r" t="t"/>
              <a:pathLst>
                <a:path extrusionOk="0" h="967" w="1882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64"/>
            <p:cNvSpPr/>
            <p:nvPr/>
          </p:nvSpPr>
          <p:spPr>
            <a:xfrm>
              <a:off x="1142054" y="2031265"/>
              <a:ext cx="41913" cy="56644"/>
            </a:xfrm>
            <a:custGeom>
              <a:rect b="b" l="l" r="r" t="t"/>
              <a:pathLst>
                <a:path extrusionOk="0" h="1788" w="1323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64"/>
            <p:cNvSpPr/>
            <p:nvPr/>
          </p:nvSpPr>
          <p:spPr>
            <a:xfrm>
              <a:off x="1158274" y="2072196"/>
              <a:ext cx="60002" cy="30413"/>
            </a:xfrm>
            <a:custGeom>
              <a:rect b="b" l="l" r="r" t="t"/>
              <a:pathLst>
                <a:path extrusionOk="0" h="960" w="1894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4" name="Google Shape;11204;p64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1205" name="Google Shape;11205;p64"/>
            <p:cNvSpPr/>
            <p:nvPr/>
          </p:nvSpPr>
          <p:spPr>
            <a:xfrm>
              <a:off x="3130608" y="1984886"/>
              <a:ext cx="324023" cy="312745"/>
            </a:xfrm>
            <a:custGeom>
              <a:rect b="b" l="l" r="r" t="t"/>
              <a:pathLst>
                <a:path extrusionOk="0" h="9872" w="10228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64"/>
            <p:cNvSpPr/>
            <p:nvPr/>
          </p:nvSpPr>
          <p:spPr>
            <a:xfrm>
              <a:off x="3243008" y="2008678"/>
              <a:ext cx="185613" cy="169741"/>
            </a:xfrm>
            <a:custGeom>
              <a:rect b="b" l="l" r="r" t="t"/>
              <a:pathLst>
                <a:path extrusionOk="0" h="5358" w="5859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64"/>
            <p:cNvSpPr/>
            <p:nvPr/>
          </p:nvSpPr>
          <p:spPr>
            <a:xfrm>
              <a:off x="3074027" y="1983777"/>
              <a:ext cx="155802" cy="163342"/>
            </a:xfrm>
            <a:custGeom>
              <a:rect b="b" l="l" r="r" t="t"/>
              <a:pathLst>
                <a:path extrusionOk="0" h="5156" w="4918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64"/>
            <p:cNvSpPr/>
            <p:nvPr/>
          </p:nvSpPr>
          <p:spPr>
            <a:xfrm>
              <a:off x="3135518" y="2038077"/>
              <a:ext cx="28322" cy="54363"/>
            </a:xfrm>
            <a:custGeom>
              <a:rect b="b" l="l" r="r" t="t"/>
              <a:pathLst>
                <a:path extrusionOk="0" h="1716" w="894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64"/>
            <p:cNvSpPr/>
            <p:nvPr/>
          </p:nvSpPr>
          <p:spPr>
            <a:xfrm>
              <a:off x="3138908" y="2021096"/>
              <a:ext cx="16252" cy="16252"/>
            </a:xfrm>
            <a:custGeom>
              <a:rect b="b" l="l" r="r" t="t"/>
              <a:pathLst>
                <a:path extrusionOk="0" h="513" w="513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0" name="Google Shape;11210;p64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1211" name="Google Shape;11211;p64"/>
            <p:cNvSpPr/>
            <p:nvPr/>
          </p:nvSpPr>
          <p:spPr>
            <a:xfrm>
              <a:off x="3665841" y="1975857"/>
              <a:ext cx="91302" cy="91682"/>
            </a:xfrm>
            <a:custGeom>
              <a:rect b="b" l="l" r="r" t="t"/>
              <a:pathLst>
                <a:path extrusionOk="0" h="2894" w="2882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64"/>
            <p:cNvSpPr/>
            <p:nvPr/>
          </p:nvSpPr>
          <p:spPr>
            <a:xfrm>
              <a:off x="3693751" y="2004147"/>
              <a:ext cx="34721" cy="35101"/>
            </a:xfrm>
            <a:custGeom>
              <a:rect b="b" l="l" r="r" t="t"/>
              <a:pathLst>
                <a:path extrusionOk="0" h="1108" w="1096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64"/>
            <p:cNvSpPr/>
            <p:nvPr/>
          </p:nvSpPr>
          <p:spPr>
            <a:xfrm>
              <a:off x="3679052" y="2008297"/>
              <a:ext cx="210482" cy="228983"/>
            </a:xfrm>
            <a:custGeom>
              <a:rect b="b" l="l" r="r" t="t"/>
              <a:pathLst>
                <a:path extrusionOk="0" h="7228" w="6644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64"/>
            <p:cNvSpPr/>
            <p:nvPr/>
          </p:nvSpPr>
          <p:spPr>
            <a:xfrm>
              <a:off x="3772951" y="2050907"/>
              <a:ext cx="73973" cy="73593"/>
            </a:xfrm>
            <a:custGeom>
              <a:rect b="b" l="l" r="r" t="t"/>
              <a:pathLst>
                <a:path extrusionOk="0" h="2323" w="2335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64"/>
            <p:cNvSpPr/>
            <p:nvPr/>
          </p:nvSpPr>
          <p:spPr>
            <a:xfrm>
              <a:off x="3790312" y="2069028"/>
              <a:ext cx="38491" cy="38491"/>
            </a:xfrm>
            <a:custGeom>
              <a:rect b="b" l="l" r="r" t="t"/>
              <a:pathLst>
                <a:path extrusionOk="0" h="1215" w="1215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64"/>
            <p:cNvSpPr/>
            <p:nvPr/>
          </p:nvSpPr>
          <p:spPr>
            <a:xfrm>
              <a:off x="3522521" y="2081447"/>
              <a:ext cx="294212" cy="225688"/>
            </a:xfrm>
            <a:custGeom>
              <a:rect b="b" l="l" r="r" t="t"/>
              <a:pathLst>
                <a:path extrusionOk="0" h="7124" w="9287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64"/>
            <p:cNvSpPr/>
            <p:nvPr/>
          </p:nvSpPr>
          <p:spPr>
            <a:xfrm>
              <a:off x="3810682" y="2248812"/>
              <a:ext cx="1774" cy="253"/>
            </a:xfrm>
            <a:custGeom>
              <a:rect b="b" l="l" r="r" t="t"/>
              <a:pathLst>
                <a:path extrusionOk="0" h="8" w="56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8" name="Google Shape;11218;p64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1219" name="Google Shape;11219;p64"/>
            <p:cNvSpPr/>
            <p:nvPr/>
          </p:nvSpPr>
          <p:spPr>
            <a:xfrm>
              <a:off x="2630824" y="2059967"/>
              <a:ext cx="229743" cy="247072"/>
            </a:xfrm>
            <a:custGeom>
              <a:rect b="b" l="l" r="r" t="t"/>
              <a:pathLst>
                <a:path extrusionOk="0" h="7799" w="7252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64"/>
            <p:cNvSpPr/>
            <p:nvPr/>
          </p:nvSpPr>
          <p:spPr>
            <a:xfrm>
              <a:off x="2792646" y="1976966"/>
              <a:ext cx="206364" cy="330454"/>
            </a:xfrm>
            <a:custGeom>
              <a:rect b="b" l="l" r="r" t="t"/>
              <a:pathLst>
                <a:path extrusionOk="0" h="10431" w="6514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64"/>
            <p:cNvSpPr/>
            <p:nvPr/>
          </p:nvSpPr>
          <p:spPr>
            <a:xfrm>
              <a:off x="2876376" y="2005256"/>
              <a:ext cx="78123" cy="91333"/>
            </a:xfrm>
            <a:custGeom>
              <a:rect b="b" l="l" r="r" t="t"/>
              <a:pathLst>
                <a:path extrusionOk="0" h="2883" w="2466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64"/>
            <p:cNvSpPr/>
            <p:nvPr/>
          </p:nvSpPr>
          <p:spPr>
            <a:xfrm>
              <a:off x="2715695" y="2177659"/>
              <a:ext cx="43782" cy="43402"/>
            </a:xfrm>
            <a:custGeom>
              <a:rect b="b" l="l" r="r" t="t"/>
              <a:pathLst>
                <a:path extrusionOk="0" h="1370" w="1382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64"/>
            <p:cNvSpPr/>
            <p:nvPr/>
          </p:nvSpPr>
          <p:spPr>
            <a:xfrm>
              <a:off x="2770026" y="2177659"/>
              <a:ext cx="88292" cy="10581"/>
            </a:xfrm>
            <a:custGeom>
              <a:rect b="b" l="l" r="r" t="t"/>
              <a:pathLst>
                <a:path extrusionOk="0" h="334" w="2787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64"/>
            <p:cNvSpPr/>
            <p:nvPr/>
          </p:nvSpPr>
          <p:spPr>
            <a:xfrm>
              <a:off x="2770026" y="2194227"/>
              <a:ext cx="88292" cy="10613"/>
            </a:xfrm>
            <a:custGeom>
              <a:rect b="b" l="l" r="r" t="t"/>
              <a:pathLst>
                <a:path extrusionOk="0" h="335" w="2787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64"/>
            <p:cNvSpPr/>
            <p:nvPr/>
          </p:nvSpPr>
          <p:spPr>
            <a:xfrm>
              <a:off x="2770026" y="2210828"/>
              <a:ext cx="88292" cy="10233"/>
            </a:xfrm>
            <a:custGeom>
              <a:rect b="b" l="l" r="r" t="t"/>
              <a:pathLst>
                <a:path extrusionOk="0" h="323" w="2787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64"/>
            <p:cNvSpPr/>
            <p:nvPr/>
          </p:nvSpPr>
          <p:spPr>
            <a:xfrm>
              <a:off x="2908436" y="2058447"/>
              <a:ext cx="16252" cy="18913"/>
            </a:xfrm>
            <a:custGeom>
              <a:rect b="b" l="l" r="r" t="t"/>
              <a:pathLst>
                <a:path extrusionOk="0" h="597" w="513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7" name="Google Shape;11227;p64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1228" name="Google Shape;11228;p64"/>
            <p:cNvSpPr/>
            <p:nvPr/>
          </p:nvSpPr>
          <p:spPr>
            <a:xfrm>
              <a:off x="1509067" y="1966416"/>
              <a:ext cx="153933" cy="162994"/>
            </a:xfrm>
            <a:custGeom>
              <a:rect b="b" l="l" r="r" t="t"/>
              <a:pathLst>
                <a:path extrusionOk="0" h="5145" w="4859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64"/>
            <p:cNvSpPr/>
            <p:nvPr/>
          </p:nvSpPr>
          <p:spPr>
            <a:xfrm>
              <a:off x="1574328" y="2021096"/>
              <a:ext cx="28702" cy="54363"/>
            </a:xfrm>
            <a:custGeom>
              <a:rect b="b" l="l" r="r" t="t"/>
              <a:pathLst>
                <a:path extrusionOk="0" h="1716" w="906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64"/>
            <p:cNvSpPr/>
            <p:nvPr/>
          </p:nvSpPr>
          <p:spPr>
            <a:xfrm>
              <a:off x="1578098" y="2004147"/>
              <a:ext cx="15872" cy="16252"/>
            </a:xfrm>
            <a:custGeom>
              <a:rect b="b" l="l" r="r" t="t"/>
              <a:pathLst>
                <a:path extrusionOk="0" h="513" w="501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64"/>
            <p:cNvSpPr/>
            <p:nvPr/>
          </p:nvSpPr>
          <p:spPr>
            <a:xfrm>
              <a:off x="1293706" y="1999997"/>
              <a:ext cx="274982" cy="316863"/>
            </a:xfrm>
            <a:custGeom>
              <a:rect b="b" l="l" r="r" t="t"/>
              <a:pathLst>
                <a:path extrusionOk="0" h="10002" w="868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64"/>
            <p:cNvSpPr/>
            <p:nvPr/>
          </p:nvSpPr>
          <p:spPr>
            <a:xfrm>
              <a:off x="1426826" y="2243648"/>
              <a:ext cx="10233" cy="11341"/>
            </a:xfrm>
            <a:custGeom>
              <a:rect b="b" l="l" r="r" t="t"/>
              <a:pathLst>
                <a:path extrusionOk="0" h="358" w="32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64"/>
            <p:cNvSpPr/>
            <p:nvPr/>
          </p:nvSpPr>
          <p:spPr>
            <a:xfrm>
              <a:off x="1426826" y="2262149"/>
              <a:ext cx="10233" cy="11341"/>
            </a:xfrm>
            <a:custGeom>
              <a:rect b="b" l="l" r="r" t="t"/>
              <a:pathLst>
                <a:path extrusionOk="0" h="358" w="32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64"/>
            <p:cNvSpPr/>
            <p:nvPr/>
          </p:nvSpPr>
          <p:spPr>
            <a:xfrm>
              <a:off x="1471336" y="2261389"/>
              <a:ext cx="63804" cy="30571"/>
            </a:xfrm>
            <a:custGeom>
              <a:rect b="b" l="l" r="r" t="t"/>
              <a:pathLst>
                <a:path extrusionOk="0" h="965" w="2014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64"/>
            <p:cNvSpPr/>
            <p:nvPr/>
          </p:nvSpPr>
          <p:spPr>
            <a:xfrm>
              <a:off x="1420807" y="2092788"/>
              <a:ext cx="22271" cy="36971"/>
            </a:xfrm>
            <a:custGeom>
              <a:rect b="b" l="l" r="r" t="t"/>
              <a:pathLst>
                <a:path extrusionOk="0" h="1167" w="703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6" name="Google Shape;11236;p64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1237" name="Google Shape;11237;p64"/>
            <p:cNvSpPr/>
            <p:nvPr/>
          </p:nvSpPr>
          <p:spPr>
            <a:xfrm>
              <a:off x="3967213" y="1975477"/>
              <a:ext cx="368185" cy="331816"/>
            </a:xfrm>
            <a:custGeom>
              <a:rect b="b" l="l" r="r" t="t"/>
              <a:pathLst>
                <a:path extrusionOk="0" h="10474" w="11622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64"/>
            <p:cNvSpPr/>
            <p:nvPr/>
          </p:nvSpPr>
          <p:spPr>
            <a:xfrm>
              <a:off x="4237665" y="2034307"/>
              <a:ext cx="32092" cy="63772"/>
            </a:xfrm>
            <a:custGeom>
              <a:rect b="b" l="l" r="r" t="t"/>
              <a:pathLst>
                <a:path extrusionOk="0" h="2013" w="1013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64"/>
            <p:cNvSpPr/>
            <p:nvPr/>
          </p:nvSpPr>
          <p:spPr>
            <a:xfrm>
              <a:off x="4241815" y="2014317"/>
              <a:ext cx="17012" cy="17012"/>
            </a:xfrm>
            <a:custGeom>
              <a:rect b="b" l="l" r="r" t="t"/>
              <a:pathLst>
                <a:path extrusionOk="0" h="537" w="537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0" name="Google Shape;11240;p64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1241" name="Google Shape;11241;p64"/>
            <p:cNvSpPr/>
            <p:nvPr/>
          </p:nvSpPr>
          <p:spPr>
            <a:xfrm>
              <a:off x="8169502" y="2126115"/>
              <a:ext cx="33961" cy="15713"/>
            </a:xfrm>
            <a:custGeom>
              <a:rect b="b" l="l" r="r" t="t"/>
              <a:pathLst>
                <a:path extrusionOk="0" h="496" w="1072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64"/>
            <p:cNvSpPr/>
            <p:nvPr/>
          </p:nvSpPr>
          <p:spPr>
            <a:xfrm>
              <a:off x="8141592" y="2047517"/>
              <a:ext cx="27562" cy="10581"/>
            </a:xfrm>
            <a:custGeom>
              <a:rect b="b" l="l" r="r" t="t"/>
              <a:pathLst>
                <a:path extrusionOk="0" h="334" w="87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64"/>
            <p:cNvSpPr/>
            <p:nvPr/>
          </p:nvSpPr>
          <p:spPr>
            <a:xfrm>
              <a:off x="8203431" y="2047517"/>
              <a:ext cx="27181" cy="10581"/>
            </a:xfrm>
            <a:custGeom>
              <a:rect b="b" l="l" r="r" t="t"/>
              <a:pathLst>
                <a:path extrusionOk="0" h="334" w="858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64"/>
            <p:cNvSpPr/>
            <p:nvPr/>
          </p:nvSpPr>
          <p:spPr>
            <a:xfrm>
              <a:off x="8047661" y="1969046"/>
              <a:ext cx="279132" cy="356875"/>
            </a:xfrm>
            <a:custGeom>
              <a:rect b="b" l="l" r="r" t="t"/>
              <a:pathLst>
                <a:path extrusionOk="0" h="11265" w="8811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5" name="Google Shape;11245;p64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1246" name="Google Shape;11246;p64"/>
            <p:cNvSpPr/>
            <p:nvPr/>
          </p:nvSpPr>
          <p:spPr>
            <a:xfrm>
              <a:off x="7696868" y="209240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64"/>
            <p:cNvSpPr/>
            <p:nvPr/>
          </p:nvSpPr>
          <p:spPr>
            <a:xfrm>
              <a:off x="7764378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64"/>
            <p:cNvSpPr/>
            <p:nvPr/>
          </p:nvSpPr>
          <p:spPr>
            <a:xfrm>
              <a:off x="7713088" y="2143032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64"/>
            <p:cNvSpPr/>
            <p:nvPr/>
          </p:nvSpPr>
          <p:spPr>
            <a:xfrm>
              <a:off x="7691197" y="2075427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64"/>
            <p:cNvSpPr/>
            <p:nvPr/>
          </p:nvSpPr>
          <p:spPr>
            <a:xfrm>
              <a:off x="7758739" y="2075427"/>
              <a:ext cx="21891" cy="1058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64"/>
            <p:cNvSpPr/>
            <p:nvPr/>
          </p:nvSpPr>
          <p:spPr>
            <a:xfrm>
              <a:off x="7596157" y="1968159"/>
              <a:ext cx="279544" cy="358142"/>
            </a:xfrm>
            <a:custGeom>
              <a:rect b="b" l="l" r="r" t="t"/>
              <a:pathLst>
                <a:path extrusionOk="0" h="11305" w="8824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2" name="Google Shape;11252;p64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1253" name="Google Shape;11253;p64"/>
            <p:cNvSpPr/>
            <p:nvPr/>
          </p:nvSpPr>
          <p:spPr>
            <a:xfrm>
              <a:off x="7248026" y="208109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64"/>
            <p:cNvSpPr/>
            <p:nvPr/>
          </p:nvSpPr>
          <p:spPr>
            <a:xfrm>
              <a:off x="7315536" y="208109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64"/>
            <p:cNvSpPr/>
            <p:nvPr/>
          </p:nvSpPr>
          <p:spPr>
            <a:xfrm>
              <a:off x="7241595" y="2064308"/>
              <a:ext cx="28702" cy="16442"/>
            </a:xfrm>
            <a:custGeom>
              <a:rect b="b" l="l" r="r" t="t"/>
              <a:pathLst>
                <a:path extrusionOk="0" h="519" w="906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64"/>
            <p:cNvSpPr/>
            <p:nvPr/>
          </p:nvSpPr>
          <p:spPr>
            <a:xfrm>
              <a:off x="7303466" y="2064276"/>
              <a:ext cx="28702" cy="16474"/>
            </a:xfrm>
            <a:custGeom>
              <a:rect b="b" l="l" r="r" t="t"/>
              <a:pathLst>
                <a:path extrusionOk="0" h="520" w="906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64"/>
            <p:cNvSpPr/>
            <p:nvPr/>
          </p:nvSpPr>
          <p:spPr>
            <a:xfrm>
              <a:off x="7281575" y="2277229"/>
              <a:ext cx="10993" cy="49452"/>
            </a:xfrm>
            <a:custGeom>
              <a:rect b="b" l="l" r="r" t="t"/>
              <a:pathLst>
                <a:path extrusionOk="0" h="1561" w="34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64"/>
            <p:cNvSpPr/>
            <p:nvPr/>
          </p:nvSpPr>
          <p:spPr>
            <a:xfrm>
              <a:off x="7147315" y="1969046"/>
              <a:ext cx="279513" cy="357255"/>
            </a:xfrm>
            <a:custGeom>
              <a:rect b="b" l="l" r="r" t="t"/>
              <a:pathLst>
                <a:path extrusionOk="0" h="11277" w="8823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64"/>
            <p:cNvSpPr/>
            <p:nvPr/>
          </p:nvSpPr>
          <p:spPr>
            <a:xfrm>
              <a:off x="7248026" y="2111067"/>
              <a:ext cx="78471" cy="36052"/>
            </a:xfrm>
            <a:custGeom>
              <a:rect b="b" l="l" r="r" t="t"/>
              <a:pathLst>
                <a:path extrusionOk="0" h="1138" w="2477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0" name="Google Shape;11260;p64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1261" name="Google Shape;11261;p64"/>
            <p:cNvSpPr/>
            <p:nvPr/>
          </p:nvSpPr>
          <p:spPr>
            <a:xfrm>
              <a:off x="6799152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64"/>
            <p:cNvSpPr/>
            <p:nvPr/>
          </p:nvSpPr>
          <p:spPr>
            <a:xfrm>
              <a:off x="6866662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64"/>
            <p:cNvSpPr/>
            <p:nvPr/>
          </p:nvSpPr>
          <p:spPr>
            <a:xfrm>
              <a:off x="6815372" y="2143032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64"/>
            <p:cNvSpPr/>
            <p:nvPr/>
          </p:nvSpPr>
          <p:spPr>
            <a:xfrm>
              <a:off x="6697681" y="1968317"/>
              <a:ext cx="280305" cy="358713"/>
            </a:xfrm>
            <a:custGeom>
              <a:rect b="b" l="l" r="r" t="t"/>
              <a:pathLst>
                <a:path extrusionOk="0" h="11323" w="8848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64"/>
            <p:cNvSpPr/>
            <p:nvPr/>
          </p:nvSpPr>
          <p:spPr>
            <a:xfrm>
              <a:off x="6888933" y="2249319"/>
              <a:ext cx="10201" cy="78091"/>
            </a:xfrm>
            <a:custGeom>
              <a:rect b="b" l="l" r="r" t="t"/>
              <a:pathLst>
                <a:path extrusionOk="0" h="2465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64"/>
            <p:cNvSpPr/>
            <p:nvPr/>
          </p:nvSpPr>
          <p:spPr>
            <a:xfrm>
              <a:off x="6793133" y="2075364"/>
              <a:ext cx="22651" cy="13306"/>
            </a:xfrm>
            <a:custGeom>
              <a:rect b="b" l="l" r="r" t="t"/>
              <a:pathLst>
                <a:path extrusionOk="0" h="420" w="715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64"/>
            <p:cNvSpPr/>
            <p:nvPr/>
          </p:nvSpPr>
          <p:spPr>
            <a:xfrm>
              <a:off x="6859502" y="2075649"/>
              <a:ext cx="23792" cy="13401"/>
            </a:xfrm>
            <a:custGeom>
              <a:rect b="b" l="l" r="r" t="t"/>
              <a:pathLst>
                <a:path extrusionOk="0" h="423" w="751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8" name="Google Shape;11268;p64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1269" name="Google Shape;11269;p64"/>
            <p:cNvSpPr/>
            <p:nvPr/>
          </p:nvSpPr>
          <p:spPr>
            <a:xfrm>
              <a:off x="6383859" y="2316449"/>
              <a:ext cx="10613" cy="10233"/>
            </a:xfrm>
            <a:custGeom>
              <a:rect b="b" l="l" r="r" t="t"/>
              <a:pathLst>
                <a:path extrusionOk="0" h="323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64"/>
            <p:cNvSpPr/>
            <p:nvPr/>
          </p:nvSpPr>
          <p:spPr>
            <a:xfrm>
              <a:off x="6248839" y="1967937"/>
              <a:ext cx="280273" cy="358364"/>
            </a:xfrm>
            <a:custGeom>
              <a:rect b="b" l="l" r="r" t="t"/>
              <a:pathLst>
                <a:path extrusionOk="0" h="11312" w="8847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64"/>
            <p:cNvSpPr/>
            <p:nvPr/>
          </p:nvSpPr>
          <p:spPr>
            <a:xfrm>
              <a:off x="6445730" y="2238009"/>
              <a:ext cx="10201" cy="88672"/>
            </a:xfrm>
            <a:custGeom>
              <a:rect b="b" l="l" r="r" t="t"/>
              <a:pathLst>
                <a:path extrusionOk="0" h="2799" w="322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64"/>
            <p:cNvSpPr/>
            <p:nvPr/>
          </p:nvSpPr>
          <p:spPr>
            <a:xfrm>
              <a:off x="6383859" y="2249319"/>
              <a:ext cx="10613" cy="10581"/>
            </a:xfrm>
            <a:custGeom>
              <a:rect b="b" l="l" r="r" t="t"/>
              <a:pathLst>
                <a:path extrusionOk="0" h="334" w="335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64"/>
            <p:cNvSpPr/>
            <p:nvPr/>
          </p:nvSpPr>
          <p:spPr>
            <a:xfrm>
              <a:off x="6383859" y="2282868"/>
              <a:ext cx="10613" cy="10613"/>
            </a:xfrm>
            <a:custGeom>
              <a:rect b="b" l="l" r="r" t="t"/>
              <a:pathLst>
                <a:path extrusionOk="0" h="335" w="335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64"/>
            <p:cNvSpPr/>
            <p:nvPr/>
          </p:nvSpPr>
          <p:spPr>
            <a:xfrm>
              <a:off x="6378220" y="2154247"/>
              <a:ext cx="21891" cy="10233"/>
            </a:xfrm>
            <a:custGeom>
              <a:rect b="b" l="l" r="r" t="t"/>
              <a:pathLst>
                <a:path extrusionOk="0" h="323" w="691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5" name="Google Shape;11275;p64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1276" name="Google Shape;11276;p64"/>
            <p:cNvSpPr/>
            <p:nvPr/>
          </p:nvSpPr>
          <p:spPr>
            <a:xfrm>
              <a:off x="5901436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64"/>
            <p:cNvSpPr/>
            <p:nvPr/>
          </p:nvSpPr>
          <p:spPr>
            <a:xfrm>
              <a:off x="5968597" y="209240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64"/>
            <p:cNvSpPr/>
            <p:nvPr/>
          </p:nvSpPr>
          <p:spPr>
            <a:xfrm>
              <a:off x="5801485" y="1969046"/>
              <a:ext cx="279164" cy="357636"/>
            </a:xfrm>
            <a:custGeom>
              <a:rect b="b" l="l" r="r" t="t"/>
              <a:pathLst>
                <a:path extrusionOk="0" h="11289" w="8812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64"/>
            <p:cNvSpPr/>
            <p:nvPr/>
          </p:nvSpPr>
          <p:spPr>
            <a:xfrm>
              <a:off x="5895797" y="2075427"/>
              <a:ext cx="21891" cy="1058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64"/>
            <p:cNvSpPr/>
            <p:nvPr/>
          </p:nvSpPr>
          <p:spPr>
            <a:xfrm>
              <a:off x="5962927" y="2075427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64"/>
            <p:cNvSpPr/>
            <p:nvPr/>
          </p:nvSpPr>
          <p:spPr>
            <a:xfrm>
              <a:off x="5845615" y="2282868"/>
              <a:ext cx="10233" cy="43813"/>
            </a:xfrm>
            <a:custGeom>
              <a:rect b="b" l="l" r="r" t="t"/>
              <a:pathLst>
                <a:path extrusionOk="0" h="1383" w="323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64"/>
            <p:cNvSpPr/>
            <p:nvPr/>
          </p:nvSpPr>
          <p:spPr>
            <a:xfrm>
              <a:off x="6024798" y="2282868"/>
              <a:ext cx="10201" cy="43813"/>
            </a:xfrm>
            <a:custGeom>
              <a:rect b="b" l="l" r="r" t="t"/>
              <a:pathLst>
                <a:path extrusionOk="0" h="1383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64"/>
            <p:cNvSpPr/>
            <p:nvPr/>
          </p:nvSpPr>
          <p:spPr>
            <a:xfrm>
              <a:off x="5868267" y="2260248"/>
              <a:ext cx="144112" cy="66591"/>
            </a:xfrm>
            <a:custGeom>
              <a:rect b="b" l="l" r="r" t="t"/>
              <a:pathLst>
                <a:path extrusionOk="0" h="2102" w="4549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64"/>
            <p:cNvSpPr/>
            <p:nvPr/>
          </p:nvSpPr>
          <p:spPr>
            <a:xfrm>
              <a:off x="5890126" y="2013556"/>
              <a:ext cx="10581" cy="10613"/>
            </a:xfrm>
            <a:custGeom>
              <a:rect b="b" l="l" r="r" t="t"/>
              <a:pathLst>
                <a:path extrusionOk="0" h="335" w="334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64"/>
            <p:cNvSpPr/>
            <p:nvPr/>
          </p:nvSpPr>
          <p:spPr>
            <a:xfrm>
              <a:off x="5979907" y="2013556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64"/>
            <p:cNvSpPr/>
            <p:nvPr/>
          </p:nvSpPr>
          <p:spPr>
            <a:xfrm>
              <a:off x="5861455" y="2002247"/>
              <a:ext cx="127892" cy="155454"/>
            </a:xfrm>
            <a:custGeom>
              <a:rect b="b" l="l" r="r" t="t"/>
              <a:pathLst>
                <a:path extrusionOk="0" h="4907" w="4037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64"/>
            <p:cNvSpPr/>
            <p:nvPr/>
          </p:nvSpPr>
          <p:spPr>
            <a:xfrm>
              <a:off x="5890886" y="2060633"/>
              <a:ext cx="128652" cy="127227"/>
            </a:xfrm>
            <a:custGeom>
              <a:rect b="b" l="l" r="r" t="t"/>
              <a:pathLst>
                <a:path extrusionOk="0" h="4016" w="4061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64"/>
            <p:cNvSpPr/>
            <p:nvPr/>
          </p:nvSpPr>
          <p:spPr>
            <a:xfrm>
              <a:off x="5910116" y="2122947"/>
              <a:ext cx="61142" cy="33232"/>
            </a:xfrm>
            <a:custGeom>
              <a:rect b="b" l="l" r="r" t="t"/>
              <a:pathLst>
                <a:path extrusionOk="0" h="1049" w="193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89" name="Google Shape;11289;p64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1290" name="Google Shape;11290;p64"/>
            <p:cNvSpPr/>
            <p:nvPr/>
          </p:nvSpPr>
          <p:spPr>
            <a:xfrm>
              <a:off x="5352643" y="1969046"/>
              <a:ext cx="278404" cy="358364"/>
            </a:xfrm>
            <a:custGeom>
              <a:rect b="b" l="l" r="r" t="t"/>
              <a:pathLst>
                <a:path extrusionOk="0" h="11312" w="8788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64"/>
            <p:cNvSpPr/>
            <p:nvPr/>
          </p:nvSpPr>
          <p:spPr>
            <a:xfrm>
              <a:off x="5452593" y="209240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64"/>
            <p:cNvSpPr/>
            <p:nvPr/>
          </p:nvSpPr>
          <p:spPr>
            <a:xfrm>
              <a:off x="5519723" y="2092408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64"/>
            <p:cNvSpPr/>
            <p:nvPr/>
          </p:nvSpPr>
          <p:spPr>
            <a:xfrm>
              <a:off x="5474833" y="2137298"/>
              <a:ext cx="32852" cy="10201"/>
            </a:xfrm>
            <a:custGeom>
              <a:rect b="b" l="l" r="r" t="t"/>
              <a:pathLst>
                <a:path extrusionOk="0" h="322" w="1037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4" name="Google Shape;11294;p64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1295" name="Google Shape;11295;p64"/>
            <p:cNvSpPr/>
            <p:nvPr/>
          </p:nvSpPr>
          <p:spPr>
            <a:xfrm>
              <a:off x="4997700" y="2075427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64"/>
            <p:cNvSpPr/>
            <p:nvPr/>
          </p:nvSpPr>
          <p:spPr>
            <a:xfrm>
              <a:off x="5064830" y="2075427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64"/>
            <p:cNvSpPr/>
            <p:nvPr/>
          </p:nvSpPr>
          <p:spPr>
            <a:xfrm>
              <a:off x="5013920" y="2115122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64"/>
            <p:cNvSpPr/>
            <p:nvPr/>
          </p:nvSpPr>
          <p:spPr>
            <a:xfrm>
              <a:off x="4897750" y="1968317"/>
              <a:ext cx="279132" cy="358364"/>
            </a:xfrm>
            <a:custGeom>
              <a:rect b="b" l="l" r="r" t="t"/>
              <a:pathLst>
                <a:path extrusionOk="0" h="11312" w="8811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64"/>
            <p:cNvSpPr/>
            <p:nvPr/>
          </p:nvSpPr>
          <p:spPr>
            <a:xfrm>
              <a:off x="4992030" y="2058827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64"/>
            <p:cNvSpPr/>
            <p:nvPr/>
          </p:nvSpPr>
          <p:spPr>
            <a:xfrm>
              <a:off x="5059191" y="2058827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64"/>
            <p:cNvSpPr/>
            <p:nvPr/>
          </p:nvSpPr>
          <p:spPr>
            <a:xfrm>
              <a:off x="4941500" y="2271558"/>
              <a:ext cx="10581" cy="55123"/>
            </a:xfrm>
            <a:custGeom>
              <a:rect b="b" l="l" r="r" t="t"/>
              <a:pathLst>
                <a:path extrusionOk="0" h="1740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64"/>
            <p:cNvSpPr/>
            <p:nvPr/>
          </p:nvSpPr>
          <p:spPr>
            <a:xfrm>
              <a:off x="4963739" y="2254578"/>
              <a:ext cx="10993" cy="10613"/>
            </a:xfrm>
            <a:custGeom>
              <a:rect b="b" l="l" r="r" t="t"/>
              <a:pathLst>
                <a:path extrusionOk="0" h="335" w="347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64"/>
            <p:cNvSpPr/>
            <p:nvPr/>
          </p:nvSpPr>
          <p:spPr>
            <a:xfrm>
              <a:off x="5098791" y="2254578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64"/>
            <p:cNvSpPr/>
            <p:nvPr/>
          </p:nvSpPr>
          <p:spPr>
            <a:xfrm>
              <a:off x="5098791" y="2282868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64"/>
            <p:cNvSpPr/>
            <p:nvPr/>
          </p:nvSpPr>
          <p:spPr>
            <a:xfrm>
              <a:off x="4963739" y="2282868"/>
              <a:ext cx="10993" cy="10613"/>
            </a:xfrm>
            <a:custGeom>
              <a:rect b="b" l="l" r="r" t="t"/>
              <a:pathLst>
                <a:path extrusionOk="0" h="335" w="347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64"/>
            <p:cNvSpPr/>
            <p:nvPr/>
          </p:nvSpPr>
          <p:spPr>
            <a:xfrm>
              <a:off x="5098791" y="2310778"/>
              <a:ext cx="10201" cy="10233"/>
            </a:xfrm>
            <a:custGeom>
              <a:rect b="b" l="l" r="r" t="t"/>
              <a:pathLst>
                <a:path extrusionOk="0" h="323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64"/>
            <p:cNvSpPr/>
            <p:nvPr/>
          </p:nvSpPr>
          <p:spPr>
            <a:xfrm>
              <a:off x="4963739" y="2310778"/>
              <a:ext cx="10233" cy="10233"/>
            </a:xfrm>
            <a:custGeom>
              <a:rect b="b" l="l" r="r" t="t"/>
              <a:pathLst>
                <a:path extrusionOk="0" h="323" w="323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08" name="Google Shape;11308;p64"/>
          <p:cNvSpPr/>
          <p:nvPr/>
        </p:nvSpPr>
        <p:spPr>
          <a:xfrm>
            <a:off x="872362" y="1513044"/>
            <a:ext cx="325164" cy="347783"/>
          </a:xfrm>
          <a:custGeom>
            <a:rect b="b" l="l" r="r" t="t"/>
            <a:pathLst>
              <a:path extrusionOk="0" h="10978" w="10264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09" name="Google Shape;11309;p64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1310" name="Google Shape;11310;p64"/>
            <p:cNvSpPr/>
            <p:nvPr/>
          </p:nvSpPr>
          <p:spPr>
            <a:xfrm>
              <a:off x="1850039" y="1513044"/>
              <a:ext cx="159604" cy="347783"/>
            </a:xfrm>
            <a:custGeom>
              <a:rect b="b" l="l" r="r" t="t"/>
              <a:pathLst>
                <a:path extrusionOk="0" h="10978" w="5038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64"/>
            <p:cNvSpPr/>
            <p:nvPr/>
          </p:nvSpPr>
          <p:spPr>
            <a:xfrm>
              <a:off x="1887009" y="1702332"/>
              <a:ext cx="53222" cy="48375"/>
            </a:xfrm>
            <a:custGeom>
              <a:rect b="b" l="l" r="r" t="t"/>
              <a:pathLst>
                <a:path extrusionOk="0" h="1527" w="168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64"/>
            <p:cNvSpPr/>
            <p:nvPr/>
          </p:nvSpPr>
          <p:spPr>
            <a:xfrm>
              <a:off x="1943970" y="1686745"/>
              <a:ext cx="28702" cy="63962"/>
            </a:xfrm>
            <a:custGeom>
              <a:rect b="b" l="l" r="r" t="t"/>
              <a:pathLst>
                <a:path extrusionOk="0" h="2019" w="906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64"/>
            <p:cNvSpPr/>
            <p:nvPr/>
          </p:nvSpPr>
          <p:spPr>
            <a:xfrm>
              <a:off x="2029221" y="1707306"/>
              <a:ext cx="62631" cy="10201"/>
            </a:xfrm>
            <a:custGeom>
              <a:rect b="b" l="l" r="r" t="t"/>
              <a:pathLst>
                <a:path extrusionOk="0" h="322" w="1977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64"/>
            <p:cNvSpPr/>
            <p:nvPr/>
          </p:nvSpPr>
          <p:spPr>
            <a:xfrm>
              <a:off x="2029221" y="1758311"/>
              <a:ext cx="47552" cy="46696"/>
            </a:xfrm>
            <a:custGeom>
              <a:rect b="b" l="l" r="r" t="t"/>
              <a:pathLst>
                <a:path extrusionOk="0" h="1474" w="1501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64"/>
            <p:cNvSpPr/>
            <p:nvPr/>
          </p:nvSpPr>
          <p:spPr>
            <a:xfrm>
              <a:off x="2029221" y="1615339"/>
              <a:ext cx="47552" cy="46728"/>
            </a:xfrm>
            <a:custGeom>
              <a:rect b="b" l="l" r="r" t="t"/>
              <a:pathLst>
                <a:path extrusionOk="0" h="1475" w="1501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64"/>
            <p:cNvSpPr/>
            <p:nvPr/>
          </p:nvSpPr>
          <p:spPr>
            <a:xfrm>
              <a:off x="1767449" y="1703504"/>
              <a:ext cx="63012" cy="10233"/>
            </a:xfrm>
            <a:custGeom>
              <a:rect b="b" l="l" r="r" t="t"/>
              <a:pathLst>
                <a:path extrusionOk="0" h="323" w="1989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64"/>
            <p:cNvSpPr/>
            <p:nvPr/>
          </p:nvSpPr>
          <p:spPr>
            <a:xfrm>
              <a:off x="1783289" y="1615719"/>
              <a:ext cx="47552" cy="46728"/>
            </a:xfrm>
            <a:custGeom>
              <a:rect b="b" l="l" r="r" t="t"/>
              <a:pathLst>
                <a:path extrusionOk="0" h="1475" w="1501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64"/>
            <p:cNvSpPr/>
            <p:nvPr/>
          </p:nvSpPr>
          <p:spPr>
            <a:xfrm>
              <a:off x="1783289" y="1758311"/>
              <a:ext cx="47552" cy="46696"/>
            </a:xfrm>
            <a:custGeom>
              <a:rect b="b" l="l" r="r" t="t"/>
              <a:pathLst>
                <a:path extrusionOk="0" h="1474" w="1501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9" name="Google Shape;11319;p64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1320" name="Google Shape;11320;p64"/>
            <p:cNvSpPr/>
            <p:nvPr/>
          </p:nvSpPr>
          <p:spPr>
            <a:xfrm>
              <a:off x="4177695" y="1512727"/>
              <a:ext cx="143732" cy="153109"/>
            </a:xfrm>
            <a:custGeom>
              <a:rect b="b" l="l" r="r" t="t"/>
              <a:pathLst>
                <a:path extrusionOk="0" h="4833" w="4537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64"/>
            <p:cNvSpPr/>
            <p:nvPr/>
          </p:nvSpPr>
          <p:spPr>
            <a:xfrm>
              <a:off x="4214666" y="1543583"/>
              <a:ext cx="77711" cy="77363"/>
            </a:xfrm>
            <a:custGeom>
              <a:rect b="b" l="l" r="r" t="t"/>
              <a:pathLst>
                <a:path extrusionOk="0" h="2442" w="2453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64"/>
            <p:cNvSpPr/>
            <p:nvPr/>
          </p:nvSpPr>
          <p:spPr>
            <a:xfrm>
              <a:off x="4007193" y="1541334"/>
              <a:ext cx="320633" cy="319493"/>
            </a:xfrm>
            <a:custGeom>
              <a:rect b="b" l="l" r="r" t="t"/>
              <a:pathLst>
                <a:path extrusionOk="0" h="10085" w="10121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64"/>
            <p:cNvSpPr/>
            <p:nvPr/>
          </p:nvSpPr>
          <p:spPr>
            <a:xfrm>
              <a:off x="4064914" y="1665805"/>
              <a:ext cx="101123" cy="40012"/>
            </a:xfrm>
            <a:custGeom>
              <a:rect b="b" l="l" r="r" t="t"/>
              <a:pathLst>
                <a:path extrusionOk="0" h="1263" w="3192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64"/>
            <p:cNvSpPr/>
            <p:nvPr/>
          </p:nvSpPr>
          <p:spPr>
            <a:xfrm>
              <a:off x="4162235" y="1749155"/>
              <a:ext cx="101851" cy="60382"/>
            </a:xfrm>
            <a:custGeom>
              <a:rect b="b" l="l" r="r" t="t"/>
              <a:pathLst>
                <a:path extrusionOk="0" h="1906" w="3215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5" name="Google Shape;11325;p64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1326" name="Google Shape;11326;p64"/>
            <p:cNvSpPr/>
            <p:nvPr/>
          </p:nvSpPr>
          <p:spPr>
            <a:xfrm>
              <a:off x="3530425" y="1508747"/>
              <a:ext cx="316765" cy="344594"/>
            </a:xfrm>
            <a:custGeom>
              <a:rect b="b" l="l" r="r" t="t"/>
              <a:pathLst>
                <a:path extrusionOk="0" h="8538" w="7848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64"/>
            <p:cNvSpPr/>
            <p:nvPr/>
          </p:nvSpPr>
          <p:spPr>
            <a:xfrm>
              <a:off x="3870185" y="1675515"/>
              <a:ext cx="28415" cy="11099"/>
            </a:xfrm>
            <a:custGeom>
              <a:rect b="b" l="l" r="r" t="t"/>
              <a:pathLst>
                <a:path extrusionOk="0" h="275" w="704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64"/>
            <p:cNvSpPr/>
            <p:nvPr/>
          </p:nvSpPr>
          <p:spPr>
            <a:xfrm>
              <a:off x="3846170" y="1610293"/>
              <a:ext cx="25993" cy="22965"/>
            </a:xfrm>
            <a:custGeom>
              <a:rect b="b" l="l" r="r" t="t"/>
              <a:pathLst>
                <a:path extrusionOk="0" h="569" w="644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64"/>
            <p:cNvSpPr/>
            <p:nvPr/>
          </p:nvSpPr>
          <p:spPr>
            <a:xfrm>
              <a:off x="3847623" y="1728508"/>
              <a:ext cx="24540" cy="23086"/>
            </a:xfrm>
            <a:custGeom>
              <a:rect b="b" l="l" r="r" t="t"/>
              <a:pathLst>
                <a:path extrusionOk="0" h="572" w="608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30" name="Google Shape;11330;p64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331" name="Google Shape;11331;p64"/>
            <p:cNvSpPr/>
            <p:nvPr/>
          </p:nvSpPr>
          <p:spPr>
            <a:xfrm>
              <a:off x="3127598" y="1513234"/>
              <a:ext cx="289714" cy="347593"/>
            </a:xfrm>
            <a:custGeom>
              <a:rect b="b" l="l" r="r" t="t"/>
              <a:pathLst>
                <a:path extrusionOk="0" h="10972" w="9145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64"/>
            <p:cNvSpPr/>
            <p:nvPr/>
          </p:nvSpPr>
          <p:spPr>
            <a:xfrm>
              <a:off x="3254698" y="1788375"/>
              <a:ext cx="121493" cy="10233"/>
            </a:xfrm>
            <a:custGeom>
              <a:rect b="b" l="l" r="r" t="t"/>
              <a:pathLst>
                <a:path extrusionOk="0" h="323" w="3835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64"/>
            <p:cNvSpPr/>
            <p:nvPr/>
          </p:nvSpPr>
          <p:spPr>
            <a:xfrm>
              <a:off x="3185668" y="1638275"/>
              <a:ext cx="172783" cy="29051"/>
            </a:xfrm>
            <a:custGeom>
              <a:rect b="b" l="l" r="r" t="t"/>
              <a:pathLst>
                <a:path extrusionOk="0" h="917" w="5454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64"/>
            <p:cNvSpPr/>
            <p:nvPr/>
          </p:nvSpPr>
          <p:spPr>
            <a:xfrm>
              <a:off x="3186428" y="1681645"/>
              <a:ext cx="172022" cy="10581"/>
            </a:xfrm>
            <a:custGeom>
              <a:rect b="b" l="l" r="r" t="t"/>
              <a:pathLst>
                <a:path extrusionOk="0" h="334" w="543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64"/>
            <p:cNvSpPr/>
            <p:nvPr/>
          </p:nvSpPr>
          <p:spPr>
            <a:xfrm>
              <a:off x="3186428" y="1707306"/>
              <a:ext cx="172022" cy="10201"/>
            </a:xfrm>
            <a:custGeom>
              <a:rect b="b" l="l" r="r" t="t"/>
              <a:pathLst>
                <a:path extrusionOk="0" h="322" w="543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36" name="Google Shape;11336;p64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337" name="Google Shape;11337;p64"/>
            <p:cNvSpPr/>
            <p:nvPr/>
          </p:nvSpPr>
          <p:spPr>
            <a:xfrm>
              <a:off x="2662884" y="1513044"/>
              <a:ext cx="260663" cy="348543"/>
            </a:xfrm>
            <a:custGeom>
              <a:rect b="b" l="l" r="r" t="t"/>
              <a:pathLst>
                <a:path extrusionOk="0" h="11002" w="8228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64"/>
            <p:cNvSpPr/>
            <p:nvPr/>
          </p:nvSpPr>
          <p:spPr>
            <a:xfrm>
              <a:off x="2663264" y="1513044"/>
              <a:ext cx="165243" cy="282554"/>
            </a:xfrm>
            <a:custGeom>
              <a:rect b="b" l="l" r="r" t="t"/>
              <a:pathLst>
                <a:path extrusionOk="0" h="8919" w="5216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64"/>
            <p:cNvSpPr/>
            <p:nvPr/>
          </p:nvSpPr>
          <p:spPr>
            <a:xfrm>
              <a:off x="2717596" y="1747634"/>
              <a:ext cx="152412" cy="10613"/>
            </a:xfrm>
            <a:custGeom>
              <a:rect b="b" l="l" r="r" t="t"/>
              <a:pathLst>
                <a:path extrusionOk="0" h="335" w="4811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64"/>
            <p:cNvSpPr/>
            <p:nvPr/>
          </p:nvSpPr>
          <p:spPr>
            <a:xfrm>
              <a:off x="2788876" y="1809886"/>
              <a:ext cx="81132" cy="10581"/>
            </a:xfrm>
            <a:custGeom>
              <a:rect b="b" l="l" r="r" t="t"/>
              <a:pathLst>
                <a:path extrusionOk="0" h="334" w="2561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64"/>
            <p:cNvSpPr/>
            <p:nvPr/>
          </p:nvSpPr>
          <p:spPr>
            <a:xfrm>
              <a:off x="2717596" y="1722385"/>
              <a:ext cx="152412" cy="10201"/>
            </a:xfrm>
            <a:custGeom>
              <a:rect b="b" l="l" r="r" t="t"/>
              <a:pathLst>
                <a:path extrusionOk="0" h="322" w="481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64"/>
            <p:cNvSpPr/>
            <p:nvPr/>
          </p:nvSpPr>
          <p:spPr>
            <a:xfrm>
              <a:off x="2717596" y="1696344"/>
              <a:ext cx="152412" cy="10613"/>
            </a:xfrm>
            <a:custGeom>
              <a:rect b="b" l="l" r="r" t="t"/>
              <a:pathLst>
                <a:path extrusionOk="0" h="335" w="4811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64"/>
            <p:cNvSpPr/>
            <p:nvPr/>
          </p:nvSpPr>
          <p:spPr>
            <a:xfrm>
              <a:off x="2717596" y="1670335"/>
              <a:ext cx="152412" cy="10581"/>
            </a:xfrm>
            <a:custGeom>
              <a:rect b="b" l="l" r="r" t="t"/>
              <a:pathLst>
                <a:path extrusionOk="0" h="334" w="4811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64"/>
            <p:cNvSpPr/>
            <p:nvPr/>
          </p:nvSpPr>
          <p:spPr>
            <a:xfrm>
              <a:off x="2778326" y="1594145"/>
              <a:ext cx="31332" cy="61111"/>
            </a:xfrm>
            <a:custGeom>
              <a:rect b="b" l="l" r="r" t="t"/>
              <a:pathLst>
                <a:path extrusionOk="0" h="1929" w="989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64"/>
            <p:cNvSpPr/>
            <p:nvPr/>
          </p:nvSpPr>
          <p:spPr>
            <a:xfrm>
              <a:off x="2782476" y="1575263"/>
              <a:ext cx="16220" cy="15872"/>
            </a:xfrm>
            <a:custGeom>
              <a:rect b="b" l="l" r="r" t="t"/>
              <a:pathLst>
                <a:path extrusionOk="0" h="501" w="512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64"/>
            <p:cNvSpPr/>
            <p:nvPr/>
          </p:nvSpPr>
          <p:spPr>
            <a:xfrm>
              <a:off x="2943537" y="1513044"/>
              <a:ext cx="42261" cy="347783"/>
            </a:xfrm>
            <a:custGeom>
              <a:rect b="b" l="l" r="r" t="t"/>
              <a:pathLst>
                <a:path extrusionOk="0" h="10978" w="1334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7" name="Google Shape;11347;p64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348" name="Google Shape;11348;p64"/>
            <p:cNvSpPr/>
            <p:nvPr/>
          </p:nvSpPr>
          <p:spPr>
            <a:xfrm>
              <a:off x="2278162" y="1715226"/>
              <a:ext cx="95452" cy="10581"/>
            </a:xfrm>
            <a:custGeom>
              <a:rect b="b" l="l" r="r" t="t"/>
              <a:pathLst>
                <a:path extrusionOk="0" h="334" w="3013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64"/>
            <p:cNvSpPr/>
            <p:nvPr/>
          </p:nvSpPr>
          <p:spPr>
            <a:xfrm>
              <a:off x="2278162" y="1734455"/>
              <a:ext cx="95452" cy="10581"/>
            </a:xfrm>
            <a:custGeom>
              <a:rect b="b" l="l" r="r" t="t"/>
              <a:pathLst>
                <a:path extrusionOk="0" h="334" w="3013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64"/>
            <p:cNvSpPr/>
            <p:nvPr/>
          </p:nvSpPr>
          <p:spPr>
            <a:xfrm>
              <a:off x="2278162" y="1754446"/>
              <a:ext cx="95452" cy="10201"/>
            </a:xfrm>
            <a:custGeom>
              <a:rect b="b" l="l" r="r" t="t"/>
              <a:pathLst>
                <a:path extrusionOk="0" h="322" w="3013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64"/>
            <p:cNvSpPr/>
            <p:nvPr/>
          </p:nvSpPr>
          <p:spPr>
            <a:xfrm>
              <a:off x="2278162" y="1773675"/>
              <a:ext cx="95452" cy="10581"/>
            </a:xfrm>
            <a:custGeom>
              <a:rect b="b" l="l" r="r" t="t"/>
              <a:pathLst>
                <a:path extrusionOk="0" h="334" w="3013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64"/>
            <p:cNvSpPr/>
            <p:nvPr/>
          </p:nvSpPr>
          <p:spPr>
            <a:xfrm>
              <a:off x="2232511" y="1512759"/>
              <a:ext cx="299534" cy="348068"/>
            </a:xfrm>
            <a:custGeom>
              <a:rect b="b" l="l" r="r" t="t"/>
              <a:pathLst>
                <a:path extrusionOk="0" h="10987" w="9455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64"/>
            <p:cNvSpPr/>
            <p:nvPr/>
          </p:nvSpPr>
          <p:spPr>
            <a:xfrm>
              <a:off x="2422623" y="1574883"/>
              <a:ext cx="10201" cy="11373"/>
            </a:xfrm>
            <a:custGeom>
              <a:rect b="b" l="l" r="r" t="t"/>
              <a:pathLst>
                <a:path extrusionOk="0" h="359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64"/>
            <p:cNvSpPr/>
            <p:nvPr/>
          </p:nvSpPr>
          <p:spPr>
            <a:xfrm>
              <a:off x="2442613" y="1574883"/>
              <a:ext cx="10581" cy="11373"/>
            </a:xfrm>
            <a:custGeom>
              <a:rect b="b" l="l" r="r" t="t"/>
              <a:pathLst>
                <a:path extrusionOk="0" h="359" w="334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64"/>
            <p:cNvSpPr/>
            <p:nvPr/>
          </p:nvSpPr>
          <p:spPr>
            <a:xfrm>
              <a:off x="2462983" y="1574883"/>
              <a:ext cx="10581" cy="11373"/>
            </a:xfrm>
            <a:custGeom>
              <a:rect b="b" l="l" r="r" t="t"/>
              <a:pathLst>
                <a:path extrusionOk="0" h="359" w="334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64"/>
            <p:cNvSpPr/>
            <p:nvPr/>
          </p:nvSpPr>
          <p:spPr>
            <a:xfrm>
              <a:off x="2482974" y="1574883"/>
              <a:ext cx="10201" cy="11373"/>
            </a:xfrm>
            <a:custGeom>
              <a:rect b="b" l="l" r="r" t="t"/>
              <a:pathLst>
                <a:path extrusionOk="0" h="359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64"/>
            <p:cNvSpPr/>
            <p:nvPr/>
          </p:nvSpPr>
          <p:spPr>
            <a:xfrm>
              <a:off x="2312852" y="1654495"/>
              <a:ext cx="26073" cy="49041"/>
            </a:xfrm>
            <a:custGeom>
              <a:rect b="b" l="l" r="r" t="t"/>
              <a:pathLst>
                <a:path extrusionOk="0" h="1548" w="823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64"/>
            <p:cNvSpPr/>
            <p:nvPr/>
          </p:nvSpPr>
          <p:spPr>
            <a:xfrm>
              <a:off x="2316242" y="1637135"/>
              <a:ext cx="14383" cy="13971"/>
            </a:xfrm>
            <a:custGeom>
              <a:rect b="b" l="l" r="r" t="t"/>
              <a:pathLst>
                <a:path extrusionOk="0" h="441" w="454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9" name="Google Shape;11359;p64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360" name="Google Shape;11360;p64"/>
            <p:cNvSpPr/>
            <p:nvPr/>
          </p:nvSpPr>
          <p:spPr>
            <a:xfrm>
              <a:off x="1473237" y="1513361"/>
              <a:ext cx="159952" cy="169076"/>
            </a:xfrm>
            <a:custGeom>
              <a:rect b="b" l="l" r="r" t="t"/>
              <a:pathLst>
                <a:path extrusionOk="0" h="5337" w="5049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64"/>
            <p:cNvSpPr/>
            <p:nvPr/>
          </p:nvSpPr>
          <p:spPr>
            <a:xfrm>
              <a:off x="1331406" y="1579033"/>
              <a:ext cx="152412" cy="282934"/>
            </a:xfrm>
            <a:custGeom>
              <a:rect b="b" l="l" r="r" t="t"/>
              <a:pathLst>
                <a:path extrusionOk="0" h="8931" w="4811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64"/>
            <p:cNvSpPr/>
            <p:nvPr/>
          </p:nvSpPr>
          <p:spPr>
            <a:xfrm>
              <a:off x="1373667" y="1686935"/>
              <a:ext cx="66401" cy="10581"/>
            </a:xfrm>
            <a:custGeom>
              <a:rect b="b" l="l" r="r" t="t"/>
              <a:pathLst>
                <a:path extrusionOk="0" h="334" w="2096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64"/>
            <p:cNvSpPr/>
            <p:nvPr/>
          </p:nvSpPr>
          <p:spPr>
            <a:xfrm>
              <a:off x="1518508" y="1536044"/>
              <a:ext cx="72452" cy="112812"/>
            </a:xfrm>
            <a:custGeom>
              <a:rect b="b" l="l" r="r" t="t"/>
              <a:pathLst>
                <a:path extrusionOk="0" h="3561" w="2287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64" name="Google Shape;11364;p64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365" name="Google Shape;11365;p64"/>
            <p:cNvSpPr/>
            <p:nvPr/>
          </p:nvSpPr>
          <p:spPr>
            <a:xfrm>
              <a:off x="7245745" y="1613375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64"/>
            <p:cNvSpPr/>
            <p:nvPr/>
          </p:nvSpPr>
          <p:spPr>
            <a:xfrm>
              <a:off x="7313635" y="1613375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64"/>
            <p:cNvSpPr/>
            <p:nvPr/>
          </p:nvSpPr>
          <p:spPr>
            <a:xfrm>
              <a:off x="7262345" y="1653070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64"/>
            <p:cNvSpPr/>
            <p:nvPr/>
          </p:nvSpPr>
          <p:spPr>
            <a:xfrm>
              <a:off x="7144274" y="1500214"/>
              <a:ext cx="282174" cy="355735"/>
            </a:xfrm>
            <a:custGeom>
              <a:rect b="b" l="l" r="r" t="t"/>
              <a:pathLst>
                <a:path extrusionOk="0" h="11229" w="8907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64"/>
            <p:cNvSpPr/>
            <p:nvPr/>
          </p:nvSpPr>
          <p:spPr>
            <a:xfrm>
              <a:off x="7239726" y="1594081"/>
              <a:ext cx="22651" cy="12165"/>
            </a:xfrm>
            <a:custGeom>
              <a:rect b="b" l="l" r="r" t="t"/>
              <a:pathLst>
                <a:path extrusionOk="0" h="384" w="715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64"/>
            <p:cNvSpPr/>
            <p:nvPr/>
          </p:nvSpPr>
          <p:spPr>
            <a:xfrm>
              <a:off x="7307616" y="1594462"/>
              <a:ext cx="22651" cy="12514"/>
            </a:xfrm>
            <a:custGeom>
              <a:rect b="b" l="l" r="r" t="t"/>
              <a:pathLst>
                <a:path extrusionOk="0" h="395" w="715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1" name="Google Shape;11371;p64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372" name="Google Shape;11372;p64"/>
            <p:cNvSpPr/>
            <p:nvPr/>
          </p:nvSpPr>
          <p:spPr>
            <a:xfrm>
              <a:off x="6685262" y="1500214"/>
              <a:ext cx="289682" cy="354594"/>
            </a:xfrm>
            <a:custGeom>
              <a:rect b="b" l="l" r="r" t="t"/>
              <a:pathLst>
                <a:path extrusionOk="0" h="11193" w="9144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64"/>
            <p:cNvSpPr/>
            <p:nvPr/>
          </p:nvSpPr>
          <p:spPr>
            <a:xfrm>
              <a:off x="6792372" y="1655984"/>
              <a:ext cx="76222" cy="38143"/>
            </a:xfrm>
            <a:custGeom>
              <a:rect b="b" l="l" r="r" t="t"/>
              <a:pathLst>
                <a:path extrusionOk="0" h="1204" w="2406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64"/>
            <p:cNvSpPr/>
            <p:nvPr/>
          </p:nvSpPr>
          <p:spPr>
            <a:xfrm>
              <a:off x="6785593" y="1622815"/>
              <a:ext cx="21891" cy="1058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64"/>
            <p:cNvSpPr/>
            <p:nvPr/>
          </p:nvSpPr>
          <p:spPr>
            <a:xfrm>
              <a:off x="6852723" y="1622815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6" name="Google Shape;11376;p64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377" name="Google Shape;11377;p64"/>
            <p:cNvSpPr/>
            <p:nvPr/>
          </p:nvSpPr>
          <p:spPr>
            <a:xfrm>
              <a:off x="6325789" y="1605835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64"/>
            <p:cNvSpPr/>
            <p:nvPr/>
          </p:nvSpPr>
          <p:spPr>
            <a:xfrm>
              <a:off x="6387280" y="1605835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64"/>
            <p:cNvSpPr/>
            <p:nvPr/>
          </p:nvSpPr>
          <p:spPr>
            <a:xfrm>
              <a:off x="6345779" y="1650725"/>
              <a:ext cx="32472" cy="10201"/>
            </a:xfrm>
            <a:custGeom>
              <a:rect b="b" l="l" r="r" t="t"/>
              <a:pathLst>
                <a:path extrusionOk="0" h="322" w="1025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64"/>
            <p:cNvSpPr/>
            <p:nvPr/>
          </p:nvSpPr>
          <p:spPr>
            <a:xfrm>
              <a:off x="6200938" y="1500594"/>
              <a:ext cx="322154" cy="355355"/>
            </a:xfrm>
            <a:custGeom>
              <a:rect b="b" l="l" r="r" t="t"/>
              <a:pathLst>
                <a:path extrusionOk="0" h="11217" w="10169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64"/>
            <p:cNvSpPr/>
            <p:nvPr/>
          </p:nvSpPr>
          <p:spPr>
            <a:xfrm>
              <a:off x="6312199" y="1800445"/>
              <a:ext cx="99253" cy="54743"/>
            </a:xfrm>
            <a:custGeom>
              <a:rect b="b" l="l" r="r" t="t"/>
              <a:pathLst>
                <a:path extrusionOk="0" h="1728" w="3133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2" name="Google Shape;11382;p64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383" name="Google Shape;11383;p64"/>
            <p:cNvSpPr/>
            <p:nvPr/>
          </p:nvSpPr>
          <p:spPr>
            <a:xfrm>
              <a:off x="5432603" y="1667040"/>
              <a:ext cx="45651" cy="16157"/>
            </a:xfrm>
            <a:custGeom>
              <a:rect b="b" l="l" r="r" t="t"/>
              <a:pathLst>
                <a:path extrusionOk="0" h="510" w="1441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64"/>
            <p:cNvSpPr/>
            <p:nvPr/>
          </p:nvSpPr>
          <p:spPr>
            <a:xfrm>
              <a:off x="5416763" y="1628074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64"/>
            <p:cNvSpPr/>
            <p:nvPr/>
          </p:nvSpPr>
          <p:spPr>
            <a:xfrm>
              <a:off x="5483893" y="1628074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64"/>
            <p:cNvSpPr/>
            <p:nvPr/>
          </p:nvSpPr>
          <p:spPr>
            <a:xfrm>
              <a:off x="5411093" y="1611474"/>
              <a:ext cx="21923" cy="10613"/>
            </a:xfrm>
            <a:custGeom>
              <a:rect b="b" l="l" r="r" t="t"/>
              <a:pathLst>
                <a:path extrusionOk="0" h="335" w="692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64"/>
            <p:cNvSpPr/>
            <p:nvPr/>
          </p:nvSpPr>
          <p:spPr>
            <a:xfrm>
              <a:off x="5478254" y="1611474"/>
              <a:ext cx="21511" cy="10613"/>
            </a:xfrm>
            <a:custGeom>
              <a:rect b="b" l="l" r="r" t="t"/>
              <a:pathLst>
                <a:path extrusionOk="0" h="335" w="679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64"/>
            <p:cNvSpPr/>
            <p:nvPr/>
          </p:nvSpPr>
          <p:spPr>
            <a:xfrm>
              <a:off x="5289631" y="1500214"/>
              <a:ext cx="332355" cy="354974"/>
            </a:xfrm>
            <a:custGeom>
              <a:rect b="b" l="l" r="r" t="t"/>
              <a:pathLst>
                <a:path extrusionOk="0" h="11205" w="10491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9" name="Google Shape;11389;p64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390" name="Google Shape;11390;p64"/>
            <p:cNvSpPr/>
            <p:nvPr/>
          </p:nvSpPr>
          <p:spPr>
            <a:xfrm>
              <a:off x="5871276" y="1611474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64"/>
            <p:cNvSpPr/>
            <p:nvPr/>
          </p:nvSpPr>
          <p:spPr>
            <a:xfrm>
              <a:off x="5938406" y="1611474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64"/>
            <p:cNvSpPr/>
            <p:nvPr/>
          </p:nvSpPr>
          <p:spPr>
            <a:xfrm>
              <a:off x="5887116" y="1650820"/>
              <a:ext cx="45683" cy="15777"/>
            </a:xfrm>
            <a:custGeom>
              <a:rect b="b" l="l" r="r" t="t"/>
              <a:pathLst>
                <a:path extrusionOk="0" h="498" w="1442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64"/>
            <p:cNvSpPr/>
            <p:nvPr/>
          </p:nvSpPr>
          <p:spPr>
            <a:xfrm>
              <a:off x="5748295" y="1499833"/>
              <a:ext cx="323294" cy="355355"/>
            </a:xfrm>
            <a:custGeom>
              <a:rect b="b" l="l" r="r" t="t"/>
              <a:pathLst>
                <a:path extrusionOk="0" h="11217" w="10205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64"/>
            <p:cNvSpPr/>
            <p:nvPr/>
          </p:nvSpPr>
          <p:spPr>
            <a:xfrm>
              <a:off x="5865225" y="1594842"/>
              <a:ext cx="22683" cy="12894"/>
            </a:xfrm>
            <a:custGeom>
              <a:rect b="b" l="l" r="r" t="t"/>
              <a:pathLst>
                <a:path extrusionOk="0" h="407" w="716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64"/>
            <p:cNvSpPr/>
            <p:nvPr/>
          </p:nvSpPr>
          <p:spPr>
            <a:xfrm>
              <a:off x="5931627" y="1594462"/>
              <a:ext cx="23412" cy="12894"/>
            </a:xfrm>
            <a:custGeom>
              <a:rect b="b" l="l" r="r" t="t"/>
              <a:pathLst>
                <a:path extrusionOk="0" h="407" w="739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64"/>
            <p:cNvSpPr/>
            <p:nvPr/>
          </p:nvSpPr>
          <p:spPr>
            <a:xfrm>
              <a:off x="5993846" y="1778586"/>
              <a:ext cx="10613" cy="77363"/>
            </a:xfrm>
            <a:custGeom>
              <a:rect b="b" l="l" r="r" t="t"/>
              <a:pathLst>
                <a:path extrusionOk="0" h="2442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7" name="Google Shape;11397;p64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398" name="Google Shape;11398;p64"/>
            <p:cNvSpPr/>
            <p:nvPr/>
          </p:nvSpPr>
          <p:spPr>
            <a:xfrm>
              <a:off x="8147611" y="1622815"/>
              <a:ext cx="10581" cy="16220"/>
            </a:xfrm>
            <a:custGeom>
              <a:rect b="b" l="l" r="r" t="t"/>
              <a:pathLst>
                <a:path extrusionOk="0" h="512" w="334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64"/>
            <p:cNvSpPr/>
            <p:nvPr/>
          </p:nvSpPr>
          <p:spPr>
            <a:xfrm>
              <a:off x="8214741" y="1622815"/>
              <a:ext cx="10233" cy="16220"/>
            </a:xfrm>
            <a:custGeom>
              <a:rect b="b" l="l" r="r" t="t"/>
              <a:pathLst>
                <a:path extrusionOk="0" h="512" w="323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64"/>
            <p:cNvSpPr/>
            <p:nvPr/>
          </p:nvSpPr>
          <p:spPr>
            <a:xfrm>
              <a:off x="8163451" y="1661370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64"/>
            <p:cNvSpPr/>
            <p:nvPr/>
          </p:nvSpPr>
          <p:spPr>
            <a:xfrm>
              <a:off x="8047661" y="1501037"/>
              <a:ext cx="278404" cy="355260"/>
            </a:xfrm>
            <a:custGeom>
              <a:rect b="b" l="l" r="r" t="t"/>
              <a:pathLst>
                <a:path extrusionOk="0" h="11214" w="8788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2" name="Google Shape;11402;p64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403" name="Google Shape;11403;p64"/>
            <p:cNvSpPr/>
            <p:nvPr/>
          </p:nvSpPr>
          <p:spPr>
            <a:xfrm>
              <a:off x="4997700" y="1611854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64"/>
            <p:cNvSpPr/>
            <p:nvPr/>
          </p:nvSpPr>
          <p:spPr>
            <a:xfrm>
              <a:off x="5064830" y="1611854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64"/>
            <p:cNvSpPr/>
            <p:nvPr/>
          </p:nvSpPr>
          <p:spPr>
            <a:xfrm>
              <a:off x="5013160" y="1650820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64"/>
            <p:cNvSpPr/>
            <p:nvPr/>
          </p:nvSpPr>
          <p:spPr>
            <a:xfrm>
              <a:off x="4903389" y="1500214"/>
              <a:ext cx="267854" cy="355735"/>
            </a:xfrm>
            <a:custGeom>
              <a:rect b="b" l="l" r="r" t="t"/>
              <a:pathLst>
                <a:path extrusionOk="0" h="11229" w="8455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64"/>
            <p:cNvSpPr/>
            <p:nvPr/>
          </p:nvSpPr>
          <p:spPr>
            <a:xfrm>
              <a:off x="5031281" y="1828007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8" name="Google Shape;11408;p64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409" name="Google Shape;11409;p64"/>
            <p:cNvSpPr/>
            <p:nvPr/>
          </p:nvSpPr>
          <p:spPr>
            <a:xfrm>
              <a:off x="7707069" y="1628454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64"/>
            <p:cNvSpPr/>
            <p:nvPr/>
          </p:nvSpPr>
          <p:spPr>
            <a:xfrm>
              <a:off x="7773439" y="1628454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64"/>
            <p:cNvSpPr/>
            <p:nvPr/>
          </p:nvSpPr>
          <p:spPr>
            <a:xfrm>
              <a:off x="7613518" y="1501354"/>
              <a:ext cx="264433" cy="353074"/>
            </a:xfrm>
            <a:custGeom>
              <a:rect b="b" l="l" r="r" t="t"/>
              <a:pathLst>
                <a:path extrusionOk="0" h="11145" w="8347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64"/>
            <p:cNvSpPr/>
            <p:nvPr/>
          </p:nvSpPr>
          <p:spPr>
            <a:xfrm>
              <a:off x="7701778" y="1611474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64"/>
            <p:cNvSpPr/>
            <p:nvPr/>
          </p:nvSpPr>
          <p:spPr>
            <a:xfrm>
              <a:off x="7768148" y="1611474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64"/>
            <p:cNvSpPr/>
            <p:nvPr/>
          </p:nvSpPr>
          <p:spPr>
            <a:xfrm>
              <a:off x="7715337" y="1659025"/>
              <a:ext cx="60382" cy="32820"/>
            </a:xfrm>
            <a:custGeom>
              <a:rect b="b" l="l" r="r" t="t"/>
              <a:pathLst>
                <a:path extrusionOk="0" h="1036" w="1906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8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29"/>
          <p:cNvPicPr preferRelativeResize="0"/>
          <p:nvPr/>
        </p:nvPicPr>
        <p:blipFill rotWithShape="1">
          <a:blip r:embed="rId3">
            <a:alphaModFix/>
          </a:blip>
          <a:srcRect b="0" l="21606" r="19375" t="0"/>
          <a:stretch/>
        </p:blipFill>
        <p:spPr>
          <a:xfrm>
            <a:off x="4591048" y="0"/>
            <a:ext cx="4552951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Google Shape;160;p29"/>
          <p:cNvSpPr txBox="1"/>
          <p:nvPr>
            <p:ph idx="1" type="subTitle"/>
          </p:nvPr>
        </p:nvSpPr>
        <p:spPr>
          <a:xfrm>
            <a:off x="1164575" y="2068475"/>
            <a:ext cx="2874000" cy="173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161" name="Google Shape;161;p29"/>
          <p:cNvSpPr txBox="1"/>
          <p:nvPr>
            <p:ph type="ctrTitle"/>
          </p:nvPr>
        </p:nvSpPr>
        <p:spPr>
          <a:xfrm>
            <a:off x="1164575" y="1402075"/>
            <a:ext cx="2969400" cy="735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Us</a:t>
            </a:r>
            <a:endParaRPr/>
          </a:p>
        </p:txBody>
      </p:sp>
      <p:cxnSp>
        <p:nvCxnSpPr>
          <p:cNvPr id="162" name="Google Shape;162;p29"/>
          <p:cNvCxnSpPr/>
          <p:nvPr/>
        </p:nvCxnSpPr>
        <p:spPr>
          <a:xfrm>
            <a:off x="1257300" y="3805825"/>
            <a:ext cx="24576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418" name="Shape 1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9" name="Google Shape;11419;p65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0" name="Google Shape;11420;p65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21" name="Google Shape;11421;p65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422" name="Google Shape;11422;p65"/>
            <p:cNvSpPr/>
            <p:nvPr/>
          </p:nvSpPr>
          <p:spPr>
            <a:xfrm>
              <a:off x="2032389" y="1667206"/>
              <a:ext cx="66313" cy="60684"/>
            </a:xfrm>
            <a:custGeom>
              <a:rect b="b" l="l" r="r" t="t"/>
              <a:pathLst>
                <a:path extrusionOk="0" h="1908" w="2085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65"/>
            <p:cNvSpPr/>
            <p:nvPr/>
          </p:nvSpPr>
          <p:spPr>
            <a:xfrm>
              <a:off x="1971419" y="1747609"/>
              <a:ext cx="12531" cy="11513"/>
            </a:xfrm>
            <a:custGeom>
              <a:rect b="b" l="l" r="r" t="t"/>
              <a:pathLst>
                <a:path extrusionOk="0" h="362" w="394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65"/>
            <p:cNvSpPr/>
            <p:nvPr/>
          </p:nvSpPr>
          <p:spPr>
            <a:xfrm>
              <a:off x="2032008" y="1776202"/>
              <a:ext cx="62910" cy="61702"/>
            </a:xfrm>
            <a:custGeom>
              <a:rect b="b" l="l" r="r" t="t"/>
              <a:pathLst>
                <a:path extrusionOk="0" h="1940" w="1978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65"/>
            <p:cNvSpPr/>
            <p:nvPr/>
          </p:nvSpPr>
          <p:spPr>
            <a:xfrm>
              <a:off x="1976349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65"/>
            <p:cNvSpPr/>
            <p:nvPr/>
          </p:nvSpPr>
          <p:spPr>
            <a:xfrm>
              <a:off x="2016487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65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65"/>
            <p:cNvSpPr/>
            <p:nvPr/>
          </p:nvSpPr>
          <p:spPr>
            <a:xfrm>
              <a:off x="1976349" y="173053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65"/>
            <p:cNvSpPr/>
            <p:nvPr/>
          </p:nvSpPr>
          <p:spPr>
            <a:xfrm>
              <a:off x="1976349" y="1730530"/>
              <a:ext cx="413" cy="32"/>
            </a:xfrm>
            <a:custGeom>
              <a:rect b="b" l="l" r="r" t="t"/>
              <a:pathLst>
                <a:path extrusionOk="0" h="1" w="13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65"/>
            <p:cNvSpPr/>
            <p:nvPr/>
          </p:nvSpPr>
          <p:spPr>
            <a:xfrm>
              <a:off x="1976349" y="173053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65"/>
            <p:cNvSpPr/>
            <p:nvPr/>
          </p:nvSpPr>
          <p:spPr>
            <a:xfrm>
              <a:off x="1757085" y="1500675"/>
              <a:ext cx="371069" cy="359396"/>
            </a:xfrm>
            <a:custGeom>
              <a:rect b="b" l="l" r="r" t="t"/>
              <a:pathLst>
                <a:path extrusionOk="0" h="11300" w="11667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65"/>
            <p:cNvSpPr/>
            <p:nvPr/>
          </p:nvSpPr>
          <p:spPr>
            <a:xfrm>
              <a:off x="1976349" y="1775216"/>
              <a:ext cx="413" cy="32"/>
            </a:xfrm>
            <a:custGeom>
              <a:rect b="b" l="l" r="r" t="t"/>
              <a:pathLst>
                <a:path extrusionOk="0" h="1" w="13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65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65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65"/>
            <p:cNvSpPr/>
            <p:nvPr/>
          </p:nvSpPr>
          <p:spPr>
            <a:xfrm>
              <a:off x="2016868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65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65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65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65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65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65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65"/>
            <p:cNvSpPr/>
            <p:nvPr/>
          </p:nvSpPr>
          <p:spPr>
            <a:xfrm>
              <a:off x="2016487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65"/>
            <p:cNvSpPr/>
            <p:nvPr/>
          </p:nvSpPr>
          <p:spPr>
            <a:xfrm>
              <a:off x="2016487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65"/>
            <p:cNvSpPr/>
            <p:nvPr/>
          </p:nvSpPr>
          <p:spPr>
            <a:xfrm>
              <a:off x="2016868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65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65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65"/>
            <p:cNvSpPr/>
            <p:nvPr/>
          </p:nvSpPr>
          <p:spPr>
            <a:xfrm>
              <a:off x="1812744" y="1556302"/>
              <a:ext cx="77668" cy="72929"/>
            </a:xfrm>
            <a:custGeom>
              <a:rect b="b" l="l" r="r" t="t"/>
              <a:pathLst>
                <a:path extrusionOk="0" h="2293" w="2442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65"/>
            <p:cNvSpPr/>
            <p:nvPr/>
          </p:nvSpPr>
          <p:spPr>
            <a:xfrm>
              <a:off x="1759375" y="1695671"/>
              <a:ext cx="99613" cy="158707"/>
            </a:xfrm>
            <a:custGeom>
              <a:rect b="b" l="l" r="r" t="t"/>
              <a:pathLst>
                <a:path extrusionOk="0" h="4990" w="313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65"/>
            <p:cNvSpPr/>
            <p:nvPr/>
          </p:nvSpPr>
          <p:spPr>
            <a:xfrm>
              <a:off x="1794965" y="1747195"/>
              <a:ext cx="38261" cy="10623"/>
            </a:xfrm>
            <a:custGeom>
              <a:rect b="b" l="l" r="r" t="t"/>
              <a:pathLst>
                <a:path extrusionOk="0" h="334" w="1203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65"/>
            <p:cNvSpPr/>
            <p:nvPr/>
          </p:nvSpPr>
          <p:spPr>
            <a:xfrm>
              <a:off x="1839269" y="1747195"/>
              <a:ext cx="37912" cy="10623"/>
            </a:xfrm>
            <a:custGeom>
              <a:rect b="b" l="l" r="r" t="t"/>
              <a:pathLst>
                <a:path extrusionOk="0" h="334" w="1192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1" name="Google Shape;11451;p65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452" name="Google Shape;11452;p65"/>
            <p:cNvSpPr/>
            <p:nvPr/>
          </p:nvSpPr>
          <p:spPr>
            <a:xfrm>
              <a:off x="2774209" y="2181525"/>
              <a:ext cx="115166" cy="147353"/>
            </a:xfrm>
            <a:custGeom>
              <a:rect b="b" l="l" r="r" t="t"/>
              <a:pathLst>
                <a:path extrusionOk="0" h="4633" w="3621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65"/>
            <p:cNvSpPr/>
            <p:nvPr/>
          </p:nvSpPr>
          <p:spPr>
            <a:xfrm>
              <a:off x="2774591" y="1954691"/>
              <a:ext cx="116311" cy="255649"/>
            </a:xfrm>
            <a:custGeom>
              <a:rect b="b" l="l" r="r" t="t"/>
              <a:pathLst>
                <a:path extrusionOk="0" h="8038" w="3657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4" name="Google Shape;11454;p65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455" name="Google Shape;11455;p65"/>
            <p:cNvSpPr/>
            <p:nvPr/>
          </p:nvSpPr>
          <p:spPr>
            <a:xfrm>
              <a:off x="4017816" y="1499912"/>
              <a:ext cx="314710" cy="359397"/>
            </a:xfrm>
            <a:custGeom>
              <a:rect b="b" l="l" r="r" t="t"/>
              <a:pathLst>
                <a:path extrusionOk="0" h="11300" w="9895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65"/>
            <p:cNvSpPr/>
            <p:nvPr/>
          </p:nvSpPr>
          <p:spPr>
            <a:xfrm>
              <a:off x="4017435" y="1522302"/>
              <a:ext cx="121591" cy="207114"/>
            </a:xfrm>
            <a:custGeom>
              <a:rect b="b" l="l" r="r" t="t"/>
              <a:pathLst>
                <a:path extrusionOk="0" h="6512" w="3823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7" name="Google Shape;11457;p65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458" name="Google Shape;11458;p65"/>
            <p:cNvSpPr/>
            <p:nvPr/>
          </p:nvSpPr>
          <p:spPr>
            <a:xfrm>
              <a:off x="4123441" y="2104652"/>
              <a:ext cx="214366" cy="179158"/>
            </a:xfrm>
            <a:custGeom>
              <a:rect b="b" l="l" r="r" t="t"/>
              <a:pathLst>
                <a:path extrusionOk="0" h="5633" w="674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65"/>
            <p:cNvSpPr/>
            <p:nvPr/>
          </p:nvSpPr>
          <p:spPr>
            <a:xfrm>
              <a:off x="3963652" y="1999759"/>
              <a:ext cx="374154" cy="283669"/>
            </a:xfrm>
            <a:custGeom>
              <a:rect b="b" l="l" r="r" t="t"/>
              <a:pathLst>
                <a:path extrusionOk="0" h="8919" w="11764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65"/>
            <p:cNvSpPr/>
            <p:nvPr/>
          </p:nvSpPr>
          <p:spPr>
            <a:xfrm>
              <a:off x="4069309" y="2061874"/>
              <a:ext cx="234435" cy="182911"/>
            </a:xfrm>
            <a:custGeom>
              <a:rect b="b" l="l" r="r" t="t"/>
              <a:pathLst>
                <a:path extrusionOk="0" h="5751" w="7371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1" name="Google Shape;11461;p65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462" name="Google Shape;11462;p65"/>
            <p:cNvSpPr/>
            <p:nvPr/>
          </p:nvSpPr>
          <p:spPr>
            <a:xfrm>
              <a:off x="1777536" y="2178503"/>
              <a:ext cx="376444" cy="90135"/>
            </a:xfrm>
            <a:custGeom>
              <a:rect b="b" l="l" r="r" t="t"/>
              <a:pathLst>
                <a:path extrusionOk="0" h="2834" w="11836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65"/>
            <p:cNvSpPr/>
            <p:nvPr/>
          </p:nvSpPr>
          <p:spPr>
            <a:xfrm>
              <a:off x="1859338" y="2014866"/>
              <a:ext cx="107565" cy="167072"/>
            </a:xfrm>
            <a:custGeom>
              <a:rect b="b" l="l" r="r" t="t"/>
              <a:pathLst>
                <a:path extrusionOk="0" h="5253" w="3382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65"/>
            <p:cNvSpPr/>
            <p:nvPr/>
          </p:nvSpPr>
          <p:spPr>
            <a:xfrm>
              <a:off x="1777536" y="2036335"/>
              <a:ext cx="71243" cy="169457"/>
            </a:xfrm>
            <a:custGeom>
              <a:rect b="b" l="l" r="r" t="t"/>
              <a:pathLst>
                <a:path extrusionOk="0" h="5328" w="224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65"/>
            <p:cNvSpPr/>
            <p:nvPr/>
          </p:nvSpPr>
          <p:spPr>
            <a:xfrm>
              <a:off x="1817197" y="2078794"/>
              <a:ext cx="85714" cy="54291"/>
            </a:xfrm>
            <a:custGeom>
              <a:rect b="b" l="l" r="r" t="t"/>
              <a:pathLst>
                <a:path extrusionOk="0" h="1707" w="2695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65"/>
            <p:cNvSpPr/>
            <p:nvPr/>
          </p:nvSpPr>
          <p:spPr>
            <a:xfrm>
              <a:off x="1826007" y="2113716"/>
              <a:ext cx="88641" cy="56867"/>
            </a:xfrm>
            <a:custGeom>
              <a:rect b="b" l="l" r="r" t="t"/>
              <a:pathLst>
                <a:path extrusionOk="0" h="1788" w="2787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7" name="Google Shape;11467;p65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468" name="Google Shape;11468;p65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65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65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65"/>
            <p:cNvSpPr/>
            <p:nvPr/>
          </p:nvSpPr>
          <p:spPr>
            <a:xfrm>
              <a:off x="1480286" y="2212566"/>
              <a:ext cx="413" cy="32"/>
            </a:xfrm>
            <a:custGeom>
              <a:rect b="b" l="l" r="r" t="t"/>
              <a:pathLst>
                <a:path extrusionOk="0" h="1" w="13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65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65"/>
            <p:cNvSpPr/>
            <p:nvPr/>
          </p:nvSpPr>
          <p:spPr>
            <a:xfrm>
              <a:off x="1460599" y="2082993"/>
              <a:ext cx="223430" cy="142232"/>
            </a:xfrm>
            <a:custGeom>
              <a:rect b="b" l="l" r="r" t="t"/>
              <a:pathLst>
                <a:path extrusionOk="0" h="4472" w="7025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65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65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65"/>
            <p:cNvSpPr/>
            <p:nvPr/>
          </p:nvSpPr>
          <p:spPr>
            <a:xfrm>
              <a:off x="1397339" y="218343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65"/>
            <p:cNvSpPr/>
            <p:nvPr/>
          </p:nvSpPr>
          <p:spPr>
            <a:xfrm>
              <a:off x="1309875" y="2057326"/>
              <a:ext cx="132945" cy="169680"/>
            </a:xfrm>
            <a:custGeom>
              <a:rect b="b" l="l" r="r" t="t"/>
              <a:pathLst>
                <a:path extrusionOk="0" h="5335" w="418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65"/>
            <p:cNvSpPr/>
            <p:nvPr/>
          </p:nvSpPr>
          <p:spPr>
            <a:xfrm>
              <a:off x="1460599" y="2057326"/>
              <a:ext cx="25380" cy="101140"/>
            </a:xfrm>
            <a:custGeom>
              <a:rect b="b" l="l" r="r" t="t"/>
              <a:pathLst>
                <a:path extrusionOk="0" h="3180" w="798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79" name="Google Shape;11479;p65"/>
          <p:cNvSpPr/>
          <p:nvPr/>
        </p:nvSpPr>
        <p:spPr>
          <a:xfrm>
            <a:off x="862283" y="2076250"/>
            <a:ext cx="374536" cy="130305"/>
          </a:xfrm>
          <a:custGeom>
            <a:rect b="b" l="l" r="r" t="t"/>
            <a:pathLst>
              <a:path extrusionOk="0" h="4097" w="11776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80" name="Google Shape;11480;p65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481" name="Google Shape;11481;p65"/>
            <p:cNvSpPr/>
            <p:nvPr/>
          </p:nvSpPr>
          <p:spPr>
            <a:xfrm>
              <a:off x="2347450" y="1954564"/>
              <a:ext cx="89022" cy="261819"/>
            </a:xfrm>
            <a:custGeom>
              <a:rect b="b" l="l" r="r" t="t"/>
              <a:pathLst>
                <a:path extrusionOk="0" h="8232" w="2799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65"/>
            <p:cNvSpPr/>
            <p:nvPr/>
          </p:nvSpPr>
          <p:spPr>
            <a:xfrm>
              <a:off x="2362970" y="1994352"/>
              <a:ext cx="98118" cy="333380"/>
            </a:xfrm>
            <a:custGeom>
              <a:rect b="b" l="l" r="r" t="t"/>
              <a:pathLst>
                <a:path extrusionOk="0" h="10482" w="3085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83" name="Google Shape;11483;p65"/>
          <p:cNvSpPr/>
          <p:nvPr/>
        </p:nvSpPr>
        <p:spPr>
          <a:xfrm>
            <a:off x="861520" y="1586835"/>
            <a:ext cx="360160" cy="184628"/>
          </a:xfrm>
          <a:custGeom>
            <a:rect b="b" l="l" r="r" t="t"/>
            <a:pathLst>
              <a:path extrusionOk="0" h="5805" w="11324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84" name="Google Shape;11484;p65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485" name="Google Shape;11485;p65"/>
            <p:cNvSpPr/>
            <p:nvPr/>
          </p:nvSpPr>
          <p:spPr>
            <a:xfrm>
              <a:off x="3385024" y="1775979"/>
              <a:ext cx="55341" cy="71211"/>
            </a:xfrm>
            <a:custGeom>
              <a:rect b="b" l="l" r="r" t="t"/>
              <a:pathLst>
                <a:path extrusionOk="0" h="2239" w="174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65"/>
            <p:cNvSpPr/>
            <p:nvPr/>
          </p:nvSpPr>
          <p:spPr>
            <a:xfrm>
              <a:off x="3347176" y="1535501"/>
              <a:ext cx="93189" cy="61765"/>
            </a:xfrm>
            <a:custGeom>
              <a:rect b="b" l="l" r="r" t="t"/>
              <a:pathLst>
                <a:path extrusionOk="0" h="1942" w="293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65"/>
            <p:cNvSpPr/>
            <p:nvPr/>
          </p:nvSpPr>
          <p:spPr>
            <a:xfrm>
              <a:off x="3110102" y="1580728"/>
              <a:ext cx="330613" cy="277530"/>
            </a:xfrm>
            <a:custGeom>
              <a:rect b="b" l="l" r="r" t="t"/>
              <a:pathLst>
                <a:path extrusionOk="0" h="8726" w="10395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65"/>
            <p:cNvSpPr/>
            <p:nvPr/>
          </p:nvSpPr>
          <p:spPr>
            <a:xfrm>
              <a:off x="3139267" y="1504428"/>
              <a:ext cx="77668" cy="78113"/>
            </a:xfrm>
            <a:custGeom>
              <a:rect b="b" l="l" r="r" t="t"/>
              <a:pathLst>
                <a:path extrusionOk="0" h="2456" w="2442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65"/>
            <p:cNvSpPr/>
            <p:nvPr/>
          </p:nvSpPr>
          <p:spPr>
            <a:xfrm>
              <a:off x="3226381" y="1499880"/>
              <a:ext cx="116279" cy="82661"/>
            </a:xfrm>
            <a:custGeom>
              <a:rect b="b" l="l" r="r" t="t"/>
              <a:pathLst>
                <a:path extrusionOk="0" h="2599" w="3656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65"/>
            <p:cNvSpPr/>
            <p:nvPr/>
          </p:nvSpPr>
          <p:spPr>
            <a:xfrm>
              <a:off x="3179786" y="1775216"/>
              <a:ext cx="86764" cy="46594"/>
            </a:xfrm>
            <a:custGeom>
              <a:rect b="b" l="l" r="r" t="t"/>
              <a:pathLst>
                <a:path extrusionOk="0" h="1465" w="2728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65"/>
            <p:cNvSpPr/>
            <p:nvPr/>
          </p:nvSpPr>
          <p:spPr>
            <a:xfrm>
              <a:off x="3154024" y="1712337"/>
              <a:ext cx="15203" cy="109473"/>
            </a:xfrm>
            <a:custGeom>
              <a:rect b="b" l="l" r="r" t="t"/>
              <a:pathLst>
                <a:path extrusionOk="0" h="3442" w="478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92" name="Google Shape;11492;p65"/>
          <p:cNvSpPr/>
          <p:nvPr/>
        </p:nvSpPr>
        <p:spPr>
          <a:xfrm>
            <a:off x="3196834" y="1954214"/>
            <a:ext cx="118537" cy="373518"/>
          </a:xfrm>
          <a:custGeom>
            <a:rect b="b" l="l" r="r" t="t"/>
            <a:pathLst>
              <a:path extrusionOk="0" h="11744" w="3727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93" name="Google Shape;11493;p65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494" name="Google Shape;11494;p65"/>
            <p:cNvSpPr/>
            <p:nvPr/>
          </p:nvSpPr>
          <p:spPr>
            <a:xfrm>
              <a:off x="3531200" y="1999759"/>
              <a:ext cx="373772" cy="283669"/>
            </a:xfrm>
            <a:custGeom>
              <a:rect b="b" l="l" r="r" t="t"/>
              <a:pathLst>
                <a:path extrusionOk="0" h="8919" w="11752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65"/>
            <p:cNvSpPr/>
            <p:nvPr/>
          </p:nvSpPr>
          <p:spPr>
            <a:xfrm>
              <a:off x="3690638" y="2104652"/>
              <a:ext cx="214334" cy="179158"/>
            </a:xfrm>
            <a:custGeom>
              <a:rect b="b" l="l" r="r" t="t"/>
              <a:pathLst>
                <a:path extrusionOk="0" h="5633" w="6739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65"/>
            <p:cNvSpPr/>
            <p:nvPr/>
          </p:nvSpPr>
          <p:spPr>
            <a:xfrm>
              <a:off x="3631163" y="2148193"/>
              <a:ext cx="259433" cy="84856"/>
            </a:xfrm>
            <a:custGeom>
              <a:rect b="b" l="l" r="r" t="t"/>
              <a:pathLst>
                <a:path extrusionOk="0" h="2668" w="8157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65"/>
            <p:cNvSpPr/>
            <p:nvPr/>
          </p:nvSpPr>
          <p:spPr>
            <a:xfrm>
              <a:off x="3639496" y="2058089"/>
              <a:ext cx="206414" cy="73120"/>
            </a:xfrm>
            <a:custGeom>
              <a:rect b="b" l="l" r="r" t="t"/>
              <a:pathLst>
                <a:path extrusionOk="0" h="2299" w="649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8" name="Google Shape;11498;p65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499" name="Google Shape;11499;p65"/>
            <p:cNvSpPr/>
            <p:nvPr/>
          </p:nvSpPr>
          <p:spPr>
            <a:xfrm>
              <a:off x="2944239" y="1581714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65"/>
            <p:cNvSpPr/>
            <p:nvPr/>
          </p:nvSpPr>
          <p:spPr>
            <a:xfrm>
              <a:off x="2667058" y="1500293"/>
              <a:ext cx="330231" cy="359015"/>
            </a:xfrm>
            <a:custGeom>
              <a:rect b="b" l="l" r="r" t="t"/>
              <a:pathLst>
                <a:path extrusionOk="0" h="11288" w="10383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65"/>
            <p:cNvSpPr/>
            <p:nvPr/>
          </p:nvSpPr>
          <p:spPr>
            <a:xfrm>
              <a:off x="2925696" y="156314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65"/>
            <p:cNvSpPr/>
            <p:nvPr/>
          </p:nvSpPr>
          <p:spPr>
            <a:xfrm>
              <a:off x="2953717" y="159456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65"/>
            <p:cNvSpPr/>
            <p:nvPr/>
          </p:nvSpPr>
          <p:spPr>
            <a:xfrm>
              <a:off x="2953717" y="1594182"/>
              <a:ext cx="32" cy="413"/>
            </a:xfrm>
            <a:custGeom>
              <a:rect b="b" l="l" r="r" t="t"/>
              <a:pathLst>
                <a:path extrusionOk="0" h="13" w="1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65"/>
            <p:cNvSpPr/>
            <p:nvPr/>
          </p:nvSpPr>
          <p:spPr>
            <a:xfrm>
              <a:off x="2925696" y="156314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65"/>
            <p:cNvSpPr/>
            <p:nvPr/>
          </p:nvSpPr>
          <p:spPr>
            <a:xfrm>
              <a:off x="2925696" y="156314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65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65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65"/>
            <p:cNvSpPr/>
            <p:nvPr/>
          </p:nvSpPr>
          <p:spPr>
            <a:xfrm>
              <a:off x="2923788" y="157640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65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65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65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65"/>
            <p:cNvSpPr/>
            <p:nvPr/>
          </p:nvSpPr>
          <p:spPr>
            <a:xfrm>
              <a:off x="2923438" y="1576784"/>
              <a:ext cx="0" cy="32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65"/>
            <p:cNvSpPr/>
            <p:nvPr/>
          </p:nvSpPr>
          <p:spPr>
            <a:xfrm>
              <a:off x="2792783" y="1631298"/>
              <a:ext cx="87877" cy="101140"/>
            </a:xfrm>
            <a:custGeom>
              <a:rect b="b" l="l" r="r" t="t"/>
              <a:pathLst>
                <a:path extrusionOk="0" h="3180" w="2763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65"/>
            <p:cNvSpPr/>
            <p:nvPr/>
          </p:nvSpPr>
          <p:spPr>
            <a:xfrm>
              <a:off x="2715147" y="1631298"/>
              <a:ext cx="66695" cy="122735"/>
            </a:xfrm>
            <a:custGeom>
              <a:rect b="b" l="l" r="r" t="t"/>
              <a:pathLst>
                <a:path extrusionOk="0" h="3859" w="2097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65"/>
            <p:cNvSpPr/>
            <p:nvPr/>
          </p:nvSpPr>
          <p:spPr>
            <a:xfrm>
              <a:off x="2715911" y="1707789"/>
              <a:ext cx="166277" cy="93570"/>
            </a:xfrm>
            <a:custGeom>
              <a:rect b="b" l="l" r="r" t="t"/>
              <a:pathLst>
                <a:path extrusionOk="0" h="2942" w="5228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65"/>
            <p:cNvSpPr/>
            <p:nvPr/>
          </p:nvSpPr>
          <p:spPr>
            <a:xfrm>
              <a:off x="2799589" y="1654706"/>
              <a:ext cx="61384" cy="62974"/>
            </a:xfrm>
            <a:custGeom>
              <a:rect b="b" l="l" r="r" t="t"/>
              <a:pathLst>
                <a:path extrusionOk="0" h="1980" w="193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7" name="Google Shape;11517;p65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518" name="Google Shape;11518;p65"/>
            <p:cNvSpPr/>
            <p:nvPr/>
          </p:nvSpPr>
          <p:spPr>
            <a:xfrm>
              <a:off x="3567553" y="1502933"/>
              <a:ext cx="263218" cy="356757"/>
            </a:xfrm>
            <a:custGeom>
              <a:rect b="b" l="l" r="r" t="t"/>
              <a:pathLst>
                <a:path extrusionOk="0" h="11217" w="8276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65"/>
            <p:cNvSpPr/>
            <p:nvPr/>
          </p:nvSpPr>
          <p:spPr>
            <a:xfrm>
              <a:off x="3638001" y="1499912"/>
              <a:ext cx="249574" cy="142773"/>
            </a:xfrm>
            <a:custGeom>
              <a:rect b="b" l="l" r="r" t="t"/>
              <a:pathLst>
                <a:path extrusionOk="0" h="4489" w="7847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65"/>
            <p:cNvSpPr/>
            <p:nvPr/>
          </p:nvSpPr>
          <p:spPr>
            <a:xfrm>
              <a:off x="3641786" y="1594563"/>
              <a:ext cx="141659" cy="10273"/>
            </a:xfrm>
            <a:custGeom>
              <a:rect b="b" l="l" r="r" t="t"/>
              <a:pathLst>
                <a:path extrusionOk="0" h="323" w="4454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65"/>
            <p:cNvSpPr/>
            <p:nvPr/>
          </p:nvSpPr>
          <p:spPr>
            <a:xfrm>
              <a:off x="3641786" y="1638136"/>
              <a:ext cx="141659" cy="10241"/>
            </a:xfrm>
            <a:custGeom>
              <a:rect b="b" l="l" r="r" t="t"/>
              <a:pathLst>
                <a:path extrusionOk="0" h="322" w="445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65"/>
            <p:cNvSpPr/>
            <p:nvPr/>
          </p:nvSpPr>
          <p:spPr>
            <a:xfrm>
              <a:off x="3641786" y="1682059"/>
              <a:ext cx="141659" cy="10623"/>
            </a:xfrm>
            <a:custGeom>
              <a:rect b="b" l="l" r="r" t="t"/>
              <a:pathLst>
                <a:path extrusionOk="0" h="334" w="445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65"/>
            <p:cNvSpPr/>
            <p:nvPr/>
          </p:nvSpPr>
          <p:spPr>
            <a:xfrm>
              <a:off x="3641786" y="1725600"/>
              <a:ext cx="141659" cy="10623"/>
            </a:xfrm>
            <a:custGeom>
              <a:rect b="b" l="l" r="r" t="t"/>
              <a:pathLst>
                <a:path extrusionOk="0" h="334" w="445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4" name="Google Shape;11524;p65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525" name="Google Shape;11525;p65"/>
            <p:cNvSpPr/>
            <p:nvPr/>
          </p:nvSpPr>
          <p:spPr>
            <a:xfrm>
              <a:off x="1309875" y="1499912"/>
              <a:ext cx="133708" cy="204665"/>
            </a:xfrm>
            <a:custGeom>
              <a:rect b="b" l="l" r="r" t="t"/>
              <a:pathLst>
                <a:path extrusionOk="0" h="6435" w="4204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65"/>
            <p:cNvSpPr/>
            <p:nvPr/>
          </p:nvSpPr>
          <p:spPr>
            <a:xfrm>
              <a:off x="1454524" y="1499912"/>
              <a:ext cx="213602" cy="123467"/>
            </a:xfrm>
            <a:custGeom>
              <a:rect b="b" l="l" r="r" t="t"/>
              <a:pathLst>
                <a:path extrusionOk="0" h="3882" w="671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65"/>
            <p:cNvSpPr/>
            <p:nvPr/>
          </p:nvSpPr>
          <p:spPr>
            <a:xfrm>
              <a:off x="1322756" y="1634701"/>
              <a:ext cx="346134" cy="223844"/>
            </a:xfrm>
            <a:custGeom>
              <a:rect b="b" l="l" r="r" t="t"/>
              <a:pathLst>
                <a:path extrusionOk="0" h="7038" w="10883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65"/>
            <p:cNvSpPr/>
            <p:nvPr/>
          </p:nvSpPr>
          <p:spPr>
            <a:xfrm>
              <a:off x="1331852" y="1519217"/>
              <a:ext cx="191243" cy="140514"/>
            </a:xfrm>
            <a:custGeom>
              <a:rect b="b" l="l" r="r" t="t"/>
              <a:pathLst>
                <a:path extrusionOk="0" h="4418" w="6013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65"/>
            <p:cNvSpPr/>
            <p:nvPr/>
          </p:nvSpPr>
          <p:spPr>
            <a:xfrm>
              <a:off x="1331852" y="1519217"/>
              <a:ext cx="315442" cy="190512"/>
            </a:xfrm>
            <a:custGeom>
              <a:rect b="b" l="l" r="r" t="t"/>
              <a:pathLst>
                <a:path extrusionOk="0" h="5990" w="9918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65"/>
            <p:cNvSpPr/>
            <p:nvPr/>
          </p:nvSpPr>
          <p:spPr>
            <a:xfrm>
              <a:off x="1587056" y="1669178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65"/>
            <p:cNvSpPr/>
            <p:nvPr/>
          </p:nvSpPr>
          <p:spPr>
            <a:xfrm>
              <a:off x="1471190" y="1538523"/>
              <a:ext cx="160965" cy="141278"/>
            </a:xfrm>
            <a:custGeom>
              <a:rect b="b" l="l" r="r" t="t"/>
              <a:pathLst>
                <a:path extrusionOk="0" h="4442" w="5061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65"/>
            <p:cNvSpPr/>
            <p:nvPr/>
          </p:nvSpPr>
          <p:spPr>
            <a:xfrm>
              <a:off x="1354943" y="1540049"/>
              <a:ext cx="124230" cy="148847"/>
            </a:xfrm>
            <a:custGeom>
              <a:rect b="b" l="l" r="r" t="t"/>
              <a:pathLst>
                <a:path extrusionOk="0" h="4680" w="3906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65"/>
            <p:cNvSpPr/>
            <p:nvPr/>
          </p:nvSpPr>
          <p:spPr>
            <a:xfrm>
              <a:off x="1399629" y="1581714"/>
              <a:ext cx="37148" cy="52669"/>
            </a:xfrm>
            <a:custGeom>
              <a:rect b="b" l="l" r="r" t="t"/>
              <a:pathLst>
                <a:path extrusionOk="0" h="1656" w="1168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4" name="Google Shape;11534;p65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535" name="Google Shape;11535;p65"/>
            <p:cNvSpPr/>
            <p:nvPr/>
          </p:nvSpPr>
          <p:spPr>
            <a:xfrm>
              <a:off x="2353906" y="1635560"/>
              <a:ext cx="65518" cy="82121"/>
            </a:xfrm>
            <a:custGeom>
              <a:rect b="b" l="l" r="r" t="t"/>
              <a:pathLst>
                <a:path extrusionOk="0" h="2582" w="206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65"/>
            <p:cNvSpPr/>
            <p:nvPr/>
          </p:nvSpPr>
          <p:spPr>
            <a:xfrm>
              <a:off x="2219466" y="1500293"/>
              <a:ext cx="330613" cy="359015"/>
            </a:xfrm>
            <a:custGeom>
              <a:rect b="b" l="l" r="r" t="t"/>
              <a:pathLst>
                <a:path extrusionOk="0" h="11288" w="10395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7" name="Google Shape;11537;p65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538" name="Google Shape;11538;p65"/>
            <p:cNvSpPr/>
            <p:nvPr/>
          </p:nvSpPr>
          <p:spPr>
            <a:xfrm>
              <a:off x="5430658" y="1574494"/>
              <a:ext cx="25031" cy="10655"/>
            </a:xfrm>
            <a:custGeom>
              <a:rect b="b" l="l" r="r" t="t"/>
              <a:pathLst>
                <a:path extrusionOk="0" h="335" w="787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65"/>
            <p:cNvSpPr/>
            <p:nvPr/>
          </p:nvSpPr>
          <p:spPr>
            <a:xfrm>
              <a:off x="5447706" y="1613137"/>
              <a:ext cx="39025" cy="38643"/>
            </a:xfrm>
            <a:custGeom>
              <a:rect b="b" l="l" r="r" t="t"/>
              <a:pathLst>
                <a:path extrusionOk="0" h="1215" w="1227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65"/>
            <p:cNvSpPr/>
            <p:nvPr/>
          </p:nvSpPr>
          <p:spPr>
            <a:xfrm>
              <a:off x="5343544" y="1509358"/>
              <a:ext cx="244676" cy="351095"/>
            </a:xfrm>
            <a:custGeom>
              <a:rect b="b" l="l" r="r" t="t"/>
              <a:pathLst>
                <a:path extrusionOk="0" h="11039" w="7693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1" name="Google Shape;11541;p65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542" name="Google Shape;11542;p65"/>
            <p:cNvSpPr/>
            <p:nvPr/>
          </p:nvSpPr>
          <p:spPr>
            <a:xfrm>
              <a:off x="4935709" y="1576784"/>
              <a:ext cx="30724" cy="30692"/>
            </a:xfrm>
            <a:custGeom>
              <a:rect b="b" l="l" r="r" t="t"/>
              <a:pathLst>
                <a:path extrusionOk="0" h="965" w="966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65"/>
            <p:cNvSpPr/>
            <p:nvPr/>
          </p:nvSpPr>
          <p:spPr>
            <a:xfrm>
              <a:off x="5043655" y="1597235"/>
              <a:ext cx="30692" cy="31073"/>
            </a:xfrm>
            <a:custGeom>
              <a:rect b="b" l="l" r="r" t="t"/>
              <a:pathLst>
                <a:path extrusionOk="0" h="977" w="965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65"/>
            <p:cNvSpPr/>
            <p:nvPr/>
          </p:nvSpPr>
          <p:spPr>
            <a:xfrm>
              <a:off x="4993657" y="1538046"/>
              <a:ext cx="36003" cy="26271"/>
            </a:xfrm>
            <a:custGeom>
              <a:rect b="b" l="l" r="r" t="t"/>
              <a:pathLst>
                <a:path extrusionOk="0" h="826" w="1132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65"/>
            <p:cNvSpPr/>
            <p:nvPr/>
          </p:nvSpPr>
          <p:spPr>
            <a:xfrm>
              <a:off x="4931924" y="1693795"/>
              <a:ext cx="146589" cy="104161"/>
            </a:xfrm>
            <a:custGeom>
              <a:rect b="b" l="l" r="r" t="t"/>
              <a:pathLst>
                <a:path extrusionOk="0" h="3275" w="4609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65"/>
            <p:cNvSpPr/>
            <p:nvPr/>
          </p:nvSpPr>
          <p:spPr>
            <a:xfrm>
              <a:off x="4882340" y="1509358"/>
              <a:ext cx="246171" cy="351095"/>
            </a:xfrm>
            <a:custGeom>
              <a:rect b="b" l="l" r="r" t="t"/>
              <a:pathLst>
                <a:path extrusionOk="0" h="11039" w="774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7" name="Google Shape;11547;p65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548" name="Google Shape;11548;p65"/>
            <p:cNvSpPr/>
            <p:nvPr/>
          </p:nvSpPr>
          <p:spPr>
            <a:xfrm>
              <a:off x="6273204" y="1509008"/>
              <a:ext cx="236343" cy="351445"/>
            </a:xfrm>
            <a:custGeom>
              <a:rect b="b" l="l" r="r" t="t"/>
              <a:pathLst>
                <a:path extrusionOk="0" h="11050" w="7431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65"/>
            <p:cNvSpPr/>
            <p:nvPr/>
          </p:nvSpPr>
          <p:spPr>
            <a:xfrm>
              <a:off x="6330390" y="1703241"/>
              <a:ext cx="120064" cy="85237"/>
            </a:xfrm>
            <a:custGeom>
              <a:rect b="b" l="l" r="r" t="t"/>
              <a:pathLst>
                <a:path extrusionOk="0" h="2680" w="3775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50" name="Google Shape;11550;p65"/>
          <p:cNvSpPr/>
          <p:nvPr/>
        </p:nvSpPr>
        <p:spPr>
          <a:xfrm>
            <a:off x="5809710" y="1509739"/>
            <a:ext cx="243913" cy="351445"/>
          </a:xfrm>
          <a:custGeom>
            <a:rect b="b" l="l" r="r" t="t"/>
            <a:pathLst>
              <a:path extrusionOk="0" h="11050" w="7669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51" name="Google Shape;11551;p65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552" name="Google Shape;11552;p65"/>
            <p:cNvSpPr/>
            <p:nvPr/>
          </p:nvSpPr>
          <p:spPr>
            <a:xfrm>
              <a:off x="7219530" y="1508244"/>
              <a:ext cx="191625" cy="352209"/>
            </a:xfrm>
            <a:custGeom>
              <a:rect b="b" l="l" r="r" t="t"/>
              <a:pathLst>
                <a:path extrusionOk="0" h="11074" w="6025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65"/>
            <p:cNvSpPr/>
            <p:nvPr/>
          </p:nvSpPr>
          <p:spPr>
            <a:xfrm>
              <a:off x="7376679" y="1654039"/>
              <a:ext cx="795" cy="32"/>
            </a:xfrm>
            <a:custGeom>
              <a:rect b="b" l="l" r="r" t="t"/>
              <a:pathLst>
                <a:path extrusionOk="0" h="1" w="25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4" name="Google Shape;11554;p65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555" name="Google Shape;11555;p65"/>
            <p:cNvSpPr/>
            <p:nvPr/>
          </p:nvSpPr>
          <p:spPr>
            <a:xfrm>
              <a:off x="7733022" y="1737336"/>
              <a:ext cx="24267" cy="57599"/>
            </a:xfrm>
            <a:custGeom>
              <a:rect b="b" l="l" r="r" t="t"/>
              <a:pathLst>
                <a:path extrusionOk="0" h="1811" w="763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65"/>
            <p:cNvSpPr/>
            <p:nvPr/>
          </p:nvSpPr>
          <p:spPr>
            <a:xfrm>
              <a:off x="7796632" y="1737336"/>
              <a:ext cx="23504" cy="57599"/>
            </a:xfrm>
            <a:custGeom>
              <a:rect b="b" l="l" r="r" t="t"/>
              <a:pathLst>
                <a:path extrusionOk="0" h="1811" w="739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65"/>
            <p:cNvSpPr/>
            <p:nvPr/>
          </p:nvSpPr>
          <p:spPr>
            <a:xfrm>
              <a:off x="7757639" y="1792231"/>
              <a:ext cx="32" cy="795"/>
            </a:xfrm>
            <a:custGeom>
              <a:rect b="b" l="l" r="r" t="t"/>
              <a:pathLst>
                <a:path extrusionOk="0" h="25" w="1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65"/>
            <p:cNvSpPr/>
            <p:nvPr/>
          </p:nvSpPr>
          <p:spPr>
            <a:xfrm>
              <a:off x="7757639" y="1784280"/>
              <a:ext cx="39406" cy="76173"/>
            </a:xfrm>
            <a:custGeom>
              <a:rect b="b" l="l" r="r" t="t"/>
              <a:pathLst>
                <a:path extrusionOk="0" h="2395" w="1239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65"/>
            <p:cNvSpPr/>
            <p:nvPr/>
          </p:nvSpPr>
          <p:spPr>
            <a:xfrm>
              <a:off x="7805347" y="1642016"/>
              <a:ext cx="48884" cy="201771"/>
            </a:xfrm>
            <a:custGeom>
              <a:rect b="b" l="l" r="r" t="t"/>
              <a:pathLst>
                <a:path extrusionOk="0" h="6344" w="1537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65"/>
            <p:cNvSpPr/>
            <p:nvPr/>
          </p:nvSpPr>
          <p:spPr>
            <a:xfrm>
              <a:off x="7699309" y="1642239"/>
              <a:ext cx="48884" cy="202661"/>
            </a:xfrm>
            <a:custGeom>
              <a:rect b="b" l="l" r="r" t="t"/>
              <a:pathLst>
                <a:path extrusionOk="0" h="6372" w="1537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65"/>
            <p:cNvSpPr/>
            <p:nvPr/>
          </p:nvSpPr>
          <p:spPr>
            <a:xfrm>
              <a:off x="7743613" y="1508626"/>
              <a:ext cx="66313" cy="208673"/>
            </a:xfrm>
            <a:custGeom>
              <a:rect b="b" l="l" r="r" t="t"/>
              <a:pathLst>
                <a:path extrusionOk="0" h="6561" w="2085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2" name="Google Shape;11562;p65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563" name="Google Shape;11563;p65"/>
            <p:cNvSpPr/>
            <p:nvPr/>
          </p:nvSpPr>
          <p:spPr>
            <a:xfrm>
              <a:off x="8207871" y="1699838"/>
              <a:ext cx="61384" cy="61765"/>
            </a:xfrm>
            <a:custGeom>
              <a:rect b="b" l="l" r="r" t="t"/>
              <a:pathLst>
                <a:path extrusionOk="0" h="1942" w="193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65"/>
            <p:cNvSpPr/>
            <p:nvPr/>
          </p:nvSpPr>
          <p:spPr>
            <a:xfrm>
              <a:off x="8199919" y="1800564"/>
              <a:ext cx="77668" cy="29579"/>
            </a:xfrm>
            <a:custGeom>
              <a:rect b="b" l="l" r="r" t="t"/>
              <a:pathLst>
                <a:path extrusionOk="0" h="930" w="2442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65"/>
            <p:cNvSpPr/>
            <p:nvPr/>
          </p:nvSpPr>
          <p:spPr>
            <a:xfrm>
              <a:off x="8161690" y="1664598"/>
              <a:ext cx="153396" cy="195474"/>
            </a:xfrm>
            <a:custGeom>
              <a:rect b="b" l="l" r="r" t="t"/>
              <a:pathLst>
                <a:path extrusionOk="0" h="6146" w="4823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65"/>
            <p:cNvSpPr/>
            <p:nvPr/>
          </p:nvSpPr>
          <p:spPr>
            <a:xfrm>
              <a:off x="8201828" y="1509008"/>
              <a:ext cx="73851" cy="181034"/>
            </a:xfrm>
            <a:custGeom>
              <a:rect b="b" l="l" r="r" t="t"/>
              <a:pathLst>
                <a:path extrusionOk="0" h="5692" w="2322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7" name="Google Shape;11567;p65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568" name="Google Shape;11568;p65"/>
            <p:cNvSpPr/>
            <p:nvPr/>
          </p:nvSpPr>
          <p:spPr>
            <a:xfrm>
              <a:off x="6805238" y="1661227"/>
              <a:ext cx="10655" cy="10241"/>
            </a:xfrm>
            <a:custGeom>
              <a:rect b="b" l="l" r="r" t="t"/>
              <a:pathLst>
                <a:path extrusionOk="0" h="322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65"/>
            <p:cNvSpPr/>
            <p:nvPr/>
          </p:nvSpPr>
          <p:spPr>
            <a:xfrm>
              <a:off x="6804125" y="1706294"/>
              <a:ext cx="10623" cy="10241"/>
            </a:xfrm>
            <a:custGeom>
              <a:rect b="b" l="l" r="r" t="t"/>
              <a:pathLst>
                <a:path extrusionOk="0" h="322" w="334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65"/>
            <p:cNvSpPr/>
            <p:nvPr/>
          </p:nvSpPr>
          <p:spPr>
            <a:xfrm>
              <a:off x="6803362" y="1754002"/>
              <a:ext cx="10623" cy="10241"/>
            </a:xfrm>
            <a:custGeom>
              <a:rect b="b" l="l" r="r" t="t"/>
              <a:pathLst>
                <a:path extrusionOk="0" h="322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65"/>
            <p:cNvSpPr/>
            <p:nvPr/>
          </p:nvSpPr>
          <p:spPr>
            <a:xfrm>
              <a:off x="6746940" y="1508881"/>
              <a:ext cx="213221" cy="352304"/>
            </a:xfrm>
            <a:custGeom>
              <a:rect b="b" l="l" r="r" t="t"/>
              <a:pathLst>
                <a:path extrusionOk="0" h="11077" w="6704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2" name="Google Shape;11572;p65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573" name="Google Shape;11573;p65"/>
            <p:cNvSpPr/>
            <p:nvPr/>
          </p:nvSpPr>
          <p:spPr>
            <a:xfrm>
              <a:off x="5780545" y="2007615"/>
              <a:ext cx="329500" cy="75855"/>
            </a:xfrm>
            <a:custGeom>
              <a:rect b="b" l="l" r="r" t="t"/>
              <a:pathLst>
                <a:path extrusionOk="0" h="2385" w="1036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65"/>
            <p:cNvSpPr/>
            <p:nvPr/>
          </p:nvSpPr>
          <p:spPr>
            <a:xfrm>
              <a:off x="5779400" y="2097082"/>
              <a:ext cx="329500" cy="76014"/>
            </a:xfrm>
            <a:custGeom>
              <a:rect b="b" l="l" r="r" t="t"/>
              <a:pathLst>
                <a:path extrusionOk="0" h="2390" w="1036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65"/>
            <p:cNvSpPr/>
            <p:nvPr/>
          </p:nvSpPr>
          <p:spPr>
            <a:xfrm>
              <a:off x="5800996" y="2031850"/>
              <a:ext cx="288217" cy="117201"/>
            </a:xfrm>
            <a:custGeom>
              <a:rect b="b" l="l" r="r" t="t"/>
              <a:pathLst>
                <a:path extrusionOk="0" h="3685" w="9062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65"/>
            <p:cNvSpPr/>
            <p:nvPr/>
          </p:nvSpPr>
          <p:spPr>
            <a:xfrm>
              <a:off x="5770336" y="2186073"/>
              <a:ext cx="350682" cy="113639"/>
            </a:xfrm>
            <a:custGeom>
              <a:rect b="b" l="l" r="r" t="t"/>
              <a:pathLst>
                <a:path extrusionOk="0" h="3573" w="11026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7" name="Google Shape;11577;p65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578" name="Google Shape;11578;p65"/>
            <p:cNvSpPr/>
            <p:nvPr/>
          </p:nvSpPr>
          <p:spPr>
            <a:xfrm>
              <a:off x="5352259" y="2005834"/>
              <a:ext cx="94715" cy="94683"/>
            </a:xfrm>
            <a:custGeom>
              <a:rect b="b" l="l" r="r" t="t"/>
              <a:pathLst>
                <a:path extrusionOk="0" h="2977" w="2978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65"/>
            <p:cNvSpPr/>
            <p:nvPr/>
          </p:nvSpPr>
          <p:spPr>
            <a:xfrm>
              <a:off x="5534024" y="2005834"/>
              <a:ext cx="94715" cy="94683"/>
            </a:xfrm>
            <a:custGeom>
              <a:rect b="b" l="l" r="r" t="t"/>
              <a:pathLst>
                <a:path extrusionOk="0" h="2977" w="2978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65"/>
            <p:cNvSpPr/>
            <p:nvPr/>
          </p:nvSpPr>
          <p:spPr>
            <a:xfrm>
              <a:off x="5326878" y="1980358"/>
              <a:ext cx="350332" cy="144776"/>
            </a:xfrm>
            <a:custGeom>
              <a:rect b="b" l="l" r="r" t="t"/>
              <a:pathLst>
                <a:path extrusionOk="0" h="4552" w="11015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65"/>
            <p:cNvSpPr/>
            <p:nvPr/>
          </p:nvSpPr>
          <p:spPr>
            <a:xfrm>
              <a:off x="5627181" y="2089131"/>
              <a:ext cx="42460" cy="237456"/>
            </a:xfrm>
            <a:custGeom>
              <a:rect b="b" l="l" r="r" t="t"/>
              <a:pathLst>
                <a:path extrusionOk="0" h="7466" w="1335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82" name="Google Shape;11582;p65"/>
          <p:cNvSpPr/>
          <p:nvPr/>
        </p:nvSpPr>
        <p:spPr>
          <a:xfrm>
            <a:off x="7992774" y="1977782"/>
            <a:ext cx="330645" cy="349950"/>
          </a:xfrm>
          <a:custGeom>
            <a:rect b="b" l="l" r="r" t="t"/>
            <a:pathLst>
              <a:path extrusionOk="0" h="11003" w="10396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83" name="Google Shape;11583;p65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584" name="Google Shape;11584;p65"/>
            <p:cNvSpPr/>
            <p:nvPr/>
          </p:nvSpPr>
          <p:spPr>
            <a:xfrm>
              <a:off x="4883835" y="1992571"/>
              <a:ext cx="350300" cy="123085"/>
            </a:xfrm>
            <a:custGeom>
              <a:rect b="b" l="l" r="r" t="t"/>
              <a:pathLst>
                <a:path extrusionOk="0" h="3870" w="11014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65"/>
            <p:cNvSpPr/>
            <p:nvPr/>
          </p:nvSpPr>
          <p:spPr>
            <a:xfrm>
              <a:off x="5084174" y="2009237"/>
              <a:ext cx="130655" cy="88641"/>
            </a:xfrm>
            <a:custGeom>
              <a:rect b="b" l="l" r="r" t="t"/>
              <a:pathLst>
                <a:path extrusionOk="0" h="2787" w="4108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65"/>
            <p:cNvSpPr/>
            <p:nvPr/>
          </p:nvSpPr>
          <p:spPr>
            <a:xfrm>
              <a:off x="4904285" y="2009237"/>
              <a:ext cx="130687" cy="88641"/>
            </a:xfrm>
            <a:custGeom>
              <a:rect b="b" l="l" r="r" t="t"/>
              <a:pathLst>
                <a:path extrusionOk="0" h="2787" w="4109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65"/>
            <p:cNvSpPr/>
            <p:nvPr/>
          </p:nvSpPr>
          <p:spPr>
            <a:xfrm>
              <a:off x="4943660" y="2123576"/>
              <a:ext cx="231413" cy="66631"/>
            </a:xfrm>
            <a:custGeom>
              <a:rect b="b" l="l" r="r" t="t"/>
              <a:pathLst>
                <a:path extrusionOk="0" h="2095" w="7276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65"/>
            <p:cNvSpPr/>
            <p:nvPr/>
          </p:nvSpPr>
          <p:spPr>
            <a:xfrm>
              <a:off x="5142473" y="2191384"/>
              <a:ext cx="26907" cy="123467"/>
            </a:xfrm>
            <a:custGeom>
              <a:rect b="b" l="l" r="r" t="t"/>
              <a:pathLst>
                <a:path extrusionOk="0" h="3882" w="846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65"/>
            <p:cNvSpPr/>
            <p:nvPr/>
          </p:nvSpPr>
          <p:spPr>
            <a:xfrm>
              <a:off x="5203825" y="2089513"/>
              <a:ext cx="27289" cy="226102"/>
            </a:xfrm>
            <a:custGeom>
              <a:rect b="b" l="l" r="r" t="t"/>
              <a:pathLst>
                <a:path extrusionOk="0" h="7109" w="858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0" name="Google Shape;11590;p65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591" name="Google Shape;11591;p65"/>
            <p:cNvSpPr/>
            <p:nvPr/>
          </p:nvSpPr>
          <p:spPr>
            <a:xfrm>
              <a:off x="7548967" y="1978927"/>
              <a:ext cx="333285" cy="234816"/>
            </a:xfrm>
            <a:custGeom>
              <a:rect b="b" l="l" r="r" t="t"/>
              <a:pathLst>
                <a:path extrusionOk="0" h="7383" w="10479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65"/>
            <p:cNvSpPr/>
            <p:nvPr/>
          </p:nvSpPr>
          <p:spPr>
            <a:xfrm>
              <a:off x="7570562" y="2001667"/>
              <a:ext cx="51142" cy="51142"/>
            </a:xfrm>
            <a:custGeom>
              <a:rect b="b" l="l" r="r" t="t"/>
              <a:pathLst>
                <a:path extrusionOk="0" h="1608" w="1608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65"/>
            <p:cNvSpPr/>
            <p:nvPr/>
          </p:nvSpPr>
          <p:spPr>
            <a:xfrm>
              <a:off x="7807986" y="2001667"/>
              <a:ext cx="51174" cy="51142"/>
            </a:xfrm>
            <a:custGeom>
              <a:rect b="b" l="l" r="r" t="t"/>
              <a:pathLst>
                <a:path extrusionOk="0" h="1608" w="1609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65"/>
            <p:cNvSpPr/>
            <p:nvPr/>
          </p:nvSpPr>
          <p:spPr>
            <a:xfrm>
              <a:off x="7570180" y="2121699"/>
              <a:ext cx="288980" cy="207178"/>
            </a:xfrm>
            <a:custGeom>
              <a:rect b="b" l="l" r="r" t="t"/>
              <a:pathLst>
                <a:path extrusionOk="0" h="6514" w="9086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65"/>
            <p:cNvSpPr/>
            <p:nvPr/>
          </p:nvSpPr>
          <p:spPr>
            <a:xfrm>
              <a:off x="7658408" y="2088368"/>
              <a:ext cx="30342" cy="154922"/>
            </a:xfrm>
            <a:custGeom>
              <a:rect b="b" l="l" r="r" t="t"/>
              <a:pathLst>
                <a:path extrusionOk="0" h="4871" w="954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65"/>
            <p:cNvSpPr/>
            <p:nvPr/>
          </p:nvSpPr>
          <p:spPr>
            <a:xfrm>
              <a:off x="7700072" y="2088368"/>
              <a:ext cx="30310" cy="154922"/>
            </a:xfrm>
            <a:custGeom>
              <a:rect b="b" l="l" r="r" t="t"/>
              <a:pathLst>
                <a:path extrusionOk="0" h="4871" w="953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65"/>
            <p:cNvSpPr/>
            <p:nvPr/>
          </p:nvSpPr>
          <p:spPr>
            <a:xfrm>
              <a:off x="7741737" y="2088368"/>
              <a:ext cx="30310" cy="154922"/>
            </a:xfrm>
            <a:custGeom>
              <a:rect b="b" l="l" r="r" t="t"/>
              <a:pathLst>
                <a:path extrusionOk="0" h="4871" w="953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8" name="Google Shape;11598;p65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599" name="Google Shape;11599;p65"/>
            <p:cNvSpPr/>
            <p:nvPr/>
          </p:nvSpPr>
          <p:spPr>
            <a:xfrm>
              <a:off x="6289870" y="1978927"/>
              <a:ext cx="196937" cy="262073"/>
            </a:xfrm>
            <a:custGeom>
              <a:rect b="b" l="l" r="r" t="t"/>
              <a:pathLst>
                <a:path extrusionOk="0" h="8240" w="6192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65"/>
            <p:cNvSpPr/>
            <p:nvPr/>
          </p:nvSpPr>
          <p:spPr>
            <a:xfrm>
              <a:off x="6214142" y="2182256"/>
              <a:ext cx="346515" cy="146971"/>
            </a:xfrm>
            <a:custGeom>
              <a:rect b="b" l="l" r="r" t="t"/>
              <a:pathLst>
                <a:path extrusionOk="0" h="4621" w="10895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1" name="Google Shape;11601;p65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602" name="Google Shape;11602;p65"/>
            <p:cNvSpPr/>
            <p:nvPr/>
          </p:nvSpPr>
          <p:spPr>
            <a:xfrm>
              <a:off x="7128632" y="2237978"/>
              <a:ext cx="220059" cy="91249"/>
            </a:xfrm>
            <a:custGeom>
              <a:rect b="b" l="l" r="r" t="t"/>
              <a:pathLst>
                <a:path extrusionOk="0" h="2869" w="6919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65"/>
            <p:cNvSpPr/>
            <p:nvPr/>
          </p:nvSpPr>
          <p:spPr>
            <a:xfrm>
              <a:off x="7105923" y="2079271"/>
              <a:ext cx="266621" cy="145063"/>
            </a:xfrm>
            <a:custGeom>
              <a:rect b="b" l="l" r="r" t="t"/>
              <a:pathLst>
                <a:path extrusionOk="0" h="4561" w="8383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65"/>
            <p:cNvSpPr/>
            <p:nvPr/>
          </p:nvSpPr>
          <p:spPr>
            <a:xfrm>
              <a:off x="7144184" y="2098609"/>
              <a:ext cx="190480" cy="33332"/>
            </a:xfrm>
            <a:custGeom>
              <a:rect b="b" l="l" r="r" t="t"/>
              <a:pathLst>
                <a:path extrusionOk="0" h="1048" w="5989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65"/>
            <p:cNvSpPr/>
            <p:nvPr/>
          </p:nvSpPr>
          <p:spPr>
            <a:xfrm>
              <a:off x="7196440" y="1978927"/>
              <a:ext cx="242768" cy="96210"/>
            </a:xfrm>
            <a:custGeom>
              <a:rect b="b" l="l" r="r" t="t"/>
              <a:pathLst>
                <a:path extrusionOk="0" h="3025" w="7633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65"/>
            <p:cNvSpPr/>
            <p:nvPr/>
          </p:nvSpPr>
          <p:spPr>
            <a:xfrm>
              <a:off x="7145297" y="2025139"/>
              <a:ext cx="32982" cy="33363"/>
            </a:xfrm>
            <a:custGeom>
              <a:rect b="b" l="l" r="r" t="t"/>
              <a:pathLst>
                <a:path extrusionOk="0" h="1049" w="1037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65"/>
            <p:cNvSpPr/>
            <p:nvPr/>
          </p:nvSpPr>
          <p:spPr>
            <a:xfrm>
              <a:off x="7338417" y="2045590"/>
              <a:ext cx="32982" cy="33332"/>
            </a:xfrm>
            <a:custGeom>
              <a:rect b="b" l="l" r="r" t="t"/>
              <a:pathLst>
                <a:path extrusionOk="0" h="1048" w="1037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65"/>
            <p:cNvSpPr/>
            <p:nvPr/>
          </p:nvSpPr>
          <p:spPr>
            <a:xfrm>
              <a:off x="7263453" y="1978545"/>
              <a:ext cx="33363" cy="32982"/>
            </a:xfrm>
            <a:custGeom>
              <a:rect b="b" l="l" r="r" t="t"/>
              <a:pathLst>
                <a:path extrusionOk="0" h="1037" w="1049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09" name="Google Shape;11609;p65"/>
          <p:cNvSpPr/>
          <p:nvPr/>
        </p:nvSpPr>
        <p:spPr>
          <a:xfrm>
            <a:off x="6658713" y="1978545"/>
            <a:ext cx="342349" cy="350332"/>
          </a:xfrm>
          <a:custGeom>
            <a:rect b="b" l="l" r="r" t="t"/>
            <a:pathLst>
              <a:path extrusionOk="0" h="11015" w="10764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10" name="Google Shape;11610;p65"/>
          <p:cNvSpPr/>
          <p:nvPr/>
        </p:nvSpPr>
        <p:spPr>
          <a:xfrm>
            <a:off x="4104898" y="2422257"/>
            <a:ext cx="91662" cy="351541"/>
          </a:xfrm>
          <a:custGeom>
            <a:rect b="b" l="l" r="r" t="t"/>
            <a:pathLst>
              <a:path extrusionOk="0" h="11053" w="2882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11" name="Google Shape;11611;p65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612" name="Google Shape;11612;p65"/>
            <p:cNvSpPr/>
            <p:nvPr/>
          </p:nvSpPr>
          <p:spPr>
            <a:xfrm>
              <a:off x="3640641" y="2422352"/>
              <a:ext cx="154159" cy="92075"/>
            </a:xfrm>
            <a:custGeom>
              <a:rect b="b" l="l" r="r" t="t"/>
              <a:pathLst>
                <a:path extrusionOk="0" h="2895" w="4847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65"/>
            <p:cNvSpPr/>
            <p:nvPr/>
          </p:nvSpPr>
          <p:spPr>
            <a:xfrm>
              <a:off x="3616406" y="2479156"/>
              <a:ext cx="203393" cy="295023"/>
            </a:xfrm>
            <a:custGeom>
              <a:rect b="b" l="l" r="r" t="t"/>
              <a:pathLst>
                <a:path extrusionOk="0" h="9276" w="6395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4" name="Google Shape;11614;p65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615" name="Google Shape;11615;p65"/>
            <p:cNvSpPr/>
            <p:nvPr/>
          </p:nvSpPr>
          <p:spPr>
            <a:xfrm>
              <a:off x="913012" y="2421970"/>
              <a:ext cx="272696" cy="351827"/>
            </a:xfrm>
            <a:custGeom>
              <a:rect b="b" l="l" r="r" t="t"/>
              <a:pathLst>
                <a:path extrusionOk="0" h="11062" w="8574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65"/>
            <p:cNvSpPr/>
            <p:nvPr/>
          </p:nvSpPr>
          <p:spPr>
            <a:xfrm>
              <a:off x="1028146" y="2491719"/>
              <a:ext cx="37880" cy="32918"/>
            </a:xfrm>
            <a:custGeom>
              <a:rect b="b" l="l" r="r" t="t"/>
              <a:pathLst>
                <a:path extrusionOk="0" h="1035" w="1191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65"/>
            <p:cNvSpPr/>
            <p:nvPr/>
          </p:nvSpPr>
          <p:spPr>
            <a:xfrm>
              <a:off x="952769" y="2687447"/>
              <a:ext cx="16316" cy="16316"/>
            </a:xfrm>
            <a:custGeom>
              <a:rect b="b" l="l" r="r" t="t"/>
              <a:pathLst>
                <a:path extrusionOk="0" h="513" w="513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65"/>
            <p:cNvSpPr/>
            <p:nvPr/>
          </p:nvSpPr>
          <p:spPr>
            <a:xfrm>
              <a:off x="1130368" y="2687447"/>
              <a:ext cx="15934" cy="16316"/>
            </a:xfrm>
            <a:custGeom>
              <a:rect b="b" l="l" r="r" t="t"/>
              <a:pathLst>
                <a:path extrusionOk="0" h="513" w="501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9" name="Google Shape;11619;p65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620" name="Google Shape;11620;p65"/>
            <p:cNvSpPr/>
            <p:nvPr/>
          </p:nvSpPr>
          <p:spPr>
            <a:xfrm>
              <a:off x="2274743" y="2422352"/>
              <a:ext cx="255649" cy="351445"/>
            </a:xfrm>
            <a:custGeom>
              <a:rect b="b" l="l" r="r" t="t"/>
              <a:pathLst>
                <a:path extrusionOk="0" h="11050" w="8038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65"/>
            <p:cNvSpPr/>
            <p:nvPr/>
          </p:nvSpPr>
          <p:spPr>
            <a:xfrm>
              <a:off x="2347831" y="2600714"/>
              <a:ext cx="71975" cy="75378"/>
            </a:xfrm>
            <a:custGeom>
              <a:rect b="b" l="l" r="r" t="t"/>
              <a:pathLst>
                <a:path extrusionOk="0" h="2370" w="2263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65"/>
            <p:cNvSpPr/>
            <p:nvPr/>
          </p:nvSpPr>
          <p:spPr>
            <a:xfrm>
              <a:off x="2408801" y="2546964"/>
              <a:ext cx="43573" cy="93539"/>
            </a:xfrm>
            <a:custGeom>
              <a:rect b="b" l="l" r="r" t="t"/>
              <a:pathLst>
                <a:path extrusionOk="0" h="2941" w="137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3" name="Google Shape;11623;p65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624" name="Google Shape;11624;p65"/>
            <p:cNvSpPr/>
            <p:nvPr/>
          </p:nvSpPr>
          <p:spPr>
            <a:xfrm>
              <a:off x="2708723" y="2421239"/>
              <a:ext cx="246552" cy="282905"/>
            </a:xfrm>
            <a:custGeom>
              <a:rect b="b" l="l" r="r" t="t"/>
              <a:pathLst>
                <a:path extrusionOk="0" h="8895" w="7752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65"/>
            <p:cNvSpPr/>
            <p:nvPr/>
          </p:nvSpPr>
          <p:spPr>
            <a:xfrm>
              <a:off x="2813234" y="2654497"/>
              <a:ext cx="58712" cy="119301"/>
            </a:xfrm>
            <a:custGeom>
              <a:rect b="b" l="l" r="r" t="t"/>
              <a:pathLst>
                <a:path extrusionOk="0" h="3751" w="1846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6" name="Google Shape;11626;p65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627" name="Google Shape;11627;p65"/>
            <p:cNvSpPr/>
            <p:nvPr/>
          </p:nvSpPr>
          <p:spPr>
            <a:xfrm>
              <a:off x="2027460" y="2437141"/>
              <a:ext cx="36767" cy="33713"/>
            </a:xfrm>
            <a:custGeom>
              <a:rect b="b" l="l" r="r" t="t"/>
              <a:pathLst>
                <a:path extrusionOk="0" h="1060" w="1156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65"/>
            <p:cNvSpPr/>
            <p:nvPr/>
          </p:nvSpPr>
          <p:spPr>
            <a:xfrm>
              <a:off x="1870693" y="2531125"/>
              <a:ext cx="33968" cy="32059"/>
            </a:xfrm>
            <a:custGeom>
              <a:rect b="b" l="l" r="r" t="t"/>
              <a:pathLst>
                <a:path extrusionOk="0" h="1008" w="1068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65"/>
            <p:cNvSpPr/>
            <p:nvPr/>
          </p:nvSpPr>
          <p:spPr>
            <a:xfrm>
              <a:off x="2028223" y="2531030"/>
              <a:ext cx="32218" cy="31042"/>
            </a:xfrm>
            <a:custGeom>
              <a:rect b="b" l="l" r="r" t="t"/>
              <a:pathLst>
                <a:path extrusionOk="0" h="976" w="1013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65"/>
            <p:cNvSpPr/>
            <p:nvPr/>
          </p:nvSpPr>
          <p:spPr>
            <a:xfrm>
              <a:off x="1952495" y="2480714"/>
              <a:ext cx="35208" cy="29165"/>
            </a:xfrm>
            <a:custGeom>
              <a:rect b="b" l="l" r="r" t="t"/>
              <a:pathLst>
                <a:path extrusionOk="0" h="917" w="1107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65"/>
            <p:cNvSpPr/>
            <p:nvPr/>
          </p:nvSpPr>
          <p:spPr>
            <a:xfrm>
              <a:off x="1835485" y="2422352"/>
              <a:ext cx="259433" cy="350714"/>
            </a:xfrm>
            <a:custGeom>
              <a:rect b="b" l="l" r="r" t="t"/>
              <a:pathLst>
                <a:path extrusionOk="0" h="11027" w="8157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65"/>
            <p:cNvSpPr/>
            <p:nvPr/>
          </p:nvSpPr>
          <p:spPr>
            <a:xfrm>
              <a:off x="1916142" y="2464366"/>
              <a:ext cx="86001" cy="74646"/>
            </a:xfrm>
            <a:custGeom>
              <a:rect b="b" l="l" r="r" t="t"/>
              <a:pathLst>
                <a:path extrusionOk="0" h="2347" w="2704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65"/>
            <p:cNvSpPr/>
            <p:nvPr/>
          </p:nvSpPr>
          <p:spPr>
            <a:xfrm>
              <a:off x="1910449" y="2663211"/>
              <a:ext cx="108328" cy="89022"/>
            </a:xfrm>
            <a:custGeom>
              <a:rect b="b" l="l" r="r" t="t"/>
              <a:pathLst>
                <a:path extrusionOk="0" h="2799" w="3406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4" name="Google Shape;11634;p65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635" name="Google Shape;11635;p65"/>
            <p:cNvSpPr/>
            <p:nvPr/>
          </p:nvSpPr>
          <p:spPr>
            <a:xfrm>
              <a:off x="3150240" y="2422352"/>
              <a:ext cx="212489" cy="351445"/>
            </a:xfrm>
            <a:custGeom>
              <a:rect b="b" l="l" r="r" t="t"/>
              <a:pathLst>
                <a:path extrusionOk="0" h="11050" w="6681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65"/>
            <p:cNvSpPr/>
            <p:nvPr/>
          </p:nvSpPr>
          <p:spPr>
            <a:xfrm>
              <a:off x="3239230" y="2721860"/>
              <a:ext cx="32982" cy="32250"/>
            </a:xfrm>
            <a:custGeom>
              <a:rect b="b" l="l" r="r" t="t"/>
              <a:pathLst>
                <a:path extrusionOk="0" h="1014" w="1037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7" name="Google Shape;11637;p65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638" name="Google Shape;11638;p65"/>
            <p:cNvSpPr/>
            <p:nvPr/>
          </p:nvSpPr>
          <p:spPr>
            <a:xfrm>
              <a:off x="1392059" y="2651857"/>
              <a:ext cx="129160" cy="122322"/>
            </a:xfrm>
            <a:custGeom>
              <a:rect b="b" l="l" r="r" t="t"/>
              <a:pathLst>
                <a:path extrusionOk="0" h="3846" w="4061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65"/>
            <p:cNvSpPr/>
            <p:nvPr/>
          </p:nvSpPr>
          <p:spPr>
            <a:xfrm>
              <a:off x="1367060" y="2441912"/>
              <a:ext cx="82184" cy="212139"/>
            </a:xfrm>
            <a:custGeom>
              <a:rect b="b" l="l" r="r" t="t"/>
              <a:pathLst>
                <a:path extrusionOk="0" h="6670" w="2584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65"/>
            <p:cNvSpPr/>
            <p:nvPr/>
          </p:nvSpPr>
          <p:spPr>
            <a:xfrm>
              <a:off x="1456051" y="2422129"/>
              <a:ext cx="180271" cy="162937"/>
            </a:xfrm>
            <a:custGeom>
              <a:rect b="b" l="l" r="r" t="t"/>
              <a:pathLst>
                <a:path extrusionOk="0" h="5123" w="5668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65"/>
            <p:cNvSpPr/>
            <p:nvPr/>
          </p:nvSpPr>
          <p:spPr>
            <a:xfrm>
              <a:off x="1532160" y="2593590"/>
              <a:ext cx="81834" cy="180207"/>
            </a:xfrm>
            <a:custGeom>
              <a:rect b="b" l="l" r="r" t="t"/>
              <a:pathLst>
                <a:path extrusionOk="0" h="5666" w="2573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65"/>
            <p:cNvSpPr/>
            <p:nvPr/>
          </p:nvSpPr>
          <p:spPr>
            <a:xfrm>
              <a:off x="1425359" y="2572313"/>
              <a:ext cx="24267" cy="17843"/>
            </a:xfrm>
            <a:custGeom>
              <a:rect b="b" l="l" r="r" t="t"/>
              <a:pathLst>
                <a:path extrusionOk="0" h="561" w="763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65"/>
            <p:cNvSpPr/>
            <p:nvPr/>
          </p:nvSpPr>
          <p:spPr>
            <a:xfrm>
              <a:off x="1562820" y="2573680"/>
              <a:ext cx="26176" cy="17620"/>
            </a:xfrm>
            <a:custGeom>
              <a:rect b="b" l="l" r="r" t="t"/>
              <a:pathLst>
                <a:path extrusionOk="0" h="554" w="823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65"/>
            <p:cNvSpPr/>
            <p:nvPr/>
          </p:nvSpPr>
          <p:spPr>
            <a:xfrm>
              <a:off x="1448100" y="2481414"/>
              <a:ext cx="125375" cy="191275"/>
            </a:xfrm>
            <a:custGeom>
              <a:rect b="b" l="l" r="r" t="t"/>
              <a:pathLst>
                <a:path extrusionOk="0" h="6014" w="3942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65"/>
            <p:cNvSpPr/>
            <p:nvPr/>
          </p:nvSpPr>
          <p:spPr>
            <a:xfrm>
              <a:off x="1502232" y="2449259"/>
              <a:ext cx="10655" cy="25380"/>
            </a:xfrm>
            <a:custGeom>
              <a:rect b="b" l="l" r="r" t="t"/>
              <a:pathLst>
                <a:path extrusionOk="0" h="798" w="335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65"/>
            <p:cNvSpPr/>
            <p:nvPr/>
          </p:nvSpPr>
          <p:spPr>
            <a:xfrm>
              <a:off x="1458309" y="2460582"/>
              <a:ext cx="18988" cy="23090"/>
            </a:xfrm>
            <a:custGeom>
              <a:rect b="b" l="l" r="r" t="t"/>
              <a:pathLst>
                <a:path extrusionOk="0" h="726" w="597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65"/>
            <p:cNvSpPr/>
            <p:nvPr/>
          </p:nvSpPr>
          <p:spPr>
            <a:xfrm>
              <a:off x="1425741" y="2492768"/>
              <a:ext cx="25031" cy="17874"/>
            </a:xfrm>
            <a:custGeom>
              <a:rect b="b" l="l" r="r" t="t"/>
              <a:pathLst>
                <a:path extrusionOk="0" h="562" w="787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65"/>
            <p:cNvSpPr/>
            <p:nvPr/>
          </p:nvSpPr>
          <p:spPr>
            <a:xfrm>
              <a:off x="1414768" y="2535959"/>
              <a:ext cx="25031" cy="10655"/>
            </a:xfrm>
            <a:custGeom>
              <a:rect b="b" l="l" r="r" t="t"/>
              <a:pathLst>
                <a:path extrusionOk="0" h="335" w="78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65"/>
            <p:cNvSpPr/>
            <p:nvPr/>
          </p:nvSpPr>
          <p:spPr>
            <a:xfrm>
              <a:off x="1573825" y="2537104"/>
              <a:ext cx="24999" cy="10241"/>
            </a:xfrm>
            <a:custGeom>
              <a:rect b="b" l="l" r="r" t="t"/>
              <a:pathLst>
                <a:path extrusionOk="0" h="322" w="78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65"/>
            <p:cNvSpPr/>
            <p:nvPr/>
          </p:nvSpPr>
          <p:spPr>
            <a:xfrm>
              <a:off x="1563965" y="2493627"/>
              <a:ext cx="24649" cy="17525"/>
            </a:xfrm>
            <a:custGeom>
              <a:rect b="b" l="l" r="r" t="t"/>
              <a:pathLst>
                <a:path extrusionOk="0" h="551" w="775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65"/>
            <p:cNvSpPr/>
            <p:nvPr/>
          </p:nvSpPr>
          <p:spPr>
            <a:xfrm>
              <a:off x="1537853" y="2461440"/>
              <a:ext cx="18956" cy="23090"/>
            </a:xfrm>
            <a:custGeom>
              <a:rect b="b" l="l" r="r" t="t"/>
              <a:pathLst>
                <a:path extrusionOk="0" h="726" w="596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52" name="Google Shape;11652;p65"/>
          <p:cNvSpPr/>
          <p:nvPr/>
        </p:nvSpPr>
        <p:spPr>
          <a:xfrm>
            <a:off x="7075994" y="2425914"/>
            <a:ext cx="353354" cy="351318"/>
          </a:xfrm>
          <a:custGeom>
            <a:rect b="b" l="l" r="r" t="t"/>
            <a:pathLst>
              <a:path extrusionOk="0" h="11046" w="1111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53" name="Google Shape;11653;p65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654" name="Google Shape;11654;p65"/>
            <p:cNvSpPr/>
            <p:nvPr/>
          </p:nvSpPr>
          <p:spPr>
            <a:xfrm>
              <a:off x="4882690" y="2425405"/>
              <a:ext cx="92075" cy="350682"/>
            </a:xfrm>
            <a:custGeom>
              <a:rect b="b" l="l" r="r" t="t"/>
              <a:pathLst>
                <a:path extrusionOk="0" h="11026" w="2895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65"/>
            <p:cNvSpPr/>
            <p:nvPr/>
          </p:nvSpPr>
          <p:spPr>
            <a:xfrm>
              <a:off x="4966782" y="2429254"/>
              <a:ext cx="190480" cy="250655"/>
            </a:xfrm>
            <a:custGeom>
              <a:rect b="b" l="l" r="r" t="t"/>
              <a:pathLst>
                <a:path extrusionOk="0" h="7881" w="5989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6" name="Google Shape;11656;p65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657" name="Google Shape;11657;p65"/>
            <p:cNvSpPr/>
            <p:nvPr/>
          </p:nvSpPr>
          <p:spPr>
            <a:xfrm>
              <a:off x="6627639" y="2444266"/>
              <a:ext cx="92807" cy="87941"/>
            </a:xfrm>
            <a:custGeom>
              <a:rect b="b" l="l" r="r" t="t"/>
              <a:pathLst>
                <a:path extrusionOk="0" h="2765" w="2918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65"/>
            <p:cNvSpPr/>
            <p:nvPr/>
          </p:nvSpPr>
          <p:spPr>
            <a:xfrm>
              <a:off x="6891589" y="2443884"/>
              <a:ext cx="92044" cy="86446"/>
            </a:xfrm>
            <a:custGeom>
              <a:rect b="b" l="l" r="r" t="t"/>
              <a:pathLst>
                <a:path extrusionOk="0" h="2718" w="2894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65"/>
            <p:cNvSpPr/>
            <p:nvPr/>
          </p:nvSpPr>
          <p:spPr>
            <a:xfrm>
              <a:off x="6662498" y="2512201"/>
              <a:ext cx="288185" cy="244930"/>
            </a:xfrm>
            <a:custGeom>
              <a:rect b="b" l="l" r="r" t="t"/>
              <a:pathLst>
                <a:path extrusionOk="0" h="7701" w="9061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0" name="Google Shape;11660;p65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661" name="Google Shape;11661;p65"/>
            <p:cNvSpPr/>
            <p:nvPr/>
          </p:nvSpPr>
          <p:spPr>
            <a:xfrm>
              <a:off x="6315251" y="2514777"/>
              <a:ext cx="120446" cy="10241"/>
            </a:xfrm>
            <a:custGeom>
              <a:rect b="b" l="l" r="r" t="t"/>
              <a:pathLst>
                <a:path extrusionOk="0" h="322" w="3787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65"/>
            <p:cNvSpPr/>
            <p:nvPr/>
          </p:nvSpPr>
          <p:spPr>
            <a:xfrm>
              <a:off x="6274349" y="2514777"/>
              <a:ext cx="27670" cy="10241"/>
            </a:xfrm>
            <a:custGeom>
              <a:rect b="b" l="l" r="r" t="t"/>
              <a:pathLst>
                <a:path extrusionOk="0" h="322" w="87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65"/>
            <p:cNvSpPr/>
            <p:nvPr/>
          </p:nvSpPr>
          <p:spPr>
            <a:xfrm>
              <a:off x="6274349" y="2672307"/>
              <a:ext cx="64405" cy="10623"/>
            </a:xfrm>
            <a:custGeom>
              <a:rect b="b" l="l" r="r" t="t"/>
              <a:pathLst>
                <a:path extrusionOk="0" h="334" w="2025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65"/>
            <p:cNvSpPr/>
            <p:nvPr/>
          </p:nvSpPr>
          <p:spPr>
            <a:xfrm>
              <a:off x="6274731" y="2619670"/>
              <a:ext cx="85619" cy="10623"/>
            </a:xfrm>
            <a:custGeom>
              <a:rect b="b" l="l" r="r" t="t"/>
              <a:pathLst>
                <a:path extrusionOk="0" h="334" w="269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65"/>
            <p:cNvSpPr/>
            <p:nvPr/>
          </p:nvSpPr>
          <p:spPr>
            <a:xfrm>
              <a:off x="6274731" y="2567383"/>
              <a:ext cx="122704" cy="10273"/>
            </a:xfrm>
            <a:custGeom>
              <a:rect b="b" l="l" r="r" t="t"/>
              <a:pathLst>
                <a:path extrusionOk="0" h="323" w="3858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65"/>
            <p:cNvSpPr/>
            <p:nvPr/>
          </p:nvSpPr>
          <p:spPr>
            <a:xfrm>
              <a:off x="6183451" y="2462140"/>
              <a:ext cx="339709" cy="277976"/>
            </a:xfrm>
            <a:custGeom>
              <a:rect b="b" l="l" r="r" t="t"/>
              <a:pathLst>
                <a:path extrusionOk="0" h="8740" w="10681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65"/>
            <p:cNvSpPr/>
            <p:nvPr/>
          </p:nvSpPr>
          <p:spPr>
            <a:xfrm>
              <a:off x="6367888" y="2552562"/>
              <a:ext cx="167008" cy="132627"/>
            </a:xfrm>
            <a:custGeom>
              <a:rect b="b" l="l" r="r" t="t"/>
              <a:pathLst>
                <a:path extrusionOk="0" h="4170" w="5251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8" name="Google Shape;11668;p65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669" name="Google Shape;11669;p65"/>
            <p:cNvSpPr/>
            <p:nvPr/>
          </p:nvSpPr>
          <p:spPr>
            <a:xfrm>
              <a:off x="5824468" y="2594703"/>
              <a:ext cx="176359" cy="76968"/>
            </a:xfrm>
            <a:custGeom>
              <a:rect b="b" l="l" r="r" t="t"/>
              <a:pathLst>
                <a:path extrusionOk="0" h="2420" w="5545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65"/>
            <p:cNvSpPr/>
            <p:nvPr/>
          </p:nvSpPr>
          <p:spPr>
            <a:xfrm>
              <a:off x="5735477" y="2429858"/>
              <a:ext cx="353354" cy="126202"/>
            </a:xfrm>
            <a:custGeom>
              <a:rect b="b" l="l" r="r" t="t"/>
              <a:pathLst>
                <a:path extrusionOk="0" h="3968" w="1111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65"/>
            <p:cNvSpPr/>
            <p:nvPr/>
          </p:nvSpPr>
          <p:spPr>
            <a:xfrm>
              <a:off x="5762384" y="2464271"/>
              <a:ext cx="134440" cy="72102"/>
            </a:xfrm>
            <a:custGeom>
              <a:rect b="b" l="l" r="r" t="t"/>
              <a:pathLst>
                <a:path extrusionOk="0" h="2267" w="4227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65"/>
            <p:cNvSpPr/>
            <p:nvPr/>
          </p:nvSpPr>
          <p:spPr>
            <a:xfrm>
              <a:off x="5928247" y="2463921"/>
              <a:ext cx="134821" cy="70957"/>
            </a:xfrm>
            <a:custGeom>
              <a:rect b="b" l="l" r="r" t="t"/>
              <a:pathLst>
                <a:path extrusionOk="0" h="2231" w="4239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65"/>
            <p:cNvSpPr/>
            <p:nvPr/>
          </p:nvSpPr>
          <p:spPr>
            <a:xfrm>
              <a:off x="5966859" y="2655642"/>
              <a:ext cx="28434" cy="113258"/>
            </a:xfrm>
            <a:custGeom>
              <a:rect b="b" l="l" r="r" t="t"/>
              <a:pathLst>
                <a:path extrusionOk="0" h="3561" w="894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65"/>
            <p:cNvSpPr/>
            <p:nvPr/>
          </p:nvSpPr>
          <p:spPr>
            <a:xfrm>
              <a:off x="6054704" y="2499988"/>
              <a:ext cx="27670" cy="271169"/>
            </a:xfrm>
            <a:custGeom>
              <a:rect b="b" l="l" r="r" t="t"/>
              <a:pathLst>
                <a:path extrusionOk="0" h="8526" w="87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5" name="Google Shape;11675;p65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676" name="Google Shape;11676;p65"/>
            <p:cNvSpPr/>
            <p:nvPr/>
          </p:nvSpPr>
          <p:spPr>
            <a:xfrm>
              <a:off x="5386735" y="2511056"/>
              <a:ext cx="21596" cy="20387"/>
            </a:xfrm>
            <a:custGeom>
              <a:rect b="b" l="l" r="r" t="t"/>
              <a:pathLst>
                <a:path extrusionOk="0" h="641" w="679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65"/>
            <p:cNvSpPr/>
            <p:nvPr/>
          </p:nvSpPr>
          <p:spPr>
            <a:xfrm>
              <a:off x="5321599" y="2575811"/>
              <a:ext cx="21977" cy="20387"/>
            </a:xfrm>
            <a:custGeom>
              <a:rect b="b" l="l" r="r" t="t"/>
              <a:pathLst>
                <a:path extrusionOk="0" h="641" w="691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65"/>
            <p:cNvSpPr/>
            <p:nvPr/>
          </p:nvSpPr>
          <p:spPr>
            <a:xfrm>
              <a:off x="5386735" y="2575811"/>
              <a:ext cx="21596" cy="20387"/>
            </a:xfrm>
            <a:custGeom>
              <a:rect b="b" l="l" r="r" t="t"/>
              <a:pathLst>
                <a:path extrusionOk="0" h="641" w="679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65"/>
            <p:cNvSpPr/>
            <p:nvPr/>
          </p:nvSpPr>
          <p:spPr>
            <a:xfrm>
              <a:off x="5321599" y="2511056"/>
              <a:ext cx="21977" cy="20387"/>
            </a:xfrm>
            <a:custGeom>
              <a:rect b="b" l="l" r="r" t="t"/>
              <a:pathLst>
                <a:path extrusionOk="0" h="641" w="691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65"/>
            <p:cNvSpPr/>
            <p:nvPr/>
          </p:nvSpPr>
          <p:spPr>
            <a:xfrm>
              <a:off x="5522670" y="2520916"/>
              <a:ext cx="17079" cy="15457"/>
            </a:xfrm>
            <a:custGeom>
              <a:rect b="b" l="l" r="r" t="t"/>
              <a:pathLst>
                <a:path extrusionOk="0" h="486" w="537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65"/>
            <p:cNvSpPr/>
            <p:nvPr/>
          </p:nvSpPr>
          <p:spPr>
            <a:xfrm>
              <a:off x="5473054" y="2570531"/>
              <a:ext cx="16698" cy="15839"/>
            </a:xfrm>
            <a:custGeom>
              <a:rect b="b" l="l" r="r" t="t"/>
              <a:pathLst>
                <a:path extrusionOk="0" h="498" w="525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65"/>
            <p:cNvSpPr/>
            <p:nvPr/>
          </p:nvSpPr>
          <p:spPr>
            <a:xfrm>
              <a:off x="5522670" y="2570531"/>
              <a:ext cx="17079" cy="15839"/>
            </a:xfrm>
            <a:custGeom>
              <a:rect b="b" l="l" r="r" t="t"/>
              <a:pathLst>
                <a:path extrusionOk="0" h="498" w="537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65"/>
            <p:cNvSpPr/>
            <p:nvPr/>
          </p:nvSpPr>
          <p:spPr>
            <a:xfrm>
              <a:off x="5473054" y="2520916"/>
              <a:ext cx="16698" cy="15457"/>
            </a:xfrm>
            <a:custGeom>
              <a:rect b="b" l="l" r="r" t="t"/>
              <a:pathLst>
                <a:path extrusionOk="0" h="486" w="525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65"/>
            <p:cNvSpPr/>
            <p:nvPr/>
          </p:nvSpPr>
          <p:spPr>
            <a:xfrm>
              <a:off x="5343926" y="2638594"/>
              <a:ext cx="95860" cy="10623"/>
            </a:xfrm>
            <a:custGeom>
              <a:rect b="b" l="l" r="r" t="t"/>
              <a:pathLst>
                <a:path extrusionOk="0" h="334" w="3014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65"/>
            <p:cNvSpPr/>
            <p:nvPr/>
          </p:nvSpPr>
          <p:spPr>
            <a:xfrm>
              <a:off x="5343926" y="2689323"/>
              <a:ext cx="20482" cy="10655"/>
            </a:xfrm>
            <a:custGeom>
              <a:rect b="b" l="l" r="r" t="t"/>
              <a:pathLst>
                <a:path extrusionOk="0" h="335" w="644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65"/>
            <p:cNvSpPr/>
            <p:nvPr/>
          </p:nvSpPr>
          <p:spPr>
            <a:xfrm>
              <a:off x="5378021" y="2689323"/>
              <a:ext cx="61765" cy="10655"/>
            </a:xfrm>
            <a:custGeom>
              <a:rect b="b" l="l" r="r" t="t"/>
              <a:pathLst>
                <a:path extrusionOk="0" h="335" w="1942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65"/>
            <p:cNvSpPr/>
            <p:nvPr/>
          </p:nvSpPr>
          <p:spPr>
            <a:xfrm>
              <a:off x="5343926" y="2663975"/>
              <a:ext cx="95860" cy="10241"/>
            </a:xfrm>
            <a:custGeom>
              <a:rect b="b" l="l" r="r" t="t"/>
              <a:pathLst>
                <a:path extrusionOk="0" h="322" w="301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65"/>
            <p:cNvSpPr/>
            <p:nvPr/>
          </p:nvSpPr>
          <p:spPr>
            <a:xfrm>
              <a:off x="5283337" y="2478774"/>
              <a:ext cx="287072" cy="149229"/>
            </a:xfrm>
            <a:custGeom>
              <a:rect b="b" l="l" r="r" t="t"/>
              <a:pathLst>
                <a:path extrusionOk="0" h="4692" w="9026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65"/>
            <p:cNvSpPr/>
            <p:nvPr/>
          </p:nvSpPr>
          <p:spPr>
            <a:xfrm>
              <a:off x="5336356" y="2524987"/>
              <a:ext cx="56836" cy="56836"/>
            </a:xfrm>
            <a:custGeom>
              <a:rect b="b" l="l" r="r" t="t"/>
              <a:pathLst>
                <a:path extrusionOk="0" h="1787" w="1787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65"/>
            <p:cNvSpPr/>
            <p:nvPr/>
          </p:nvSpPr>
          <p:spPr>
            <a:xfrm>
              <a:off x="5486699" y="2534083"/>
              <a:ext cx="38643" cy="39025"/>
            </a:xfrm>
            <a:custGeom>
              <a:rect b="b" l="l" r="r" t="t"/>
              <a:pathLst>
                <a:path extrusionOk="0" h="1227" w="1215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65"/>
            <p:cNvSpPr/>
            <p:nvPr/>
          </p:nvSpPr>
          <p:spPr>
            <a:xfrm>
              <a:off x="5466248" y="2638594"/>
              <a:ext cx="61384" cy="61765"/>
            </a:xfrm>
            <a:custGeom>
              <a:rect b="b" l="l" r="r" t="t"/>
              <a:pathLst>
                <a:path extrusionOk="0" h="1942" w="193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65"/>
            <p:cNvSpPr/>
            <p:nvPr/>
          </p:nvSpPr>
          <p:spPr>
            <a:xfrm>
              <a:off x="5316287" y="2582458"/>
              <a:ext cx="325683" cy="140228"/>
            </a:xfrm>
            <a:custGeom>
              <a:rect b="b" l="l" r="r" t="t"/>
              <a:pathLst>
                <a:path extrusionOk="0" h="4409" w="1024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3" name="Google Shape;11693;p65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694" name="Google Shape;11694;p65"/>
            <p:cNvSpPr/>
            <p:nvPr/>
          </p:nvSpPr>
          <p:spPr>
            <a:xfrm>
              <a:off x="8196898" y="2562358"/>
              <a:ext cx="33363" cy="49012"/>
            </a:xfrm>
            <a:custGeom>
              <a:rect b="b" l="l" r="r" t="t"/>
              <a:pathLst>
                <a:path extrusionOk="0" h="1541" w="1049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65"/>
            <p:cNvSpPr/>
            <p:nvPr/>
          </p:nvSpPr>
          <p:spPr>
            <a:xfrm>
              <a:off x="8162421" y="2529471"/>
              <a:ext cx="51174" cy="21309"/>
            </a:xfrm>
            <a:custGeom>
              <a:rect b="b" l="l" r="r" t="t"/>
              <a:pathLst>
                <a:path extrusionOk="0" h="670" w="1609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65"/>
            <p:cNvSpPr/>
            <p:nvPr/>
          </p:nvSpPr>
          <p:spPr>
            <a:xfrm>
              <a:off x="8241966" y="2551258"/>
              <a:ext cx="47739" cy="30565"/>
            </a:xfrm>
            <a:custGeom>
              <a:rect b="b" l="l" r="r" t="t"/>
              <a:pathLst>
                <a:path extrusionOk="0" h="961" w="1501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65"/>
            <p:cNvSpPr/>
            <p:nvPr/>
          </p:nvSpPr>
          <p:spPr>
            <a:xfrm>
              <a:off x="8060582" y="2586720"/>
              <a:ext cx="33713" cy="48884"/>
            </a:xfrm>
            <a:custGeom>
              <a:rect b="b" l="l" r="r" t="t"/>
              <a:pathLst>
                <a:path extrusionOk="0" h="1537" w="106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65"/>
            <p:cNvSpPr/>
            <p:nvPr/>
          </p:nvSpPr>
          <p:spPr>
            <a:xfrm>
              <a:off x="7999612" y="2581568"/>
              <a:ext cx="49266" cy="22582"/>
            </a:xfrm>
            <a:custGeom>
              <a:rect b="b" l="l" r="r" t="t"/>
              <a:pathLst>
                <a:path extrusionOk="0" h="710" w="1549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65"/>
            <p:cNvSpPr/>
            <p:nvPr/>
          </p:nvSpPr>
          <p:spPr>
            <a:xfrm>
              <a:off x="8080651" y="2557873"/>
              <a:ext cx="48121" cy="28879"/>
            </a:xfrm>
            <a:custGeom>
              <a:rect b="b" l="l" r="r" t="t"/>
              <a:pathLst>
                <a:path extrusionOk="0" h="908" w="1513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65"/>
            <p:cNvSpPr/>
            <p:nvPr/>
          </p:nvSpPr>
          <p:spPr>
            <a:xfrm>
              <a:off x="7964753" y="2497698"/>
              <a:ext cx="269675" cy="231795"/>
            </a:xfrm>
            <a:custGeom>
              <a:rect b="b" l="l" r="r" t="t"/>
              <a:pathLst>
                <a:path extrusionOk="0" h="7288" w="8479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65"/>
            <p:cNvSpPr/>
            <p:nvPr/>
          </p:nvSpPr>
          <p:spPr>
            <a:xfrm>
              <a:off x="8045792" y="2634650"/>
              <a:ext cx="84124" cy="55850"/>
            </a:xfrm>
            <a:custGeom>
              <a:rect b="b" l="l" r="r" t="t"/>
              <a:pathLst>
                <a:path extrusionOk="0" h="1756" w="2645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65"/>
            <p:cNvSpPr/>
            <p:nvPr/>
          </p:nvSpPr>
          <p:spPr>
            <a:xfrm>
              <a:off x="8145787" y="2470823"/>
              <a:ext cx="181034" cy="231795"/>
            </a:xfrm>
            <a:custGeom>
              <a:rect b="b" l="l" r="r" t="t"/>
              <a:pathLst>
                <a:path extrusionOk="0" h="7288" w="5692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3" name="Google Shape;11703;p65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704" name="Google Shape;11704;p65"/>
            <p:cNvSpPr/>
            <p:nvPr/>
          </p:nvSpPr>
          <p:spPr>
            <a:xfrm>
              <a:off x="7693647" y="2566651"/>
              <a:ext cx="10623" cy="67045"/>
            </a:xfrm>
            <a:custGeom>
              <a:rect b="b" l="l" r="r" t="t"/>
              <a:pathLst>
                <a:path extrusionOk="0" h="2108" w="334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65"/>
            <p:cNvSpPr/>
            <p:nvPr/>
          </p:nvSpPr>
          <p:spPr>
            <a:xfrm>
              <a:off x="7524349" y="2545151"/>
              <a:ext cx="350332" cy="200244"/>
            </a:xfrm>
            <a:custGeom>
              <a:rect b="b" l="l" r="r" t="t"/>
              <a:pathLst>
                <a:path extrusionOk="0" h="6296" w="11015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65"/>
            <p:cNvSpPr/>
            <p:nvPr/>
          </p:nvSpPr>
          <p:spPr>
            <a:xfrm>
              <a:off x="7582298" y="2650998"/>
              <a:ext cx="86764" cy="50093"/>
            </a:xfrm>
            <a:custGeom>
              <a:rect b="b" l="l" r="r" t="t"/>
              <a:pathLst>
                <a:path extrusionOk="0" h="1575" w="2728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65"/>
            <p:cNvSpPr/>
            <p:nvPr/>
          </p:nvSpPr>
          <p:spPr>
            <a:xfrm>
              <a:off x="7729237" y="2650553"/>
              <a:ext cx="86732" cy="50156"/>
            </a:xfrm>
            <a:custGeom>
              <a:rect b="b" l="l" r="r" t="t"/>
              <a:pathLst>
                <a:path extrusionOk="0" h="1577" w="2727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65"/>
            <p:cNvSpPr/>
            <p:nvPr/>
          </p:nvSpPr>
          <p:spPr>
            <a:xfrm>
              <a:off x="7667885" y="2456447"/>
              <a:ext cx="62147" cy="121209"/>
            </a:xfrm>
            <a:custGeom>
              <a:rect b="b" l="l" r="r" t="t"/>
              <a:pathLst>
                <a:path extrusionOk="0" h="3811" w="1954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9" name="Google Shape;11709;p65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710" name="Google Shape;11710;p65"/>
            <p:cNvSpPr/>
            <p:nvPr/>
          </p:nvSpPr>
          <p:spPr>
            <a:xfrm>
              <a:off x="3973512" y="3208508"/>
              <a:ext cx="351795" cy="10623"/>
            </a:xfrm>
            <a:custGeom>
              <a:rect b="b" l="l" r="r" t="t"/>
              <a:pathLst>
                <a:path extrusionOk="0" h="334" w="11061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65"/>
            <p:cNvSpPr/>
            <p:nvPr/>
          </p:nvSpPr>
          <p:spPr>
            <a:xfrm>
              <a:off x="4116253" y="3052091"/>
              <a:ext cx="142804" cy="140546"/>
            </a:xfrm>
            <a:custGeom>
              <a:rect b="b" l="l" r="r" t="t"/>
              <a:pathLst>
                <a:path extrusionOk="0" h="4419" w="449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65"/>
            <p:cNvSpPr/>
            <p:nvPr/>
          </p:nvSpPr>
          <p:spPr>
            <a:xfrm>
              <a:off x="3995839" y="2992647"/>
              <a:ext cx="54927" cy="37148"/>
            </a:xfrm>
            <a:custGeom>
              <a:rect b="b" l="l" r="r" t="t"/>
              <a:pathLst>
                <a:path extrusionOk="0" h="1168" w="1727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65"/>
            <p:cNvSpPr/>
            <p:nvPr/>
          </p:nvSpPr>
          <p:spPr>
            <a:xfrm>
              <a:off x="4249548" y="2992647"/>
              <a:ext cx="54959" cy="37148"/>
            </a:xfrm>
            <a:custGeom>
              <a:rect b="b" l="l" r="r" t="t"/>
              <a:pathLst>
                <a:path extrusionOk="0" h="1168" w="1728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65"/>
            <p:cNvSpPr/>
            <p:nvPr/>
          </p:nvSpPr>
          <p:spPr>
            <a:xfrm>
              <a:off x="3972749" y="2894211"/>
              <a:ext cx="355230" cy="356725"/>
            </a:xfrm>
            <a:custGeom>
              <a:rect b="b" l="l" r="r" t="t"/>
              <a:pathLst>
                <a:path extrusionOk="0" h="11216" w="11169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5" name="Google Shape;11715;p65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716" name="Google Shape;11716;p65"/>
            <p:cNvSpPr/>
            <p:nvPr/>
          </p:nvSpPr>
          <p:spPr>
            <a:xfrm>
              <a:off x="3527797" y="2918796"/>
              <a:ext cx="355993" cy="307904"/>
            </a:xfrm>
            <a:custGeom>
              <a:rect b="b" l="l" r="r" t="t"/>
              <a:pathLst>
                <a:path extrusionOk="0" h="9681" w="11193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65"/>
            <p:cNvSpPr/>
            <p:nvPr/>
          </p:nvSpPr>
          <p:spPr>
            <a:xfrm>
              <a:off x="3552414" y="3088826"/>
              <a:ext cx="52669" cy="52224"/>
            </a:xfrm>
            <a:custGeom>
              <a:rect b="b" l="l" r="r" t="t"/>
              <a:pathLst>
                <a:path extrusionOk="0" h="1642" w="1656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65"/>
            <p:cNvSpPr/>
            <p:nvPr/>
          </p:nvSpPr>
          <p:spPr>
            <a:xfrm>
              <a:off x="3552414" y="3153199"/>
              <a:ext cx="52669" cy="52256"/>
            </a:xfrm>
            <a:custGeom>
              <a:rect b="b" l="l" r="r" t="t"/>
              <a:pathLst>
                <a:path extrusionOk="0" h="1643" w="1656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65"/>
            <p:cNvSpPr/>
            <p:nvPr/>
          </p:nvSpPr>
          <p:spPr>
            <a:xfrm>
              <a:off x="3616024" y="3153199"/>
              <a:ext cx="52287" cy="52256"/>
            </a:xfrm>
            <a:custGeom>
              <a:rect b="b" l="l" r="r" t="t"/>
              <a:pathLst>
                <a:path extrusionOk="0" h="1643" w="1644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65"/>
            <p:cNvSpPr/>
            <p:nvPr/>
          </p:nvSpPr>
          <p:spPr>
            <a:xfrm>
              <a:off x="3679252" y="3153199"/>
              <a:ext cx="57217" cy="52256"/>
            </a:xfrm>
            <a:custGeom>
              <a:rect b="b" l="l" r="r" t="t"/>
              <a:pathLst>
                <a:path extrusionOk="0" h="1643" w="1799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65"/>
            <p:cNvSpPr/>
            <p:nvPr/>
          </p:nvSpPr>
          <p:spPr>
            <a:xfrm>
              <a:off x="3742894" y="3153199"/>
              <a:ext cx="57185" cy="52256"/>
            </a:xfrm>
            <a:custGeom>
              <a:rect b="b" l="l" r="r" t="t"/>
              <a:pathLst>
                <a:path extrusionOk="0" h="1643" w="1798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65"/>
            <p:cNvSpPr/>
            <p:nvPr/>
          </p:nvSpPr>
          <p:spPr>
            <a:xfrm>
              <a:off x="3806122" y="3088826"/>
              <a:ext cx="57217" cy="52224"/>
            </a:xfrm>
            <a:custGeom>
              <a:rect b="b" l="l" r="r" t="t"/>
              <a:pathLst>
                <a:path extrusionOk="0" h="1642" w="1799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65"/>
            <p:cNvSpPr/>
            <p:nvPr/>
          </p:nvSpPr>
          <p:spPr>
            <a:xfrm>
              <a:off x="3806122" y="3153199"/>
              <a:ext cx="57217" cy="52256"/>
            </a:xfrm>
            <a:custGeom>
              <a:rect b="b" l="l" r="r" t="t"/>
              <a:pathLst>
                <a:path extrusionOk="0" h="1643" w="1799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65"/>
            <p:cNvSpPr/>
            <p:nvPr/>
          </p:nvSpPr>
          <p:spPr>
            <a:xfrm>
              <a:off x="3549742" y="2940392"/>
              <a:ext cx="107215" cy="72420"/>
            </a:xfrm>
            <a:custGeom>
              <a:rect b="b" l="l" r="r" t="t"/>
              <a:pathLst>
                <a:path extrusionOk="0" h="2277" w="3371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65"/>
            <p:cNvSpPr/>
            <p:nvPr/>
          </p:nvSpPr>
          <p:spPr>
            <a:xfrm>
              <a:off x="3630050" y="2983551"/>
              <a:ext cx="93539" cy="73120"/>
            </a:xfrm>
            <a:custGeom>
              <a:rect b="b" l="l" r="r" t="t"/>
              <a:pathLst>
                <a:path extrusionOk="0" h="2299" w="2941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6" name="Google Shape;11726;p65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727" name="Google Shape;11727;p65"/>
            <p:cNvSpPr/>
            <p:nvPr/>
          </p:nvSpPr>
          <p:spPr>
            <a:xfrm>
              <a:off x="3082845" y="2920959"/>
              <a:ext cx="217769" cy="130432"/>
            </a:xfrm>
            <a:custGeom>
              <a:rect b="b" l="l" r="r" t="t"/>
              <a:pathLst>
                <a:path extrusionOk="0" h="4101" w="6847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65"/>
            <p:cNvSpPr/>
            <p:nvPr/>
          </p:nvSpPr>
          <p:spPr>
            <a:xfrm>
              <a:off x="3260444" y="2997577"/>
              <a:ext cx="178776" cy="225720"/>
            </a:xfrm>
            <a:custGeom>
              <a:rect b="b" l="l" r="r" t="t"/>
              <a:pathLst>
                <a:path extrusionOk="0" h="7097" w="5621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9" name="Google Shape;11729;p65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730" name="Google Shape;11730;p65"/>
            <p:cNvSpPr/>
            <p:nvPr/>
          </p:nvSpPr>
          <p:spPr>
            <a:xfrm>
              <a:off x="2748479" y="2894942"/>
              <a:ext cx="246171" cy="304119"/>
            </a:xfrm>
            <a:custGeom>
              <a:rect b="b" l="l" r="r" t="t"/>
              <a:pathLst>
                <a:path extrusionOk="0" h="9562" w="774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65"/>
            <p:cNvSpPr/>
            <p:nvPr/>
          </p:nvSpPr>
          <p:spPr>
            <a:xfrm>
              <a:off x="2639038" y="2945703"/>
              <a:ext cx="246552" cy="304851"/>
            </a:xfrm>
            <a:custGeom>
              <a:rect b="b" l="l" r="r" t="t"/>
              <a:pathLst>
                <a:path extrusionOk="0" h="9585" w="7752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2" name="Google Shape;11732;p65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733" name="Google Shape;11733;p65"/>
            <p:cNvSpPr/>
            <p:nvPr/>
          </p:nvSpPr>
          <p:spPr>
            <a:xfrm>
              <a:off x="2194468" y="2938865"/>
              <a:ext cx="355993" cy="267766"/>
            </a:xfrm>
            <a:custGeom>
              <a:rect b="b" l="l" r="r" t="t"/>
              <a:pathLst>
                <a:path extrusionOk="0" h="8419" w="11193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65"/>
            <p:cNvSpPr/>
            <p:nvPr/>
          </p:nvSpPr>
          <p:spPr>
            <a:xfrm>
              <a:off x="2217940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2270959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2323978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2376996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2429634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65"/>
            <p:cNvSpPr/>
            <p:nvPr/>
          </p:nvSpPr>
          <p:spPr>
            <a:xfrm>
              <a:off x="2482653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65"/>
            <p:cNvSpPr/>
            <p:nvPr/>
          </p:nvSpPr>
          <p:spPr>
            <a:xfrm>
              <a:off x="2223251" y="2962369"/>
              <a:ext cx="259433" cy="10623"/>
            </a:xfrm>
            <a:custGeom>
              <a:rect b="b" l="l" r="r" t="t"/>
              <a:pathLst>
                <a:path extrusionOk="0" h="334" w="8157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65"/>
            <p:cNvSpPr/>
            <p:nvPr/>
          </p:nvSpPr>
          <p:spPr>
            <a:xfrm>
              <a:off x="2502340" y="2954927"/>
              <a:ext cx="30692" cy="25635"/>
            </a:xfrm>
            <a:custGeom>
              <a:rect b="b" l="l" r="r" t="t"/>
              <a:pathLst>
                <a:path extrusionOk="0" h="806" w="965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65"/>
            <p:cNvSpPr/>
            <p:nvPr/>
          </p:nvSpPr>
          <p:spPr>
            <a:xfrm>
              <a:off x="2217940" y="3032404"/>
              <a:ext cx="101140" cy="83361"/>
            </a:xfrm>
            <a:custGeom>
              <a:rect b="b" l="l" r="r" t="t"/>
              <a:pathLst>
                <a:path extrusionOk="0" h="2621" w="318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65"/>
            <p:cNvSpPr/>
            <p:nvPr/>
          </p:nvSpPr>
          <p:spPr>
            <a:xfrm>
              <a:off x="2217558" y="3082401"/>
              <a:ext cx="133708" cy="96592"/>
            </a:xfrm>
            <a:custGeom>
              <a:rect b="b" l="l" r="r" t="t"/>
              <a:pathLst>
                <a:path extrusionOk="0" h="3037" w="4204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65"/>
            <p:cNvSpPr/>
            <p:nvPr/>
          </p:nvSpPr>
          <p:spPr>
            <a:xfrm>
              <a:off x="2329671" y="3032404"/>
              <a:ext cx="82566" cy="145444"/>
            </a:xfrm>
            <a:custGeom>
              <a:rect b="b" l="l" r="r" t="t"/>
              <a:pathLst>
                <a:path extrusionOk="0" h="4573" w="2596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2437585" y="3032404"/>
              <a:ext cx="84092" cy="10655"/>
            </a:xfrm>
            <a:custGeom>
              <a:rect b="b" l="l" r="r" t="t"/>
              <a:pathLst>
                <a:path extrusionOk="0" h="335" w="2644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2427344" y="3055144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65"/>
            <p:cNvSpPr/>
            <p:nvPr/>
          </p:nvSpPr>
          <p:spPr>
            <a:xfrm>
              <a:off x="2427344" y="3077853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65"/>
            <p:cNvSpPr/>
            <p:nvPr/>
          </p:nvSpPr>
          <p:spPr>
            <a:xfrm>
              <a:off x="2427344" y="3100212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65"/>
            <p:cNvSpPr/>
            <p:nvPr/>
          </p:nvSpPr>
          <p:spPr>
            <a:xfrm>
              <a:off x="2427344" y="3122921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2427344" y="3145629"/>
              <a:ext cx="94334" cy="10655"/>
            </a:xfrm>
            <a:custGeom>
              <a:rect b="b" l="l" r="r" t="t"/>
              <a:pathLst>
                <a:path extrusionOk="0" h="335" w="2966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2427344" y="3167988"/>
              <a:ext cx="68953" cy="10241"/>
            </a:xfrm>
            <a:custGeom>
              <a:rect b="b" l="l" r="r" t="t"/>
              <a:pathLst>
                <a:path extrusionOk="0" h="322" w="2168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65"/>
            <p:cNvSpPr/>
            <p:nvPr/>
          </p:nvSpPr>
          <p:spPr>
            <a:xfrm>
              <a:off x="2323214" y="3050882"/>
              <a:ext cx="66695" cy="69780"/>
            </a:xfrm>
            <a:custGeom>
              <a:rect b="b" l="l" r="r" t="t"/>
              <a:pathLst>
                <a:path extrusionOk="0" h="2194" w="2097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3" name="Google Shape;11753;p65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754" name="Google Shape;11754;p65"/>
            <p:cNvSpPr/>
            <p:nvPr/>
          </p:nvSpPr>
          <p:spPr>
            <a:xfrm>
              <a:off x="1899858" y="2895324"/>
              <a:ext cx="206033" cy="161728"/>
            </a:xfrm>
            <a:custGeom>
              <a:rect b="b" l="l" r="r" t="t"/>
              <a:pathLst>
                <a:path extrusionOk="0" h="5085" w="6478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65"/>
            <p:cNvSpPr/>
            <p:nvPr/>
          </p:nvSpPr>
          <p:spPr>
            <a:xfrm>
              <a:off x="1751424" y="2894561"/>
              <a:ext cx="135585" cy="161379"/>
            </a:xfrm>
            <a:custGeom>
              <a:rect b="b" l="l" r="r" t="t"/>
              <a:pathLst>
                <a:path extrusionOk="0" h="5074" w="4263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65"/>
            <p:cNvSpPr/>
            <p:nvPr/>
          </p:nvSpPr>
          <p:spPr>
            <a:xfrm>
              <a:off x="1931663" y="2921468"/>
              <a:ext cx="64787" cy="10241"/>
            </a:xfrm>
            <a:custGeom>
              <a:rect b="b" l="l" r="r" t="t"/>
              <a:pathLst>
                <a:path extrusionOk="0" h="322" w="2037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65"/>
            <p:cNvSpPr/>
            <p:nvPr/>
          </p:nvSpPr>
          <p:spPr>
            <a:xfrm>
              <a:off x="2009681" y="2921468"/>
              <a:ext cx="65168" cy="10241"/>
            </a:xfrm>
            <a:custGeom>
              <a:rect b="b" l="l" r="r" t="t"/>
              <a:pathLst>
                <a:path extrusionOk="0" h="322" w="2049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65"/>
            <p:cNvSpPr/>
            <p:nvPr/>
          </p:nvSpPr>
          <p:spPr>
            <a:xfrm>
              <a:off x="1931663" y="2954418"/>
              <a:ext cx="64787" cy="10623"/>
            </a:xfrm>
            <a:custGeom>
              <a:rect b="b" l="l" r="r" t="t"/>
              <a:pathLst>
                <a:path extrusionOk="0" h="334" w="203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65"/>
            <p:cNvSpPr/>
            <p:nvPr/>
          </p:nvSpPr>
          <p:spPr>
            <a:xfrm>
              <a:off x="2009681" y="2954418"/>
              <a:ext cx="65168" cy="10623"/>
            </a:xfrm>
            <a:custGeom>
              <a:rect b="b" l="l" r="r" t="t"/>
              <a:pathLst>
                <a:path extrusionOk="0" h="334" w="2049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65"/>
            <p:cNvSpPr/>
            <p:nvPr/>
          </p:nvSpPr>
          <p:spPr>
            <a:xfrm>
              <a:off x="1931663" y="2987718"/>
              <a:ext cx="64787" cy="10273"/>
            </a:xfrm>
            <a:custGeom>
              <a:rect b="b" l="l" r="r" t="t"/>
              <a:pathLst>
                <a:path extrusionOk="0" h="323" w="2037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65"/>
            <p:cNvSpPr/>
            <p:nvPr/>
          </p:nvSpPr>
          <p:spPr>
            <a:xfrm>
              <a:off x="2009681" y="2987718"/>
              <a:ext cx="65168" cy="10273"/>
            </a:xfrm>
            <a:custGeom>
              <a:rect b="b" l="l" r="r" t="t"/>
              <a:pathLst>
                <a:path extrusionOk="0" h="323" w="2049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65"/>
            <p:cNvSpPr/>
            <p:nvPr/>
          </p:nvSpPr>
          <p:spPr>
            <a:xfrm>
              <a:off x="1931663" y="3020668"/>
              <a:ext cx="64787" cy="10655"/>
            </a:xfrm>
            <a:custGeom>
              <a:rect b="b" l="l" r="r" t="t"/>
              <a:pathLst>
                <a:path extrusionOk="0" h="335" w="203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65"/>
            <p:cNvSpPr/>
            <p:nvPr/>
          </p:nvSpPr>
          <p:spPr>
            <a:xfrm>
              <a:off x="2009681" y="3020668"/>
              <a:ext cx="65168" cy="10655"/>
            </a:xfrm>
            <a:custGeom>
              <a:rect b="b" l="l" r="r" t="t"/>
              <a:pathLst>
                <a:path extrusionOk="0" h="335" w="2049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65"/>
            <p:cNvSpPr/>
            <p:nvPr/>
          </p:nvSpPr>
          <p:spPr>
            <a:xfrm>
              <a:off x="1749897" y="3069138"/>
              <a:ext cx="355993" cy="181034"/>
            </a:xfrm>
            <a:custGeom>
              <a:rect b="b" l="l" r="r" t="t"/>
              <a:pathLst>
                <a:path extrusionOk="0" h="5692" w="11193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65" name="Google Shape;11765;p65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766" name="Google Shape;11766;p65"/>
            <p:cNvSpPr/>
            <p:nvPr/>
          </p:nvSpPr>
          <p:spPr>
            <a:xfrm>
              <a:off x="1305709" y="2975600"/>
              <a:ext cx="281379" cy="275336"/>
            </a:xfrm>
            <a:custGeom>
              <a:rect b="b" l="l" r="r" t="t"/>
              <a:pathLst>
                <a:path extrusionOk="0" h="8657" w="8847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65"/>
            <p:cNvSpPr/>
            <p:nvPr/>
          </p:nvSpPr>
          <p:spPr>
            <a:xfrm>
              <a:off x="1305327" y="2894211"/>
              <a:ext cx="357520" cy="357488"/>
            </a:xfrm>
            <a:custGeom>
              <a:rect b="b" l="l" r="r" t="t"/>
              <a:pathLst>
                <a:path extrusionOk="0" h="11240" w="11241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65"/>
            <p:cNvSpPr/>
            <p:nvPr/>
          </p:nvSpPr>
          <p:spPr>
            <a:xfrm>
              <a:off x="1366679" y="3029191"/>
              <a:ext cx="57981" cy="70289"/>
            </a:xfrm>
            <a:custGeom>
              <a:rect b="b" l="l" r="r" t="t"/>
              <a:pathLst>
                <a:path extrusionOk="0" h="2210" w="1823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65"/>
            <p:cNvSpPr/>
            <p:nvPr/>
          </p:nvSpPr>
          <p:spPr>
            <a:xfrm>
              <a:off x="1428031" y="3091211"/>
              <a:ext cx="100377" cy="99518"/>
            </a:xfrm>
            <a:custGeom>
              <a:rect b="b" l="l" r="r" t="t"/>
              <a:pathLst>
                <a:path extrusionOk="0" h="3129" w="3156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65"/>
            <p:cNvSpPr/>
            <p:nvPr/>
          </p:nvSpPr>
          <p:spPr>
            <a:xfrm>
              <a:off x="1366297" y="3110040"/>
              <a:ext cx="66663" cy="80689"/>
            </a:xfrm>
            <a:custGeom>
              <a:rect b="b" l="l" r="r" t="t"/>
              <a:pathLst>
                <a:path extrusionOk="0" h="2537" w="2096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1" name="Google Shape;11771;p65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772" name="Google Shape;11772;p65"/>
            <p:cNvSpPr/>
            <p:nvPr/>
          </p:nvSpPr>
          <p:spPr>
            <a:xfrm>
              <a:off x="1056167" y="3155298"/>
              <a:ext cx="57472" cy="57662"/>
            </a:xfrm>
            <a:custGeom>
              <a:rect b="b" l="l" r="r" t="t"/>
              <a:pathLst>
                <a:path extrusionOk="0" h="1813" w="1807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65"/>
            <p:cNvSpPr/>
            <p:nvPr/>
          </p:nvSpPr>
          <p:spPr>
            <a:xfrm>
              <a:off x="868326" y="2975027"/>
              <a:ext cx="192802" cy="82025"/>
            </a:xfrm>
            <a:custGeom>
              <a:rect b="b" l="l" r="r" t="t"/>
              <a:pathLst>
                <a:path extrusionOk="0" h="2579" w="6062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65"/>
            <p:cNvSpPr/>
            <p:nvPr/>
          </p:nvSpPr>
          <p:spPr>
            <a:xfrm>
              <a:off x="853950" y="3067580"/>
              <a:ext cx="137875" cy="168598"/>
            </a:xfrm>
            <a:custGeom>
              <a:rect b="b" l="l" r="r" t="t"/>
              <a:pathLst>
                <a:path extrusionOk="0" h="5301" w="4335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65"/>
            <p:cNvSpPr/>
            <p:nvPr/>
          </p:nvSpPr>
          <p:spPr>
            <a:xfrm>
              <a:off x="937248" y="3014975"/>
              <a:ext cx="87877" cy="57217"/>
            </a:xfrm>
            <a:custGeom>
              <a:rect b="b" l="l" r="r" t="t"/>
              <a:pathLst>
                <a:path extrusionOk="0" h="1799" w="2763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65"/>
            <p:cNvSpPr/>
            <p:nvPr/>
          </p:nvSpPr>
          <p:spPr>
            <a:xfrm>
              <a:off x="978912" y="3095664"/>
              <a:ext cx="78399" cy="79290"/>
            </a:xfrm>
            <a:custGeom>
              <a:rect b="b" l="l" r="r" t="t"/>
              <a:pathLst>
                <a:path extrusionOk="0" h="2493" w="2465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65"/>
            <p:cNvSpPr/>
            <p:nvPr/>
          </p:nvSpPr>
          <p:spPr>
            <a:xfrm>
              <a:off x="891067" y="3070697"/>
              <a:ext cx="74615" cy="77477"/>
            </a:xfrm>
            <a:custGeom>
              <a:rect b="b" l="l" r="r" t="t"/>
              <a:pathLst>
                <a:path extrusionOk="0" h="2436" w="2346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65"/>
            <p:cNvSpPr/>
            <p:nvPr/>
          </p:nvSpPr>
          <p:spPr>
            <a:xfrm>
              <a:off x="999745" y="2894720"/>
              <a:ext cx="218310" cy="353290"/>
            </a:xfrm>
            <a:custGeom>
              <a:rect b="b" l="l" r="r" t="t"/>
              <a:pathLst>
                <a:path extrusionOk="0" h="11108" w="6864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9" name="Google Shape;11779;p65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780" name="Google Shape;11780;p65"/>
            <p:cNvSpPr/>
            <p:nvPr/>
          </p:nvSpPr>
          <p:spPr>
            <a:xfrm>
              <a:off x="7066548" y="2912594"/>
              <a:ext cx="219264" cy="266399"/>
            </a:xfrm>
            <a:custGeom>
              <a:rect b="b" l="l" r="r" t="t"/>
              <a:pathLst>
                <a:path extrusionOk="0" h="8376" w="6894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65"/>
            <p:cNvSpPr/>
            <p:nvPr/>
          </p:nvSpPr>
          <p:spPr>
            <a:xfrm>
              <a:off x="7262690" y="2968571"/>
              <a:ext cx="156067" cy="278962"/>
            </a:xfrm>
            <a:custGeom>
              <a:rect b="b" l="l" r="r" t="t"/>
              <a:pathLst>
                <a:path extrusionOk="0" h="8771" w="4907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65"/>
            <p:cNvSpPr/>
            <p:nvPr/>
          </p:nvSpPr>
          <p:spPr>
            <a:xfrm>
              <a:off x="7356610" y="3200843"/>
              <a:ext cx="58362" cy="24363"/>
            </a:xfrm>
            <a:custGeom>
              <a:rect b="b" l="l" r="r" t="t"/>
              <a:pathLst>
                <a:path extrusionOk="0" h="766" w="1835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65"/>
            <p:cNvSpPr/>
            <p:nvPr/>
          </p:nvSpPr>
          <p:spPr>
            <a:xfrm>
              <a:off x="7068806" y="3188821"/>
              <a:ext cx="179539" cy="24617"/>
            </a:xfrm>
            <a:custGeom>
              <a:rect b="b" l="l" r="r" t="t"/>
              <a:pathLst>
                <a:path extrusionOk="0" h="774" w="5645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65"/>
            <p:cNvSpPr/>
            <p:nvPr/>
          </p:nvSpPr>
          <p:spPr>
            <a:xfrm>
              <a:off x="7361158" y="3154726"/>
              <a:ext cx="49997" cy="20482"/>
            </a:xfrm>
            <a:custGeom>
              <a:rect b="b" l="l" r="r" t="t"/>
              <a:pathLst>
                <a:path extrusionOk="0" h="644" w="1572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65"/>
            <p:cNvSpPr/>
            <p:nvPr/>
          </p:nvSpPr>
          <p:spPr>
            <a:xfrm>
              <a:off x="7155920" y="3139523"/>
              <a:ext cx="148084" cy="33045"/>
            </a:xfrm>
            <a:custGeom>
              <a:rect b="b" l="l" r="r" t="t"/>
              <a:pathLst>
                <a:path extrusionOk="0" h="1039" w="4656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86" name="Google Shape;11786;p65"/>
          <p:cNvSpPr/>
          <p:nvPr/>
        </p:nvSpPr>
        <p:spPr>
          <a:xfrm>
            <a:off x="6591286" y="2883970"/>
            <a:ext cx="390088" cy="357520"/>
          </a:xfrm>
          <a:custGeom>
            <a:rect b="b" l="l" r="r" t="t"/>
            <a:pathLst>
              <a:path extrusionOk="0" h="11241" w="12265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87" name="Google Shape;11787;p65"/>
          <p:cNvSpPr/>
          <p:nvPr/>
        </p:nvSpPr>
        <p:spPr>
          <a:xfrm>
            <a:off x="6134980" y="2901781"/>
            <a:ext cx="390470" cy="332108"/>
          </a:xfrm>
          <a:custGeom>
            <a:rect b="b" l="l" r="r" t="t"/>
            <a:pathLst>
              <a:path extrusionOk="0" h="10442" w="12277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88" name="Google Shape;11788;p65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789" name="Google Shape;11789;p65"/>
            <p:cNvSpPr/>
            <p:nvPr/>
          </p:nvSpPr>
          <p:spPr>
            <a:xfrm>
              <a:off x="7541397" y="2904802"/>
              <a:ext cx="318495" cy="352209"/>
            </a:xfrm>
            <a:custGeom>
              <a:rect b="b" l="l" r="r" t="t"/>
              <a:pathLst>
                <a:path extrusionOk="0" h="11074" w="10014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65"/>
            <p:cNvSpPr/>
            <p:nvPr/>
          </p:nvSpPr>
          <p:spPr>
            <a:xfrm>
              <a:off x="7642505" y="2952128"/>
              <a:ext cx="112876" cy="106451"/>
            </a:xfrm>
            <a:custGeom>
              <a:rect b="b" l="l" r="r" t="t"/>
              <a:pathLst>
                <a:path extrusionOk="0" h="3347" w="3549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1" name="Google Shape;11791;p65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792" name="Google Shape;11792;p65"/>
            <p:cNvSpPr/>
            <p:nvPr/>
          </p:nvSpPr>
          <p:spPr>
            <a:xfrm>
              <a:off x="8094263" y="2957439"/>
              <a:ext cx="30342" cy="30310"/>
            </a:xfrm>
            <a:custGeom>
              <a:rect b="b" l="l" r="r" t="t"/>
              <a:pathLst>
                <a:path extrusionOk="0" h="953" w="954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65"/>
            <p:cNvSpPr/>
            <p:nvPr/>
          </p:nvSpPr>
          <p:spPr>
            <a:xfrm>
              <a:off x="8187420" y="2957439"/>
              <a:ext cx="30342" cy="30310"/>
            </a:xfrm>
            <a:custGeom>
              <a:rect b="b" l="l" r="r" t="t"/>
              <a:pathLst>
                <a:path extrusionOk="0" h="953" w="954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65"/>
            <p:cNvSpPr/>
            <p:nvPr/>
          </p:nvSpPr>
          <p:spPr>
            <a:xfrm>
              <a:off x="8094263" y="3027856"/>
              <a:ext cx="30342" cy="30342"/>
            </a:xfrm>
            <a:custGeom>
              <a:rect b="b" l="l" r="r" t="t"/>
              <a:pathLst>
                <a:path extrusionOk="0" h="954" w="954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65"/>
            <p:cNvSpPr/>
            <p:nvPr/>
          </p:nvSpPr>
          <p:spPr>
            <a:xfrm>
              <a:off x="8187420" y="3027856"/>
              <a:ext cx="30342" cy="30342"/>
            </a:xfrm>
            <a:custGeom>
              <a:rect b="b" l="l" r="r" t="t"/>
              <a:pathLst>
                <a:path extrusionOk="0" h="954" w="954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65"/>
            <p:cNvSpPr/>
            <p:nvPr/>
          </p:nvSpPr>
          <p:spPr>
            <a:xfrm>
              <a:off x="8003015" y="3050214"/>
              <a:ext cx="306759" cy="205269"/>
            </a:xfrm>
            <a:custGeom>
              <a:rect b="b" l="l" r="r" t="t"/>
              <a:pathLst>
                <a:path extrusionOk="0" h="6454" w="9645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65"/>
            <p:cNvSpPr/>
            <p:nvPr/>
          </p:nvSpPr>
          <p:spPr>
            <a:xfrm>
              <a:off x="8040131" y="2904039"/>
              <a:ext cx="230268" cy="132182"/>
            </a:xfrm>
            <a:custGeom>
              <a:rect b="b" l="l" r="r" t="t"/>
              <a:pathLst>
                <a:path extrusionOk="0" h="4156" w="724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8" name="Google Shape;11798;p65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799" name="Google Shape;11799;p65"/>
            <p:cNvSpPr/>
            <p:nvPr/>
          </p:nvSpPr>
          <p:spPr>
            <a:xfrm>
              <a:off x="5772594" y="3003366"/>
              <a:ext cx="112113" cy="110872"/>
            </a:xfrm>
            <a:custGeom>
              <a:rect b="b" l="l" r="r" t="t"/>
              <a:pathLst>
                <a:path extrusionOk="0" h="3486" w="3525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65"/>
            <p:cNvSpPr/>
            <p:nvPr/>
          </p:nvSpPr>
          <p:spPr>
            <a:xfrm>
              <a:off x="5800996" y="3031736"/>
              <a:ext cx="112113" cy="110904"/>
            </a:xfrm>
            <a:custGeom>
              <a:rect b="b" l="l" r="r" t="t"/>
              <a:pathLst>
                <a:path extrusionOk="0" h="3487" w="3525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65"/>
            <p:cNvSpPr/>
            <p:nvPr/>
          </p:nvSpPr>
          <p:spPr>
            <a:xfrm>
              <a:off x="5829016" y="3141558"/>
              <a:ext cx="31455" cy="30247"/>
            </a:xfrm>
            <a:custGeom>
              <a:rect b="b" l="l" r="r" t="t"/>
              <a:pathLst>
                <a:path extrusionOk="0" h="951" w="989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65"/>
            <p:cNvSpPr/>
            <p:nvPr/>
          </p:nvSpPr>
          <p:spPr>
            <a:xfrm>
              <a:off x="5866514" y="3060519"/>
              <a:ext cx="75378" cy="73788"/>
            </a:xfrm>
            <a:custGeom>
              <a:rect b="b" l="l" r="r" t="t"/>
              <a:pathLst>
                <a:path extrusionOk="0" h="2320" w="237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65"/>
            <p:cNvSpPr/>
            <p:nvPr/>
          </p:nvSpPr>
          <p:spPr>
            <a:xfrm>
              <a:off x="5687770" y="2885496"/>
              <a:ext cx="369638" cy="369606"/>
            </a:xfrm>
            <a:custGeom>
              <a:rect b="b" l="l" r="r" t="t"/>
              <a:pathLst>
                <a:path extrusionOk="0" h="11621" w="11622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65"/>
            <p:cNvSpPr/>
            <p:nvPr/>
          </p:nvSpPr>
          <p:spPr>
            <a:xfrm>
              <a:off x="5737386" y="2968794"/>
              <a:ext cx="182942" cy="181416"/>
            </a:xfrm>
            <a:custGeom>
              <a:rect b="b" l="l" r="r" t="t"/>
              <a:pathLst>
                <a:path extrusionOk="0" h="5704" w="5752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65"/>
            <p:cNvSpPr/>
            <p:nvPr/>
          </p:nvSpPr>
          <p:spPr>
            <a:xfrm>
              <a:off x="5793808" y="3024548"/>
              <a:ext cx="181797" cy="181320"/>
            </a:xfrm>
            <a:custGeom>
              <a:rect b="b" l="l" r="r" t="t"/>
              <a:pathLst>
                <a:path extrusionOk="0" h="5701" w="5716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65"/>
            <p:cNvSpPr/>
            <p:nvPr/>
          </p:nvSpPr>
          <p:spPr>
            <a:xfrm>
              <a:off x="5964600" y="3015483"/>
              <a:ext cx="23122" cy="21882"/>
            </a:xfrm>
            <a:custGeom>
              <a:rect b="b" l="l" r="r" t="t"/>
              <a:pathLst>
                <a:path extrusionOk="0" h="688" w="727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65"/>
            <p:cNvSpPr/>
            <p:nvPr/>
          </p:nvSpPr>
          <p:spPr>
            <a:xfrm>
              <a:off x="5935817" y="2986700"/>
              <a:ext cx="22741" cy="21119"/>
            </a:xfrm>
            <a:custGeom>
              <a:rect b="b" l="l" r="r" t="t"/>
              <a:pathLst>
                <a:path extrusionOk="0" h="664" w="715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65"/>
            <p:cNvSpPr/>
            <p:nvPr/>
          </p:nvSpPr>
          <p:spPr>
            <a:xfrm>
              <a:off x="5906270" y="2957153"/>
              <a:ext cx="23504" cy="21914"/>
            </a:xfrm>
            <a:custGeom>
              <a:rect b="b" l="l" r="r" t="t"/>
              <a:pathLst>
                <a:path extrusionOk="0" h="689" w="739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9" name="Google Shape;11809;p65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810" name="Google Shape;11810;p65"/>
            <p:cNvSpPr/>
            <p:nvPr/>
          </p:nvSpPr>
          <p:spPr>
            <a:xfrm>
              <a:off x="4994802" y="3168370"/>
              <a:ext cx="10241" cy="10623"/>
            </a:xfrm>
            <a:custGeom>
              <a:rect b="b" l="l" r="r" t="t"/>
              <a:pathLst>
                <a:path extrusionOk="0" h="334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65"/>
            <p:cNvSpPr/>
            <p:nvPr/>
          </p:nvSpPr>
          <p:spPr>
            <a:xfrm>
              <a:off x="4994802" y="3194864"/>
              <a:ext cx="10241" cy="10273"/>
            </a:xfrm>
            <a:custGeom>
              <a:rect b="b" l="l" r="r" t="t"/>
              <a:pathLst>
                <a:path extrusionOk="0" h="323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65"/>
            <p:cNvSpPr/>
            <p:nvPr/>
          </p:nvSpPr>
          <p:spPr>
            <a:xfrm>
              <a:off x="4937999" y="2904802"/>
              <a:ext cx="45831" cy="221935"/>
            </a:xfrm>
            <a:custGeom>
              <a:rect b="b" l="l" r="r" t="t"/>
              <a:pathLst>
                <a:path extrusionOk="0" h="6978" w="1441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65"/>
            <p:cNvSpPr/>
            <p:nvPr/>
          </p:nvSpPr>
          <p:spPr>
            <a:xfrm>
              <a:off x="4937617" y="3141463"/>
              <a:ext cx="44718" cy="10273"/>
            </a:xfrm>
            <a:custGeom>
              <a:rect b="b" l="l" r="r" t="t"/>
              <a:pathLst>
                <a:path extrusionOk="0" h="323" w="1406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65"/>
            <p:cNvSpPr/>
            <p:nvPr/>
          </p:nvSpPr>
          <p:spPr>
            <a:xfrm>
              <a:off x="4937617" y="3168370"/>
              <a:ext cx="44718" cy="10623"/>
            </a:xfrm>
            <a:custGeom>
              <a:rect b="b" l="l" r="r" t="t"/>
              <a:pathLst>
                <a:path extrusionOk="0" h="334" w="1406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65"/>
            <p:cNvSpPr/>
            <p:nvPr/>
          </p:nvSpPr>
          <p:spPr>
            <a:xfrm>
              <a:off x="4937617" y="3195245"/>
              <a:ext cx="44718" cy="10623"/>
            </a:xfrm>
            <a:custGeom>
              <a:rect b="b" l="l" r="r" t="t"/>
              <a:pathLst>
                <a:path extrusionOk="0" h="334" w="1406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65"/>
            <p:cNvSpPr/>
            <p:nvPr/>
          </p:nvSpPr>
          <p:spPr>
            <a:xfrm>
              <a:off x="4881958" y="3054953"/>
              <a:ext cx="156417" cy="199386"/>
            </a:xfrm>
            <a:custGeom>
              <a:rect b="b" l="l" r="r" t="t"/>
              <a:pathLst>
                <a:path extrusionOk="0" h="6269" w="4918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7" name="Google Shape;11817;p65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1818" name="Google Shape;11818;p65"/>
            <p:cNvSpPr/>
            <p:nvPr/>
          </p:nvSpPr>
          <p:spPr>
            <a:xfrm>
              <a:off x="5328023" y="3080397"/>
              <a:ext cx="72356" cy="70257"/>
            </a:xfrm>
            <a:custGeom>
              <a:rect b="b" l="l" r="r" t="t"/>
              <a:pathLst>
                <a:path extrusionOk="0" h="2209" w="2275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65"/>
            <p:cNvSpPr/>
            <p:nvPr/>
          </p:nvSpPr>
          <p:spPr>
            <a:xfrm>
              <a:off x="5372328" y="3064877"/>
              <a:ext cx="56836" cy="55468"/>
            </a:xfrm>
            <a:custGeom>
              <a:rect b="b" l="l" r="r" t="t"/>
              <a:pathLst>
                <a:path extrusionOk="0" h="1744" w="1787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65"/>
            <p:cNvSpPr/>
            <p:nvPr/>
          </p:nvSpPr>
          <p:spPr>
            <a:xfrm>
              <a:off x="5390902" y="3028269"/>
              <a:ext cx="57949" cy="73533"/>
            </a:xfrm>
            <a:custGeom>
              <a:rect b="b" l="l" r="r" t="t"/>
              <a:pathLst>
                <a:path extrusionOk="0" h="2312" w="1822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65"/>
            <p:cNvSpPr/>
            <p:nvPr/>
          </p:nvSpPr>
          <p:spPr>
            <a:xfrm>
              <a:off x="5230318" y="2886514"/>
              <a:ext cx="371133" cy="367443"/>
            </a:xfrm>
            <a:custGeom>
              <a:rect b="b" l="l" r="r" t="t"/>
              <a:pathLst>
                <a:path extrusionOk="0" h="11553" w="11669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65"/>
            <p:cNvSpPr/>
            <p:nvPr/>
          </p:nvSpPr>
          <p:spPr>
            <a:xfrm>
              <a:off x="5337501" y="3026074"/>
              <a:ext cx="181797" cy="180175"/>
            </a:xfrm>
            <a:custGeom>
              <a:rect b="b" l="l" r="r" t="t"/>
              <a:pathLst>
                <a:path extrusionOk="0" h="5665" w="5716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65"/>
            <p:cNvSpPr/>
            <p:nvPr/>
          </p:nvSpPr>
          <p:spPr>
            <a:xfrm>
              <a:off x="5281461" y="2969462"/>
              <a:ext cx="181416" cy="180366"/>
            </a:xfrm>
            <a:custGeom>
              <a:rect b="b" l="l" r="r" t="t"/>
              <a:pathLst>
                <a:path extrusionOk="0" h="5671" w="5704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65"/>
            <p:cNvSpPr/>
            <p:nvPr/>
          </p:nvSpPr>
          <p:spPr>
            <a:xfrm>
              <a:off x="5508294" y="3016978"/>
              <a:ext cx="23122" cy="21532"/>
            </a:xfrm>
            <a:custGeom>
              <a:rect b="b" l="l" r="r" t="t"/>
              <a:pathLst>
                <a:path extrusionOk="0" h="677" w="727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65"/>
            <p:cNvSpPr/>
            <p:nvPr/>
          </p:nvSpPr>
          <p:spPr>
            <a:xfrm>
              <a:off x="5478366" y="2987082"/>
              <a:ext cx="23504" cy="21882"/>
            </a:xfrm>
            <a:custGeom>
              <a:rect b="b" l="l" r="r" t="t"/>
              <a:pathLst>
                <a:path extrusionOk="0" h="688" w="739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65"/>
            <p:cNvSpPr/>
            <p:nvPr/>
          </p:nvSpPr>
          <p:spPr>
            <a:xfrm>
              <a:off x="5449200" y="2957916"/>
              <a:ext cx="23122" cy="21500"/>
            </a:xfrm>
            <a:custGeom>
              <a:rect b="b" l="l" r="r" t="t"/>
              <a:pathLst>
                <a:path extrusionOk="0" h="676" w="727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7" name="Google Shape;11827;p65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1828" name="Google Shape;11828;p65"/>
            <p:cNvSpPr/>
            <p:nvPr/>
          </p:nvSpPr>
          <p:spPr>
            <a:xfrm>
              <a:off x="5857799" y="3457668"/>
              <a:ext cx="26525" cy="50761"/>
            </a:xfrm>
            <a:custGeom>
              <a:rect b="b" l="l" r="r" t="t"/>
              <a:pathLst>
                <a:path extrusionOk="0" h="1596" w="834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65"/>
            <p:cNvSpPr/>
            <p:nvPr/>
          </p:nvSpPr>
          <p:spPr>
            <a:xfrm>
              <a:off x="5823704" y="3457668"/>
              <a:ext cx="26557" cy="51142"/>
            </a:xfrm>
            <a:custGeom>
              <a:rect b="b" l="l" r="r" t="t"/>
              <a:pathLst>
                <a:path extrusionOk="0" h="1608" w="835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65"/>
            <p:cNvSpPr/>
            <p:nvPr/>
          </p:nvSpPr>
          <p:spPr>
            <a:xfrm>
              <a:off x="5788115" y="3457668"/>
              <a:ext cx="26557" cy="50761"/>
            </a:xfrm>
            <a:custGeom>
              <a:rect b="b" l="l" r="r" t="t"/>
              <a:pathLst>
                <a:path extrusionOk="0" h="1596" w="835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65"/>
            <p:cNvSpPr/>
            <p:nvPr/>
          </p:nvSpPr>
          <p:spPr>
            <a:xfrm>
              <a:off x="5913458" y="3457668"/>
              <a:ext cx="142423" cy="50761"/>
            </a:xfrm>
            <a:custGeom>
              <a:rect b="b" l="l" r="r" t="t"/>
              <a:pathLst>
                <a:path extrusionOk="0" h="1596" w="4478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65"/>
            <p:cNvSpPr/>
            <p:nvPr/>
          </p:nvSpPr>
          <p:spPr>
            <a:xfrm>
              <a:off x="5748358" y="3434578"/>
              <a:ext cx="352590" cy="39788"/>
            </a:xfrm>
            <a:custGeom>
              <a:rect b="b" l="l" r="r" t="t"/>
              <a:pathLst>
                <a:path extrusionOk="0" h="1251" w="11086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65"/>
            <p:cNvSpPr/>
            <p:nvPr/>
          </p:nvSpPr>
          <p:spPr>
            <a:xfrm>
              <a:off x="5748358" y="3488328"/>
              <a:ext cx="352590" cy="128810"/>
            </a:xfrm>
            <a:custGeom>
              <a:rect b="b" l="l" r="r" t="t"/>
              <a:pathLst>
                <a:path extrusionOk="0" h="4050" w="11086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4" name="Google Shape;11834;p65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1835" name="Google Shape;11835;p65"/>
            <p:cNvSpPr/>
            <p:nvPr/>
          </p:nvSpPr>
          <p:spPr>
            <a:xfrm>
              <a:off x="1100089" y="4490790"/>
              <a:ext cx="24267" cy="17366"/>
            </a:xfrm>
            <a:custGeom>
              <a:rect b="b" l="l" r="r" t="t"/>
              <a:pathLst>
                <a:path extrusionOk="0" h="546" w="763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65"/>
            <p:cNvSpPr/>
            <p:nvPr/>
          </p:nvSpPr>
          <p:spPr>
            <a:xfrm>
              <a:off x="1100089" y="4476001"/>
              <a:ext cx="24267" cy="17397"/>
            </a:xfrm>
            <a:custGeom>
              <a:rect b="b" l="l" r="r" t="t"/>
              <a:pathLst>
                <a:path extrusionOk="0" h="547" w="763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65"/>
            <p:cNvSpPr/>
            <p:nvPr/>
          </p:nvSpPr>
          <p:spPr>
            <a:xfrm>
              <a:off x="862283" y="4274771"/>
              <a:ext cx="341204" cy="359301"/>
            </a:xfrm>
            <a:custGeom>
              <a:rect b="b" l="l" r="r" t="t"/>
              <a:pathLst>
                <a:path extrusionOk="0" h="11297" w="10728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8" name="Google Shape;11838;p65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1839" name="Google Shape;11839;p65"/>
            <p:cNvSpPr/>
            <p:nvPr/>
          </p:nvSpPr>
          <p:spPr>
            <a:xfrm>
              <a:off x="1396957" y="4287365"/>
              <a:ext cx="301861" cy="332871"/>
            </a:xfrm>
            <a:custGeom>
              <a:rect b="b" l="l" r="r" t="t"/>
              <a:pathLst>
                <a:path extrusionOk="0" h="10466" w="9491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65"/>
            <p:cNvSpPr/>
            <p:nvPr/>
          </p:nvSpPr>
          <p:spPr>
            <a:xfrm>
              <a:off x="1689309" y="4378614"/>
              <a:ext cx="9510" cy="46976"/>
            </a:xfrm>
            <a:custGeom>
              <a:rect b="b" l="l" r="r" t="t"/>
              <a:pathLst>
                <a:path extrusionOk="0" h="1477" w="299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65"/>
            <p:cNvSpPr/>
            <p:nvPr/>
          </p:nvSpPr>
          <p:spPr>
            <a:xfrm>
              <a:off x="1520424" y="4385420"/>
              <a:ext cx="33363" cy="32982"/>
            </a:xfrm>
            <a:custGeom>
              <a:rect b="b" l="l" r="r" t="t"/>
              <a:pathLst>
                <a:path extrusionOk="0" h="1037" w="1049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65"/>
            <p:cNvSpPr/>
            <p:nvPr/>
          </p:nvSpPr>
          <p:spPr>
            <a:xfrm>
              <a:off x="1563202" y="4398683"/>
              <a:ext cx="34508" cy="9510"/>
            </a:xfrm>
            <a:custGeom>
              <a:rect b="b" l="l" r="r" t="t"/>
              <a:pathLst>
                <a:path extrusionOk="0" h="299" w="1085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65"/>
            <p:cNvSpPr/>
            <p:nvPr/>
          </p:nvSpPr>
          <p:spPr>
            <a:xfrm>
              <a:off x="1563965" y="4410037"/>
              <a:ext cx="92807" cy="9510"/>
            </a:xfrm>
            <a:custGeom>
              <a:rect b="b" l="l" r="r" t="t"/>
              <a:pathLst>
                <a:path extrusionOk="0" h="299" w="2918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65"/>
            <p:cNvSpPr/>
            <p:nvPr/>
          </p:nvSpPr>
          <p:spPr>
            <a:xfrm>
              <a:off x="1563202" y="4385039"/>
              <a:ext cx="10273" cy="9510"/>
            </a:xfrm>
            <a:custGeom>
              <a:rect b="b" l="l" r="r" t="t"/>
              <a:pathLst>
                <a:path extrusionOk="0" h="299" w="323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65"/>
            <p:cNvSpPr/>
            <p:nvPr/>
          </p:nvSpPr>
          <p:spPr>
            <a:xfrm>
              <a:off x="1520424" y="4436944"/>
              <a:ext cx="33363" cy="33332"/>
            </a:xfrm>
            <a:custGeom>
              <a:rect b="b" l="l" r="r" t="t"/>
              <a:pathLst>
                <a:path extrusionOk="0" h="1048" w="1049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65"/>
            <p:cNvSpPr/>
            <p:nvPr/>
          </p:nvSpPr>
          <p:spPr>
            <a:xfrm>
              <a:off x="1563202" y="4450175"/>
              <a:ext cx="34508" cy="9510"/>
            </a:xfrm>
            <a:custGeom>
              <a:rect b="b" l="l" r="r" t="t"/>
              <a:pathLst>
                <a:path extrusionOk="0" h="299" w="1085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65"/>
            <p:cNvSpPr/>
            <p:nvPr/>
          </p:nvSpPr>
          <p:spPr>
            <a:xfrm>
              <a:off x="1563965" y="4461530"/>
              <a:ext cx="92807" cy="9510"/>
            </a:xfrm>
            <a:custGeom>
              <a:rect b="b" l="l" r="r" t="t"/>
              <a:pathLst>
                <a:path extrusionOk="0" h="299" w="2918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65"/>
            <p:cNvSpPr/>
            <p:nvPr/>
          </p:nvSpPr>
          <p:spPr>
            <a:xfrm>
              <a:off x="1563202" y="4436563"/>
              <a:ext cx="10273" cy="9478"/>
            </a:xfrm>
            <a:custGeom>
              <a:rect b="b" l="l" r="r" t="t"/>
              <a:pathLst>
                <a:path extrusionOk="0" h="298" w="323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65"/>
            <p:cNvSpPr/>
            <p:nvPr/>
          </p:nvSpPr>
          <p:spPr>
            <a:xfrm>
              <a:off x="1520424" y="4488437"/>
              <a:ext cx="33363" cy="33332"/>
            </a:xfrm>
            <a:custGeom>
              <a:rect b="b" l="l" r="r" t="t"/>
              <a:pathLst>
                <a:path extrusionOk="0" h="1048" w="1049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65"/>
            <p:cNvSpPr/>
            <p:nvPr/>
          </p:nvSpPr>
          <p:spPr>
            <a:xfrm>
              <a:off x="1563202" y="4501667"/>
              <a:ext cx="34508" cy="9510"/>
            </a:xfrm>
            <a:custGeom>
              <a:rect b="b" l="l" r="r" t="t"/>
              <a:pathLst>
                <a:path extrusionOk="0" h="299" w="1085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65"/>
            <p:cNvSpPr/>
            <p:nvPr/>
          </p:nvSpPr>
          <p:spPr>
            <a:xfrm>
              <a:off x="1563202" y="4513785"/>
              <a:ext cx="93570" cy="9510"/>
            </a:xfrm>
            <a:custGeom>
              <a:rect b="b" l="l" r="r" t="t"/>
              <a:pathLst>
                <a:path extrusionOk="0" h="299" w="2942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65"/>
            <p:cNvSpPr/>
            <p:nvPr/>
          </p:nvSpPr>
          <p:spPr>
            <a:xfrm>
              <a:off x="1563202" y="4488055"/>
              <a:ext cx="10273" cy="9478"/>
            </a:xfrm>
            <a:custGeom>
              <a:rect b="b" l="l" r="r" t="t"/>
              <a:pathLst>
                <a:path extrusionOk="0" h="298" w="323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65"/>
            <p:cNvSpPr/>
            <p:nvPr/>
          </p:nvSpPr>
          <p:spPr>
            <a:xfrm>
              <a:off x="1522682" y="4318025"/>
              <a:ext cx="141659" cy="37912"/>
            </a:xfrm>
            <a:custGeom>
              <a:rect b="b" l="l" r="r" t="t"/>
              <a:pathLst>
                <a:path extrusionOk="0" h="1192" w="4454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4" name="Google Shape;11854;p65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1855" name="Google Shape;11855;p65"/>
            <p:cNvSpPr/>
            <p:nvPr/>
          </p:nvSpPr>
          <p:spPr>
            <a:xfrm>
              <a:off x="1865381" y="4277506"/>
              <a:ext cx="396131" cy="355612"/>
            </a:xfrm>
            <a:custGeom>
              <a:rect b="b" l="l" r="r" t="t"/>
              <a:pathLst>
                <a:path extrusionOk="0" h="11181" w="12455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65"/>
            <p:cNvSpPr/>
            <p:nvPr/>
          </p:nvSpPr>
          <p:spPr>
            <a:xfrm>
              <a:off x="2057770" y="4294553"/>
              <a:ext cx="22741" cy="35622"/>
            </a:xfrm>
            <a:custGeom>
              <a:rect b="b" l="l" r="r" t="t"/>
              <a:pathLst>
                <a:path extrusionOk="0" h="1120" w="715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65"/>
            <p:cNvSpPr/>
            <p:nvPr/>
          </p:nvSpPr>
          <p:spPr>
            <a:xfrm>
              <a:off x="2048292" y="4456250"/>
              <a:ext cx="30724" cy="64055"/>
            </a:xfrm>
            <a:custGeom>
              <a:rect b="b" l="l" r="r" t="t"/>
              <a:pathLst>
                <a:path extrusionOk="0" h="2014" w="966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65"/>
            <p:cNvSpPr/>
            <p:nvPr/>
          </p:nvSpPr>
          <p:spPr>
            <a:xfrm>
              <a:off x="1898713" y="4487196"/>
              <a:ext cx="17461" cy="16030"/>
            </a:xfrm>
            <a:custGeom>
              <a:rect b="b" l="l" r="r" t="t"/>
              <a:pathLst>
                <a:path extrusionOk="0" h="504" w="549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65"/>
            <p:cNvSpPr/>
            <p:nvPr/>
          </p:nvSpPr>
          <p:spPr>
            <a:xfrm>
              <a:off x="1887740" y="4502494"/>
              <a:ext cx="19337" cy="13231"/>
            </a:xfrm>
            <a:custGeom>
              <a:rect b="b" l="l" r="r" t="t"/>
              <a:pathLst>
                <a:path extrusionOk="0" h="416" w="608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65"/>
            <p:cNvSpPr/>
            <p:nvPr/>
          </p:nvSpPr>
          <p:spPr>
            <a:xfrm>
              <a:off x="1913852" y="4477019"/>
              <a:ext cx="13676" cy="17874"/>
            </a:xfrm>
            <a:custGeom>
              <a:rect b="b" l="l" r="r" t="t"/>
              <a:pathLst>
                <a:path extrusionOk="0" h="562" w="43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1" name="Google Shape;11861;p65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1862" name="Google Shape;11862;p65"/>
            <p:cNvSpPr/>
            <p:nvPr/>
          </p:nvSpPr>
          <p:spPr>
            <a:xfrm>
              <a:off x="2411823" y="4303999"/>
              <a:ext cx="237838" cy="84124"/>
            </a:xfrm>
            <a:custGeom>
              <a:rect b="b" l="l" r="r" t="t"/>
              <a:pathLst>
                <a:path extrusionOk="0" h="2645" w="7478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65"/>
            <p:cNvSpPr/>
            <p:nvPr/>
          </p:nvSpPr>
          <p:spPr>
            <a:xfrm>
              <a:off x="2412205" y="4330525"/>
              <a:ext cx="334016" cy="273428"/>
            </a:xfrm>
            <a:custGeom>
              <a:rect b="b" l="l" r="r" t="t"/>
              <a:pathLst>
                <a:path extrusionOk="0" h="8597" w="10502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65"/>
            <p:cNvSpPr/>
            <p:nvPr/>
          </p:nvSpPr>
          <p:spPr>
            <a:xfrm>
              <a:off x="2543241" y="4476319"/>
              <a:ext cx="20101" cy="9478"/>
            </a:xfrm>
            <a:custGeom>
              <a:rect b="b" l="l" r="r" t="t"/>
              <a:pathLst>
                <a:path extrusionOk="0" h="298" w="632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65"/>
            <p:cNvSpPr/>
            <p:nvPr/>
          </p:nvSpPr>
          <p:spPr>
            <a:xfrm>
              <a:off x="2568590" y="4475937"/>
              <a:ext cx="129160" cy="9478"/>
            </a:xfrm>
            <a:custGeom>
              <a:rect b="b" l="l" r="r" t="t"/>
              <a:pathLst>
                <a:path extrusionOk="0" h="298" w="4061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65"/>
            <p:cNvSpPr/>
            <p:nvPr/>
          </p:nvSpPr>
          <p:spPr>
            <a:xfrm>
              <a:off x="2543241" y="4491840"/>
              <a:ext cx="154890" cy="9510"/>
            </a:xfrm>
            <a:custGeom>
              <a:rect b="b" l="l" r="r" t="t"/>
              <a:pathLst>
                <a:path extrusionOk="0" h="299" w="487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65"/>
            <p:cNvSpPr/>
            <p:nvPr/>
          </p:nvSpPr>
          <p:spPr>
            <a:xfrm>
              <a:off x="2543241" y="4508506"/>
              <a:ext cx="154890" cy="9478"/>
            </a:xfrm>
            <a:custGeom>
              <a:rect b="b" l="l" r="r" t="t"/>
              <a:pathLst>
                <a:path extrusionOk="0" h="298" w="487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65"/>
            <p:cNvSpPr/>
            <p:nvPr/>
          </p:nvSpPr>
          <p:spPr>
            <a:xfrm>
              <a:off x="2635635" y="4436563"/>
              <a:ext cx="62497" cy="27289"/>
            </a:xfrm>
            <a:custGeom>
              <a:rect b="b" l="l" r="r" t="t"/>
              <a:pathLst>
                <a:path extrusionOk="0" h="858" w="1965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9" name="Google Shape;11869;p65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1870" name="Google Shape;11870;p65"/>
            <p:cNvSpPr/>
            <p:nvPr/>
          </p:nvSpPr>
          <p:spPr>
            <a:xfrm>
              <a:off x="2966979" y="4320570"/>
              <a:ext cx="202248" cy="184183"/>
            </a:xfrm>
            <a:custGeom>
              <a:rect b="b" l="l" r="r" t="t"/>
              <a:pathLst>
                <a:path extrusionOk="0" h="5791" w="6359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65"/>
            <p:cNvSpPr/>
            <p:nvPr/>
          </p:nvSpPr>
          <p:spPr>
            <a:xfrm>
              <a:off x="2903337" y="4279032"/>
              <a:ext cx="382519" cy="350682"/>
            </a:xfrm>
            <a:custGeom>
              <a:rect b="b" l="l" r="r" t="t"/>
              <a:pathLst>
                <a:path extrusionOk="0" h="11026" w="12027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65"/>
            <p:cNvSpPr/>
            <p:nvPr/>
          </p:nvSpPr>
          <p:spPr>
            <a:xfrm>
              <a:off x="2937814" y="4300215"/>
              <a:ext cx="11768" cy="11418"/>
            </a:xfrm>
            <a:custGeom>
              <a:rect b="b" l="l" r="r" t="t"/>
              <a:pathLst>
                <a:path extrusionOk="0" h="359" w="37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65"/>
            <p:cNvSpPr/>
            <p:nvPr/>
          </p:nvSpPr>
          <p:spPr>
            <a:xfrm>
              <a:off x="2952572" y="4300215"/>
              <a:ext cx="11386" cy="11418"/>
            </a:xfrm>
            <a:custGeom>
              <a:rect b="b" l="l" r="r" t="t"/>
              <a:pathLst>
                <a:path extrusionOk="0" h="359" w="358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65"/>
            <p:cNvSpPr/>
            <p:nvPr/>
          </p:nvSpPr>
          <p:spPr>
            <a:xfrm>
              <a:off x="2967361" y="4300215"/>
              <a:ext cx="11386" cy="11418"/>
            </a:xfrm>
            <a:custGeom>
              <a:rect b="b" l="l" r="r" t="t"/>
              <a:pathLst>
                <a:path extrusionOk="0" h="359" w="358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65"/>
            <p:cNvSpPr/>
            <p:nvPr/>
          </p:nvSpPr>
          <p:spPr>
            <a:xfrm>
              <a:off x="3016563" y="4424063"/>
              <a:ext cx="11418" cy="11386"/>
            </a:xfrm>
            <a:custGeom>
              <a:rect b="b" l="l" r="r" t="t"/>
              <a:pathLst>
                <a:path extrusionOk="0" h="358" w="359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65"/>
            <p:cNvSpPr/>
            <p:nvPr/>
          </p:nvSpPr>
          <p:spPr>
            <a:xfrm>
              <a:off x="3016563" y="4442606"/>
              <a:ext cx="11418" cy="11386"/>
            </a:xfrm>
            <a:custGeom>
              <a:rect b="b" l="l" r="r" t="t"/>
              <a:pathLst>
                <a:path extrusionOk="0" h="358" w="359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65"/>
            <p:cNvSpPr/>
            <p:nvPr/>
          </p:nvSpPr>
          <p:spPr>
            <a:xfrm>
              <a:off x="3032498" y="4424063"/>
              <a:ext cx="11768" cy="11386"/>
            </a:xfrm>
            <a:custGeom>
              <a:rect b="b" l="l" r="r" t="t"/>
              <a:pathLst>
                <a:path extrusionOk="0" h="358" w="37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65"/>
            <p:cNvSpPr/>
            <p:nvPr/>
          </p:nvSpPr>
          <p:spPr>
            <a:xfrm>
              <a:off x="3032498" y="4442606"/>
              <a:ext cx="11768" cy="11386"/>
            </a:xfrm>
            <a:custGeom>
              <a:rect b="b" l="l" r="r" t="t"/>
              <a:pathLst>
                <a:path extrusionOk="0" h="358" w="37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65"/>
            <p:cNvSpPr/>
            <p:nvPr/>
          </p:nvSpPr>
          <p:spPr>
            <a:xfrm>
              <a:off x="3016213" y="4357527"/>
              <a:ext cx="112494" cy="111636"/>
            </a:xfrm>
            <a:custGeom>
              <a:rect b="b" l="l" r="r" t="t"/>
              <a:pathLst>
                <a:path extrusionOk="0" h="3510" w="3537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65"/>
            <p:cNvSpPr/>
            <p:nvPr/>
          </p:nvSpPr>
          <p:spPr>
            <a:xfrm>
              <a:off x="2937051" y="4499791"/>
              <a:ext cx="14439" cy="11386"/>
            </a:xfrm>
            <a:custGeom>
              <a:rect b="b" l="l" r="r" t="t"/>
              <a:pathLst>
                <a:path extrusionOk="0" h="358" w="454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65"/>
            <p:cNvSpPr/>
            <p:nvPr/>
          </p:nvSpPr>
          <p:spPr>
            <a:xfrm>
              <a:off x="2953717" y="4499791"/>
              <a:ext cx="30310" cy="11386"/>
            </a:xfrm>
            <a:custGeom>
              <a:rect b="b" l="l" r="r" t="t"/>
              <a:pathLst>
                <a:path extrusionOk="0" h="358" w="953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65"/>
            <p:cNvSpPr/>
            <p:nvPr/>
          </p:nvSpPr>
          <p:spPr>
            <a:xfrm>
              <a:off x="2937051" y="4514930"/>
              <a:ext cx="46976" cy="11386"/>
            </a:xfrm>
            <a:custGeom>
              <a:rect b="b" l="l" r="r" t="t"/>
              <a:pathLst>
                <a:path extrusionOk="0" h="358" w="1477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65"/>
            <p:cNvSpPr/>
            <p:nvPr/>
          </p:nvSpPr>
          <p:spPr>
            <a:xfrm>
              <a:off x="2937051" y="4529719"/>
              <a:ext cx="46976" cy="11386"/>
            </a:xfrm>
            <a:custGeom>
              <a:rect b="b" l="l" r="r" t="t"/>
              <a:pathLst>
                <a:path extrusionOk="0" h="358" w="1477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65"/>
            <p:cNvSpPr/>
            <p:nvPr/>
          </p:nvSpPr>
          <p:spPr>
            <a:xfrm>
              <a:off x="3213881" y="4343787"/>
              <a:ext cx="11386" cy="126488"/>
            </a:xfrm>
            <a:custGeom>
              <a:rect b="b" l="l" r="r" t="t"/>
              <a:pathLst>
                <a:path extrusionOk="0" h="3977" w="358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5" name="Google Shape;11885;p65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1886" name="Google Shape;11886;p65"/>
            <p:cNvSpPr/>
            <p:nvPr/>
          </p:nvSpPr>
          <p:spPr>
            <a:xfrm>
              <a:off x="3933342" y="4315767"/>
              <a:ext cx="383632" cy="276449"/>
            </a:xfrm>
            <a:custGeom>
              <a:rect b="b" l="l" r="r" t="t"/>
              <a:pathLst>
                <a:path extrusionOk="0" h="8692" w="12062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65"/>
            <p:cNvSpPr/>
            <p:nvPr/>
          </p:nvSpPr>
          <p:spPr>
            <a:xfrm>
              <a:off x="4035214" y="4410037"/>
              <a:ext cx="11386" cy="140896"/>
            </a:xfrm>
            <a:custGeom>
              <a:rect b="b" l="l" r="r" t="t"/>
              <a:pathLst>
                <a:path extrusionOk="0" h="4430" w="35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65"/>
            <p:cNvSpPr/>
            <p:nvPr/>
          </p:nvSpPr>
          <p:spPr>
            <a:xfrm>
              <a:off x="4221146" y="4390827"/>
              <a:ext cx="42460" cy="32886"/>
            </a:xfrm>
            <a:custGeom>
              <a:rect b="b" l="l" r="r" t="t"/>
              <a:pathLst>
                <a:path extrusionOk="0" h="1034" w="1335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65"/>
            <p:cNvSpPr/>
            <p:nvPr/>
          </p:nvSpPr>
          <p:spPr>
            <a:xfrm>
              <a:off x="4054519" y="4384561"/>
              <a:ext cx="192961" cy="192516"/>
            </a:xfrm>
            <a:custGeom>
              <a:rect b="b" l="l" r="r" t="t"/>
              <a:pathLst>
                <a:path extrusionOk="0" h="6053" w="6067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65"/>
            <p:cNvSpPr/>
            <p:nvPr/>
          </p:nvSpPr>
          <p:spPr>
            <a:xfrm>
              <a:off x="4085593" y="4420278"/>
              <a:ext cx="145826" cy="120923"/>
            </a:xfrm>
            <a:custGeom>
              <a:rect b="b" l="l" r="r" t="t"/>
              <a:pathLst>
                <a:path extrusionOk="0" h="3802" w="4585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65"/>
            <p:cNvSpPr/>
            <p:nvPr/>
          </p:nvSpPr>
          <p:spPr>
            <a:xfrm>
              <a:off x="4131392" y="4449507"/>
              <a:ext cx="54577" cy="45767"/>
            </a:xfrm>
            <a:custGeom>
              <a:rect b="b" l="l" r="r" t="t"/>
              <a:pathLst>
                <a:path extrusionOk="0" h="1439" w="1716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2" name="Google Shape;11892;p65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1893" name="Google Shape;11893;p65"/>
            <p:cNvSpPr/>
            <p:nvPr/>
          </p:nvSpPr>
          <p:spPr>
            <a:xfrm>
              <a:off x="3441065" y="4366941"/>
              <a:ext cx="337069" cy="173655"/>
            </a:xfrm>
            <a:custGeom>
              <a:rect b="b" l="l" r="r" t="t"/>
              <a:pathLst>
                <a:path extrusionOk="0" h="5460" w="10598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65"/>
            <p:cNvSpPr/>
            <p:nvPr/>
          </p:nvSpPr>
          <p:spPr>
            <a:xfrm>
              <a:off x="3572864" y="4423300"/>
              <a:ext cx="76141" cy="61479"/>
            </a:xfrm>
            <a:custGeom>
              <a:rect b="b" l="l" r="r" t="t"/>
              <a:pathLst>
                <a:path extrusionOk="0" h="1933" w="2394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65"/>
            <p:cNvSpPr/>
            <p:nvPr/>
          </p:nvSpPr>
          <p:spPr>
            <a:xfrm>
              <a:off x="3619045" y="4394485"/>
              <a:ext cx="46626" cy="39088"/>
            </a:xfrm>
            <a:custGeom>
              <a:rect b="b" l="l" r="r" t="t"/>
              <a:pathLst>
                <a:path extrusionOk="0" h="1229" w="1466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65"/>
            <p:cNvSpPr/>
            <p:nvPr/>
          </p:nvSpPr>
          <p:spPr>
            <a:xfrm>
              <a:off x="3604669" y="4302505"/>
              <a:ext cx="9860" cy="42046"/>
            </a:xfrm>
            <a:custGeom>
              <a:rect b="b" l="l" r="r" t="t"/>
              <a:pathLst>
                <a:path extrusionOk="0" h="1322" w="31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65"/>
            <p:cNvSpPr/>
            <p:nvPr/>
          </p:nvSpPr>
          <p:spPr>
            <a:xfrm>
              <a:off x="3528178" y="4315926"/>
              <a:ext cx="22359" cy="40742"/>
            </a:xfrm>
            <a:custGeom>
              <a:rect b="b" l="l" r="r" t="t"/>
              <a:pathLst>
                <a:path extrusionOk="0" h="1281" w="703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65"/>
            <p:cNvSpPr/>
            <p:nvPr/>
          </p:nvSpPr>
          <p:spPr>
            <a:xfrm>
              <a:off x="3457730" y="4348590"/>
              <a:ext cx="32600" cy="35367"/>
            </a:xfrm>
            <a:custGeom>
              <a:rect b="b" l="l" r="r" t="t"/>
              <a:pathLst>
                <a:path extrusionOk="0" h="1112" w="1025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65"/>
            <p:cNvSpPr/>
            <p:nvPr/>
          </p:nvSpPr>
          <p:spPr>
            <a:xfrm>
              <a:off x="3727723" y="4351611"/>
              <a:ext cx="32218" cy="34954"/>
            </a:xfrm>
            <a:custGeom>
              <a:rect b="b" l="l" r="r" t="t"/>
              <a:pathLst>
                <a:path extrusionOk="0" h="1099" w="1013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65"/>
            <p:cNvSpPr/>
            <p:nvPr/>
          </p:nvSpPr>
          <p:spPr>
            <a:xfrm>
              <a:off x="3668279" y="4315926"/>
              <a:ext cx="22391" cy="40742"/>
            </a:xfrm>
            <a:custGeom>
              <a:rect b="b" l="l" r="r" t="t"/>
              <a:pathLst>
                <a:path extrusionOk="0" h="1281" w="704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65"/>
            <p:cNvSpPr/>
            <p:nvPr/>
          </p:nvSpPr>
          <p:spPr>
            <a:xfrm>
              <a:off x="3603143" y="4563019"/>
              <a:ext cx="9891" cy="42078"/>
            </a:xfrm>
            <a:custGeom>
              <a:rect b="b" l="l" r="r" t="t"/>
              <a:pathLst>
                <a:path extrusionOk="0" h="1323" w="311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65"/>
            <p:cNvSpPr/>
            <p:nvPr/>
          </p:nvSpPr>
          <p:spPr>
            <a:xfrm>
              <a:off x="3667134" y="4552206"/>
              <a:ext cx="22009" cy="40233"/>
            </a:xfrm>
            <a:custGeom>
              <a:rect b="b" l="l" r="r" t="t"/>
              <a:pathLst>
                <a:path extrusionOk="0" h="1265" w="692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65"/>
            <p:cNvSpPr/>
            <p:nvPr/>
          </p:nvSpPr>
          <p:spPr>
            <a:xfrm>
              <a:off x="3727723" y="4524662"/>
              <a:ext cx="32982" cy="35367"/>
            </a:xfrm>
            <a:custGeom>
              <a:rect b="b" l="l" r="r" t="t"/>
              <a:pathLst>
                <a:path extrusionOk="0" h="1112" w="1037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65"/>
            <p:cNvSpPr/>
            <p:nvPr/>
          </p:nvSpPr>
          <p:spPr>
            <a:xfrm>
              <a:off x="3457349" y="4522023"/>
              <a:ext cx="32218" cy="34954"/>
            </a:xfrm>
            <a:custGeom>
              <a:rect b="b" l="l" r="r" t="t"/>
              <a:pathLst>
                <a:path extrusionOk="0" h="1099" w="1013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65"/>
            <p:cNvSpPr/>
            <p:nvPr/>
          </p:nvSpPr>
          <p:spPr>
            <a:xfrm>
              <a:off x="3526270" y="4551665"/>
              <a:ext cx="22772" cy="40392"/>
            </a:xfrm>
            <a:custGeom>
              <a:rect b="b" l="l" r="r" t="t"/>
              <a:pathLst>
                <a:path extrusionOk="0" h="1270" w="716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6" name="Google Shape;11906;p65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1907" name="Google Shape;11907;p65"/>
            <p:cNvSpPr/>
            <p:nvPr/>
          </p:nvSpPr>
          <p:spPr>
            <a:xfrm>
              <a:off x="3819385" y="349325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65"/>
            <p:cNvSpPr/>
            <p:nvPr/>
          </p:nvSpPr>
          <p:spPr>
            <a:xfrm>
              <a:off x="3819385" y="349325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65"/>
            <p:cNvSpPr/>
            <p:nvPr/>
          </p:nvSpPr>
          <p:spPr>
            <a:xfrm>
              <a:off x="3532345" y="3362635"/>
              <a:ext cx="339328" cy="282142"/>
            </a:xfrm>
            <a:custGeom>
              <a:rect b="b" l="l" r="r" t="t"/>
              <a:pathLst>
                <a:path extrusionOk="0" h="8871" w="10669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65"/>
            <p:cNvSpPr/>
            <p:nvPr/>
          </p:nvSpPr>
          <p:spPr>
            <a:xfrm>
              <a:off x="3819385" y="349325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65"/>
            <p:cNvSpPr/>
            <p:nvPr/>
          </p:nvSpPr>
          <p:spPr>
            <a:xfrm>
              <a:off x="3644044" y="3592490"/>
              <a:ext cx="112494" cy="106420"/>
            </a:xfrm>
            <a:custGeom>
              <a:rect b="b" l="l" r="r" t="t"/>
              <a:pathLst>
                <a:path extrusionOk="0" h="3346" w="3537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12" name="Google Shape;11912;p65"/>
          <p:cNvSpPr/>
          <p:nvPr/>
        </p:nvSpPr>
        <p:spPr>
          <a:xfrm>
            <a:off x="3968964" y="3349945"/>
            <a:ext cx="359015" cy="358442"/>
          </a:xfrm>
          <a:custGeom>
            <a:rect b="b" l="l" r="r" t="t"/>
            <a:pathLst>
              <a:path extrusionOk="0" h="11270" w="11288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13" name="Google Shape;11913;p65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1914" name="Google Shape;11914;p65"/>
            <p:cNvSpPr/>
            <p:nvPr/>
          </p:nvSpPr>
          <p:spPr>
            <a:xfrm>
              <a:off x="1901734" y="3808700"/>
              <a:ext cx="131832" cy="209054"/>
            </a:xfrm>
            <a:custGeom>
              <a:rect b="b" l="l" r="r" t="t"/>
              <a:pathLst>
                <a:path extrusionOk="0" h="6573" w="4145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65"/>
            <p:cNvSpPr/>
            <p:nvPr/>
          </p:nvSpPr>
          <p:spPr>
            <a:xfrm>
              <a:off x="1883955" y="3978730"/>
              <a:ext cx="162873" cy="181416"/>
            </a:xfrm>
            <a:custGeom>
              <a:rect b="b" l="l" r="r" t="t"/>
              <a:pathLst>
                <a:path extrusionOk="0" h="5704" w="5121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6" name="Google Shape;11916;p65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1917" name="Google Shape;11917;p65"/>
            <p:cNvSpPr/>
            <p:nvPr/>
          </p:nvSpPr>
          <p:spPr>
            <a:xfrm>
              <a:off x="939538" y="3809209"/>
              <a:ext cx="191625" cy="106706"/>
            </a:xfrm>
            <a:custGeom>
              <a:rect b="b" l="l" r="r" t="t"/>
              <a:pathLst>
                <a:path extrusionOk="0" h="3355" w="6025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65"/>
            <p:cNvSpPr/>
            <p:nvPr/>
          </p:nvSpPr>
          <p:spPr>
            <a:xfrm>
              <a:off x="939156" y="3898835"/>
              <a:ext cx="192007" cy="261692"/>
            </a:xfrm>
            <a:custGeom>
              <a:rect b="b" l="l" r="r" t="t"/>
              <a:pathLst>
                <a:path extrusionOk="0" h="8228" w="6037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9" name="Google Shape;11919;p65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1920" name="Google Shape;11920;p65"/>
            <p:cNvSpPr/>
            <p:nvPr/>
          </p:nvSpPr>
          <p:spPr>
            <a:xfrm>
              <a:off x="2306167" y="3809845"/>
              <a:ext cx="137875" cy="349155"/>
            </a:xfrm>
            <a:custGeom>
              <a:rect b="b" l="l" r="r" t="t"/>
              <a:pathLst>
                <a:path extrusionOk="0" h="10978" w="4335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65"/>
            <p:cNvSpPr/>
            <p:nvPr/>
          </p:nvSpPr>
          <p:spPr>
            <a:xfrm>
              <a:off x="2474701" y="3860256"/>
              <a:ext cx="22741" cy="17779"/>
            </a:xfrm>
            <a:custGeom>
              <a:rect b="b" l="l" r="r" t="t"/>
              <a:pathLst>
                <a:path extrusionOk="0" h="559" w="715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65"/>
            <p:cNvSpPr/>
            <p:nvPr/>
          </p:nvSpPr>
          <p:spPr>
            <a:xfrm>
              <a:off x="2409565" y="3840092"/>
              <a:ext cx="25031" cy="12945"/>
            </a:xfrm>
            <a:custGeom>
              <a:rect b="b" l="l" r="r" t="t"/>
              <a:pathLst>
                <a:path extrusionOk="0" h="407" w="787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65"/>
            <p:cNvSpPr/>
            <p:nvPr/>
          </p:nvSpPr>
          <p:spPr>
            <a:xfrm>
              <a:off x="2442865" y="3847916"/>
              <a:ext cx="24267" cy="14598"/>
            </a:xfrm>
            <a:custGeom>
              <a:rect b="b" l="l" r="r" t="t"/>
              <a:pathLst>
                <a:path extrusionOk="0" h="459" w="763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65"/>
            <p:cNvSpPr/>
            <p:nvPr/>
          </p:nvSpPr>
          <p:spPr>
            <a:xfrm>
              <a:off x="2409183" y="3824952"/>
              <a:ext cx="24267" cy="11800"/>
            </a:xfrm>
            <a:custGeom>
              <a:rect b="b" l="l" r="r" t="t"/>
              <a:pathLst>
                <a:path extrusionOk="0" h="371" w="763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65"/>
            <p:cNvSpPr/>
            <p:nvPr/>
          </p:nvSpPr>
          <p:spPr>
            <a:xfrm>
              <a:off x="2442865" y="3820023"/>
              <a:ext cx="24267" cy="12181"/>
            </a:xfrm>
            <a:custGeom>
              <a:rect b="b" l="l" r="r" t="t"/>
              <a:pathLst>
                <a:path extrusionOk="0" h="383" w="763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65"/>
            <p:cNvSpPr/>
            <p:nvPr/>
          </p:nvSpPr>
          <p:spPr>
            <a:xfrm>
              <a:off x="2476196" y="3811054"/>
              <a:ext cx="23886" cy="15871"/>
            </a:xfrm>
            <a:custGeom>
              <a:rect b="b" l="l" r="r" t="t"/>
              <a:pathLst>
                <a:path extrusionOk="0" h="499" w="751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7" name="Google Shape;11927;p65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1928" name="Google Shape;11928;p65"/>
            <p:cNvSpPr/>
            <p:nvPr/>
          </p:nvSpPr>
          <p:spPr>
            <a:xfrm>
              <a:off x="1478760" y="4058242"/>
              <a:ext cx="413" cy="32"/>
            </a:xfrm>
            <a:custGeom>
              <a:rect b="b" l="l" r="r" t="t"/>
              <a:pathLst>
                <a:path extrusionOk="0" h="1" w="13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65"/>
            <p:cNvSpPr/>
            <p:nvPr/>
          </p:nvSpPr>
          <p:spPr>
            <a:xfrm>
              <a:off x="1323901" y="3807173"/>
              <a:ext cx="356343" cy="356757"/>
            </a:xfrm>
            <a:custGeom>
              <a:rect b="b" l="l" r="r" t="t"/>
              <a:pathLst>
                <a:path extrusionOk="0" h="11217" w="11204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65"/>
            <p:cNvSpPr/>
            <p:nvPr/>
          </p:nvSpPr>
          <p:spPr>
            <a:xfrm>
              <a:off x="1605630" y="4063935"/>
              <a:ext cx="46976" cy="76523"/>
            </a:xfrm>
            <a:custGeom>
              <a:rect b="b" l="l" r="r" t="t"/>
              <a:pathLst>
                <a:path extrusionOk="0" h="2406" w="1477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65"/>
            <p:cNvSpPr/>
            <p:nvPr/>
          </p:nvSpPr>
          <p:spPr>
            <a:xfrm>
              <a:off x="1582158" y="4065462"/>
              <a:ext cx="10623" cy="45449"/>
            </a:xfrm>
            <a:custGeom>
              <a:rect b="b" l="l" r="r" t="t"/>
              <a:pathLst>
                <a:path extrusionOk="0" h="1429" w="334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65"/>
            <p:cNvSpPr/>
            <p:nvPr/>
          </p:nvSpPr>
          <p:spPr>
            <a:xfrm>
              <a:off x="1582158" y="4121884"/>
              <a:ext cx="10623" cy="17429"/>
            </a:xfrm>
            <a:custGeom>
              <a:rect b="b" l="l" r="r" t="t"/>
              <a:pathLst>
                <a:path extrusionOk="0" h="548" w="334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65"/>
            <p:cNvSpPr/>
            <p:nvPr/>
          </p:nvSpPr>
          <p:spPr>
            <a:xfrm>
              <a:off x="1497684" y="4121884"/>
              <a:ext cx="10273" cy="17429"/>
            </a:xfrm>
            <a:custGeom>
              <a:rect b="b" l="l" r="r" t="t"/>
              <a:pathLst>
                <a:path extrusionOk="0" h="548" w="323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65"/>
            <p:cNvSpPr/>
            <p:nvPr/>
          </p:nvSpPr>
          <p:spPr>
            <a:xfrm>
              <a:off x="1360604" y="4091574"/>
              <a:ext cx="43986" cy="43573"/>
            </a:xfrm>
            <a:custGeom>
              <a:rect b="b" l="l" r="r" t="t"/>
              <a:pathLst>
                <a:path extrusionOk="0" h="1370" w="1383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65"/>
            <p:cNvSpPr/>
            <p:nvPr/>
          </p:nvSpPr>
          <p:spPr>
            <a:xfrm>
              <a:off x="1344320" y="3832172"/>
              <a:ext cx="76523" cy="46626"/>
            </a:xfrm>
            <a:custGeom>
              <a:rect b="b" l="l" r="r" t="t"/>
              <a:pathLst>
                <a:path extrusionOk="0" h="1466" w="2406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65"/>
            <p:cNvSpPr/>
            <p:nvPr/>
          </p:nvSpPr>
          <p:spPr>
            <a:xfrm>
              <a:off x="1401887" y="3891648"/>
              <a:ext cx="17843" cy="10623"/>
            </a:xfrm>
            <a:custGeom>
              <a:rect b="b" l="l" r="r" t="t"/>
              <a:pathLst>
                <a:path extrusionOk="0" h="334" w="561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65"/>
            <p:cNvSpPr/>
            <p:nvPr/>
          </p:nvSpPr>
          <p:spPr>
            <a:xfrm>
              <a:off x="1345465" y="3891648"/>
              <a:ext cx="45863" cy="10623"/>
            </a:xfrm>
            <a:custGeom>
              <a:rect b="b" l="l" r="r" t="t"/>
              <a:pathLst>
                <a:path extrusionOk="0" h="334" w="1442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65"/>
            <p:cNvSpPr/>
            <p:nvPr/>
          </p:nvSpPr>
          <p:spPr>
            <a:xfrm>
              <a:off x="1343588" y="3917378"/>
              <a:ext cx="77254" cy="46626"/>
            </a:xfrm>
            <a:custGeom>
              <a:rect b="b" l="l" r="r" t="t"/>
              <a:pathLst>
                <a:path extrusionOk="0" h="1466" w="2429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65"/>
            <p:cNvSpPr/>
            <p:nvPr/>
          </p:nvSpPr>
          <p:spPr>
            <a:xfrm>
              <a:off x="1401887" y="3976471"/>
              <a:ext cx="17843" cy="10241"/>
            </a:xfrm>
            <a:custGeom>
              <a:rect b="b" l="l" r="r" t="t"/>
              <a:pathLst>
                <a:path extrusionOk="0" h="322" w="561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65"/>
            <p:cNvSpPr/>
            <p:nvPr/>
          </p:nvSpPr>
          <p:spPr>
            <a:xfrm>
              <a:off x="1345465" y="3976471"/>
              <a:ext cx="45863" cy="10241"/>
            </a:xfrm>
            <a:custGeom>
              <a:rect b="b" l="l" r="r" t="t"/>
              <a:pathLst>
                <a:path extrusionOk="0" h="322" w="1442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65"/>
            <p:cNvSpPr/>
            <p:nvPr/>
          </p:nvSpPr>
          <p:spPr>
            <a:xfrm>
              <a:off x="1343588" y="4001057"/>
              <a:ext cx="77636" cy="46626"/>
            </a:xfrm>
            <a:custGeom>
              <a:rect b="b" l="l" r="r" t="t"/>
              <a:pathLst>
                <a:path extrusionOk="0" h="1466" w="2441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65"/>
            <p:cNvSpPr/>
            <p:nvPr/>
          </p:nvSpPr>
          <p:spPr>
            <a:xfrm>
              <a:off x="1344702" y="4060150"/>
              <a:ext cx="46626" cy="10623"/>
            </a:xfrm>
            <a:custGeom>
              <a:rect b="b" l="l" r="r" t="t"/>
              <a:pathLst>
                <a:path extrusionOk="0" h="334" w="1466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65"/>
            <p:cNvSpPr/>
            <p:nvPr/>
          </p:nvSpPr>
          <p:spPr>
            <a:xfrm>
              <a:off x="1401887" y="4060150"/>
              <a:ext cx="17843" cy="10623"/>
            </a:xfrm>
            <a:custGeom>
              <a:rect b="b" l="l" r="r" t="t"/>
              <a:pathLst>
                <a:path extrusionOk="0" h="334" w="561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65"/>
            <p:cNvSpPr/>
            <p:nvPr/>
          </p:nvSpPr>
          <p:spPr>
            <a:xfrm>
              <a:off x="1563584" y="3936365"/>
              <a:ext cx="67077" cy="80276"/>
            </a:xfrm>
            <a:custGeom>
              <a:rect b="b" l="l" r="r" t="t"/>
              <a:pathLst>
                <a:path extrusionOk="0" h="2524" w="2109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65"/>
            <p:cNvSpPr/>
            <p:nvPr/>
          </p:nvSpPr>
          <p:spPr>
            <a:xfrm>
              <a:off x="1569658" y="4013174"/>
              <a:ext cx="15553" cy="16698"/>
            </a:xfrm>
            <a:custGeom>
              <a:rect b="b" l="l" r="r" t="t"/>
              <a:pathLst>
                <a:path extrusionOk="0" h="525" w="489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65"/>
            <p:cNvSpPr/>
            <p:nvPr/>
          </p:nvSpPr>
          <p:spPr>
            <a:xfrm>
              <a:off x="1541256" y="3964417"/>
              <a:ext cx="29165" cy="40615"/>
            </a:xfrm>
            <a:custGeom>
              <a:rect b="b" l="l" r="r" t="t"/>
              <a:pathLst>
                <a:path extrusionOk="0" h="1277" w="917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65"/>
            <p:cNvSpPr/>
            <p:nvPr/>
          </p:nvSpPr>
          <p:spPr>
            <a:xfrm>
              <a:off x="1496189" y="4055284"/>
              <a:ext cx="15171" cy="16634"/>
            </a:xfrm>
            <a:custGeom>
              <a:rect b="b" l="l" r="r" t="t"/>
              <a:pathLst>
                <a:path extrusionOk="0" h="523" w="477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65"/>
            <p:cNvSpPr/>
            <p:nvPr/>
          </p:nvSpPr>
          <p:spPr>
            <a:xfrm>
              <a:off x="1468169" y="3851859"/>
              <a:ext cx="78781" cy="69717"/>
            </a:xfrm>
            <a:custGeom>
              <a:rect b="b" l="l" r="r" t="t"/>
              <a:pathLst>
                <a:path extrusionOk="0" h="2192" w="2477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65"/>
            <p:cNvSpPr/>
            <p:nvPr/>
          </p:nvSpPr>
          <p:spPr>
            <a:xfrm>
              <a:off x="1503377" y="3929368"/>
              <a:ext cx="17843" cy="13740"/>
            </a:xfrm>
            <a:custGeom>
              <a:rect b="b" l="l" r="r" t="t"/>
              <a:pathLst>
                <a:path extrusionOk="0" h="432" w="561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65"/>
            <p:cNvSpPr/>
            <p:nvPr/>
          </p:nvSpPr>
          <p:spPr>
            <a:xfrm>
              <a:off x="1454524" y="3900966"/>
              <a:ext cx="42078" cy="27798"/>
            </a:xfrm>
            <a:custGeom>
              <a:rect b="b" l="l" r="r" t="t"/>
              <a:pathLst>
                <a:path extrusionOk="0" h="874" w="1323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65"/>
            <p:cNvSpPr/>
            <p:nvPr/>
          </p:nvSpPr>
          <p:spPr>
            <a:xfrm>
              <a:off x="1460981" y="4002265"/>
              <a:ext cx="19083" cy="13740"/>
            </a:xfrm>
            <a:custGeom>
              <a:rect b="b" l="l" r="r" t="t"/>
              <a:pathLst>
                <a:path extrusionOk="0" h="432" w="60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52" name="Google Shape;11952;p65"/>
          <p:cNvSpPr/>
          <p:nvPr/>
        </p:nvSpPr>
        <p:spPr>
          <a:xfrm>
            <a:off x="2787472" y="3804915"/>
            <a:ext cx="89022" cy="360064"/>
          </a:xfrm>
          <a:custGeom>
            <a:rect b="b" l="l" r="r" t="t"/>
            <a:pathLst>
              <a:path extrusionOk="0" h="11321" w="2799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53" name="Google Shape;11953;p65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1954" name="Google Shape;11954;p65"/>
            <p:cNvSpPr/>
            <p:nvPr/>
          </p:nvSpPr>
          <p:spPr>
            <a:xfrm>
              <a:off x="859262" y="3415718"/>
              <a:ext cx="132563" cy="205937"/>
            </a:xfrm>
            <a:custGeom>
              <a:rect b="b" l="l" r="r" t="t"/>
              <a:pathLst>
                <a:path extrusionOk="0" h="6475" w="4168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65"/>
            <p:cNvSpPr/>
            <p:nvPr/>
          </p:nvSpPr>
          <p:spPr>
            <a:xfrm>
              <a:off x="916415" y="3353920"/>
              <a:ext cx="178013" cy="62147"/>
            </a:xfrm>
            <a:custGeom>
              <a:rect b="b" l="l" r="r" t="t"/>
              <a:pathLst>
                <a:path extrusionOk="0" h="1954" w="5597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65"/>
            <p:cNvSpPr/>
            <p:nvPr/>
          </p:nvSpPr>
          <p:spPr>
            <a:xfrm>
              <a:off x="920582" y="3405858"/>
              <a:ext cx="245439" cy="243817"/>
            </a:xfrm>
            <a:custGeom>
              <a:rect b="b" l="l" r="r" t="t"/>
              <a:pathLst>
                <a:path extrusionOk="0" h="7666" w="7717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65"/>
            <p:cNvSpPr/>
            <p:nvPr/>
          </p:nvSpPr>
          <p:spPr>
            <a:xfrm>
              <a:off x="986100" y="3642074"/>
              <a:ext cx="129923" cy="63292"/>
            </a:xfrm>
            <a:custGeom>
              <a:rect b="b" l="l" r="r" t="t"/>
              <a:pathLst>
                <a:path extrusionOk="0" h="1990" w="4085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65"/>
            <p:cNvSpPr/>
            <p:nvPr/>
          </p:nvSpPr>
          <p:spPr>
            <a:xfrm>
              <a:off x="862283" y="3599678"/>
              <a:ext cx="118696" cy="84156"/>
            </a:xfrm>
            <a:custGeom>
              <a:rect b="b" l="l" r="r" t="t"/>
              <a:pathLst>
                <a:path extrusionOk="0" h="2646" w="3732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59" name="Google Shape;11959;p65"/>
          <p:cNvSpPr/>
          <p:nvPr/>
        </p:nvSpPr>
        <p:spPr>
          <a:xfrm>
            <a:off x="1315918" y="3360631"/>
            <a:ext cx="288599" cy="337515"/>
          </a:xfrm>
          <a:custGeom>
            <a:rect b="b" l="l" r="r" t="t"/>
            <a:pathLst>
              <a:path extrusionOk="0" h="10612" w="9074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60" name="Google Shape;11960;p65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1961" name="Google Shape;11961;p65"/>
            <p:cNvSpPr/>
            <p:nvPr/>
          </p:nvSpPr>
          <p:spPr>
            <a:xfrm>
              <a:off x="4178750" y="3868334"/>
              <a:ext cx="153396" cy="264172"/>
            </a:xfrm>
            <a:custGeom>
              <a:rect b="b" l="l" r="r" t="t"/>
              <a:pathLst>
                <a:path extrusionOk="0" h="8306" w="4823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65"/>
            <p:cNvSpPr/>
            <p:nvPr/>
          </p:nvSpPr>
          <p:spPr>
            <a:xfrm>
              <a:off x="3969346" y="3937447"/>
              <a:ext cx="198431" cy="194678"/>
            </a:xfrm>
            <a:custGeom>
              <a:rect b="b" l="l" r="r" t="t"/>
              <a:pathLst>
                <a:path extrusionOk="0" h="6121" w="6239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65"/>
            <p:cNvSpPr/>
            <p:nvPr/>
          </p:nvSpPr>
          <p:spPr>
            <a:xfrm>
              <a:off x="3967437" y="3837102"/>
              <a:ext cx="331376" cy="89786"/>
            </a:xfrm>
            <a:custGeom>
              <a:rect b="b" l="l" r="r" t="t"/>
              <a:pathLst>
                <a:path extrusionOk="0" h="2823" w="10419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65"/>
            <p:cNvSpPr/>
            <p:nvPr/>
          </p:nvSpPr>
          <p:spPr>
            <a:xfrm>
              <a:off x="3994694" y="3917378"/>
              <a:ext cx="158325" cy="156067"/>
            </a:xfrm>
            <a:custGeom>
              <a:rect b="b" l="l" r="r" t="t"/>
              <a:pathLst>
                <a:path extrusionOk="0" h="4907" w="4978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65"/>
            <p:cNvSpPr/>
            <p:nvPr/>
          </p:nvSpPr>
          <p:spPr>
            <a:xfrm>
              <a:off x="4160812" y="3927174"/>
              <a:ext cx="155813" cy="149992"/>
            </a:xfrm>
            <a:custGeom>
              <a:rect b="b" l="l" r="r" t="t"/>
              <a:pathLst>
                <a:path extrusionOk="0" h="4716" w="4899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66" name="Google Shape;11966;p65"/>
          <p:cNvSpPr/>
          <p:nvPr/>
        </p:nvSpPr>
        <p:spPr>
          <a:xfrm>
            <a:off x="3216521" y="3807937"/>
            <a:ext cx="78049" cy="353417"/>
          </a:xfrm>
          <a:custGeom>
            <a:rect b="b" l="l" r="r" t="t"/>
            <a:pathLst>
              <a:path extrusionOk="0" h="11112" w="2454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67" name="Google Shape;11967;p65"/>
          <p:cNvSpPr/>
          <p:nvPr/>
        </p:nvSpPr>
        <p:spPr>
          <a:xfrm>
            <a:off x="3469466" y="3828197"/>
            <a:ext cx="363563" cy="311657"/>
          </a:xfrm>
          <a:custGeom>
            <a:rect b="b" l="l" r="r" t="t"/>
            <a:pathLst>
              <a:path extrusionOk="0" h="9799" w="11431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68" name="Google Shape;11968;p65"/>
          <p:cNvSpPr/>
          <p:nvPr/>
        </p:nvSpPr>
        <p:spPr>
          <a:xfrm>
            <a:off x="5314611" y="3818560"/>
            <a:ext cx="324188" cy="324538"/>
          </a:xfrm>
          <a:custGeom>
            <a:rect b="b" l="l" r="r" t="t"/>
            <a:pathLst>
              <a:path extrusionOk="0" h="10204" w="10193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69" name="Google Shape;11969;p65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1970" name="Google Shape;11970;p65"/>
            <p:cNvSpPr/>
            <p:nvPr/>
          </p:nvSpPr>
          <p:spPr>
            <a:xfrm>
              <a:off x="5964227" y="3858701"/>
              <a:ext cx="283743" cy="308444"/>
            </a:xfrm>
            <a:custGeom>
              <a:rect b="b" l="l" r="r" t="t"/>
              <a:pathLst>
                <a:path extrusionOk="0" h="7585" w="6978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65"/>
            <p:cNvSpPr/>
            <p:nvPr/>
          </p:nvSpPr>
          <p:spPr>
            <a:xfrm>
              <a:off x="6202788" y="3976471"/>
              <a:ext cx="19719" cy="7601"/>
            </a:xfrm>
            <a:custGeom>
              <a:rect b="b" l="l" r="r" t="t"/>
              <a:pathLst>
                <a:path extrusionOk="0" h="239" w="62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65"/>
            <p:cNvSpPr/>
            <p:nvPr/>
          </p:nvSpPr>
          <p:spPr>
            <a:xfrm>
              <a:off x="6186122" y="3930259"/>
              <a:ext cx="17429" cy="16316"/>
            </a:xfrm>
            <a:custGeom>
              <a:rect b="b" l="l" r="r" t="t"/>
              <a:pathLst>
                <a:path extrusionOk="0" h="513" w="548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65"/>
            <p:cNvSpPr/>
            <p:nvPr/>
          </p:nvSpPr>
          <p:spPr>
            <a:xfrm>
              <a:off x="6187235" y="4013556"/>
              <a:ext cx="16316" cy="15934"/>
            </a:xfrm>
            <a:custGeom>
              <a:rect b="b" l="l" r="r" t="t"/>
              <a:pathLst>
                <a:path extrusionOk="0" h="501" w="513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4" name="Google Shape;11974;p65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1975" name="Google Shape;11975;p65"/>
            <p:cNvSpPr/>
            <p:nvPr/>
          </p:nvSpPr>
          <p:spPr>
            <a:xfrm>
              <a:off x="6395908" y="3873073"/>
              <a:ext cx="320372" cy="213602"/>
            </a:xfrm>
            <a:custGeom>
              <a:rect b="b" l="l" r="r" t="t"/>
              <a:pathLst>
                <a:path extrusionOk="0" h="6716" w="10073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65"/>
            <p:cNvSpPr/>
            <p:nvPr/>
          </p:nvSpPr>
          <p:spPr>
            <a:xfrm>
              <a:off x="6427713" y="3894669"/>
              <a:ext cx="256762" cy="171175"/>
            </a:xfrm>
            <a:custGeom>
              <a:rect b="b" l="l" r="r" t="t"/>
              <a:pathLst>
                <a:path extrusionOk="0" h="5382" w="8073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65"/>
            <p:cNvSpPr/>
            <p:nvPr/>
          </p:nvSpPr>
          <p:spPr>
            <a:xfrm>
              <a:off x="6411429" y="3969633"/>
              <a:ext cx="10623" cy="21627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65"/>
            <p:cNvSpPr/>
            <p:nvPr/>
          </p:nvSpPr>
          <p:spPr>
            <a:xfrm>
              <a:off x="6690136" y="3964704"/>
              <a:ext cx="10623" cy="31487"/>
            </a:xfrm>
            <a:custGeom>
              <a:rect b="b" l="l" r="r" t="t"/>
              <a:pathLst>
                <a:path extrusionOk="0" h="990" w="334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65"/>
            <p:cNvSpPr/>
            <p:nvPr/>
          </p:nvSpPr>
          <p:spPr>
            <a:xfrm>
              <a:off x="6690136" y="3894669"/>
              <a:ext cx="10623" cy="10241"/>
            </a:xfrm>
            <a:custGeom>
              <a:rect b="b" l="l" r="r" t="t"/>
              <a:pathLst>
                <a:path extrusionOk="0" h="322" w="334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65"/>
            <p:cNvSpPr/>
            <p:nvPr/>
          </p:nvSpPr>
          <p:spPr>
            <a:xfrm>
              <a:off x="6411429" y="3942758"/>
              <a:ext cx="10623" cy="15553"/>
            </a:xfrm>
            <a:custGeom>
              <a:rect b="b" l="l" r="r" t="t"/>
              <a:pathLst>
                <a:path extrusionOk="0" h="489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65"/>
            <p:cNvSpPr/>
            <p:nvPr/>
          </p:nvSpPr>
          <p:spPr>
            <a:xfrm>
              <a:off x="6411429" y="4001820"/>
              <a:ext cx="10623" cy="15934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65"/>
            <p:cNvSpPr/>
            <p:nvPr/>
          </p:nvSpPr>
          <p:spPr>
            <a:xfrm>
              <a:off x="6448927" y="4017723"/>
              <a:ext cx="214366" cy="32218"/>
            </a:xfrm>
            <a:custGeom>
              <a:rect b="b" l="l" r="r" t="t"/>
              <a:pathLst>
                <a:path extrusionOk="0" h="1013" w="674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65"/>
            <p:cNvSpPr/>
            <p:nvPr/>
          </p:nvSpPr>
          <p:spPr>
            <a:xfrm>
              <a:off x="6535627" y="3940913"/>
              <a:ext cx="46244" cy="46181"/>
            </a:xfrm>
            <a:custGeom>
              <a:rect b="b" l="l" r="r" t="t"/>
              <a:pathLst>
                <a:path extrusionOk="0" h="1452" w="1454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65"/>
            <p:cNvSpPr/>
            <p:nvPr/>
          </p:nvSpPr>
          <p:spPr>
            <a:xfrm>
              <a:off x="6497016" y="3916233"/>
              <a:ext cx="117424" cy="96242"/>
            </a:xfrm>
            <a:custGeom>
              <a:rect b="b" l="l" r="r" t="t"/>
              <a:pathLst>
                <a:path extrusionOk="0" h="3026" w="3692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5" name="Google Shape;11985;p65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1986" name="Google Shape;11986;p65"/>
            <p:cNvSpPr/>
            <p:nvPr/>
          </p:nvSpPr>
          <p:spPr>
            <a:xfrm>
              <a:off x="7680385" y="3835289"/>
              <a:ext cx="59475" cy="58267"/>
            </a:xfrm>
            <a:custGeom>
              <a:rect b="b" l="l" r="r" t="t"/>
              <a:pathLst>
                <a:path extrusionOk="0" h="1832" w="187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65"/>
            <p:cNvSpPr/>
            <p:nvPr/>
          </p:nvSpPr>
          <p:spPr>
            <a:xfrm>
              <a:off x="7659553" y="3805329"/>
              <a:ext cx="30310" cy="76109"/>
            </a:xfrm>
            <a:custGeom>
              <a:rect b="b" l="l" r="r" t="t"/>
              <a:pathLst>
                <a:path extrusionOk="0" h="2393" w="953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65"/>
            <p:cNvSpPr/>
            <p:nvPr/>
          </p:nvSpPr>
          <p:spPr>
            <a:xfrm>
              <a:off x="7619033" y="3802816"/>
              <a:ext cx="31837" cy="75600"/>
            </a:xfrm>
            <a:custGeom>
              <a:rect b="b" l="l" r="r" t="t"/>
              <a:pathLst>
                <a:path extrusionOk="0" h="2377" w="1001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65"/>
            <p:cNvSpPr/>
            <p:nvPr/>
          </p:nvSpPr>
          <p:spPr>
            <a:xfrm>
              <a:off x="7693266" y="3885509"/>
              <a:ext cx="76904" cy="28879"/>
            </a:xfrm>
            <a:custGeom>
              <a:rect b="b" l="l" r="r" t="t"/>
              <a:pathLst>
                <a:path extrusionOk="0" h="908" w="2418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65"/>
            <p:cNvSpPr/>
            <p:nvPr/>
          </p:nvSpPr>
          <p:spPr>
            <a:xfrm>
              <a:off x="7695524" y="3924566"/>
              <a:ext cx="76904" cy="29960"/>
            </a:xfrm>
            <a:custGeom>
              <a:rect b="b" l="l" r="r" t="t"/>
              <a:pathLst>
                <a:path extrusionOk="0" h="942" w="2418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65"/>
            <p:cNvSpPr/>
            <p:nvPr/>
          </p:nvSpPr>
          <p:spPr>
            <a:xfrm>
              <a:off x="7473620" y="3916519"/>
              <a:ext cx="75378" cy="85333"/>
            </a:xfrm>
            <a:custGeom>
              <a:rect b="b" l="l" r="r" t="t"/>
              <a:pathLst>
                <a:path extrusionOk="0" h="2683" w="237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65"/>
            <p:cNvSpPr/>
            <p:nvPr/>
          </p:nvSpPr>
          <p:spPr>
            <a:xfrm>
              <a:off x="7415290" y="3850078"/>
              <a:ext cx="310576" cy="304756"/>
            </a:xfrm>
            <a:custGeom>
              <a:rect b="b" l="l" r="r" t="t"/>
              <a:pathLst>
                <a:path extrusionOk="0" h="9582" w="9765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65"/>
            <p:cNvSpPr/>
            <p:nvPr/>
          </p:nvSpPr>
          <p:spPr>
            <a:xfrm>
              <a:off x="7557299" y="4000198"/>
              <a:ext cx="75410" cy="85714"/>
            </a:xfrm>
            <a:custGeom>
              <a:rect b="b" l="l" r="r" t="t"/>
              <a:pathLst>
                <a:path extrusionOk="0" h="2695" w="2371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4" name="Google Shape;11994;p65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1995" name="Google Shape;11995;p65"/>
            <p:cNvSpPr/>
            <p:nvPr/>
          </p:nvSpPr>
          <p:spPr>
            <a:xfrm>
              <a:off x="6926797" y="3833413"/>
              <a:ext cx="279121" cy="293401"/>
            </a:xfrm>
            <a:custGeom>
              <a:rect b="b" l="l" r="r" t="t"/>
              <a:pathLst>
                <a:path extrusionOk="0" h="9225" w="8776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65"/>
            <p:cNvSpPr/>
            <p:nvPr/>
          </p:nvSpPr>
          <p:spPr>
            <a:xfrm>
              <a:off x="6922281" y="3873646"/>
              <a:ext cx="40170" cy="54387"/>
            </a:xfrm>
            <a:custGeom>
              <a:rect b="b" l="l" r="r" t="t"/>
              <a:pathLst>
                <a:path extrusionOk="0" h="1710" w="1263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65"/>
            <p:cNvSpPr/>
            <p:nvPr/>
          </p:nvSpPr>
          <p:spPr>
            <a:xfrm>
              <a:off x="6889712" y="3913529"/>
              <a:ext cx="56804" cy="29261"/>
            </a:xfrm>
            <a:custGeom>
              <a:rect b="b" l="l" r="r" t="t"/>
              <a:pathLst>
                <a:path extrusionOk="0" h="920" w="1786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65"/>
            <p:cNvSpPr/>
            <p:nvPr/>
          </p:nvSpPr>
          <p:spPr>
            <a:xfrm>
              <a:off x="7171823" y="3873710"/>
              <a:ext cx="39788" cy="54323"/>
            </a:xfrm>
            <a:custGeom>
              <a:rect b="b" l="l" r="r" t="t"/>
              <a:pathLst>
                <a:path extrusionOk="0" h="1708" w="1251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65"/>
            <p:cNvSpPr/>
            <p:nvPr/>
          </p:nvSpPr>
          <p:spPr>
            <a:xfrm>
              <a:off x="7187725" y="3913529"/>
              <a:ext cx="57217" cy="29261"/>
            </a:xfrm>
            <a:custGeom>
              <a:rect b="b" l="l" r="r" t="t"/>
              <a:pathLst>
                <a:path extrusionOk="0" h="920" w="1799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0" name="Google Shape;12000;p65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2001" name="Google Shape;12001;p65"/>
            <p:cNvSpPr/>
            <p:nvPr/>
          </p:nvSpPr>
          <p:spPr>
            <a:xfrm>
              <a:off x="3572675" y="2020200"/>
              <a:ext cx="583925" cy="556900"/>
            </a:xfrm>
            <a:custGeom>
              <a:rect b="b" l="l" r="r" t="t"/>
              <a:pathLst>
                <a:path extrusionOk="0" h="22276" w="23357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65"/>
            <p:cNvSpPr/>
            <p:nvPr/>
          </p:nvSpPr>
          <p:spPr>
            <a:xfrm>
              <a:off x="1635875" y="237775"/>
              <a:ext cx="4370250" cy="5219325"/>
            </a:xfrm>
            <a:custGeom>
              <a:rect b="b" l="l" r="r" t="t"/>
              <a:pathLst>
                <a:path extrusionOk="0" h="208773" w="17481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3" name="Google Shape;12003;p65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2004" name="Google Shape;12004;p65"/>
            <p:cNvSpPr/>
            <p:nvPr/>
          </p:nvSpPr>
          <p:spPr>
            <a:xfrm>
              <a:off x="3245305" y="3519402"/>
              <a:ext cx="14026" cy="14408"/>
            </a:xfrm>
            <a:custGeom>
              <a:rect b="b" l="l" r="r" t="t"/>
              <a:pathLst>
                <a:path extrusionOk="0" h="453" w="441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65"/>
            <p:cNvSpPr/>
            <p:nvPr/>
          </p:nvSpPr>
          <p:spPr>
            <a:xfrm>
              <a:off x="3284679" y="3597388"/>
              <a:ext cx="74646" cy="74646"/>
            </a:xfrm>
            <a:custGeom>
              <a:rect b="b" l="l" r="r" t="t"/>
              <a:pathLst>
                <a:path extrusionOk="0" h="2347" w="2347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65"/>
            <p:cNvSpPr/>
            <p:nvPr/>
          </p:nvSpPr>
          <p:spPr>
            <a:xfrm>
              <a:off x="3145692" y="3597483"/>
              <a:ext cx="75028" cy="74933"/>
            </a:xfrm>
            <a:custGeom>
              <a:rect b="b" l="l" r="r" t="t"/>
              <a:pathLst>
                <a:path extrusionOk="0" h="2356" w="2359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65"/>
            <p:cNvSpPr/>
            <p:nvPr/>
          </p:nvSpPr>
          <p:spPr>
            <a:xfrm>
              <a:off x="3277873" y="3491382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65"/>
            <p:cNvSpPr/>
            <p:nvPr/>
          </p:nvSpPr>
          <p:spPr>
            <a:xfrm>
              <a:off x="3277873" y="349061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65"/>
            <p:cNvSpPr/>
            <p:nvPr/>
          </p:nvSpPr>
          <p:spPr>
            <a:xfrm>
              <a:off x="3103963" y="3361140"/>
              <a:ext cx="297886" cy="337578"/>
            </a:xfrm>
            <a:custGeom>
              <a:rect b="b" l="l" r="r" t="t"/>
              <a:pathLst>
                <a:path extrusionOk="0" h="10614" w="9366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65"/>
            <p:cNvSpPr/>
            <p:nvPr/>
          </p:nvSpPr>
          <p:spPr>
            <a:xfrm>
              <a:off x="3277873" y="3491382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65"/>
            <p:cNvSpPr/>
            <p:nvPr/>
          </p:nvSpPr>
          <p:spPr>
            <a:xfrm>
              <a:off x="3278986" y="3524681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65"/>
            <p:cNvSpPr/>
            <p:nvPr/>
          </p:nvSpPr>
          <p:spPr>
            <a:xfrm>
              <a:off x="3219543" y="3586415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65"/>
            <p:cNvSpPr/>
            <p:nvPr/>
          </p:nvSpPr>
          <p:spPr>
            <a:xfrm>
              <a:off x="3219543" y="3586415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65"/>
            <p:cNvSpPr/>
            <p:nvPr/>
          </p:nvSpPr>
          <p:spPr>
            <a:xfrm>
              <a:off x="3219543" y="3586415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65"/>
            <p:cNvSpPr/>
            <p:nvPr/>
          </p:nvSpPr>
          <p:spPr>
            <a:xfrm>
              <a:off x="3247181" y="344478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65"/>
            <p:cNvSpPr/>
            <p:nvPr/>
          </p:nvSpPr>
          <p:spPr>
            <a:xfrm>
              <a:off x="3247181" y="344478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65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65"/>
            <p:cNvSpPr/>
            <p:nvPr/>
          </p:nvSpPr>
          <p:spPr>
            <a:xfrm>
              <a:off x="3269922" y="339860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65"/>
            <p:cNvSpPr/>
            <p:nvPr/>
          </p:nvSpPr>
          <p:spPr>
            <a:xfrm>
              <a:off x="3259299" y="3361140"/>
              <a:ext cx="51174" cy="118060"/>
            </a:xfrm>
            <a:custGeom>
              <a:rect b="b" l="l" r="r" t="t"/>
              <a:pathLst>
                <a:path extrusionOk="0" h="3712" w="1609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65"/>
            <p:cNvSpPr/>
            <p:nvPr/>
          </p:nvSpPr>
          <p:spPr>
            <a:xfrm>
              <a:off x="3269922" y="339860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65"/>
            <p:cNvSpPr/>
            <p:nvPr/>
          </p:nvSpPr>
          <p:spPr>
            <a:xfrm>
              <a:off x="3269922" y="339860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8" name="Google Shape;12028;p65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2029" name="Google Shape;12029;p65"/>
            <p:cNvSpPr/>
            <p:nvPr/>
          </p:nvSpPr>
          <p:spPr>
            <a:xfrm>
              <a:off x="2799971" y="3361108"/>
              <a:ext cx="10273" cy="36385"/>
            </a:xfrm>
            <a:custGeom>
              <a:rect b="b" l="l" r="r" t="t"/>
              <a:pathLst>
                <a:path extrusionOk="0" h="1144" w="323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65"/>
            <p:cNvSpPr/>
            <p:nvPr/>
          </p:nvSpPr>
          <p:spPr>
            <a:xfrm>
              <a:off x="2838964" y="3371063"/>
              <a:ext cx="22009" cy="34381"/>
            </a:xfrm>
            <a:custGeom>
              <a:rect b="b" l="l" r="r" t="t"/>
              <a:pathLst>
                <a:path extrusionOk="0" h="1081" w="692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65"/>
            <p:cNvSpPr/>
            <p:nvPr/>
          </p:nvSpPr>
          <p:spPr>
            <a:xfrm>
              <a:off x="2873822" y="3399815"/>
              <a:ext cx="29197" cy="28338"/>
            </a:xfrm>
            <a:custGeom>
              <a:rect b="b" l="l" r="r" t="t"/>
              <a:pathLst>
                <a:path extrusionOk="0" h="891" w="918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65"/>
            <p:cNvSpPr/>
            <p:nvPr/>
          </p:nvSpPr>
          <p:spPr>
            <a:xfrm>
              <a:off x="2894655" y="3442656"/>
              <a:ext cx="37116" cy="19592"/>
            </a:xfrm>
            <a:custGeom>
              <a:rect b="b" l="l" r="r" t="t"/>
              <a:pathLst>
                <a:path extrusionOk="0" h="616" w="1167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65"/>
            <p:cNvSpPr/>
            <p:nvPr/>
          </p:nvSpPr>
          <p:spPr>
            <a:xfrm>
              <a:off x="2904482" y="3493258"/>
              <a:ext cx="36385" cy="10273"/>
            </a:xfrm>
            <a:custGeom>
              <a:rect b="b" l="l" r="r" t="t"/>
              <a:pathLst>
                <a:path extrusionOk="0" h="323" w="1144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65"/>
            <p:cNvSpPr/>
            <p:nvPr/>
          </p:nvSpPr>
          <p:spPr>
            <a:xfrm>
              <a:off x="2895386" y="3533364"/>
              <a:ext cx="35653" cy="20196"/>
            </a:xfrm>
            <a:custGeom>
              <a:rect b="b" l="l" r="r" t="t"/>
              <a:pathLst>
                <a:path extrusionOk="0" h="635" w="1121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65"/>
            <p:cNvSpPr/>
            <p:nvPr/>
          </p:nvSpPr>
          <p:spPr>
            <a:xfrm>
              <a:off x="2872677" y="3567586"/>
              <a:ext cx="30692" cy="28338"/>
            </a:xfrm>
            <a:custGeom>
              <a:rect b="b" l="l" r="r" t="t"/>
              <a:pathLst>
                <a:path extrusionOk="0" h="891" w="965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65"/>
            <p:cNvSpPr/>
            <p:nvPr/>
          </p:nvSpPr>
          <p:spPr>
            <a:xfrm>
              <a:off x="2838233" y="3589818"/>
              <a:ext cx="21214" cy="34318"/>
            </a:xfrm>
            <a:custGeom>
              <a:rect b="b" l="l" r="r" t="t"/>
              <a:pathLst>
                <a:path extrusionOk="0" h="1079" w="667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65"/>
            <p:cNvSpPr/>
            <p:nvPr/>
          </p:nvSpPr>
          <p:spPr>
            <a:xfrm>
              <a:off x="2747334" y="3589754"/>
              <a:ext cx="21627" cy="34572"/>
            </a:xfrm>
            <a:custGeom>
              <a:rect b="b" l="l" r="r" t="t"/>
              <a:pathLst>
                <a:path extrusionOk="0" h="1087" w="68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65"/>
            <p:cNvSpPr/>
            <p:nvPr/>
          </p:nvSpPr>
          <p:spPr>
            <a:xfrm>
              <a:off x="2705319" y="3566441"/>
              <a:ext cx="29547" cy="28625"/>
            </a:xfrm>
            <a:custGeom>
              <a:rect b="b" l="l" r="r" t="t"/>
              <a:pathLst>
                <a:path extrusionOk="0" h="900" w="929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65"/>
            <p:cNvSpPr/>
            <p:nvPr/>
          </p:nvSpPr>
          <p:spPr>
            <a:xfrm>
              <a:off x="2676918" y="3532060"/>
              <a:ext cx="35240" cy="20133"/>
            </a:xfrm>
            <a:custGeom>
              <a:rect b="b" l="l" r="r" t="t"/>
              <a:pathLst>
                <a:path extrusionOk="0" h="633" w="1108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65"/>
            <p:cNvSpPr/>
            <p:nvPr/>
          </p:nvSpPr>
          <p:spPr>
            <a:xfrm>
              <a:off x="2667821" y="3491763"/>
              <a:ext cx="36385" cy="10241"/>
            </a:xfrm>
            <a:custGeom>
              <a:rect b="b" l="l" r="r" t="t"/>
              <a:pathLst>
                <a:path extrusionOk="0" h="322" w="1144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65"/>
            <p:cNvSpPr/>
            <p:nvPr/>
          </p:nvSpPr>
          <p:spPr>
            <a:xfrm>
              <a:off x="2677267" y="3441702"/>
              <a:ext cx="35653" cy="20069"/>
            </a:xfrm>
            <a:custGeom>
              <a:rect b="b" l="l" r="r" t="t"/>
              <a:pathLst>
                <a:path extrusionOk="0" h="631" w="1121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65"/>
            <p:cNvSpPr/>
            <p:nvPr/>
          </p:nvSpPr>
          <p:spPr>
            <a:xfrm>
              <a:off x="2706051" y="3399084"/>
              <a:ext cx="30724" cy="28338"/>
            </a:xfrm>
            <a:custGeom>
              <a:rect b="b" l="l" r="r" t="t"/>
              <a:pathLst>
                <a:path extrusionOk="0" h="891" w="966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65"/>
            <p:cNvSpPr/>
            <p:nvPr/>
          </p:nvSpPr>
          <p:spPr>
            <a:xfrm>
              <a:off x="2748861" y="3370713"/>
              <a:ext cx="21596" cy="34190"/>
            </a:xfrm>
            <a:custGeom>
              <a:rect b="b" l="l" r="r" t="t"/>
              <a:pathLst>
                <a:path extrusionOk="0" h="1075" w="679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65"/>
            <p:cNvSpPr/>
            <p:nvPr/>
          </p:nvSpPr>
          <p:spPr>
            <a:xfrm>
              <a:off x="2749242" y="3533364"/>
              <a:ext cx="111731" cy="115198"/>
            </a:xfrm>
            <a:custGeom>
              <a:rect b="b" l="l" r="r" t="t"/>
              <a:pathLst>
                <a:path extrusionOk="0" h="3622" w="3513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65"/>
            <p:cNvSpPr/>
            <p:nvPr/>
          </p:nvSpPr>
          <p:spPr>
            <a:xfrm>
              <a:off x="2795010" y="3417371"/>
              <a:ext cx="94365" cy="106960"/>
            </a:xfrm>
            <a:custGeom>
              <a:rect b="b" l="l" r="r" t="t"/>
              <a:pathLst>
                <a:path extrusionOk="0" h="3363" w="2967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65"/>
            <p:cNvSpPr/>
            <p:nvPr/>
          </p:nvSpPr>
          <p:spPr>
            <a:xfrm>
              <a:off x="2719695" y="3433974"/>
              <a:ext cx="76141" cy="101744"/>
            </a:xfrm>
            <a:custGeom>
              <a:rect b="b" l="l" r="r" t="t"/>
              <a:pathLst>
                <a:path extrusionOk="0" h="3199" w="2394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65"/>
            <p:cNvSpPr/>
            <p:nvPr/>
          </p:nvSpPr>
          <p:spPr>
            <a:xfrm>
              <a:off x="2787472" y="3594366"/>
              <a:ext cx="32600" cy="104543"/>
            </a:xfrm>
            <a:custGeom>
              <a:rect b="b" l="l" r="r" t="t"/>
              <a:pathLst>
                <a:path extrusionOk="0" h="3287" w="1025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8" name="Google Shape;12048;p65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2049" name="Google Shape;12049;p65"/>
            <p:cNvSpPr/>
            <p:nvPr/>
          </p:nvSpPr>
          <p:spPr>
            <a:xfrm>
              <a:off x="2282313" y="3360313"/>
              <a:ext cx="212871" cy="200403"/>
            </a:xfrm>
            <a:custGeom>
              <a:rect b="b" l="l" r="r" t="t"/>
              <a:pathLst>
                <a:path extrusionOk="0" h="6301" w="6693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65"/>
            <p:cNvSpPr/>
            <p:nvPr/>
          </p:nvSpPr>
          <p:spPr>
            <a:xfrm>
              <a:off x="2234987" y="3526304"/>
              <a:ext cx="106070" cy="94143"/>
            </a:xfrm>
            <a:custGeom>
              <a:rect b="b" l="l" r="r" t="t"/>
              <a:pathLst>
                <a:path extrusionOk="0" h="2960" w="3335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65"/>
            <p:cNvSpPr/>
            <p:nvPr/>
          </p:nvSpPr>
          <p:spPr>
            <a:xfrm>
              <a:off x="2212469" y="3622386"/>
              <a:ext cx="61924" cy="76586"/>
            </a:xfrm>
            <a:custGeom>
              <a:rect b="b" l="l" r="r" t="t"/>
              <a:pathLst>
                <a:path extrusionOk="0" h="2408" w="1947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2" name="Google Shape;12052;p65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2053" name="Google Shape;12053;p65"/>
            <p:cNvSpPr/>
            <p:nvPr/>
          </p:nvSpPr>
          <p:spPr>
            <a:xfrm>
              <a:off x="1784374" y="3549744"/>
              <a:ext cx="32218" cy="21564"/>
            </a:xfrm>
            <a:custGeom>
              <a:rect b="b" l="l" r="r" t="t"/>
              <a:pathLst>
                <a:path extrusionOk="0" h="678" w="1013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65"/>
            <p:cNvSpPr/>
            <p:nvPr/>
          </p:nvSpPr>
          <p:spPr>
            <a:xfrm>
              <a:off x="1998326" y="3551652"/>
              <a:ext cx="32218" cy="21532"/>
            </a:xfrm>
            <a:custGeom>
              <a:rect b="b" l="l" r="r" t="t"/>
              <a:pathLst>
                <a:path extrusionOk="0" h="677" w="1013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65"/>
            <p:cNvSpPr/>
            <p:nvPr/>
          </p:nvSpPr>
          <p:spPr>
            <a:xfrm>
              <a:off x="1826007" y="3466383"/>
              <a:ext cx="142041" cy="233799"/>
            </a:xfrm>
            <a:custGeom>
              <a:rect b="b" l="l" r="r" t="t"/>
              <a:pathLst>
                <a:path extrusionOk="0" h="7351" w="4466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65"/>
            <p:cNvSpPr/>
            <p:nvPr/>
          </p:nvSpPr>
          <p:spPr>
            <a:xfrm>
              <a:off x="1820345" y="3409706"/>
              <a:ext cx="177631" cy="144236"/>
            </a:xfrm>
            <a:custGeom>
              <a:rect b="b" l="l" r="r" t="t"/>
              <a:pathLst>
                <a:path extrusionOk="0" h="4535" w="5585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65"/>
            <p:cNvSpPr/>
            <p:nvPr/>
          </p:nvSpPr>
          <p:spPr>
            <a:xfrm>
              <a:off x="1904406" y="3361108"/>
              <a:ext cx="10241" cy="32982"/>
            </a:xfrm>
            <a:custGeom>
              <a:rect b="b" l="l" r="r" t="t"/>
              <a:pathLst>
                <a:path extrusionOk="0" h="1037" w="32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65"/>
            <p:cNvSpPr/>
            <p:nvPr/>
          </p:nvSpPr>
          <p:spPr>
            <a:xfrm>
              <a:off x="1836248" y="3378219"/>
              <a:ext cx="23504" cy="29865"/>
            </a:xfrm>
            <a:custGeom>
              <a:rect b="b" l="l" r="r" t="t"/>
              <a:pathLst>
                <a:path extrusionOk="0" h="939" w="739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65"/>
            <p:cNvSpPr/>
            <p:nvPr/>
          </p:nvSpPr>
          <p:spPr>
            <a:xfrm>
              <a:off x="1787014" y="3427072"/>
              <a:ext cx="31073" cy="21691"/>
            </a:xfrm>
            <a:custGeom>
              <a:rect b="b" l="l" r="r" t="t"/>
              <a:pathLst>
                <a:path extrusionOk="0" h="682" w="977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65"/>
            <p:cNvSpPr/>
            <p:nvPr/>
          </p:nvSpPr>
          <p:spPr>
            <a:xfrm>
              <a:off x="1768821" y="3494021"/>
              <a:ext cx="33363" cy="10623"/>
            </a:xfrm>
            <a:custGeom>
              <a:rect b="b" l="l" r="r" t="t"/>
              <a:pathLst>
                <a:path extrusionOk="0" h="334" w="1049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65"/>
            <p:cNvSpPr/>
            <p:nvPr/>
          </p:nvSpPr>
          <p:spPr>
            <a:xfrm>
              <a:off x="2014610" y="3495930"/>
              <a:ext cx="32950" cy="10623"/>
            </a:xfrm>
            <a:custGeom>
              <a:rect b="b" l="l" r="r" t="t"/>
              <a:pathLst>
                <a:path extrusionOk="0" h="334" w="1036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65"/>
            <p:cNvSpPr/>
            <p:nvPr/>
          </p:nvSpPr>
          <p:spPr>
            <a:xfrm>
              <a:off x="1999439" y="3428948"/>
              <a:ext cx="31105" cy="21882"/>
            </a:xfrm>
            <a:custGeom>
              <a:rect b="b" l="l" r="r" t="t"/>
              <a:pathLst>
                <a:path extrusionOk="0" h="688" w="978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65"/>
            <p:cNvSpPr/>
            <p:nvPr/>
          </p:nvSpPr>
          <p:spPr>
            <a:xfrm>
              <a:off x="1958156" y="3379269"/>
              <a:ext cx="23917" cy="29579"/>
            </a:xfrm>
            <a:custGeom>
              <a:rect b="b" l="l" r="r" t="t"/>
              <a:pathLst>
                <a:path extrusionOk="0" h="930" w="752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4" name="Google Shape;12064;p65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2065" name="Google Shape;12065;p65"/>
            <p:cNvSpPr/>
            <p:nvPr/>
          </p:nvSpPr>
          <p:spPr>
            <a:xfrm>
              <a:off x="5405659" y="3336873"/>
              <a:ext cx="223844" cy="125375"/>
            </a:xfrm>
            <a:custGeom>
              <a:rect b="b" l="l" r="r" t="t"/>
              <a:pathLst>
                <a:path extrusionOk="0" h="3942" w="7038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65"/>
            <p:cNvSpPr/>
            <p:nvPr/>
          </p:nvSpPr>
          <p:spPr>
            <a:xfrm>
              <a:off x="5337883" y="3369060"/>
              <a:ext cx="307141" cy="344639"/>
            </a:xfrm>
            <a:custGeom>
              <a:rect b="b" l="l" r="r" t="t"/>
              <a:pathLst>
                <a:path extrusionOk="0" h="10836" w="9657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7" name="Google Shape;12067;p65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2068" name="Google Shape;12068;p65"/>
            <p:cNvSpPr/>
            <p:nvPr/>
          </p:nvSpPr>
          <p:spPr>
            <a:xfrm>
              <a:off x="4883835" y="3447682"/>
              <a:ext cx="323425" cy="142932"/>
            </a:xfrm>
            <a:custGeom>
              <a:rect b="b" l="l" r="r" t="t"/>
              <a:pathLst>
                <a:path extrusionOk="0" h="4494" w="10169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65"/>
            <p:cNvSpPr/>
            <p:nvPr/>
          </p:nvSpPr>
          <p:spPr>
            <a:xfrm>
              <a:off x="4931161" y="3600377"/>
              <a:ext cx="228392" cy="114434"/>
            </a:xfrm>
            <a:custGeom>
              <a:rect b="b" l="l" r="r" t="t"/>
              <a:pathLst>
                <a:path extrusionOk="0" h="3598" w="7181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65"/>
            <p:cNvSpPr/>
            <p:nvPr/>
          </p:nvSpPr>
          <p:spPr>
            <a:xfrm>
              <a:off x="4926263" y="3337255"/>
              <a:ext cx="238601" cy="97355"/>
            </a:xfrm>
            <a:custGeom>
              <a:rect b="b" l="l" r="r" t="t"/>
              <a:pathLst>
                <a:path extrusionOk="0" h="3061" w="7502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1" name="Google Shape;12071;p65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2072" name="Google Shape;12072;p65"/>
            <p:cNvSpPr/>
            <p:nvPr/>
          </p:nvSpPr>
          <p:spPr>
            <a:xfrm>
              <a:off x="6193310" y="3522042"/>
              <a:ext cx="352590" cy="122735"/>
            </a:xfrm>
            <a:custGeom>
              <a:rect b="b" l="l" r="r" t="t"/>
              <a:pathLst>
                <a:path extrusionOk="0" h="3859" w="11086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65"/>
            <p:cNvSpPr/>
            <p:nvPr/>
          </p:nvSpPr>
          <p:spPr>
            <a:xfrm>
              <a:off x="6217927" y="3546277"/>
              <a:ext cx="132563" cy="73120"/>
            </a:xfrm>
            <a:custGeom>
              <a:rect b="b" l="l" r="r" t="t"/>
              <a:pathLst>
                <a:path extrusionOk="0" h="2299" w="4168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65"/>
            <p:cNvSpPr/>
            <p:nvPr/>
          </p:nvSpPr>
          <p:spPr>
            <a:xfrm>
              <a:off x="6388720" y="3546277"/>
              <a:ext cx="132563" cy="72738"/>
            </a:xfrm>
            <a:custGeom>
              <a:rect b="b" l="l" r="r" t="t"/>
              <a:pathLst>
                <a:path extrusionOk="0" h="2287" w="4168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65"/>
            <p:cNvSpPr/>
            <p:nvPr/>
          </p:nvSpPr>
          <p:spPr>
            <a:xfrm>
              <a:off x="6405736" y="3407289"/>
              <a:ext cx="121591" cy="105306"/>
            </a:xfrm>
            <a:custGeom>
              <a:rect b="b" l="l" r="r" t="t"/>
              <a:pathLst>
                <a:path extrusionOk="0" h="3311" w="3823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65"/>
            <p:cNvSpPr/>
            <p:nvPr/>
          </p:nvSpPr>
          <p:spPr>
            <a:xfrm>
              <a:off x="6212616" y="3407289"/>
              <a:ext cx="120827" cy="105306"/>
            </a:xfrm>
            <a:custGeom>
              <a:rect b="b" l="l" r="r" t="t"/>
              <a:pathLst>
                <a:path extrusionOk="0" h="3311" w="3799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7" name="Google Shape;12077;p65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2078" name="Google Shape;12078;p65"/>
            <p:cNvSpPr/>
            <p:nvPr/>
          </p:nvSpPr>
          <p:spPr>
            <a:xfrm>
              <a:off x="6637117" y="3397843"/>
              <a:ext cx="353735" cy="254504"/>
            </a:xfrm>
            <a:custGeom>
              <a:rect b="b" l="l" r="r" t="t"/>
              <a:pathLst>
                <a:path extrusionOk="0" h="8002" w="11122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65"/>
            <p:cNvSpPr/>
            <p:nvPr/>
          </p:nvSpPr>
          <p:spPr>
            <a:xfrm>
              <a:off x="6732532" y="3484925"/>
              <a:ext cx="10273" cy="129923"/>
            </a:xfrm>
            <a:custGeom>
              <a:rect b="b" l="l" r="r" t="t"/>
              <a:pathLst>
                <a:path extrusionOk="0" h="4085" w="32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65"/>
            <p:cNvSpPr/>
            <p:nvPr/>
          </p:nvSpPr>
          <p:spPr>
            <a:xfrm>
              <a:off x="6903707" y="3467591"/>
              <a:ext cx="38293" cy="29483"/>
            </a:xfrm>
            <a:custGeom>
              <a:rect b="b" l="l" r="r" t="t"/>
              <a:pathLst>
                <a:path extrusionOk="0" h="927" w="1204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65"/>
            <p:cNvSpPr/>
            <p:nvPr/>
          </p:nvSpPr>
          <p:spPr>
            <a:xfrm>
              <a:off x="6750725" y="3461739"/>
              <a:ext cx="177249" cy="177345"/>
            </a:xfrm>
            <a:custGeom>
              <a:rect b="b" l="l" r="r" t="t"/>
              <a:pathLst>
                <a:path extrusionOk="0" h="5576" w="5573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65"/>
            <p:cNvSpPr/>
            <p:nvPr/>
          </p:nvSpPr>
          <p:spPr>
            <a:xfrm>
              <a:off x="6778363" y="3495166"/>
              <a:ext cx="134090" cy="110681"/>
            </a:xfrm>
            <a:custGeom>
              <a:rect b="b" l="l" r="r" t="t"/>
              <a:pathLst>
                <a:path extrusionOk="0" h="3480" w="4216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65"/>
            <p:cNvSpPr/>
            <p:nvPr/>
          </p:nvSpPr>
          <p:spPr>
            <a:xfrm>
              <a:off x="6820791" y="3521501"/>
              <a:ext cx="49997" cy="41665"/>
            </a:xfrm>
            <a:custGeom>
              <a:rect b="b" l="l" r="r" t="t"/>
              <a:pathLst>
                <a:path extrusionOk="0" h="1310" w="1572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4" name="Google Shape;12084;p65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2085" name="Google Shape;12085;p65"/>
            <p:cNvSpPr/>
            <p:nvPr/>
          </p:nvSpPr>
          <p:spPr>
            <a:xfrm>
              <a:off x="7277097" y="3607502"/>
              <a:ext cx="56454" cy="57154"/>
            </a:xfrm>
            <a:custGeom>
              <a:rect b="b" l="l" r="r" t="t"/>
              <a:pathLst>
                <a:path extrusionOk="0" h="1797" w="1775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65"/>
            <p:cNvSpPr/>
            <p:nvPr/>
          </p:nvSpPr>
          <p:spPr>
            <a:xfrm>
              <a:off x="7090784" y="3428917"/>
              <a:ext cx="190894" cy="81421"/>
            </a:xfrm>
            <a:custGeom>
              <a:rect b="b" l="l" r="r" t="t"/>
              <a:pathLst>
                <a:path extrusionOk="0" h="2560" w="6002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65"/>
            <p:cNvSpPr/>
            <p:nvPr/>
          </p:nvSpPr>
          <p:spPr>
            <a:xfrm>
              <a:off x="7075994" y="3520102"/>
              <a:ext cx="136762" cy="167072"/>
            </a:xfrm>
            <a:custGeom>
              <a:rect b="b" l="l" r="r" t="t"/>
              <a:pathLst>
                <a:path extrusionOk="0" h="5253" w="430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65"/>
            <p:cNvSpPr/>
            <p:nvPr/>
          </p:nvSpPr>
          <p:spPr>
            <a:xfrm>
              <a:off x="7158560" y="3468609"/>
              <a:ext cx="87496" cy="57249"/>
            </a:xfrm>
            <a:custGeom>
              <a:rect b="b" l="l" r="r" t="t"/>
              <a:pathLst>
                <a:path extrusionOk="0" h="1800" w="2751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65"/>
            <p:cNvSpPr/>
            <p:nvPr/>
          </p:nvSpPr>
          <p:spPr>
            <a:xfrm>
              <a:off x="7199461" y="3548567"/>
              <a:ext cx="78399" cy="78749"/>
            </a:xfrm>
            <a:custGeom>
              <a:rect b="b" l="l" r="r" t="t"/>
              <a:pathLst>
                <a:path extrusionOk="0" h="2476" w="2465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65"/>
            <p:cNvSpPr/>
            <p:nvPr/>
          </p:nvSpPr>
          <p:spPr>
            <a:xfrm>
              <a:off x="7114256" y="3523855"/>
              <a:ext cx="72738" cy="76141"/>
            </a:xfrm>
            <a:custGeom>
              <a:rect b="b" l="l" r="r" t="t"/>
              <a:pathLst>
                <a:path extrusionOk="0" h="2394" w="2287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65"/>
            <p:cNvSpPr/>
            <p:nvPr/>
          </p:nvSpPr>
          <p:spPr>
            <a:xfrm>
              <a:off x="7221057" y="3349531"/>
              <a:ext cx="215574" cy="352336"/>
            </a:xfrm>
            <a:custGeom>
              <a:rect b="b" l="l" r="r" t="t"/>
              <a:pathLst>
                <a:path extrusionOk="0" h="11078" w="6778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2" name="Google Shape;12092;p65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2093" name="Google Shape;12093;p65"/>
            <p:cNvSpPr/>
            <p:nvPr/>
          </p:nvSpPr>
          <p:spPr>
            <a:xfrm>
              <a:off x="7651983" y="3349181"/>
              <a:ext cx="84092" cy="247507"/>
            </a:xfrm>
            <a:custGeom>
              <a:rect b="b" l="l" r="r" t="t"/>
              <a:pathLst>
                <a:path extrusionOk="0" h="7782" w="2644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65"/>
            <p:cNvSpPr/>
            <p:nvPr/>
          </p:nvSpPr>
          <p:spPr>
            <a:xfrm>
              <a:off x="7667885" y="3387379"/>
              <a:ext cx="91280" cy="314202"/>
            </a:xfrm>
            <a:custGeom>
              <a:rect b="b" l="l" r="r" t="t"/>
              <a:pathLst>
                <a:path extrusionOk="0" h="9879" w="287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5" name="Google Shape;12095;p65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2096" name="Google Shape;12096;p65"/>
            <p:cNvSpPr/>
            <p:nvPr/>
          </p:nvSpPr>
          <p:spPr>
            <a:xfrm>
              <a:off x="7973468" y="3382322"/>
              <a:ext cx="352590" cy="287072"/>
            </a:xfrm>
            <a:custGeom>
              <a:rect b="b" l="l" r="r" t="t"/>
              <a:pathLst>
                <a:path extrusionOk="0" h="9026" w="11086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65"/>
            <p:cNvSpPr/>
            <p:nvPr/>
          </p:nvSpPr>
          <p:spPr>
            <a:xfrm>
              <a:off x="8051486" y="3417149"/>
              <a:ext cx="73883" cy="10623"/>
            </a:xfrm>
            <a:custGeom>
              <a:rect b="b" l="l" r="r" t="t"/>
              <a:pathLst>
                <a:path extrusionOk="0" h="334" w="2323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65"/>
            <p:cNvSpPr/>
            <p:nvPr/>
          </p:nvSpPr>
          <p:spPr>
            <a:xfrm>
              <a:off x="8022702" y="3437981"/>
              <a:ext cx="102667" cy="10623"/>
            </a:xfrm>
            <a:custGeom>
              <a:rect b="b" l="l" r="r" t="t"/>
              <a:pathLst>
                <a:path extrusionOk="0" h="334" w="3228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65"/>
            <p:cNvSpPr/>
            <p:nvPr/>
          </p:nvSpPr>
          <p:spPr>
            <a:xfrm>
              <a:off x="8022702" y="3458432"/>
              <a:ext cx="102667" cy="10623"/>
            </a:xfrm>
            <a:custGeom>
              <a:rect b="b" l="l" r="r" t="t"/>
              <a:pathLst>
                <a:path extrusionOk="0" h="334" w="3228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65"/>
            <p:cNvSpPr/>
            <p:nvPr/>
          </p:nvSpPr>
          <p:spPr>
            <a:xfrm>
              <a:off x="8022702" y="3479264"/>
              <a:ext cx="81071" cy="10623"/>
            </a:xfrm>
            <a:custGeom>
              <a:rect b="b" l="l" r="r" t="t"/>
              <a:pathLst>
                <a:path extrusionOk="0" h="334" w="2549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65"/>
            <p:cNvSpPr/>
            <p:nvPr/>
          </p:nvSpPr>
          <p:spPr>
            <a:xfrm>
              <a:off x="8051486" y="3520515"/>
              <a:ext cx="73883" cy="10655"/>
            </a:xfrm>
            <a:custGeom>
              <a:rect b="b" l="l" r="r" t="t"/>
              <a:pathLst>
                <a:path extrusionOk="0" h="335" w="2323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65"/>
            <p:cNvSpPr/>
            <p:nvPr/>
          </p:nvSpPr>
          <p:spPr>
            <a:xfrm>
              <a:off x="8022702" y="3540966"/>
              <a:ext cx="102667" cy="10273"/>
            </a:xfrm>
            <a:custGeom>
              <a:rect b="b" l="l" r="r" t="t"/>
              <a:pathLst>
                <a:path extrusionOk="0" h="323" w="3228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65"/>
            <p:cNvSpPr/>
            <p:nvPr/>
          </p:nvSpPr>
          <p:spPr>
            <a:xfrm>
              <a:off x="8022702" y="3561798"/>
              <a:ext cx="49266" cy="10273"/>
            </a:xfrm>
            <a:custGeom>
              <a:rect b="b" l="l" r="r" t="t"/>
              <a:pathLst>
                <a:path extrusionOk="0" h="323" w="1549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65"/>
            <p:cNvSpPr/>
            <p:nvPr/>
          </p:nvSpPr>
          <p:spPr>
            <a:xfrm>
              <a:off x="8200683" y="3486452"/>
              <a:ext cx="73883" cy="10623"/>
            </a:xfrm>
            <a:custGeom>
              <a:rect b="b" l="l" r="r" t="t"/>
              <a:pathLst>
                <a:path extrusionOk="0" h="334" w="2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65"/>
            <p:cNvSpPr/>
            <p:nvPr/>
          </p:nvSpPr>
          <p:spPr>
            <a:xfrm>
              <a:off x="8171899" y="3506902"/>
              <a:ext cx="102667" cy="10241"/>
            </a:xfrm>
            <a:custGeom>
              <a:rect b="b" l="l" r="r" t="t"/>
              <a:pathLst>
                <a:path extrusionOk="0" h="322" w="3228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65"/>
            <p:cNvSpPr/>
            <p:nvPr/>
          </p:nvSpPr>
          <p:spPr>
            <a:xfrm>
              <a:off x="8171899" y="3527735"/>
              <a:ext cx="49266" cy="10241"/>
            </a:xfrm>
            <a:custGeom>
              <a:rect b="b" l="l" r="r" t="t"/>
              <a:pathLst>
                <a:path extrusionOk="0" h="322" w="1549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65"/>
            <p:cNvSpPr/>
            <p:nvPr/>
          </p:nvSpPr>
          <p:spPr>
            <a:xfrm>
              <a:off x="8174189" y="3417149"/>
              <a:ext cx="102635" cy="45099"/>
            </a:xfrm>
            <a:custGeom>
              <a:rect b="b" l="l" r="r" t="t"/>
              <a:pathLst>
                <a:path extrusionOk="0" h="1418" w="3227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111" name="Shape 12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2" name="Google Shape;12112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13" name="Google Shape;12113;p66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2114" name="Google Shape;12114;p66"/>
            <p:cNvSpPr/>
            <p:nvPr/>
          </p:nvSpPr>
          <p:spPr>
            <a:xfrm>
              <a:off x="849677" y="1500658"/>
              <a:ext cx="347872" cy="347488"/>
            </a:xfrm>
            <a:custGeom>
              <a:rect b="b" l="l" r="r" t="t"/>
              <a:pathLst>
                <a:path extrusionOk="0" h="10859" w="10871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66"/>
            <p:cNvSpPr/>
            <p:nvPr/>
          </p:nvSpPr>
          <p:spPr>
            <a:xfrm>
              <a:off x="936557" y="1663346"/>
              <a:ext cx="43072" cy="48032"/>
            </a:xfrm>
            <a:custGeom>
              <a:rect b="b" l="l" r="r" t="t"/>
              <a:pathLst>
                <a:path extrusionOk="0" h="1501" w="1346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66"/>
            <p:cNvSpPr/>
            <p:nvPr/>
          </p:nvSpPr>
          <p:spPr>
            <a:xfrm>
              <a:off x="1066829" y="1663346"/>
              <a:ext cx="43488" cy="48032"/>
            </a:xfrm>
            <a:custGeom>
              <a:rect b="b" l="l" r="r" t="t"/>
              <a:pathLst>
                <a:path extrusionOk="0" h="1501" w="1359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893101" y="1636178"/>
              <a:ext cx="110144" cy="116352"/>
            </a:xfrm>
            <a:custGeom>
              <a:rect b="b" l="l" r="r" t="t"/>
              <a:pathLst>
                <a:path extrusionOk="0" h="3636" w="3442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66"/>
            <p:cNvSpPr/>
            <p:nvPr/>
          </p:nvSpPr>
          <p:spPr>
            <a:xfrm>
              <a:off x="1043597" y="1636882"/>
              <a:ext cx="116608" cy="115264"/>
            </a:xfrm>
            <a:custGeom>
              <a:rect b="b" l="l" r="r" t="t"/>
              <a:pathLst>
                <a:path extrusionOk="0" h="3602" w="3644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66"/>
            <p:cNvSpPr/>
            <p:nvPr/>
          </p:nvSpPr>
          <p:spPr>
            <a:xfrm>
              <a:off x="968173" y="1730002"/>
              <a:ext cx="110144" cy="96064"/>
            </a:xfrm>
            <a:custGeom>
              <a:rect b="b" l="l" r="r" t="t"/>
              <a:pathLst>
                <a:path extrusionOk="0" h="3002" w="3442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0" name="Google Shape;12120;p66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2121" name="Google Shape;12121;p66"/>
            <p:cNvSpPr/>
            <p:nvPr/>
          </p:nvSpPr>
          <p:spPr>
            <a:xfrm>
              <a:off x="1415853" y="1500658"/>
              <a:ext cx="315872" cy="347488"/>
            </a:xfrm>
            <a:custGeom>
              <a:rect b="b" l="l" r="r" t="t"/>
              <a:pathLst>
                <a:path extrusionOk="0" h="10859" w="9871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66"/>
            <p:cNvSpPr/>
            <p:nvPr/>
          </p:nvSpPr>
          <p:spPr>
            <a:xfrm>
              <a:off x="1524045" y="1565810"/>
              <a:ext cx="32416" cy="37376"/>
            </a:xfrm>
            <a:custGeom>
              <a:rect b="b" l="l" r="r" t="t"/>
              <a:pathLst>
                <a:path extrusionOk="0" h="1168" w="1013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1589965" y="1565810"/>
              <a:ext cx="32416" cy="37376"/>
            </a:xfrm>
            <a:custGeom>
              <a:rect b="b" l="l" r="r" t="t"/>
              <a:pathLst>
                <a:path extrusionOk="0" h="1168" w="1013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66"/>
            <p:cNvSpPr/>
            <p:nvPr/>
          </p:nvSpPr>
          <p:spPr>
            <a:xfrm>
              <a:off x="1551085" y="1598386"/>
              <a:ext cx="43488" cy="42496"/>
            </a:xfrm>
            <a:custGeom>
              <a:rect b="b" l="l" r="r" t="t"/>
              <a:pathLst>
                <a:path extrusionOk="0" h="1328" w="1359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5" name="Google Shape;12125;p66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2126" name="Google Shape;12126;p66"/>
            <p:cNvSpPr/>
            <p:nvPr/>
          </p:nvSpPr>
          <p:spPr>
            <a:xfrm>
              <a:off x="4697389" y="1500658"/>
              <a:ext cx="347520" cy="347104"/>
            </a:xfrm>
            <a:custGeom>
              <a:rect b="b" l="l" r="r" t="t"/>
              <a:pathLst>
                <a:path extrusionOk="0" h="10847" w="1086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66"/>
            <p:cNvSpPr/>
            <p:nvPr/>
          </p:nvSpPr>
          <p:spPr>
            <a:xfrm>
              <a:off x="4773581" y="1658002"/>
              <a:ext cx="48416" cy="59840"/>
            </a:xfrm>
            <a:custGeom>
              <a:rect b="b" l="l" r="r" t="t"/>
              <a:pathLst>
                <a:path extrusionOk="0" h="1870" w="1513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66"/>
            <p:cNvSpPr/>
            <p:nvPr/>
          </p:nvSpPr>
          <p:spPr>
            <a:xfrm>
              <a:off x="4920653" y="1658002"/>
              <a:ext cx="48416" cy="59840"/>
            </a:xfrm>
            <a:custGeom>
              <a:rect b="b" l="l" r="r" t="t"/>
              <a:pathLst>
                <a:path extrusionOk="0" h="1870" w="1513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9" name="Google Shape;12129;p66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2130" name="Google Shape;12130;p66"/>
            <p:cNvSpPr/>
            <p:nvPr/>
          </p:nvSpPr>
          <p:spPr>
            <a:xfrm>
              <a:off x="3603533" y="1964946"/>
              <a:ext cx="347520" cy="353760"/>
            </a:xfrm>
            <a:custGeom>
              <a:rect b="b" l="l" r="r" t="t"/>
              <a:pathLst>
                <a:path extrusionOk="0" h="11055" w="1086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66"/>
            <p:cNvSpPr/>
            <p:nvPr/>
          </p:nvSpPr>
          <p:spPr>
            <a:xfrm>
              <a:off x="3823757" y="2285522"/>
              <a:ext cx="16416" cy="10304"/>
            </a:xfrm>
            <a:custGeom>
              <a:rect b="b" l="l" r="r" t="t"/>
              <a:pathLst>
                <a:path extrusionOk="0" h="322" w="513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3664493" y="2075218"/>
              <a:ext cx="26720" cy="26688"/>
            </a:xfrm>
            <a:custGeom>
              <a:rect b="b" l="l" r="r" t="t"/>
              <a:pathLst>
                <a:path extrusionOk="0" h="834" w="835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3" name="Google Shape;12133;p66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2134" name="Google Shape;12134;p66"/>
            <p:cNvSpPr/>
            <p:nvPr/>
          </p:nvSpPr>
          <p:spPr>
            <a:xfrm>
              <a:off x="2048301" y="2152530"/>
              <a:ext cx="48800" cy="59488"/>
            </a:xfrm>
            <a:custGeom>
              <a:rect b="b" l="l" r="r" t="t"/>
              <a:pathLst>
                <a:path extrusionOk="0" h="1859" w="1525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66"/>
            <p:cNvSpPr/>
            <p:nvPr/>
          </p:nvSpPr>
          <p:spPr>
            <a:xfrm>
              <a:off x="2164109" y="2152530"/>
              <a:ext cx="48800" cy="59488"/>
            </a:xfrm>
            <a:custGeom>
              <a:rect b="b" l="l" r="r" t="t"/>
              <a:pathLst>
                <a:path extrusionOk="0" h="1859" w="1525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66"/>
            <p:cNvSpPr/>
            <p:nvPr/>
          </p:nvSpPr>
          <p:spPr>
            <a:xfrm>
              <a:off x="2097453" y="2224562"/>
              <a:ext cx="65952" cy="56416"/>
            </a:xfrm>
            <a:custGeom>
              <a:rect b="b" l="l" r="r" t="t"/>
              <a:pathLst>
                <a:path extrusionOk="0" h="1763" w="2061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66"/>
            <p:cNvSpPr/>
            <p:nvPr/>
          </p:nvSpPr>
          <p:spPr>
            <a:xfrm>
              <a:off x="1950765" y="1964338"/>
              <a:ext cx="357792" cy="352448"/>
            </a:xfrm>
            <a:custGeom>
              <a:rect b="b" l="l" r="r" t="t"/>
              <a:pathLst>
                <a:path extrusionOk="0" h="11014" w="11181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8" name="Google Shape;12138;p66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2139" name="Google Shape;12139;p66"/>
            <p:cNvSpPr/>
            <p:nvPr/>
          </p:nvSpPr>
          <p:spPr>
            <a:xfrm>
              <a:off x="7586125" y="2054258"/>
              <a:ext cx="65952" cy="62880"/>
            </a:xfrm>
            <a:custGeom>
              <a:rect b="b" l="l" r="r" t="t"/>
              <a:pathLst>
                <a:path extrusionOk="0" h="1965" w="2061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66"/>
            <p:cNvSpPr/>
            <p:nvPr/>
          </p:nvSpPr>
          <p:spPr>
            <a:xfrm>
              <a:off x="7553357" y="2030994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66"/>
            <p:cNvSpPr/>
            <p:nvPr/>
          </p:nvSpPr>
          <p:spPr>
            <a:xfrm>
              <a:off x="7652429" y="2030994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7435629" y="1964690"/>
              <a:ext cx="367712" cy="353248"/>
            </a:xfrm>
            <a:custGeom>
              <a:rect b="b" l="l" r="r" t="t"/>
              <a:pathLst>
                <a:path extrusionOk="0" h="11039" w="11491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3" name="Google Shape;12143;p66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2144" name="Google Shape;12144;p66"/>
            <p:cNvSpPr/>
            <p:nvPr/>
          </p:nvSpPr>
          <p:spPr>
            <a:xfrm>
              <a:off x="2590829" y="2129682"/>
              <a:ext cx="49568" cy="60224"/>
            </a:xfrm>
            <a:custGeom>
              <a:rect b="b" l="l" r="r" t="t"/>
              <a:pathLst>
                <a:path extrusionOk="0" h="1882" w="1549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66"/>
            <p:cNvSpPr/>
            <p:nvPr/>
          </p:nvSpPr>
          <p:spPr>
            <a:xfrm>
              <a:off x="2718477" y="2129682"/>
              <a:ext cx="49568" cy="60224"/>
            </a:xfrm>
            <a:custGeom>
              <a:rect b="b" l="l" r="r" t="t"/>
              <a:pathLst>
                <a:path extrusionOk="0" h="1882" w="1549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2624365" y="2242994"/>
              <a:ext cx="110528" cy="52064"/>
            </a:xfrm>
            <a:custGeom>
              <a:rect b="b" l="l" r="r" t="t"/>
              <a:pathLst>
                <a:path extrusionOk="0" h="1627" w="3454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66"/>
            <p:cNvSpPr/>
            <p:nvPr/>
          </p:nvSpPr>
          <p:spPr>
            <a:xfrm>
              <a:off x="2654477" y="2194834"/>
              <a:ext cx="49184" cy="38144"/>
            </a:xfrm>
            <a:custGeom>
              <a:rect b="b" l="l" r="r" t="t"/>
              <a:pathLst>
                <a:path extrusionOk="0" h="1192" w="1537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66"/>
            <p:cNvSpPr/>
            <p:nvPr/>
          </p:nvSpPr>
          <p:spPr>
            <a:xfrm>
              <a:off x="2512749" y="1965042"/>
              <a:ext cx="333024" cy="352896"/>
            </a:xfrm>
            <a:custGeom>
              <a:rect b="b" l="l" r="r" t="t"/>
              <a:pathLst>
                <a:path extrusionOk="0" h="11028" w="10407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9" name="Google Shape;12149;p66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2150" name="Google Shape;12150;p66"/>
            <p:cNvSpPr/>
            <p:nvPr/>
          </p:nvSpPr>
          <p:spPr>
            <a:xfrm>
              <a:off x="1398317" y="1981778"/>
              <a:ext cx="365792" cy="335392"/>
            </a:xfrm>
            <a:custGeom>
              <a:rect b="b" l="l" r="r" t="t"/>
              <a:pathLst>
                <a:path extrusionOk="0" h="10481" w="11431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66"/>
            <p:cNvSpPr/>
            <p:nvPr/>
          </p:nvSpPr>
          <p:spPr>
            <a:xfrm>
              <a:off x="1498893" y="2108338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66"/>
            <p:cNvSpPr/>
            <p:nvPr/>
          </p:nvSpPr>
          <p:spPr>
            <a:xfrm>
              <a:off x="1620429" y="2108338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66"/>
            <p:cNvSpPr/>
            <p:nvPr/>
          </p:nvSpPr>
          <p:spPr>
            <a:xfrm>
              <a:off x="1548813" y="2263314"/>
              <a:ext cx="15264" cy="21088"/>
            </a:xfrm>
            <a:custGeom>
              <a:rect b="b" l="l" r="r" t="t"/>
              <a:pathLst>
                <a:path extrusionOk="0" h="659" w="477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66"/>
            <p:cNvSpPr/>
            <p:nvPr/>
          </p:nvSpPr>
          <p:spPr>
            <a:xfrm>
              <a:off x="1599469" y="2263186"/>
              <a:ext cx="15296" cy="21216"/>
            </a:xfrm>
            <a:custGeom>
              <a:rect b="b" l="l" r="r" t="t"/>
              <a:pathLst>
                <a:path extrusionOk="0" h="663" w="478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1631117" y="2062130"/>
              <a:ext cx="22496" cy="23392"/>
            </a:xfrm>
            <a:custGeom>
              <a:rect b="b" l="l" r="r" t="t"/>
              <a:pathLst>
                <a:path extrusionOk="0" h="731" w="703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6" name="Google Shape;12156;p66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2157" name="Google Shape;12157;p66"/>
            <p:cNvSpPr/>
            <p:nvPr/>
          </p:nvSpPr>
          <p:spPr>
            <a:xfrm>
              <a:off x="3261773" y="2108338"/>
              <a:ext cx="48800" cy="59488"/>
            </a:xfrm>
            <a:custGeom>
              <a:rect b="b" l="l" r="r" t="t"/>
              <a:pathLst>
                <a:path extrusionOk="0" h="1859" w="1525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66"/>
            <p:cNvSpPr/>
            <p:nvPr/>
          </p:nvSpPr>
          <p:spPr>
            <a:xfrm>
              <a:off x="3146349" y="2108338"/>
              <a:ext cx="48416" cy="59488"/>
            </a:xfrm>
            <a:custGeom>
              <a:rect b="b" l="l" r="r" t="t"/>
              <a:pathLst>
                <a:path extrusionOk="0" h="1859" w="1513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66"/>
            <p:cNvSpPr/>
            <p:nvPr/>
          </p:nvSpPr>
          <p:spPr>
            <a:xfrm>
              <a:off x="3052237" y="2003570"/>
              <a:ext cx="353600" cy="314752"/>
            </a:xfrm>
            <a:custGeom>
              <a:rect b="b" l="l" r="r" t="t"/>
              <a:pathLst>
                <a:path extrusionOk="0" h="9836" w="1105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0" name="Google Shape;12160;p66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2161" name="Google Shape;12161;p66"/>
            <p:cNvSpPr/>
            <p:nvPr/>
          </p:nvSpPr>
          <p:spPr>
            <a:xfrm>
              <a:off x="1426893" y="3073426"/>
              <a:ext cx="40032" cy="45760"/>
            </a:xfrm>
            <a:custGeom>
              <a:rect b="b" l="l" r="r" t="t"/>
              <a:pathLst>
                <a:path extrusionOk="0" h="1430" w="1251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66"/>
            <p:cNvSpPr/>
            <p:nvPr/>
          </p:nvSpPr>
          <p:spPr>
            <a:xfrm>
              <a:off x="1404013" y="2958066"/>
              <a:ext cx="368096" cy="223968"/>
            </a:xfrm>
            <a:custGeom>
              <a:rect b="b" l="l" r="r" t="t"/>
              <a:pathLst>
                <a:path extrusionOk="0" h="6999" w="11503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63" name="Google Shape;12163;p66"/>
          <p:cNvSpPr/>
          <p:nvPr/>
        </p:nvSpPr>
        <p:spPr>
          <a:xfrm>
            <a:off x="4147597" y="2886354"/>
            <a:ext cx="367712" cy="367680"/>
          </a:xfrm>
          <a:custGeom>
            <a:rect b="b" l="l" r="r" t="t"/>
            <a:pathLst>
              <a:path extrusionOk="0" h="11490" w="11491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64" name="Google Shape;12164;p66"/>
          <p:cNvSpPr/>
          <p:nvPr/>
        </p:nvSpPr>
        <p:spPr>
          <a:xfrm>
            <a:off x="880141" y="2886290"/>
            <a:ext cx="323520" cy="367360"/>
          </a:xfrm>
          <a:custGeom>
            <a:rect b="b" l="l" r="r" t="t"/>
            <a:pathLst>
              <a:path extrusionOk="0" h="11480" w="1011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65" name="Google Shape;12165;p66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2166" name="Google Shape;12166;p66"/>
            <p:cNvSpPr/>
            <p:nvPr/>
          </p:nvSpPr>
          <p:spPr>
            <a:xfrm>
              <a:off x="1951149" y="2885202"/>
              <a:ext cx="370368" cy="367328"/>
            </a:xfrm>
            <a:custGeom>
              <a:rect b="b" l="l" r="r" t="t"/>
              <a:pathLst>
                <a:path extrusionOk="0" h="11479" w="11574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2061645" y="3093618"/>
              <a:ext cx="51456" cy="51456"/>
            </a:xfrm>
            <a:custGeom>
              <a:rect b="b" l="l" r="r" t="t"/>
              <a:pathLst>
                <a:path extrusionOk="0" h="1608" w="1608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2159565" y="3093618"/>
              <a:ext cx="51456" cy="51456"/>
            </a:xfrm>
            <a:custGeom>
              <a:rect b="b" l="l" r="r" t="t"/>
              <a:pathLst>
                <a:path extrusionOk="0" h="1608" w="1608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9" name="Google Shape;12169;p66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2170" name="Google Shape;12170;p66"/>
            <p:cNvSpPr/>
            <p:nvPr/>
          </p:nvSpPr>
          <p:spPr>
            <a:xfrm>
              <a:off x="2670093" y="3049810"/>
              <a:ext cx="131488" cy="107456"/>
            </a:xfrm>
            <a:custGeom>
              <a:rect b="b" l="l" r="r" t="t"/>
              <a:pathLst>
                <a:path extrusionOk="0" h="3358" w="4109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66"/>
            <p:cNvSpPr/>
            <p:nvPr/>
          </p:nvSpPr>
          <p:spPr>
            <a:xfrm>
              <a:off x="2760397" y="3097522"/>
              <a:ext cx="13344" cy="19360"/>
            </a:xfrm>
            <a:custGeom>
              <a:rect b="b" l="l" r="r" t="t"/>
              <a:pathLst>
                <a:path extrusionOk="0" h="605" w="417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66"/>
            <p:cNvSpPr/>
            <p:nvPr/>
          </p:nvSpPr>
          <p:spPr>
            <a:xfrm>
              <a:off x="2501677" y="2906162"/>
              <a:ext cx="367328" cy="327296"/>
            </a:xfrm>
            <a:custGeom>
              <a:rect b="b" l="l" r="r" t="t"/>
              <a:pathLst>
                <a:path extrusionOk="0" h="10228" w="11479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73" name="Google Shape;12173;p66"/>
          <p:cNvSpPr/>
          <p:nvPr/>
        </p:nvSpPr>
        <p:spPr>
          <a:xfrm>
            <a:off x="3597837" y="2929394"/>
            <a:ext cx="368832" cy="281600"/>
          </a:xfrm>
          <a:custGeom>
            <a:rect b="b" l="l" r="r" t="t"/>
            <a:pathLst>
              <a:path extrusionOk="0" h="8800" w="11526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74" name="Google Shape;12174;p66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2175" name="Google Shape;12175;p66"/>
            <p:cNvSpPr/>
            <p:nvPr/>
          </p:nvSpPr>
          <p:spPr>
            <a:xfrm>
              <a:off x="3079661" y="2945010"/>
              <a:ext cx="33184" cy="33184"/>
            </a:xfrm>
            <a:custGeom>
              <a:rect b="b" l="l" r="r" t="t"/>
              <a:pathLst>
                <a:path extrusionOk="0" h="1037" w="1037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3050317" y="2893714"/>
              <a:ext cx="367712" cy="354240"/>
            </a:xfrm>
            <a:custGeom>
              <a:rect b="b" l="l" r="r" t="t"/>
              <a:pathLst>
                <a:path extrusionOk="0" h="11070" w="11491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77" name="Google Shape;12177;p66"/>
          <p:cNvSpPr/>
          <p:nvPr/>
        </p:nvSpPr>
        <p:spPr>
          <a:xfrm>
            <a:off x="4694733" y="2884434"/>
            <a:ext cx="370368" cy="368096"/>
          </a:xfrm>
          <a:custGeom>
            <a:rect b="b" l="l" r="r" t="t"/>
            <a:pathLst>
              <a:path extrusionOk="0" h="11503" w="11574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78" name="Google Shape;12178;p66"/>
          <p:cNvSpPr/>
          <p:nvPr/>
        </p:nvSpPr>
        <p:spPr>
          <a:xfrm>
            <a:off x="8046381" y="2886290"/>
            <a:ext cx="253408" cy="366240"/>
          </a:xfrm>
          <a:custGeom>
            <a:rect b="b" l="l" r="r" t="t"/>
            <a:pathLst>
              <a:path extrusionOk="0" h="11445" w="7919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79" name="Google Shape;12179;p66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2180" name="Google Shape;12180;p66"/>
            <p:cNvSpPr/>
            <p:nvPr/>
          </p:nvSpPr>
          <p:spPr>
            <a:xfrm>
              <a:off x="7531277" y="2886354"/>
              <a:ext cx="185184" cy="367296"/>
            </a:xfrm>
            <a:custGeom>
              <a:rect b="b" l="l" r="r" t="t"/>
              <a:pathLst>
                <a:path extrusionOk="0" h="11478" w="5787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66"/>
            <p:cNvSpPr/>
            <p:nvPr/>
          </p:nvSpPr>
          <p:spPr>
            <a:xfrm>
              <a:off x="7642157" y="3151154"/>
              <a:ext cx="16032" cy="10688"/>
            </a:xfrm>
            <a:custGeom>
              <a:rect b="b" l="l" r="r" t="t"/>
              <a:pathLst>
                <a:path extrusionOk="0" h="334" w="501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66"/>
            <p:cNvSpPr/>
            <p:nvPr/>
          </p:nvSpPr>
          <p:spPr>
            <a:xfrm>
              <a:off x="7625005" y="3070738"/>
              <a:ext cx="16032" cy="10336"/>
            </a:xfrm>
            <a:custGeom>
              <a:rect b="b" l="l" r="r" t="t"/>
              <a:pathLst>
                <a:path extrusionOk="0" h="323" w="501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3" name="Google Shape;12183;p66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2184" name="Google Shape;12184;p66"/>
            <p:cNvSpPr/>
            <p:nvPr/>
          </p:nvSpPr>
          <p:spPr>
            <a:xfrm>
              <a:off x="7006637" y="2961202"/>
              <a:ext cx="106720" cy="100064"/>
            </a:xfrm>
            <a:custGeom>
              <a:rect b="b" l="l" r="r" t="t"/>
              <a:pathLst>
                <a:path extrusionOk="0" h="3127" w="3335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66"/>
            <p:cNvSpPr/>
            <p:nvPr/>
          </p:nvSpPr>
          <p:spPr>
            <a:xfrm>
              <a:off x="7037485" y="2986738"/>
              <a:ext cx="106720" cy="100800"/>
            </a:xfrm>
            <a:custGeom>
              <a:rect b="b" l="l" r="r" t="t"/>
              <a:pathLst>
                <a:path extrusionOk="0" h="3150" w="3335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66"/>
            <p:cNvSpPr/>
            <p:nvPr/>
          </p:nvSpPr>
          <p:spPr>
            <a:xfrm>
              <a:off x="6926637" y="2886738"/>
              <a:ext cx="297184" cy="367296"/>
            </a:xfrm>
            <a:custGeom>
              <a:rect b="b" l="l" r="r" t="t"/>
              <a:pathLst>
                <a:path extrusionOk="0" h="11478" w="9287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87" name="Google Shape;12187;p66"/>
          <p:cNvSpPr/>
          <p:nvPr/>
        </p:nvSpPr>
        <p:spPr>
          <a:xfrm>
            <a:off x="5255565" y="2885970"/>
            <a:ext cx="346368" cy="368064"/>
          </a:xfrm>
          <a:custGeom>
            <a:rect b="b" l="l" r="r" t="t"/>
            <a:pathLst>
              <a:path extrusionOk="0" h="11502" w="10824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88" name="Google Shape;12188;p66"/>
          <p:cNvSpPr/>
          <p:nvPr/>
        </p:nvSpPr>
        <p:spPr>
          <a:xfrm>
            <a:off x="5834285" y="2886674"/>
            <a:ext cx="289216" cy="368512"/>
          </a:xfrm>
          <a:custGeom>
            <a:rect b="b" l="l" r="r" t="t"/>
            <a:pathLst>
              <a:path extrusionOk="0" h="11516" w="9038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89" name="Google Shape;12189;p66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2190" name="Google Shape;12190;p66"/>
            <p:cNvSpPr/>
            <p:nvPr/>
          </p:nvSpPr>
          <p:spPr>
            <a:xfrm>
              <a:off x="6521229" y="2938162"/>
              <a:ext cx="10720" cy="16416"/>
            </a:xfrm>
            <a:custGeom>
              <a:rect b="b" l="l" r="r" t="t"/>
              <a:pathLst>
                <a:path extrusionOk="0" h="513" w="335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66"/>
            <p:cNvSpPr/>
            <p:nvPr/>
          </p:nvSpPr>
          <p:spPr>
            <a:xfrm>
              <a:off x="6647725" y="3010258"/>
              <a:ext cx="17568" cy="16704"/>
            </a:xfrm>
            <a:custGeom>
              <a:rect b="b" l="l" r="r" t="t"/>
              <a:pathLst>
                <a:path extrusionOk="0" h="522" w="549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66"/>
            <p:cNvSpPr/>
            <p:nvPr/>
          </p:nvSpPr>
          <p:spPr>
            <a:xfrm>
              <a:off x="6635533" y="3166354"/>
              <a:ext cx="17952" cy="11872"/>
            </a:xfrm>
            <a:custGeom>
              <a:rect b="b" l="l" r="r" t="t"/>
              <a:pathLst>
                <a:path extrusionOk="0" h="371" w="561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66"/>
            <p:cNvSpPr/>
            <p:nvPr/>
          </p:nvSpPr>
          <p:spPr>
            <a:xfrm>
              <a:off x="6387885" y="3009970"/>
              <a:ext cx="18336" cy="17376"/>
            </a:xfrm>
            <a:custGeom>
              <a:rect b="b" l="l" r="r" t="t"/>
              <a:pathLst>
                <a:path extrusionOk="0" h="543" w="573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6398925" y="3166354"/>
              <a:ext cx="18336" cy="11872"/>
            </a:xfrm>
            <a:custGeom>
              <a:rect b="b" l="l" r="r" t="t"/>
              <a:pathLst>
                <a:path extrusionOk="0" h="371" w="573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6340653" y="2886354"/>
              <a:ext cx="370368" cy="368064"/>
            </a:xfrm>
            <a:custGeom>
              <a:rect b="b" l="l" r="r" t="t"/>
              <a:pathLst>
                <a:path extrusionOk="0" h="11502" w="11574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6" name="Google Shape;12196;p66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2197" name="Google Shape;12197;p66"/>
            <p:cNvSpPr/>
            <p:nvPr/>
          </p:nvSpPr>
          <p:spPr>
            <a:xfrm>
              <a:off x="5246797" y="1981426"/>
              <a:ext cx="354752" cy="336512"/>
            </a:xfrm>
            <a:custGeom>
              <a:rect b="b" l="l" r="r" t="t"/>
              <a:pathLst>
                <a:path extrusionOk="0" h="10516" w="11086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66"/>
            <p:cNvSpPr/>
            <p:nvPr/>
          </p:nvSpPr>
          <p:spPr>
            <a:xfrm>
              <a:off x="5295565" y="2044338"/>
              <a:ext cx="10304" cy="10688"/>
            </a:xfrm>
            <a:custGeom>
              <a:rect b="b" l="l" r="r" t="t"/>
              <a:pathLst>
                <a:path extrusionOk="0" h="334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9" name="Google Shape;12199;p66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2200" name="Google Shape;12200;p66"/>
            <p:cNvSpPr/>
            <p:nvPr/>
          </p:nvSpPr>
          <p:spPr>
            <a:xfrm>
              <a:off x="4148749" y="2102066"/>
              <a:ext cx="355136" cy="216256"/>
            </a:xfrm>
            <a:custGeom>
              <a:rect b="b" l="l" r="r" t="t"/>
              <a:pathLst>
                <a:path extrusionOk="0" h="6758" w="11098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66"/>
            <p:cNvSpPr/>
            <p:nvPr/>
          </p:nvSpPr>
          <p:spPr>
            <a:xfrm>
              <a:off x="4195981" y="2177682"/>
              <a:ext cx="10336" cy="10720"/>
            </a:xfrm>
            <a:custGeom>
              <a:rect b="b" l="l" r="r" t="t"/>
              <a:pathLst>
                <a:path extrusionOk="0" h="335" w="323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2" name="Google Shape;12202;p66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2203" name="Google Shape;12203;p66"/>
            <p:cNvSpPr/>
            <p:nvPr/>
          </p:nvSpPr>
          <p:spPr>
            <a:xfrm>
              <a:off x="5841165" y="2051186"/>
              <a:ext cx="10688" cy="10336"/>
            </a:xfrm>
            <a:custGeom>
              <a:rect b="b" l="l" r="r" t="t"/>
              <a:pathLst>
                <a:path extrusionOk="0" h="323" w="334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5794669" y="2001426"/>
              <a:ext cx="354752" cy="315360"/>
            </a:xfrm>
            <a:custGeom>
              <a:rect b="b" l="l" r="r" t="t"/>
              <a:pathLst>
                <a:path extrusionOk="0" h="9855" w="11086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5" name="Google Shape;12205;p66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2206" name="Google Shape;12206;p66"/>
            <p:cNvSpPr/>
            <p:nvPr/>
          </p:nvSpPr>
          <p:spPr>
            <a:xfrm>
              <a:off x="6392845" y="2048146"/>
              <a:ext cx="12992" cy="10720"/>
            </a:xfrm>
            <a:custGeom>
              <a:rect b="b" l="l" r="r" t="t"/>
              <a:pathLst>
                <a:path extrusionOk="0" h="335" w="406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66"/>
            <p:cNvSpPr/>
            <p:nvPr/>
          </p:nvSpPr>
          <p:spPr>
            <a:xfrm>
              <a:off x="6345229" y="2029842"/>
              <a:ext cx="352832" cy="289216"/>
            </a:xfrm>
            <a:custGeom>
              <a:rect b="b" l="l" r="r" t="t"/>
              <a:pathLst>
                <a:path extrusionOk="0" h="9038" w="11026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8" name="Google Shape;12208;p66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2209" name="Google Shape;12209;p66"/>
            <p:cNvSpPr/>
            <p:nvPr/>
          </p:nvSpPr>
          <p:spPr>
            <a:xfrm>
              <a:off x="4697389" y="2036338"/>
              <a:ext cx="354752" cy="281984"/>
            </a:xfrm>
            <a:custGeom>
              <a:rect b="b" l="l" r="r" t="t"/>
              <a:pathLst>
                <a:path extrusionOk="0" h="8812" w="11086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66"/>
            <p:cNvSpPr/>
            <p:nvPr/>
          </p:nvSpPr>
          <p:spPr>
            <a:xfrm>
              <a:off x="4747693" y="2113682"/>
              <a:ext cx="10688" cy="10688"/>
            </a:xfrm>
            <a:custGeom>
              <a:rect b="b" l="l" r="r" t="t"/>
              <a:pathLst>
                <a:path extrusionOk="0" h="334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1" name="Google Shape;12211;p66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2212" name="Google Shape;12212;p66"/>
            <p:cNvSpPr/>
            <p:nvPr/>
          </p:nvSpPr>
          <p:spPr>
            <a:xfrm>
              <a:off x="1404013" y="2424754"/>
              <a:ext cx="353600" cy="354944"/>
            </a:xfrm>
            <a:custGeom>
              <a:rect b="b" l="l" r="r" t="t"/>
              <a:pathLst>
                <a:path extrusionOk="0" h="11092" w="1105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66"/>
            <p:cNvSpPr/>
            <p:nvPr/>
          </p:nvSpPr>
          <p:spPr>
            <a:xfrm>
              <a:off x="1481357" y="2507634"/>
              <a:ext cx="54144" cy="65568"/>
            </a:xfrm>
            <a:custGeom>
              <a:rect b="b" l="l" r="r" t="t"/>
              <a:pathLst>
                <a:path extrusionOk="0" h="2049" w="1692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1625389" y="2507634"/>
              <a:ext cx="54528" cy="65568"/>
            </a:xfrm>
            <a:custGeom>
              <a:rect b="b" l="l" r="r" t="t"/>
              <a:pathLst>
                <a:path extrusionOk="0" h="2049" w="1704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1503085" y="2529746"/>
              <a:ext cx="10688" cy="21344"/>
            </a:xfrm>
            <a:custGeom>
              <a:rect b="b" l="l" r="r" t="t"/>
              <a:pathLst>
                <a:path extrusionOk="0" h="667" w="33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66"/>
            <p:cNvSpPr/>
            <p:nvPr/>
          </p:nvSpPr>
          <p:spPr>
            <a:xfrm>
              <a:off x="1647501" y="2529746"/>
              <a:ext cx="10304" cy="21344"/>
            </a:xfrm>
            <a:custGeom>
              <a:rect b="b" l="l" r="r" t="t"/>
              <a:pathLst>
                <a:path extrusionOk="0" h="667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7" name="Google Shape;12217;p66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2218" name="Google Shape;12218;p66"/>
            <p:cNvSpPr/>
            <p:nvPr/>
          </p:nvSpPr>
          <p:spPr>
            <a:xfrm>
              <a:off x="854253" y="2428274"/>
              <a:ext cx="355104" cy="351040"/>
            </a:xfrm>
            <a:custGeom>
              <a:rect b="b" l="l" r="r" t="t"/>
              <a:pathLst>
                <a:path extrusionOk="0" h="10970" w="11097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1003597" y="2557554"/>
              <a:ext cx="49568" cy="60608"/>
            </a:xfrm>
            <a:custGeom>
              <a:rect b="b" l="l" r="r" t="t"/>
              <a:pathLst>
                <a:path extrusionOk="0" h="1894" w="1549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0" name="Google Shape;12220;p66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2221" name="Google Shape;12221;p66"/>
            <p:cNvSpPr/>
            <p:nvPr/>
          </p:nvSpPr>
          <p:spPr>
            <a:xfrm>
              <a:off x="7052365" y="2573938"/>
              <a:ext cx="32416" cy="32416"/>
            </a:xfrm>
            <a:custGeom>
              <a:rect b="b" l="l" r="r" t="t"/>
              <a:pathLst>
                <a:path extrusionOk="0" h="1013" w="1013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66"/>
            <p:cNvSpPr/>
            <p:nvPr/>
          </p:nvSpPr>
          <p:spPr>
            <a:xfrm>
              <a:off x="6896909" y="2440946"/>
              <a:ext cx="354752" cy="275904"/>
            </a:xfrm>
            <a:custGeom>
              <a:rect b="b" l="l" r="r" t="t"/>
              <a:pathLst>
                <a:path extrusionOk="0" h="8622" w="11086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23" name="Google Shape;12223;p66"/>
          <p:cNvSpPr/>
          <p:nvPr/>
        </p:nvSpPr>
        <p:spPr>
          <a:xfrm>
            <a:off x="6347501" y="2448754"/>
            <a:ext cx="354752" cy="330176"/>
          </a:xfrm>
          <a:custGeom>
            <a:rect b="b" l="l" r="r" t="t"/>
            <a:pathLst>
              <a:path extrusionOk="0" h="10318" w="11086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24" name="Google Shape;12224;p66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2225" name="Google Shape;12225;p66"/>
            <p:cNvSpPr/>
            <p:nvPr/>
          </p:nvSpPr>
          <p:spPr>
            <a:xfrm>
              <a:off x="5265069" y="2424754"/>
              <a:ext cx="321984" cy="354560"/>
            </a:xfrm>
            <a:custGeom>
              <a:rect b="b" l="l" r="r" t="t"/>
              <a:pathLst>
                <a:path extrusionOk="0" h="11080" w="10062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66"/>
            <p:cNvSpPr/>
            <p:nvPr/>
          </p:nvSpPr>
          <p:spPr>
            <a:xfrm>
              <a:off x="5360717" y="2479826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7" name="Google Shape;12227;p66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2228" name="Google Shape;12228;p66"/>
            <p:cNvSpPr/>
            <p:nvPr/>
          </p:nvSpPr>
          <p:spPr>
            <a:xfrm>
              <a:off x="4150669" y="2466770"/>
              <a:ext cx="355104" cy="259584"/>
            </a:xfrm>
            <a:custGeom>
              <a:rect b="b" l="l" r="r" t="t"/>
              <a:pathLst>
                <a:path extrusionOk="0" h="8112" w="11097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66"/>
            <p:cNvSpPr/>
            <p:nvPr/>
          </p:nvSpPr>
          <p:spPr>
            <a:xfrm>
              <a:off x="4270285" y="2538098"/>
              <a:ext cx="17184" cy="19872"/>
            </a:xfrm>
            <a:custGeom>
              <a:rect b="b" l="l" r="r" t="t"/>
              <a:pathLst>
                <a:path extrusionOk="0" h="621" w="537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66"/>
            <p:cNvSpPr/>
            <p:nvPr/>
          </p:nvSpPr>
          <p:spPr>
            <a:xfrm>
              <a:off x="4183437" y="2557170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66"/>
            <p:cNvSpPr/>
            <p:nvPr/>
          </p:nvSpPr>
          <p:spPr>
            <a:xfrm>
              <a:off x="4309901" y="2589490"/>
              <a:ext cx="82720" cy="60672"/>
            </a:xfrm>
            <a:custGeom>
              <a:rect b="b" l="l" r="r" t="t"/>
              <a:pathLst>
                <a:path extrusionOk="0" h="1896" w="2585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2" name="Google Shape;12232;p66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2233" name="Google Shape;12233;p66"/>
            <p:cNvSpPr/>
            <p:nvPr/>
          </p:nvSpPr>
          <p:spPr>
            <a:xfrm>
              <a:off x="4699693" y="2424946"/>
              <a:ext cx="354336" cy="353984"/>
            </a:xfrm>
            <a:custGeom>
              <a:rect b="b" l="l" r="r" t="t"/>
              <a:pathLst>
                <a:path extrusionOk="0" h="11062" w="11073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66"/>
            <p:cNvSpPr/>
            <p:nvPr/>
          </p:nvSpPr>
          <p:spPr>
            <a:xfrm>
              <a:off x="4738157" y="2573938"/>
              <a:ext cx="38144" cy="38112"/>
            </a:xfrm>
            <a:custGeom>
              <a:rect b="b" l="l" r="r" t="t"/>
              <a:pathLst>
                <a:path extrusionOk="0" h="1191" w="1192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35" name="Google Shape;12235;p66"/>
          <p:cNvSpPr/>
          <p:nvPr/>
        </p:nvSpPr>
        <p:spPr>
          <a:xfrm>
            <a:off x="5809901" y="2424594"/>
            <a:ext cx="331520" cy="354720"/>
          </a:xfrm>
          <a:custGeom>
            <a:rect b="b" l="l" r="r" t="t"/>
            <a:pathLst>
              <a:path extrusionOk="0" h="11085" w="1036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36" name="Google Shape;12236;p66"/>
          <p:cNvSpPr/>
          <p:nvPr/>
        </p:nvSpPr>
        <p:spPr>
          <a:xfrm>
            <a:off x="3051853" y="2463538"/>
            <a:ext cx="355520" cy="315776"/>
          </a:xfrm>
          <a:custGeom>
            <a:rect b="b" l="l" r="r" t="t"/>
            <a:pathLst>
              <a:path extrusionOk="0" h="9868" w="1111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37" name="Google Shape;12237;p66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2238" name="Google Shape;12238;p66"/>
            <p:cNvSpPr/>
            <p:nvPr/>
          </p:nvSpPr>
          <p:spPr>
            <a:xfrm>
              <a:off x="1953037" y="2552242"/>
              <a:ext cx="355136" cy="227072"/>
            </a:xfrm>
            <a:custGeom>
              <a:rect b="b" l="l" r="r" t="t"/>
              <a:pathLst>
                <a:path extrusionOk="0" h="7096" w="11098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66"/>
            <p:cNvSpPr/>
            <p:nvPr/>
          </p:nvSpPr>
          <p:spPr>
            <a:xfrm>
              <a:off x="1985805" y="2573938"/>
              <a:ext cx="10720" cy="16416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40" name="Google Shape;12240;p66"/>
          <p:cNvSpPr/>
          <p:nvPr/>
        </p:nvSpPr>
        <p:spPr>
          <a:xfrm>
            <a:off x="3603917" y="2424146"/>
            <a:ext cx="348256" cy="354016"/>
          </a:xfrm>
          <a:custGeom>
            <a:rect b="b" l="l" r="r" t="t"/>
            <a:pathLst>
              <a:path extrusionOk="0" h="11063" w="10883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41" name="Google Shape;12241;p66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2242" name="Google Shape;12242;p66"/>
            <p:cNvSpPr/>
            <p:nvPr/>
          </p:nvSpPr>
          <p:spPr>
            <a:xfrm>
              <a:off x="2500941" y="2527218"/>
              <a:ext cx="355104" cy="250944"/>
            </a:xfrm>
            <a:custGeom>
              <a:rect b="b" l="l" r="r" t="t"/>
              <a:pathLst>
                <a:path extrusionOk="0" h="7842" w="11097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66"/>
            <p:cNvSpPr/>
            <p:nvPr/>
          </p:nvSpPr>
          <p:spPr>
            <a:xfrm>
              <a:off x="2651437" y="2623922"/>
              <a:ext cx="16768" cy="15968"/>
            </a:xfrm>
            <a:custGeom>
              <a:rect b="b" l="l" r="r" t="t"/>
              <a:pathLst>
                <a:path extrusionOk="0" h="499" w="524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66"/>
            <p:cNvSpPr/>
            <p:nvPr/>
          </p:nvSpPr>
          <p:spPr>
            <a:xfrm>
              <a:off x="2690285" y="2623922"/>
              <a:ext cx="16800" cy="15968"/>
            </a:xfrm>
            <a:custGeom>
              <a:rect b="b" l="l" r="r" t="t"/>
              <a:pathLst>
                <a:path extrusionOk="0" h="499" w="525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66"/>
            <p:cNvSpPr/>
            <p:nvPr/>
          </p:nvSpPr>
          <p:spPr>
            <a:xfrm>
              <a:off x="2535597" y="2557170"/>
              <a:ext cx="32416" cy="49184"/>
            </a:xfrm>
            <a:custGeom>
              <a:rect b="b" l="l" r="r" t="t"/>
              <a:pathLst>
                <a:path extrusionOk="0" h="1537" w="1013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66"/>
            <p:cNvSpPr/>
            <p:nvPr/>
          </p:nvSpPr>
          <p:spPr>
            <a:xfrm>
              <a:off x="2790477" y="2557938"/>
              <a:ext cx="32416" cy="48800"/>
            </a:xfrm>
            <a:custGeom>
              <a:rect b="b" l="l" r="r" t="t"/>
              <a:pathLst>
                <a:path extrusionOk="0" h="1525" w="1013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47" name="Google Shape;12247;p66"/>
          <p:cNvSpPr/>
          <p:nvPr/>
        </p:nvSpPr>
        <p:spPr>
          <a:xfrm>
            <a:off x="7447437" y="2499282"/>
            <a:ext cx="355136" cy="281952"/>
          </a:xfrm>
          <a:custGeom>
            <a:rect b="b" l="l" r="r" t="t"/>
            <a:pathLst>
              <a:path extrusionOk="0" h="8811" w="11098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48" name="Google Shape;12248;p66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2249" name="Google Shape;12249;p66"/>
            <p:cNvSpPr/>
            <p:nvPr/>
          </p:nvSpPr>
          <p:spPr>
            <a:xfrm>
              <a:off x="8154957" y="2427122"/>
              <a:ext cx="195104" cy="194464"/>
            </a:xfrm>
            <a:custGeom>
              <a:rect b="b" l="l" r="r" t="t"/>
              <a:pathLst>
                <a:path extrusionOk="0" h="6077" w="6097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66"/>
            <p:cNvSpPr/>
            <p:nvPr/>
          </p:nvSpPr>
          <p:spPr>
            <a:xfrm>
              <a:off x="7993805" y="2477170"/>
              <a:ext cx="136032" cy="222144"/>
            </a:xfrm>
            <a:custGeom>
              <a:rect b="b" l="l" r="r" t="t"/>
              <a:pathLst>
                <a:path extrusionOk="0" h="6942" w="4251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66"/>
            <p:cNvSpPr/>
            <p:nvPr/>
          </p:nvSpPr>
          <p:spPr>
            <a:xfrm>
              <a:off x="8170573" y="2617042"/>
              <a:ext cx="110528" cy="161888"/>
            </a:xfrm>
            <a:custGeom>
              <a:rect b="b" l="l" r="r" t="t"/>
              <a:pathLst>
                <a:path extrusionOk="0" h="5059" w="3454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2" name="Google Shape;12252;p66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2253" name="Google Shape;12253;p66"/>
            <p:cNvSpPr/>
            <p:nvPr/>
          </p:nvSpPr>
          <p:spPr>
            <a:xfrm>
              <a:off x="878637" y="1965010"/>
              <a:ext cx="308640" cy="353312"/>
            </a:xfrm>
            <a:custGeom>
              <a:rect b="b" l="l" r="r" t="t"/>
              <a:pathLst>
                <a:path extrusionOk="0" h="11041" w="9645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66"/>
            <p:cNvSpPr/>
            <p:nvPr/>
          </p:nvSpPr>
          <p:spPr>
            <a:xfrm>
              <a:off x="960557" y="2185682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66"/>
            <p:cNvSpPr/>
            <p:nvPr/>
          </p:nvSpPr>
          <p:spPr>
            <a:xfrm>
              <a:off x="1060365" y="2185682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6" name="Google Shape;12256;p66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2257" name="Google Shape;12257;p66"/>
            <p:cNvSpPr/>
            <p:nvPr/>
          </p:nvSpPr>
          <p:spPr>
            <a:xfrm>
              <a:off x="6896141" y="1964722"/>
              <a:ext cx="348256" cy="352448"/>
            </a:xfrm>
            <a:custGeom>
              <a:rect b="b" l="l" r="r" t="t"/>
              <a:pathLst>
                <a:path extrusionOk="0" h="11014" w="10883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66"/>
            <p:cNvSpPr/>
            <p:nvPr/>
          </p:nvSpPr>
          <p:spPr>
            <a:xfrm>
              <a:off x="7155597" y="2179538"/>
              <a:ext cx="18336" cy="11904"/>
            </a:xfrm>
            <a:custGeom>
              <a:rect b="b" l="l" r="r" t="t"/>
              <a:pathLst>
                <a:path extrusionOk="0" h="372" w="573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66"/>
            <p:cNvSpPr/>
            <p:nvPr/>
          </p:nvSpPr>
          <p:spPr>
            <a:xfrm>
              <a:off x="6962829" y="1987186"/>
              <a:ext cx="32416" cy="32416"/>
            </a:xfrm>
            <a:custGeom>
              <a:rect b="b" l="l" r="r" t="t"/>
              <a:pathLst>
                <a:path extrusionOk="0" h="1013" w="1013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0" name="Google Shape;12260;p66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2261" name="Google Shape;12261;p66"/>
            <p:cNvSpPr/>
            <p:nvPr/>
          </p:nvSpPr>
          <p:spPr>
            <a:xfrm>
              <a:off x="8052109" y="2080530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66"/>
            <p:cNvSpPr/>
            <p:nvPr/>
          </p:nvSpPr>
          <p:spPr>
            <a:xfrm>
              <a:off x="7989997" y="2015378"/>
              <a:ext cx="355136" cy="303328"/>
            </a:xfrm>
            <a:custGeom>
              <a:rect b="b" l="l" r="r" t="t"/>
              <a:pathLst>
                <a:path extrusionOk="0" h="9479" w="11098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66"/>
            <p:cNvSpPr/>
            <p:nvPr/>
          </p:nvSpPr>
          <p:spPr>
            <a:xfrm>
              <a:off x="8229645" y="2166034"/>
              <a:ext cx="19456" cy="15872"/>
            </a:xfrm>
            <a:custGeom>
              <a:rect b="b" l="l" r="r" t="t"/>
              <a:pathLst>
                <a:path extrusionOk="0" h="496" w="608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4" name="Google Shape;12264;p66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2265" name="Google Shape;12265;p66"/>
            <p:cNvSpPr/>
            <p:nvPr/>
          </p:nvSpPr>
          <p:spPr>
            <a:xfrm>
              <a:off x="3739181" y="160353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66"/>
            <p:cNvSpPr/>
            <p:nvPr/>
          </p:nvSpPr>
          <p:spPr>
            <a:xfrm>
              <a:off x="3619533" y="1709906"/>
              <a:ext cx="16416" cy="15584"/>
            </a:xfrm>
            <a:custGeom>
              <a:rect b="b" l="l" r="r" t="t"/>
              <a:pathLst>
                <a:path extrusionOk="0" h="487" w="513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66"/>
            <p:cNvSpPr/>
            <p:nvPr/>
          </p:nvSpPr>
          <p:spPr>
            <a:xfrm>
              <a:off x="3598221" y="1509362"/>
              <a:ext cx="348640" cy="330784"/>
            </a:xfrm>
            <a:custGeom>
              <a:rect b="b" l="l" r="r" t="t"/>
              <a:pathLst>
                <a:path extrusionOk="0" h="10337" w="10895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66"/>
            <p:cNvSpPr/>
            <p:nvPr/>
          </p:nvSpPr>
          <p:spPr>
            <a:xfrm>
              <a:off x="3927757" y="1737234"/>
              <a:ext cx="18720" cy="19104"/>
            </a:xfrm>
            <a:custGeom>
              <a:rect b="b" l="l" r="r" t="t"/>
              <a:pathLst>
                <a:path extrusionOk="0" h="597" w="585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9" name="Google Shape;12269;p66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2270" name="Google Shape;12270;p66"/>
            <p:cNvSpPr/>
            <p:nvPr/>
          </p:nvSpPr>
          <p:spPr>
            <a:xfrm>
              <a:off x="5246797" y="1500658"/>
              <a:ext cx="347872" cy="347488"/>
            </a:xfrm>
            <a:custGeom>
              <a:rect b="b" l="l" r="r" t="t"/>
              <a:pathLst>
                <a:path extrusionOk="0" h="10859" w="10871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66"/>
            <p:cNvSpPr/>
            <p:nvPr/>
          </p:nvSpPr>
          <p:spPr>
            <a:xfrm>
              <a:off x="5333677" y="1663346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66"/>
            <p:cNvSpPr/>
            <p:nvPr/>
          </p:nvSpPr>
          <p:spPr>
            <a:xfrm>
              <a:off x="5463949" y="1663346"/>
              <a:ext cx="43488" cy="48032"/>
            </a:xfrm>
            <a:custGeom>
              <a:rect b="b" l="l" r="r" t="t"/>
              <a:pathLst>
                <a:path extrusionOk="0" h="1501" w="1359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66"/>
            <p:cNvSpPr/>
            <p:nvPr/>
          </p:nvSpPr>
          <p:spPr>
            <a:xfrm>
              <a:off x="5365677" y="1730002"/>
              <a:ext cx="109760" cy="96064"/>
            </a:xfrm>
            <a:custGeom>
              <a:rect b="b" l="l" r="r" t="t"/>
              <a:pathLst>
                <a:path extrusionOk="0" h="3002" w="343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4" name="Google Shape;12274;p66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2275" name="Google Shape;12275;p66"/>
            <p:cNvSpPr/>
            <p:nvPr/>
          </p:nvSpPr>
          <p:spPr>
            <a:xfrm>
              <a:off x="6089933" y="1500658"/>
              <a:ext cx="11104" cy="20992"/>
            </a:xfrm>
            <a:custGeom>
              <a:rect b="b" l="l" r="r" t="t"/>
              <a:pathLst>
                <a:path extrusionOk="0" h="656" w="347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276" name="Google Shape;12276;p66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2277" name="Google Shape;12277;p66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rect b="b" l="l" r="r" t="t"/>
                <a:pathLst>
                  <a:path extrusionOk="0" h="479" w="453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8" name="Google Shape;12278;p66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rect b="b" l="l" r="r" t="t"/>
                <a:pathLst>
                  <a:path extrusionOk="0" h="1180" w="1013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9" name="Google Shape;12279;p66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rect b="b" l="l" r="r" t="t"/>
                <a:pathLst>
                  <a:path extrusionOk="0" h="1180" w="1013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0" name="Google Shape;12280;p66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rect b="b" l="l" r="r" t="t"/>
                <a:pathLst>
                  <a:path extrusionOk="0" h="10836" w="10907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281" name="Google Shape;12281;p66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2282" name="Google Shape;12282;p66"/>
            <p:cNvSpPr/>
            <p:nvPr/>
          </p:nvSpPr>
          <p:spPr>
            <a:xfrm>
              <a:off x="6895373" y="1502578"/>
              <a:ext cx="348640" cy="343296"/>
            </a:xfrm>
            <a:custGeom>
              <a:rect b="b" l="l" r="r" t="t"/>
              <a:pathLst>
                <a:path extrusionOk="0" h="10728" w="10895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66"/>
            <p:cNvSpPr/>
            <p:nvPr/>
          </p:nvSpPr>
          <p:spPr>
            <a:xfrm>
              <a:off x="6977677" y="1667154"/>
              <a:ext cx="48416" cy="59456"/>
            </a:xfrm>
            <a:custGeom>
              <a:rect b="b" l="l" r="r" t="t"/>
              <a:pathLst>
                <a:path extrusionOk="0" h="1858" w="1513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66"/>
            <p:cNvSpPr/>
            <p:nvPr/>
          </p:nvSpPr>
          <p:spPr>
            <a:xfrm>
              <a:off x="7113709" y="1667154"/>
              <a:ext cx="48800" cy="59456"/>
            </a:xfrm>
            <a:custGeom>
              <a:rect b="b" l="l" r="r" t="t"/>
              <a:pathLst>
                <a:path extrusionOk="0" h="1858" w="1525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5" name="Google Shape;12285;p66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2286" name="Google Shape;12286;p66"/>
            <p:cNvSpPr/>
            <p:nvPr/>
          </p:nvSpPr>
          <p:spPr>
            <a:xfrm>
              <a:off x="4293901" y="1707410"/>
              <a:ext cx="22528" cy="15392"/>
            </a:xfrm>
            <a:custGeom>
              <a:rect b="b" l="l" r="r" t="t"/>
              <a:pathLst>
                <a:path extrusionOk="0" h="481" w="704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66"/>
            <p:cNvSpPr/>
            <p:nvPr/>
          </p:nvSpPr>
          <p:spPr>
            <a:xfrm>
              <a:off x="4326669" y="1707250"/>
              <a:ext cx="22528" cy="15168"/>
            </a:xfrm>
            <a:custGeom>
              <a:rect b="b" l="l" r="r" t="t"/>
              <a:pathLst>
                <a:path extrusionOk="0" h="474" w="704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66"/>
            <p:cNvSpPr/>
            <p:nvPr/>
          </p:nvSpPr>
          <p:spPr>
            <a:xfrm>
              <a:off x="4147597" y="1505458"/>
              <a:ext cx="347904" cy="336992"/>
            </a:xfrm>
            <a:custGeom>
              <a:rect b="b" l="l" r="r" t="t"/>
              <a:pathLst>
                <a:path extrusionOk="0" h="10531" w="10872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66"/>
            <p:cNvSpPr/>
            <p:nvPr/>
          </p:nvSpPr>
          <p:spPr>
            <a:xfrm>
              <a:off x="4250477" y="164161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66"/>
            <p:cNvSpPr/>
            <p:nvPr/>
          </p:nvSpPr>
          <p:spPr>
            <a:xfrm>
              <a:off x="4348781" y="164161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66"/>
            <p:cNvSpPr/>
            <p:nvPr/>
          </p:nvSpPr>
          <p:spPr>
            <a:xfrm>
              <a:off x="4261517" y="1739922"/>
              <a:ext cx="119680" cy="59840"/>
            </a:xfrm>
            <a:custGeom>
              <a:rect b="b" l="l" r="r" t="t"/>
              <a:pathLst>
                <a:path extrusionOk="0" h="1870" w="374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66"/>
            <p:cNvSpPr/>
            <p:nvPr/>
          </p:nvSpPr>
          <p:spPr>
            <a:xfrm>
              <a:off x="4221517" y="1614482"/>
              <a:ext cx="199296" cy="206624"/>
            </a:xfrm>
            <a:custGeom>
              <a:rect b="b" l="l" r="r" t="t"/>
              <a:pathLst>
                <a:path extrusionOk="0" h="6457" w="6228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93" name="Google Shape;12293;p66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2294" name="Google Shape;12294;p66"/>
            <p:cNvSpPr/>
            <p:nvPr/>
          </p:nvSpPr>
          <p:spPr>
            <a:xfrm>
              <a:off x="2634669" y="1725842"/>
              <a:ext cx="75840" cy="38496"/>
            </a:xfrm>
            <a:custGeom>
              <a:rect b="b" l="l" r="r" t="t"/>
              <a:pathLst>
                <a:path extrusionOk="0" h="1203" w="237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66"/>
            <p:cNvSpPr/>
            <p:nvPr/>
          </p:nvSpPr>
          <p:spPr>
            <a:xfrm>
              <a:off x="2596173" y="1658002"/>
              <a:ext cx="43456" cy="48416"/>
            </a:xfrm>
            <a:custGeom>
              <a:rect b="b" l="l" r="r" t="t"/>
              <a:pathLst>
                <a:path extrusionOk="0" h="1513" w="1358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66"/>
            <p:cNvSpPr/>
            <p:nvPr/>
          </p:nvSpPr>
          <p:spPr>
            <a:xfrm>
              <a:off x="2705133" y="1658002"/>
              <a:ext cx="43488" cy="48416"/>
            </a:xfrm>
            <a:custGeom>
              <a:rect b="b" l="l" r="r" t="t"/>
              <a:pathLst>
                <a:path extrusionOk="0" h="1513" w="1359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66"/>
            <p:cNvSpPr/>
            <p:nvPr/>
          </p:nvSpPr>
          <p:spPr>
            <a:xfrm>
              <a:off x="2499405" y="1499890"/>
              <a:ext cx="347488" cy="348256"/>
            </a:xfrm>
            <a:custGeom>
              <a:rect b="b" l="l" r="r" t="t"/>
              <a:pathLst>
                <a:path extrusionOk="0" h="10883" w="10859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66"/>
            <p:cNvSpPr/>
            <p:nvPr/>
          </p:nvSpPr>
          <p:spPr>
            <a:xfrm>
              <a:off x="2667053" y="1609618"/>
              <a:ext cx="10688" cy="37760"/>
            </a:xfrm>
            <a:custGeom>
              <a:rect b="b" l="l" r="r" t="t"/>
              <a:pathLst>
                <a:path extrusionOk="0" h="1180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99" name="Google Shape;12299;p66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2300" name="Google Shape;12300;p66"/>
            <p:cNvSpPr/>
            <p:nvPr/>
          </p:nvSpPr>
          <p:spPr>
            <a:xfrm>
              <a:off x="2078413" y="1736882"/>
              <a:ext cx="88800" cy="44608"/>
            </a:xfrm>
            <a:custGeom>
              <a:rect b="b" l="l" r="r" t="t"/>
              <a:pathLst>
                <a:path extrusionOk="0" h="1394" w="2775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66"/>
            <p:cNvSpPr/>
            <p:nvPr/>
          </p:nvSpPr>
          <p:spPr>
            <a:xfrm>
              <a:off x="1956845" y="1500498"/>
              <a:ext cx="331520" cy="348032"/>
            </a:xfrm>
            <a:custGeom>
              <a:rect b="b" l="l" r="r" t="t"/>
              <a:pathLst>
                <a:path extrusionOk="0" h="10876" w="1036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66"/>
            <p:cNvSpPr/>
            <p:nvPr/>
          </p:nvSpPr>
          <p:spPr>
            <a:xfrm>
              <a:off x="2030765" y="1652690"/>
              <a:ext cx="48800" cy="59840"/>
            </a:xfrm>
            <a:custGeom>
              <a:rect b="b" l="l" r="r" t="t"/>
              <a:pathLst>
                <a:path extrusionOk="0" h="1870" w="1525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66"/>
            <p:cNvSpPr/>
            <p:nvPr/>
          </p:nvSpPr>
          <p:spPr>
            <a:xfrm>
              <a:off x="2167181" y="1652690"/>
              <a:ext cx="48416" cy="59840"/>
            </a:xfrm>
            <a:custGeom>
              <a:rect b="b" l="l" r="r" t="t"/>
              <a:pathLst>
                <a:path extrusionOk="0" h="1870" w="1513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66"/>
            <p:cNvSpPr/>
            <p:nvPr/>
          </p:nvSpPr>
          <p:spPr>
            <a:xfrm>
              <a:off x="2020877" y="1729234"/>
              <a:ext cx="20608" cy="15680"/>
            </a:xfrm>
            <a:custGeom>
              <a:rect b="b" l="l" r="r" t="t"/>
              <a:pathLst>
                <a:path extrusionOk="0" h="490" w="644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66"/>
            <p:cNvSpPr/>
            <p:nvPr/>
          </p:nvSpPr>
          <p:spPr>
            <a:xfrm>
              <a:off x="1986189" y="1685426"/>
              <a:ext cx="27840" cy="38144"/>
            </a:xfrm>
            <a:custGeom>
              <a:rect b="b" l="l" r="r" t="t"/>
              <a:pathLst>
                <a:path extrusionOk="0" h="1192" w="87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66"/>
            <p:cNvSpPr/>
            <p:nvPr/>
          </p:nvSpPr>
          <p:spPr>
            <a:xfrm>
              <a:off x="2198797" y="1729234"/>
              <a:ext cx="20608" cy="15680"/>
            </a:xfrm>
            <a:custGeom>
              <a:rect b="b" l="l" r="r" t="t"/>
              <a:pathLst>
                <a:path extrusionOk="0" h="490" w="644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66"/>
            <p:cNvSpPr/>
            <p:nvPr/>
          </p:nvSpPr>
          <p:spPr>
            <a:xfrm>
              <a:off x="2225453" y="1685426"/>
              <a:ext cx="28224" cy="37760"/>
            </a:xfrm>
            <a:custGeom>
              <a:rect b="b" l="l" r="r" t="t"/>
              <a:pathLst>
                <a:path extrusionOk="0" h="1180" w="882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66"/>
            <p:cNvSpPr/>
            <p:nvPr/>
          </p:nvSpPr>
          <p:spPr>
            <a:xfrm>
              <a:off x="2046381" y="1573906"/>
              <a:ext cx="22528" cy="16320"/>
            </a:xfrm>
            <a:custGeom>
              <a:rect b="b" l="l" r="r" t="t"/>
              <a:pathLst>
                <a:path extrusionOk="0" h="510" w="704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66"/>
            <p:cNvSpPr/>
            <p:nvPr/>
          </p:nvSpPr>
          <p:spPr>
            <a:xfrm>
              <a:off x="2078765" y="1587538"/>
              <a:ext cx="87680" cy="18304"/>
            </a:xfrm>
            <a:custGeom>
              <a:rect b="b" l="l" r="r" t="t"/>
              <a:pathLst>
                <a:path extrusionOk="0" h="572" w="274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66"/>
            <p:cNvSpPr/>
            <p:nvPr/>
          </p:nvSpPr>
          <p:spPr>
            <a:xfrm>
              <a:off x="2177069" y="1574130"/>
              <a:ext cx="22528" cy="16480"/>
            </a:xfrm>
            <a:custGeom>
              <a:rect b="b" l="l" r="r" t="t"/>
              <a:pathLst>
                <a:path extrusionOk="0" h="515" w="704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66"/>
            <p:cNvSpPr/>
            <p:nvPr/>
          </p:nvSpPr>
          <p:spPr>
            <a:xfrm>
              <a:off x="2078413" y="1560466"/>
              <a:ext cx="88800" cy="15648"/>
            </a:xfrm>
            <a:custGeom>
              <a:rect b="b" l="l" r="r" t="t"/>
              <a:pathLst>
                <a:path extrusionOk="0" h="489" w="2775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2" name="Google Shape;12312;p66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2313" name="Google Shape;12313;p66"/>
            <p:cNvSpPr/>
            <p:nvPr/>
          </p:nvSpPr>
          <p:spPr>
            <a:xfrm>
              <a:off x="6405805" y="1685810"/>
              <a:ext cx="32416" cy="32416"/>
            </a:xfrm>
            <a:custGeom>
              <a:rect b="b" l="l" r="r" t="t"/>
              <a:pathLst>
                <a:path extrusionOk="0" h="1013" w="1013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66"/>
            <p:cNvSpPr/>
            <p:nvPr/>
          </p:nvSpPr>
          <p:spPr>
            <a:xfrm>
              <a:off x="6345613" y="1549874"/>
              <a:ext cx="348640" cy="250656"/>
            </a:xfrm>
            <a:custGeom>
              <a:rect b="b" l="l" r="r" t="t"/>
              <a:pathLst>
                <a:path extrusionOk="0" h="7833" w="10895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66"/>
            <p:cNvSpPr/>
            <p:nvPr/>
          </p:nvSpPr>
          <p:spPr>
            <a:xfrm>
              <a:off x="6472845" y="1588626"/>
              <a:ext cx="41952" cy="38944"/>
            </a:xfrm>
            <a:custGeom>
              <a:rect b="b" l="l" r="r" t="t"/>
              <a:pathLst>
                <a:path extrusionOk="0" h="1217" w="1311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66"/>
            <p:cNvSpPr/>
            <p:nvPr/>
          </p:nvSpPr>
          <p:spPr>
            <a:xfrm>
              <a:off x="6528109" y="1592402"/>
              <a:ext cx="40800" cy="23360"/>
            </a:xfrm>
            <a:custGeom>
              <a:rect b="b" l="l" r="r" t="t"/>
              <a:pathLst>
                <a:path extrusionOk="0" h="730" w="1275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66"/>
            <p:cNvSpPr/>
            <p:nvPr/>
          </p:nvSpPr>
          <p:spPr>
            <a:xfrm>
              <a:off x="6581453" y="1614994"/>
              <a:ext cx="38496" cy="11040"/>
            </a:xfrm>
            <a:custGeom>
              <a:rect b="b" l="l" r="r" t="t"/>
              <a:pathLst>
                <a:path extrusionOk="0" h="345" w="1203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66"/>
            <p:cNvSpPr/>
            <p:nvPr/>
          </p:nvSpPr>
          <p:spPr>
            <a:xfrm>
              <a:off x="6634765" y="1648274"/>
              <a:ext cx="25184" cy="16992"/>
            </a:xfrm>
            <a:custGeom>
              <a:rect b="b" l="l" r="r" t="t"/>
              <a:pathLst>
                <a:path extrusionOk="0" h="531" w="787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9" name="Google Shape;12319;p66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2320" name="Google Shape;12320;p66"/>
            <p:cNvSpPr/>
            <p:nvPr/>
          </p:nvSpPr>
          <p:spPr>
            <a:xfrm>
              <a:off x="7575469" y="1750066"/>
              <a:ext cx="40032" cy="39424"/>
            </a:xfrm>
            <a:custGeom>
              <a:rect b="b" l="l" r="r" t="t"/>
              <a:pathLst>
                <a:path extrusionOk="0" h="1232" w="1251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66"/>
            <p:cNvSpPr/>
            <p:nvPr/>
          </p:nvSpPr>
          <p:spPr>
            <a:xfrm>
              <a:off x="7623469" y="1749714"/>
              <a:ext cx="40032" cy="39776"/>
            </a:xfrm>
            <a:custGeom>
              <a:rect b="b" l="l" r="r" t="t"/>
              <a:pathLst>
                <a:path extrusionOk="0" h="1243" w="1251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66"/>
            <p:cNvSpPr/>
            <p:nvPr/>
          </p:nvSpPr>
          <p:spPr>
            <a:xfrm>
              <a:off x="7537741" y="164049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66"/>
            <p:cNvSpPr/>
            <p:nvPr/>
          </p:nvSpPr>
          <p:spPr>
            <a:xfrm>
              <a:off x="7657389" y="1640498"/>
              <a:ext cx="43072" cy="48032"/>
            </a:xfrm>
            <a:custGeom>
              <a:rect b="b" l="l" r="r" t="t"/>
              <a:pathLst>
                <a:path extrusionOk="0" h="1501" w="1346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66"/>
            <p:cNvSpPr/>
            <p:nvPr/>
          </p:nvSpPr>
          <p:spPr>
            <a:xfrm>
              <a:off x="7444781" y="1507026"/>
              <a:ext cx="348640" cy="334272"/>
            </a:xfrm>
            <a:custGeom>
              <a:rect b="b" l="l" r="r" t="t"/>
              <a:pathLst>
                <a:path extrusionOk="0" h="10446" w="10895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5" name="Google Shape;12325;p66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2326" name="Google Shape;12326;p66"/>
            <p:cNvSpPr/>
            <p:nvPr/>
          </p:nvSpPr>
          <p:spPr>
            <a:xfrm>
              <a:off x="8129837" y="1722674"/>
              <a:ext cx="33536" cy="35936"/>
            </a:xfrm>
            <a:custGeom>
              <a:rect b="b" l="l" r="r" t="t"/>
              <a:pathLst>
                <a:path extrusionOk="0" h="1123" w="1048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66"/>
            <p:cNvSpPr/>
            <p:nvPr/>
          </p:nvSpPr>
          <p:spPr>
            <a:xfrm>
              <a:off x="8172877" y="1722610"/>
              <a:ext cx="35840" cy="36000"/>
            </a:xfrm>
            <a:custGeom>
              <a:rect b="b" l="l" r="r" t="t"/>
              <a:pathLst>
                <a:path extrusionOk="0" h="1125" w="112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66"/>
            <p:cNvSpPr/>
            <p:nvPr/>
          </p:nvSpPr>
          <p:spPr>
            <a:xfrm>
              <a:off x="7995341" y="1506738"/>
              <a:ext cx="347872" cy="334944"/>
            </a:xfrm>
            <a:custGeom>
              <a:rect b="b" l="l" r="r" t="t"/>
              <a:pathLst>
                <a:path extrusionOk="0" h="10467" w="10871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66"/>
            <p:cNvSpPr/>
            <p:nvPr/>
          </p:nvSpPr>
          <p:spPr>
            <a:xfrm>
              <a:off x="8103149" y="1685426"/>
              <a:ext cx="132256" cy="123104"/>
            </a:xfrm>
            <a:custGeom>
              <a:rect b="b" l="l" r="r" t="t"/>
              <a:pathLst>
                <a:path extrusionOk="0" h="3847" w="4133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66"/>
            <p:cNvSpPr/>
            <p:nvPr/>
          </p:nvSpPr>
          <p:spPr>
            <a:xfrm>
              <a:off x="8087149" y="164049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66"/>
            <p:cNvSpPr/>
            <p:nvPr/>
          </p:nvSpPr>
          <p:spPr>
            <a:xfrm>
              <a:off x="8207149" y="1640498"/>
              <a:ext cx="43104" cy="48032"/>
            </a:xfrm>
            <a:custGeom>
              <a:rect b="b" l="l" r="r" t="t"/>
              <a:pathLst>
                <a:path extrusionOk="0" h="1501" w="1347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2" name="Google Shape;12332;p66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333" name="Google Shape;12333;p66"/>
            <p:cNvSpPr/>
            <p:nvPr/>
          </p:nvSpPr>
          <p:spPr>
            <a:xfrm>
              <a:off x="3137965" y="1548658"/>
              <a:ext cx="10688" cy="13760"/>
            </a:xfrm>
            <a:custGeom>
              <a:rect b="b" l="l" r="r" t="t"/>
              <a:pathLst>
                <a:path extrusionOk="0" h="430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334" name="Google Shape;12334;p66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335" name="Google Shape;12335;p66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rect b="b" l="l" r="r" t="t"/>
                <a:pathLst>
                  <a:path extrusionOk="0" h="9497" w="10871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6" name="Google Shape;12336;p66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rect b="b" l="l" r="r" t="t"/>
                <a:pathLst>
                  <a:path extrusionOk="0" h="4300" w="1536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337" name="Google Shape;12337;p66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338" name="Google Shape;12338;p66"/>
            <p:cNvSpPr/>
            <p:nvPr/>
          </p:nvSpPr>
          <p:spPr>
            <a:xfrm>
              <a:off x="1133133" y="3351922"/>
              <a:ext cx="313984" cy="358560"/>
            </a:xfrm>
            <a:custGeom>
              <a:rect b="b" l="l" r="r" t="t"/>
              <a:pathLst>
                <a:path extrusionOk="0" h="11205" w="9812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66"/>
            <p:cNvSpPr/>
            <p:nvPr/>
          </p:nvSpPr>
          <p:spPr>
            <a:xfrm>
              <a:off x="1285549" y="3414418"/>
              <a:ext cx="10304" cy="27456"/>
            </a:xfrm>
            <a:custGeom>
              <a:rect b="b" l="l" r="r" t="t"/>
              <a:pathLst>
                <a:path extrusionOk="0" h="858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66"/>
            <p:cNvSpPr/>
            <p:nvPr/>
          </p:nvSpPr>
          <p:spPr>
            <a:xfrm>
              <a:off x="1285549" y="3459378"/>
              <a:ext cx="10304" cy="27072"/>
            </a:xfrm>
            <a:custGeom>
              <a:rect b="b" l="l" r="r" t="t"/>
              <a:pathLst>
                <a:path extrusionOk="0" h="846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66"/>
            <p:cNvSpPr/>
            <p:nvPr/>
          </p:nvSpPr>
          <p:spPr>
            <a:xfrm>
              <a:off x="1285549" y="3503954"/>
              <a:ext cx="10304" cy="27456"/>
            </a:xfrm>
            <a:custGeom>
              <a:rect b="b" l="l" r="r" t="t"/>
              <a:pathLst>
                <a:path extrusionOk="0" h="858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66"/>
            <p:cNvSpPr/>
            <p:nvPr/>
          </p:nvSpPr>
          <p:spPr>
            <a:xfrm>
              <a:off x="1167821" y="3498226"/>
              <a:ext cx="10688" cy="16416"/>
            </a:xfrm>
            <a:custGeom>
              <a:rect b="b" l="l" r="r" t="t"/>
              <a:pathLst>
                <a:path extrusionOk="0" h="513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66"/>
            <p:cNvSpPr/>
            <p:nvPr/>
          </p:nvSpPr>
          <p:spPr>
            <a:xfrm>
              <a:off x="1167821" y="3537490"/>
              <a:ext cx="10688" cy="1603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66"/>
            <p:cNvSpPr/>
            <p:nvPr/>
          </p:nvSpPr>
          <p:spPr>
            <a:xfrm>
              <a:off x="1167821" y="3577106"/>
              <a:ext cx="10688" cy="1603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66"/>
            <p:cNvSpPr/>
            <p:nvPr/>
          </p:nvSpPr>
          <p:spPr>
            <a:xfrm>
              <a:off x="1402509" y="3493266"/>
              <a:ext cx="10688" cy="16064"/>
            </a:xfrm>
            <a:custGeom>
              <a:rect b="b" l="l" r="r" t="t"/>
              <a:pathLst>
                <a:path extrusionOk="0" h="502" w="334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66"/>
            <p:cNvSpPr/>
            <p:nvPr/>
          </p:nvSpPr>
          <p:spPr>
            <a:xfrm>
              <a:off x="1393357" y="3526898"/>
              <a:ext cx="15648" cy="14432"/>
            </a:xfrm>
            <a:custGeom>
              <a:rect b="b" l="l" r="r" t="t"/>
              <a:pathLst>
                <a:path extrusionOk="0" h="451" w="489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66"/>
            <p:cNvSpPr/>
            <p:nvPr/>
          </p:nvSpPr>
          <p:spPr>
            <a:xfrm>
              <a:off x="1402509" y="3453650"/>
              <a:ext cx="10688" cy="16032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66"/>
            <p:cNvSpPr/>
            <p:nvPr/>
          </p:nvSpPr>
          <p:spPr>
            <a:xfrm>
              <a:off x="1171629" y="3612306"/>
              <a:ext cx="15264" cy="14752"/>
            </a:xfrm>
            <a:custGeom>
              <a:rect b="b" l="l" r="r" t="t"/>
              <a:pathLst>
                <a:path extrusionOk="0" h="461" w="477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66"/>
            <p:cNvSpPr/>
            <p:nvPr/>
          </p:nvSpPr>
          <p:spPr>
            <a:xfrm>
              <a:off x="1285549" y="3548914"/>
              <a:ext cx="10304" cy="27072"/>
            </a:xfrm>
            <a:custGeom>
              <a:rect b="b" l="l" r="r" t="t"/>
              <a:pathLst>
                <a:path extrusionOk="0" h="846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66"/>
            <p:cNvSpPr/>
            <p:nvPr/>
          </p:nvSpPr>
          <p:spPr>
            <a:xfrm>
              <a:off x="1285549" y="3593490"/>
              <a:ext cx="10304" cy="27456"/>
            </a:xfrm>
            <a:custGeom>
              <a:rect b="b" l="l" r="r" t="t"/>
              <a:pathLst>
                <a:path extrusionOk="0" h="858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66"/>
            <p:cNvSpPr/>
            <p:nvPr/>
          </p:nvSpPr>
          <p:spPr>
            <a:xfrm>
              <a:off x="1285549" y="3638450"/>
              <a:ext cx="10304" cy="27072"/>
            </a:xfrm>
            <a:custGeom>
              <a:rect b="b" l="l" r="r" t="t"/>
              <a:pathLst>
                <a:path extrusionOk="0" h="846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66"/>
            <p:cNvSpPr/>
            <p:nvPr/>
          </p:nvSpPr>
          <p:spPr>
            <a:xfrm>
              <a:off x="1201325" y="3627026"/>
              <a:ext cx="16032" cy="10304"/>
            </a:xfrm>
            <a:custGeom>
              <a:rect b="b" l="l" r="r" t="t"/>
              <a:pathLst>
                <a:path extrusionOk="0" h="322" w="501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66"/>
            <p:cNvSpPr/>
            <p:nvPr/>
          </p:nvSpPr>
          <p:spPr>
            <a:xfrm>
              <a:off x="1363629" y="3537490"/>
              <a:ext cx="16032" cy="10304"/>
            </a:xfrm>
            <a:custGeom>
              <a:rect b="b" l="l" r="r" t="t"/>
              <a:pathLst>
                <a:path extrusionOk="0" h="322" w="501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54" name="Google Shape;12354;p66"/>
          <p:cNvSpPr/>
          <p:nvPr/>
        </p:nvSpPr>
        <p:spPr>
          <a:xfrm>
            <a:off x="1709197" y="3353842"/>
            <a:ext cx="262944" cy="354720"/>
          </a:xfrm>
          <a:custGeom>
            <a:rect b="b" l="l" r="r" t="t"/>
            <a:pathLst>
              <a:path extrusionOk="0" h="11085" w="8217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55" name="Google Shape;12355;p66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356" name="Google Shape;12356;p66"/>
            <p:cNvSpPr/>
            <p:nvPr/>
          </p:nvSpPr>
          <p:spPr>
            <a:xfrm>
              <a:off x="2839629" y="3550386"/>
              <a:ext cx="19840" cy="16448"/>
            </a:xfrm>
            <a:custGeom>
              <a:rect b="b" l="l" r="r" t="t"/>
              <a:pathLst>
                <a:path extrusionOk="0" h="514" w="62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66"/>
            <p:cNvSpPr/>
            <p:nvPr/>
          </p:nvSpPr>
          <p:spPr>
            <a:xfrm>
              <a:off x="2865165" y="3511410"/>
              <a:ext cx="50688" cy="37536"/>
            </a:xfrm>
            <a:custGeom>
              <a:rect b="b" l="l" r="r" t="t"/>
              <a:pathLst>
                <a:path extrusionOk="0" h="1173" w="1584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66"/>
            <p:cNvSpPr/>
            <p:nvPr/>
          </p:nvSpPr>
          <p:spPr>
            <a:xfrm>
              <a:off x="2795053" y="3352594"/>
              <a:ext cx="288448" cy="357120"/>
            </a:xfrm>
            <a:custGeom>
              <a:rect b="b" l="l" r="r" t="t"/>
              <a:pathLst>
                <a:path extrusionOk="0" h="11160" w="9014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66"/>
            <p:cNvSpPr/>
            <p:nvPr/>
          </p:nvSpPr>
          <p:spPr>
            <a:xfrm>
              <a:off x="3019853" y="3423794"/>
              <a:ext cx="20224" cy="16576"/>
            </a:xfrm>
            <a:custGeom>
              <a:rect b="b" l="l" r="r" t="t"/>
              <a:pathLst>
                <a:path extrusionOk="0" h="518" w="632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66"/>
            <p:cNvSpPr/>
            <p:nvPr/>
          </p:nvSpPr>
          <p:spPr>
            <a:xfrm>
              <a:off x="2964237" y="3441810"/>
              <a:ext cx="49920" cy="37408"/>
            </a:xfrm>
            <a:custGeom>
              <a:rect b="b" l="l" r="r" t="t"/>
              <a:pathLst>
                <a:path extrusionOk="0" h="1169" w="156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66"/>
            <p:cNvSpPr/>
            <p:nvPr/>
          </p:nvSpPr>
          <p:spPr>
            <a:xfrm>
              <a:off x="2867437" y="3395602"/>
              <a:ext cx="17952" cy="18848"/>
            </a:xfrm>
            <a:custGeom>
              <a:rect b="b" l="l" r="r" t="t"/>
              <a:pathLst>
                <a:path extrusionOk="0" h="589" w="561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66"/>
            <p:cNvSpPr/>
            <p:nvPr/>
          </p:nvSpPr>
          <p:spPr>
            <a:xfrm>
              <a:off x="2885741" y="3421234"/>
              <a:ext cx="38496" cy="49216"/>
            </a:xfrm>
            <a:custGeom>
              <a:rect b="b" l="l" r="r" t="t"/>
              <a:pathLst>
                <a:path extrusionOk="0" h="1538" w="1203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66"/>
            <p:cNvSpPr/>
            <p:nvPr/>
          </p:nvSpPr>
          <p:spPr>
            <a:xfrm>
              <a:off x="2993933" y="3576178"/>
              <a:ext cx="17952" cy="18848"/>
            </a:xfrm>
            <a:custGeom>
              <a:rect b="b" l="l" r="r" t="t"/>
              <a:pathLst>
                <a:path extrusionOk="0" h="589" w="561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66"/>
            <p:cNvSpPr/>
            <p:nvPr/>
          </p:nvSpPr>
          <p:spPr>
            <a:xfrm>
              <a:off x="2954701" y="3520466"/>
              <a:ext cx="39264" cy="49056"/>
            </a:xfrm>
            <a:custGeom>
              <a:rect b="b" l="l" r="r" t="t"/>
              <a:pathLst>
                <a:path extrusionOk="0" h="1533" w="1227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5" name="Google Shape;12365;p66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366" name="Google Shape;12366;p66"/>
            <p:cNvSpPr/>
            <p:nvPr/>
          </p:nvSpPr>
          <p:spPr>
            <a:xfrm>
              <a:off x="2236525" y="3353202"/>
              <a:ext cx="304832" cy="356512"/>
            </a:xfrm>
            <a:custGeom>
              <a:rect b="b" l="l" r="r" t="t"/>
              <a:pathLst>
                <a:path extrusionOk="0" h="11141" w="9526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66"/>
            <p:cNvSpPr/>
            <p:nvPr/>
          </p:nvSpPr>
          <p:spPr>
            <a:xfrm>
              <a:off x="2283373" y="3553106"/>
              <a:ext cx="16416" cy="11072"/>
            </a:xfrm>
            <a:custGeom>
              <a:rect b="b" l="l" r="r" t="t"/>
              <a:pathLst>
                <a:path extrusionOk="0" h="346" w="513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66"/>
            <p:cNvSpPr/>
            <p:nvPr/>
          </p:nvSpPr>
          <p:spPr>
            <a:xfrm>
              <a:off x="2449485" y="3488658"/>
              <a:ext cx="17184" cy="12288"/>
            </a:xfrm>
            <a:custGeom>
              <a:rect b="b" l="l" r="r" t="t"/>
              <a:pathLst>
                <a:path extrusionOk="0" h="384" w="537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9" name="Google Shape;12369;p66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370" name="Google Shape;12370;p66"/>
            <p:cNvSpPr/>
            <p:nvPr/>
          </p:nvSpPr>
          <p:spPr>
            <a:xfrm>
              <a:off x="3910637" y="3352690"/>
              <a:ext cx="256800" cy="357024"/>
            </a:xfrm>
            <a:custGeom>
              <a:rect b="b" l="l" r="r" t="t"/>
              <a:pathLst>
                <a:path extrusionOk="0" h="11157" w="8025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66"/>
            <p:cNvSpPr/>
            <p:nvPr/>
          </p:nvSpPr>
          <p:spPr>
            <a:xfrm>
              <a:off x="3960909" y="3498226"/>
              <a:ext cx="60992" cy="60992"/>
            </a:xfrm>
            <a:custGeom>
              <a:rect b="b" l="l" r="r" t="t"/>
              <a:pathLst>
                <a:path extrusionOk="0" h="1906" w="1906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66"/>
            <p:cNvSpPr/>
            <p:nvPr/>
          </p:nvSpPr>
          <p:spPr>
            <a:xfrm>
              <a:off x="4083981" y="3408690"/>
              <a:ext cx="44224" cy="43872"/>
            </a:xfrm>
            <a:custGeom>
              <a:rect b="b" l="l" r="r" t="t"/>
              <a:pathLst>
                <a:path extrusionOk="0" h="1371" w="1382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3" name="Google Shape;12373;p66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374" name="Google Shape;12374;p66"/>
            <p:cNvSpPr/>
            <p:nvPr/>
          </p:nvSpPr>
          <p:spPr>
            <a:xfrm>
              <a:off x="6056429" y="3351922"/>
              <a:ext cx="360064" cy="360096"/>
            </a:xfrm>
            <a:custGeom>
              <a:rect b="b" l="l" r="r" t="t"/>
              <a:pathLst>
                <a:path extrusionOk="0" h="11253" w="11252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66"/>
            <p:cNvSpPr/>
            <p:nvPr/>
          </p:nvSpPr>
          <p:spPr>
            <a:xfrm>
              <a:off x="6311309" y="3392306"/>
              <a:ext cx="10688" cy="21760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66"/>
            <p:cNvSpPr/>
            <p:nvPr/>
          </p:nvSpPr>
          <p:spPr>
            <a:xfrm>
              <a:off x="6153197" y="3649490"/>
              <a:ext cx="10688" cy="21760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7" name="Google Shape;12377;p66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378" name="Google Shape;12378;p66"/>
            <p:cNvSpPr/>
            <p:nvPr/>
          </p:nvSpPr>
          <p:spPr>
            <a:xfrm>
              <a:off x="6608877" y="3353074"/>
              <a:ext cx="357408" cy="357408"/>
            </a:xfrm>
            <a:custGeom>
              <a:rect b="b" l="l" r="r" t="t"/>
              <a:pathLst>
                <a:path extrusionOk="0" h="11169" w="11169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66"/>
            <p:cNvSpPr/>
            <p:nvPr/>
          </p:nvSpPr>
          <p:spPr>
            <a:xfrm>
              <a:off x="6770029" y="3565170"/>
              <a:ext cx="44608" cy="27968"/>
            </a:xfrm>
            <a:custGeom>
              <a:rect b="b" l="l" r="r" t="t"/>
              <a:pathLst>
                <a:path extrusionOk="0" h="874" w="1394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66"/>
            <p:cNvSpPr/>
            <p:nvPr/>
          </p:nvSpPr>
          <p:spPr>
            <a:xfrm>
              <a:off x="6859949" y="3437074"/>
              <a:ext cx="24416" cy="31840"/>
            </a:xfrm>
            <a:custGeom>
              <a:rect b="b" l="l" r="r" t="t"/>
              <a:pathLst>
                <a:path extrusionOk="0" h="995" w="763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66"/>
            <p:cNvSpPr/>
            <p:nvPr/>
          </p:nvSpPr>
          <p:spPr>
            <a:xfrm>
              <a:off x="6824525" y="3509426"/>
              <a:ext cx="17920" cy="28448"/>
            </a:xfrm>
            <a:custGeom>
              <a:rect b="b" l="l" r="r" t="t"/>
              <a:pathLst>
                <a:path extrusionOk="0" h="889" w="56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66"/>
            <p:cNvSpPr/>
            <p:nvPr/>
          </p:nvSpPr>
          <p:spPr>
            <a:xfrm>
              <a:off x="6790989" y="3541906"/>
              <a:ext cx="42688" cy="34464"/>
            </a:xfrm>
            <a:custGeom>
              <a:rect b="b" l="l" r="r" t="t"/>
              <a:pathLst>
                <a:path extrusionOk="0" h="1077" w="1334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66"/>
            <p:cNvSpPr/>
            <p:nvPr/>
          </p:nvSpPr>
          <p:spPr>
            <a:xfrm>
              <a:off x="6840525" y="3544914"/>
              <a:ext cx="54112" cy="32608"/>
            </a:xfrm>
            <a:custGeom>
              <a:rect b="b" l="l" r="r" t="t"/>
              <a:pathLst>
                <a:path extrusionOk="0" h="1019" w="1691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66"/>
            <p:cNvSpPr/>
            <p:nvPr/>
          </p:nvSpPr>
          <p:spPr>
            <a:xfrm>
              <a:off x="6793645" y="3582770"/>
              <a:ext cx="102144" cy="75520"/>
            </a:xfrm>
            <a:custGeom>
              <a:rect b="b" l="l" r="r" t="t"/>
              <a:pathLst>
                <a:path extrusionOk="0" h="2360" w="3192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85" name="Google Shape;12385;p66"/>
          <p:cNvSpPr/>
          <p:nvPr/>
        </p:nvSpPr>
        <p:spPr>
          <a:xfrm>
            <a:off x="7708045" y="3351538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86" name="Google Shape;12386;p66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387" name="Google Shape;12387;p66"/>
            <p:cNvSpPr/>
            <p:nvPr/>
          </p:nvSpPr>
          <p:spPr>
            <a:xfrm>
              <a:off x="3546381" y="3557138"/>
              <a:ext cx="19840" cy="16576"/>
            </a:xfrm>
            <a:custGeom>
              <a:rect b="b" l="l" r="r" t="t"/>
              <a:pathLst>
                <a:path extrusionOk="0" h="518" w="62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66"/>
            <p:cNvSpPr/>
            <p:nvPr/>
          </p:nvSpPr>
          <p:spPr>
            <a:xfrm>
              <a:off x="3449997" y="3423730"/>
              <a:ext cx="14496" cy="18144"/>
            </a:xfrm>
            <a:custGeom>
              <a:rect b="b" l="l" r="r" t="t"/>
              <a:pathLst>
                <a:path extrusionOk="0" h="567" w="453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66"/>
            <p:cNvSpPr/>
            <p:nvPr/>
          </p:nvSpPr>
          <p:spPr>
            <a:xfrm>
              <a:off x="3316269" y="3352402"/>
              <a:ext cx="344832" cy="356544"/>
            </a:xfrm>
            <a:custGeom>
              <a:rect b="b" l="l" r="r" t="t"/>
              <a:pathLst>
                <a:path extrusionOk="0" h="11142" w="10776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90" name="Google Shape;12390;p66"/>
          <p:cNvSpPr/>
          <p:nvPr/>
        </p:nvSpPr>
        <p:spPr>
          <a:xfrm>
            <a:off x="4423085" y="3353074"/>
            <a:ext cx="331872" cy="357792"/>
          </a:xfrm>
          <a:custGeom>
            <a:rect b="b" l="l" r="r" t="t"/>
            <a:pathLst>
              <a:path extrusionOk="0" h="11181" w="10371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91" name="Google Shape;12391;p66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392" name="Google Shape;12392;p66"/>
            <p:cNvSpPr/>
            <p:nvPr/>
          </p:nvSpPr>
          <p:spPr>
            <a:xfrm>
              <a:off x="4959533" y="3370226"/>
              <a:ext cx="357408" cy="323488"/>
            </a:xfrm>
            <a:custGeom>
              <a:rect b="b" l="l" r="r" t="t"/>
              <a:pathLst>
                <a:path extrusionOk="0" h="10109" w="11169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66"/>
            <p:cNvSpPr/>
            <p:nvPr/>
          </p:nvSpPr>
          <p:spPr>
            <a:xfrm>
              <a:off x="5055149" y="3409458"/>
              <a:ext cx="99840" cy="88416"/>
            </a:xfrm>
            <a:custGeom>
              <a:rect b="b" l="l" r="r" t="t"/>
              <a:pathLst>
                <a:path extrusionOk="0" h="2763" w="312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4" name="Google Shape;12394;p66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395" name="Google Shape;12395;p66"/>
            <p:cNvSpPr/>
            <p:nvPr/>
          </p:nvSpPr>
          <p:spPr>
            <a:xfrm>
              <a:off x="7158637" y="3353074"/>
              <a:ext cx="357056" cy="357408"/>
            </a:xfrm>
            <a:custGeom>
              <a:rect b="b" l="l" r="r" t="t"/>
              <a:pathLst>
                <a:path extrusionOk="0" h="11169" w="11158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66"/>
            <p:cNvSpPr/>
            <p:nvPr/>
          </p:nvSpPr>
          <p:spPr>
            <a:xfrm>
              <a:off x="7406669" y="3594898"/>
              <a:ext cx="26336" cy="27968"/>
            </a:xfrm>
            <a:custGeom>
              <a:rect b="b" l="l" r="r" t="t"/>
              <a:pathLst>
                <a:path extrusionOk="0" h="874" w="823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66"/>
            <p:cNvSpPr/>
            <p:nvPr/>
          </p:nvSpPr>
          <p:spPr>
            <a:xfrm>
              <a:off x="7229133" y="3469074"/>
              <a:ext cx="254912" cy="180832"/>
            </a:xfrm>
            <a:custGeom>
              <a:rect b="b" l="l" r="r" t="t"/>
              <a:pathLst>
                <a:path extrusionOk="0" h="5651" w="7966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66"/>
            <p:cNvSpPr/>
            <p:nvPr/>
          </p:nvSpPr>
          <p:spPr>
            <a:xfrm>
              <a:off x="7409741" y="3428370"/>
              <a:ext cx="22880" cy="27616"/>
            </a:xfrm>
            <a:custGeom>
              <a:rect b="b" l="l" r="r" t="t"/>
              <a:pathLst>
                <a:path extrusionOk="0" h="863" w="715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9" name="Google Shape;12399;p66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400" name="Google Shape;12400;p66"/>
            <p:cNvSpPr/>
            <p:nvPr/>
          </p:nvSpPr>
          <p:spPr>
            <a:xfrm>
              <a:off x="5545485" y="3384178"/>
              <a:ext cx="57184" cy="60736"/>
            </a:xfrm>
            <a:custGeom>
              <a:rect b="b" l="l" r="r" t="t"/>
              <a:pathLst>
                <a:path extrusionOk="0" h="1898" w="1787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66"/>
            <p:cNvSpPr/>
            <p:nvPr/>
          </p:nvSpPr>
          <p:spPr>
            <a:xfrm>
              <a:off x="5508909" y="3429362"/>
              <a:ext cx="53760" cy="50624"/>
            </a:xfrm>
            <a:custGeom>
              <a:rect b="b" l="l" r="r" t="t"/>
              <a:pathLst>
                <a:path extrusionOk="0" h="1582" w="168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66"/>
            <p:cNvSpPr/>
            <p:nvPr/>
          </p:nvSpPr>
          <p:spPr>
            <a:xfrm>
              <a:off x="5606829" y="3371506"/>
              <a:ext cx="51104" cy="63520"/>
            </a:xfrm>
            <a:custGeom>
              <a:rect b="b" l="l" r="r" t="t"/>
              <a:pathLst>
                <a:path extrusionOk="0" h="1985" w="1597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66"/>
            <p:cNvSpPr/>
            <p:nvPr/>
          </p:nvSpPr>
          <p:spPr>
            <a:xfrm>
              <a:off x="5659789" y="3396786"/>
              <a:ext cx="48032" cy="55392"/>
            </a:xfrm>
            <a:custGeom>
              <a:rect b="b" l="l" r="r" t="t"/>
              <a:pathLst>
                <a:path extrusionOk="0" h="1731" w="1501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66"/>
            <p:cNvSpPr/>
            <p:nvPr/>
          </p:nvSpPr>
          <p:spPr>
            <a:xfrm>
              <a:off x="5556941" y="3444402"/>
              <a:ext cx="131840" cy="93856"/>
            </a:xfrm>
            <a:custGeom>
              <a:rect b="b" l="l" r="r" t="t"/>
              <a:pathLst>
                <a:path extrusionOk="0" h="2933" w="412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66"/>
            <p:cNvSpPr/>
            <p:nvPr/>
          </p:nvSpPr>
          <p:spPr>
            <a:xfrm>
              <a:off x="5730285" y="3518386"/>
              <a:ext cx="50336" cy="64832"/>
            </a:xfrm>
            <a:custGeom>
              <a:rect b="b" l="l" r="r" t="t"/>
              <a:pathLst>
                <a:path extrusionOk="0" h="2026" w="1573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66"/>
            <p:cNvSpPr/>
            <p:nvPr/>
          </p:nvSpPr>
          <p:spPr>
            <a:xfrm>
              <a:off x="5674669" y="3533234"/>
              <a:ext cx="49920" cy="56480"/>
            </a:xfrm>
            <a:custGeom>
              <a:rect b="b" l="l" r="r" t="t"/>
              <a:pathLst>
                <a:path extrusionOk="0" h="1765" w="156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66"/>
            <p:cNvSpPr/>
            <p:nvPr/>
          </p:nvSpPr>
          <p:spPr>
            <a:xfrm>
              <a:off x="5777133" y="3542162"/>
              <a:ext cx="60608" cy="57440"/>
            </a:xfrm>
            <a:custGeom>
              <a:rect b="b" l="l" r="r" t="t"/>
              <a:pathLst>
                <a:path extrusionOk="0" h="1795" w="1894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66"/>
            <p:cNvSpPr/>
            <p:nvPr/>
          </p:nvSpPr>
          <p:spPr>
            <a:xfrm>
              <a:off x="5811437" y="3593426"/>
              <a:ext cx="56032" cy="47328"/>
            </a:xfrm>
            <a:custGeom>
              <a:rect b="b" l="l" r="r" t="t"/>
              <a:pathLst>
                <a:path extrusionOk="0" h="1479" w="1751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66"/>
            <p:cNvSpPr/>
            <p:nvPr/>
          </p:nvSpPr>
          <p:spPr>
            <a:xfrm>
              <a:off x="5679981" y="3591218"/>
              <a:ext cx="130720" cy="99840"/>
            </a:xfrm>
            <a:custGeom>
              <a:rect b="b" l="l" r="r" t="t"/>
              <a:pathLst>
                <a:path extrusionOk="0" h="3120" w="4085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413" name="Shape 1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4" name="Google Shape;12414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15" name="Google Shape;12415;p67"/>
          <p:cNvSpPr/>
          <p:nvPr/>
        </p:nvSpPr>
        <p:spPr>
          <a:xfrm>
            <a:off x="2853797" y="3817349"/>
            <a:ext cx="345674" cy="346056"/>
          </a:xfrm>
          <a:custGeom>
            <a:rect b="b" l="l" r="r" t="t"/>
            <a:pathLst>
              <a:path extrusionOk="0" h="10872" w="1086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16" name="Google Shape;12416;p67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417" name="Google Shape;12417;p67"/>
            <p:cNvSpPr/>
            <p:nvPr/>
          </p:nvSpPr>
          <p:spPr>
            <a:xfrm>
              <a:off x="330326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67"/>
            <p:cNvSpPr/>
            <p:nvPr/>
          </p:nvSpPr>
          <p:spPr>
            <a:xfrm>
              <a:off x="3368074" y="3882537"/>
              <a:ext cx="215298" cy="215298"/>
            </a:xfrm>
            <a:custGeom>
              <a:rect b="b" l="l" r="r" t="t"/>
              <a:pathLst>
                <a:path extrusionOk="0" h="6764" w="6764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67"/>
            <p:cNvSpPr/>
            <p:nvPr/>
          </p:nvSpPr>
          <p:spPr>
            <a:xfrm>
              <a:off x="3418143" y="3933656"/>
              <a:ext cx="114811" cy="112742"/>
            </a:xfrm>
            <a:custGeom>
              <a:rect b="b" l="l" r="r" t="t"/>
              <a:pathLst>
                <a:path extrusionOk="0" h="3542" w="3607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67"/>
            <p:cNvSpPr/>
            <p:nvPr/>
          </p:nvSpPr>
          <p:spPr>
            <a:xfrm>
              <a:off x="3519298" y="3910197"/>
              <a:ext cx="29570" cy="29220"/>
            </a:xfrm>
            <a:custGeom>
              <a:rect b="b" l="l" r="r" t="t"/>
              <a:pathLst>
                <a:path extrusionOk="0" h="918" w="929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1" name="Google Shape;12421;p67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422" name="Google Shape;12422;p67"/>
            <p:cNvSpPr/>
            <p:nvPr/>
          </p:nvSpPr>
          <p:spPr>
            <a:xfrm>
              <a:off x="375235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67"/>
            <p:cNvSpPr/>
            <p:nvPr/>
          </p:nvSpPr>
          <p:spPr>
            <a:xfrm>
              <a:off x="3831933" y="3955682"/>
              <a:ext cx="47809" cy="120540"/>
            </a:xfrm>
            <a:custGeom>
              <a:rect b="b" l="l" r="r" t="t"/>
              <a:pathLst>
                <a:path extrusionOk="0" h="3787" w="1502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67"/>
            <p:cNvSpPr/>
            <p:nvPr/>
          </p:nvSpPr>
          <p:spPr>
            <a:xfrm>
              <a:off x="3824739" y="3890112"/>
              <a:ext cx="55002" cy="55002"/>
            </a:xfrm>
            <a:custGeom>
              <a:rect b="b" l="l" r="r" t="t"/>
              <a:pathLst>
                <a:path extrusionOk="0" h="1728" w="1728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67"/>
            <p:cNvSpPr/>
            <p:nvPr/>
          </p:nvSpPr>
          <p:spPr>
            <a:xfrm>
              <a:off x="3904696" y="3955682"/>
              <a:ext cx="128148" cy="120540"/>
            </a:xfrm>
            <a:custGeom>
              <a:rect b="b" l="l" r="r" t="t"/>
              <a:pathLst>
                <a:path extrusionOk="0" h="3787" w="4026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6" name="Google Shape;12426;p67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427" name="Google Shape;12427;p67"/>
            <p:cNvSpPr/>
            <p:nvPr/>
          </p:nvSpPr>
          <p:spPr>
            <a:xfrm>
              <a:off x="5100008" y="3817349"/>
              <a:ext cx="346024" cy="345674"/>
            </a:xfrm>
            <a:custGeom>
              <a:rect b="b" l="l" r="r" t="t"/>
              <a:pathLst>
                <a:path extrusionOk="0" h="10860" w="10871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67"/>
            <p:cNvSpPr/>
            <p:nvPr/>
          </p:nvSpPr>
          <p:spPr>
            <a:xfrm>
              <a:off x="5150777" y="3867767"/>
              <a:ext cx="244486" cy="243690"/>
            </a:xfrm>
            <a:custGeom>
              <a:rect b="b" l="l" r="r" t="t"/>
              <a:pathLst>
                <a:path extrusionOk="0" h="7656" w="7681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67"/>
            <p:cNvSpPr/>
            <p:nvPr/>
          </p:nvSpPr>
          <p:spPr>
            <a:xfrm>
              <a:off x="5201960" y="3941167"/>
              <a:ext cx="135691" cy="91097"/>
            </a:xfrm>
            <a:custGeom>
              <a:rect b="b" l="l" r="r" t="t"/>
              <a:pathLst>
                <a:path extrusionOk="0" h="2862" w="4263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0" name="Google Shape;12430;p67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431" name="Google Shape;12431;p67"/>
            <p:cNvSpPr/>
            <p:nvPr/>
          </p:nvSpPr>
          <p:spPr>
            <a:xfrm>
              <a:off x="5998919" y="3817349"/>
              <a:ext cx="345674" cy="345674"/>
            </a:xfrm>
            <a:custGeom>
              <a:rect b="b" l="l" r="r" t="t"/>
              <a:pathLst>
                <a:path extrusionOk="0" h="10860" w="1086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67"/>
            <p:cNvSpPr/>
            <p:nvPr/>
          </p:nvSpPr>
          <p:spPr>
            <a:xfrm>
              <a:off x="6051980" y="3874579"/>
              <a:ext cx="240698" cy="231595"/>
            </a:xfrm>
            <a:custGeom>
              <a:rect b="b" l="l" r="r" t="t"/>
              <a:pathLst>
                <a:path extrusionOk="0" h="7276" w="7562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67"/>
            <p:cNvSpPr/>
            <p:nvPr/>
          </p:nvSpPr>
          <p:spPr>
            <a:xfrm>
              <a:off x="6116786" y="3928404"/>
              <a:ext cx="109941" cy="123946"/>
            </a:xfrm>
            <a:custGeom>
              <a:rect b="b" l="l" r="r" t="t"/>
              <a:pathLst>
                <a:path extrusionOk="0" h="3894" w="3454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4" name="Google Shape;12434;p67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435" name="Google Shape;12435;p67"/>
            <p:cNvSpPr/>
            <p:nvPr/>
          </p:nvSpPr>
          <p:spPr>
            <a:xfrm>
              <a:off x="4201447" y="3817349"/>
              <a:ext cx="346024" cy="345674"/>
            </a:xfrm>
            <a:custGeom>
              <a:rect b="b" l="l" r="r" t="t"/>
              <a:pathLst>
                <a:path extrusionOk="0" h="10860" w="10871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67"/>
            <p:cNvSpPr/>
            <p:nvPr/>
          </p:nvSpPr>
          <p:spPr>
            <a:xfrm>
              <a:off x="4271569" y="3904531"/>
              <a:ext cx="227394" cy="185728"/>
            </a:xfrm>
            <a:custGeom>
              <a:rect b="b" l="l" r="r" t="t"/>
              <a:pathLst>
                <a:path extrusionOk="0" h="5835" w="7144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7" name="Google Shape;12437;p67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438" name="Google Shape;12438;p67"/>
            <p:cNvSpPr/>
            <p:nvPr/>
          </p:nvSpPr>
          <p:spPr>
            <a:xfrm>
              <a:off x="4650919" y="3817349"/>
              <a:ext cx="346024" cy="345674"/>
            </a:xfrm>
            <a:custGeom>
              <a:rect b="b" l="l" r="r" t="t"/>
              <a:pathLst>
                <a:path extrusionOk="0" h="10860" w="10871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67"/>
            <p:cNvSpPr/>
            <p:nvPr/>
          </p:nvSpPr>
          <p:spPr>
            <a:xfrm>
              <a:off x="4701305" y="3867386"/>
              <a:ext cx="244486" cy="242958"/>
            </a:xfrm>
            <a:custGeom>
              <a:rect b="b" l="l" r="r" t="t"/>
              <a:pathLst>
                <a:path extrusionOk="0" h="7633" w="7681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67"/>
            <p:cNvSpPr/>
            <p:nvPr/>
          </p:nvSpPr>
          <p:spPr>
            <a:xfrm>
              <a:off x="4749464" y="3911534"/>
              <a:ext cx="153134" cy="151065"/>
            </a:xfrm>
            <a:custGeom>
              <a:rect b="b" l="l" r="r" t="t"/>
              <a:pathLst>
                <a:path extrusionOk="0" h="4746" w="4811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1" name="Google Shape;12441;p67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442" name="Google Shape;12442;p67"/>
            <p:cNvSpPr/>
            <p:nvPr/>
          </p:nvSpPr>
          <p:spPr>
            <a:xfrm>
              <a:off x="5549861" y="3817349"/>
              <a:ext cx="345642" cy="345674"/>
            </a:xfrm>
            <a:custGeom>
              <a:rect b="b" l="l" r="r" t="t"/>
              <a:pathLst>
                <a:path extrusionOk="0" h="10860" w="10859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67"/>
            <p:cNvSpPr/>
            <p:nvPr/>
          </p:nvSpPr>
          <p:spPr>
            <a:xfrm>
              <a:off x="5590763" y="3890208"/>
              <a:ext cx="262661" cy="200052"/>
            </a:xfrm>
            <a:custGeom>
              <a:rect b="b" l="l" r="r" t="t"/>
              <a:pathLst>
                <a:path extrusionOk="0" h="6285" w="8252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67"/>
            <p:cNvSpPr/>
            <p:nvPr/>
          </p:nvSpPr>
          <p:spPr>
            <a:xfrm>
              <a:off x="5680587" y="3935024"/>
              <a:ext cx="105389" cy="110514"/>
            </a:xfrm>
            <a:custGeom>
              <a:rect b="b" l="l" r="r" t="t"/>
              <a:pathLst>
                <a:path extrusionOk="0" h="3472" w="3311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5" name="Google Shape;12445;p67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446" name="Google Shape;12446;p67"/>
            <p:cNvSpPr/>
            <p:nvPr/>
          </p:nvSpPr>
          <p:spPr>
            <a:xfrm>
              <a:off x="1588395" y="3513054"/>
              <a:ext cx="45517" cy="16297"/>
            </a:xfrm>
            <a:custGeom>
              <a:rect b="b" l="l" r="r" t="t"/>
              <a:pathLst>
                <a:path extrusionOk="0" h="512" w="143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67"/>
            <p:cNvSpPr/>
            <p:nvPr/>
          </p:nvSpPr>
          <p:spPr>
            <a:xfrm>
              <a:off x="1306445" y="3397829"/>
              <a:ext cx="367255" cy="269091"/>
            </a:xfrm>
            <a:custGeom>
              <a:rect b="b" l="l" r="r" t="t"/>
              <a:pathLst>
                <a:path extrusionOk="0" h="8454" w="11538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67"/>
            <p:cNvSpPr/>
            <p:nvPr/>
          </p:nvSpPr>
          <p:spPr>
            <a:xfrm>
              <a:off x="1639960" y="3622549"/>
              <a:ext cx="10631" cy="45135"/>
            </a:xfrm>
            <a:custGeom>
              <a:rect b="b" l="l" r="r" t="t"/>
              <a:pathLst>
                <a:path extrusionOk="0" h="1418" w="334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67"/>
            <p:cNvSpPr/>
            <p:nvPr/>
          </p:nvSpPr>
          <p:spPr>
            <a:xfrm>
              <a:off x="1444014" y="3446466"/>
              <a:ext cx="91734" cy="30589"/>
            </a:xfrm>
            <a:custGeom>
              <a:rect b="b" l="l" r="r" t="t"/>
              <a:pathLst>
                <a:path extrusionOk="0" h="961" w="2882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67"/>
            <p:cNvSpPr/>
            <p:nvPr/>
          </p:nvSpPr>
          <p:spPr>
            <a:xfrm>
              <a:off x="1420524" y="3633944"/>
              <a:ext cx="11013" cy="33740"/>
            </a:xfrm>
            <a:custGeom>
              <a:rect b="b" l="l" r="r" t="t"/>
              <a:pathLst>
                <a:path extrusionOk="0" h="1060" w="346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67"/>
            <p:cNvSpPr/>
            <p:nvPr/>
          </p:nvSpPr>
          <p:spPr>
            <a:xfrm>
              <a:off x="1547494" y="3633944"/>
              <a:ext cx="11013" cy="33740"/>
            </a:xfrm>
            <a:custGeom>
              <a:rect b="b" l="l" r="r" t="t"/>
              <a:pathLst>
                <a:path extrusionOk="0" h="1060" w="346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2" name="Google Shape;12452;p67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453" name="Google Shape;12453;p67"/>
            <p:cNvSpPr/>
            <p:nvPr/>
          </p:nvSpPr>
          <p:spPr>
            <a:xfrm>
              <a:off x="1901061" y="3639610"/>
              <a:ext cx="11013" cy="33772"/>
            </a:xfrm>
            <a:custGeom>
              <a:rect b="b" l="l" r="r" t="t"/>
              <a:pathLst>
                <a:path extrusionOk="0" h="1061" w="346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67"/>
            <p:cNvSpPr/>
            <p:nvPr/>
          </p:nvSpPr>
          <p:spPr>
            <a:xfrm>
              <a:off x="2016668" y="3639610"/>
              <a:ext cx="10631" cy="33772"/>
            </a:xfrm>
            <a:custGeom>
              <a:rect b="b" l="l" r="r" t="t"/>
              <a:pathLst>
                <a:path extrusionOk="0" h="1061" w="334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67"/>
            <p:cNvSpPr/>
            <p:nvPr/>
          </p:nvSpPr>
          <p:spPr>
            <a:xfrm>
              <a:off x="1820340" y="3518720"/>
              <a:ext cx="46281" cy="16329"/>
            </a:xfrm>
            <a:custGeom>
              <a:rect b="b" l="l" r="r" t="t"/>
              <a:pathLst>
                <a:path extrusionOk="0" h="513" w="1454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67"/>
            <p:cNvSpPr/>
            <p:nvPr/>
          </p:nvSpPr>
          <p:spPr>
            <a:xfrm>
              <a:off x="1802898" y="3628247"/>
              <a:ext cx="11045" cy="45135"/>
            </a:xfrm>
            <a:custGeom>
              <a:rect b="b" l="l" r="r" t="t"/>
              <a:pathLst>
                <a:path extrusionOk="0" h="1418" w="347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67"/>
            <p:cNvSpPr/>
            <p:nvPr/>
          </p:nvSpPr>
          <p:spPr>
            <a:xfrm>
              <a:off x="1781317" y="3391400"/>
              <a:ext cx="367255" cy="282364"/>
            </a:xfrm>
            <a:custGeom>
              <a:rect b="b" l="l" r="r" t="t"/>
              <a:pathLst>
                <a:path extrusionOk="0" h="8871" w="11538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67"/>
            <p:cNvSpPr/>
            <p:nvPr/>
          </p:nvSpPr>
          <p:spPr>
            <a:xfrm>
              <a:off x="2114800" y="3635440"/>
              <a:ext cx="11045" cy="37941"/>
            </a:xfrm>
            <a:custGeom>
              <a:rect b="b" l="l" r="r" t="t"/>
              <a:pathLst>
                <a:path extrusionOk="0" h="1192" w="347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9" name="Google Shape;12459;p67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460" name="Google Shape;12460;p67"/>
            <p:cNvSpPr/>
            <p:nvPr/>
          </p:nvSpPr>
          <p:spPr>
            <a:xfrm>
              <a:off x="3678830" y="3370933"/>
              <a:ext cx="369164" cy="323297"/>
            </a:xfrm>
            <a:custGeom>
              <a:rect b="b" l="l" r="r" t="t"/>
              <a:pathLst>
                <a:path extrusionOk="0" h="10157" w="11598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67"/>
            <p:cNvSpPr/>
            <p:nvPr/>
          </p:nvSpPr>
          <p:spPr>
            <a:xfrm>
              <a:off x="3713716" y="3498253"/>
              <a:ext cx="126206" cy="161092"/>
            </a:xfrm>
            <a:custGeom>
              <a:rect b="b" l="l" r="r" t="t"/>
              <a:pathLst>
                <a:path extrusionOk="0" h="5061" w="3965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67"/>
            <p:cNvSpPr/>
            <p:nvPr/>
          </p:nvSpPr>
          <p:spPr>
            <a:xfrm>
              <a:off x="3863795" y="3498253"/>
              <a:ext cx="149728" cy="34154"/>
            </a:xfrm>
            <a:custGeom>
              <a:rect b="b" l="l" r="r" t="t"/>
              <a:pathLst>
                <a:path extrusionOk="0" h="1073" w="4704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67"/>
            <p:cNvSpPr/>
            <p:nvPr/>
          </p:nvSpPr>
          <p:spPr>
            <a:xfrm>
              <a:off x="3863413" y="3544502"/>
              <a:ext cx="114843" cy="33740"/>
            </a:xfrm>
            <a:custGeom>
              <a:rect b="b" l="l" r="r" t="t"/>
              <a:pathLst>
                <a:path extrusionOk="0" h="1060" w="3608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67"/>
            <p:cNvSpPr/>
            <p:nvPr/>
          </p:nvSpPr>
          <p:spPr>
            <a:xfrm>
              <a:off x="3863795" y="3590719"/>
              <a:ext cx="68625" cy="10663"/>
            </a:xfrm>
            <a:custGeom>
              <a:rect b="b" l="l" r="r" t="t"/>
              <a:pathLst>
                <a:path extrusionOk="0" h="335" w="2156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67"/>
            <p:cNvSpPr/>
            <p:nvPr/>
          </p:nvSpPr>
          <p:spPr>
            <a:xfrm>
              <a:off x="3944897" y="3590719"/>
              <a:ext cx="33358" cy="10663"/>
            </a:xfrm>
            <a:custGeom>
              <a:rect b="b" l="l" r="r" t="t"/>
              <a:pathLst>
                <a:path extrusionOk="0" h="335" w="1048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67"/>
            <p:cNvSpPr/>
            <p:nvPr/>
          </p:nvSpPr>
          <p:spPr>
            <a:xfrm>
              <a:off x="3864176" y="3625223"/>
              <a:ext cx="21995" cy="1063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67"/>
            <p:cNvSpPr/>
            <p:nvPr/>
          </p:nvSpPr>
          <p:spPr>
            <a:xfrm>
              <a:off x="3898648" y="3625223"/>
              <a:ext cx="56498" cy="10631"/>
            </a:xfrm>
            <a:custGeom>
              <a:rect b="b" l="l" r="r" t="t"/>
              <a:pathLst>
                <a:path extrusionOk="0" h="334" w="1775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67"/>
            <p:cNvSpPr/>
            <p:nvPr/>
          </p:nvSpPr>
          <p:spPr>
            <a:xfrm>
              <a:off x="3864176" y="3648713"/>
              <a:ext cx="21995" cy="10249"/>
            </a:xfrm>
            <a:custGeom>
              <a:rect b="b" l="l" r="r" t="t"/>
              <a:pathLst>
                <a:path extrusionOk="0" h="322" w="691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67"/>
            <p:cNvSpPr/>
            <p:nvPr/>
          </p:nvSpPr>
          <p:spPr>
            <a:xfrm>
              <a:off x="3898648" y="3648713"/>
              <a:ext cx="56498" cy="10249"/>
            </a:xfrm>
            <a:custGeom>
              <a:rect b="b" l="l" r="r" t="t"/>
              <a:pathLst>
                <a:path extrusionOk="0" h="322" w="1775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67"/>
            <p:cNvSpPr/>
            <p:nvPr/>
          </p:nvSpPr>
          <p:spPr>
            <a:xfrm>
              <a:off x="3858097" y="3452036"/>
              <a:ext cx="11013" cy="10249"/>
            </a:xfrm>
            <a:custGeom>
              <a:rect b="b" l="l" r="r" t="t"/>
              <a:pathLst>
                <a:path extrusionOk="0" h="322" w="34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1" name="Google Shape;12471;p67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472" name="Google Shape;12472;p67"/>
            <p:cNvSpPr/>
            <p:nvPr/>
          </p:nvSpPr>
          <p:spPr>
            <a:xfrm>
              <a:off x="968792" y="3507102"/>
              <a:ext cx="92498" cy="30589"/>
            </a:xfrm>
            <a:custGeom>
              <a:rect b="b" l="l" r="r" t="t"/>
              <a:pathLst>
                <a:path extrusionOk="0" h="961" w="2906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67"/>
            <p:cNvSpPr/>
            <p:nvPr/>
          </p:nvSpPr>
          <p:spPr>
            <a:xfrm>
              <a:off x="911562" y="3458466"/>
              <a:ext cx="206577" cy="258109"/>
            </a:xfrm>
            <a:custGeom>
              <a:rect b="b" l="l" r="r" t="t"/>
              <a:pathLst>
                <a:path extrusionOk="0" h="8109" w="649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67"/>
            <p:cNvSpPr/>
            <p:nvPr/>
          </p:nvSpPr>
          <p:spPr>
            <a:xfrm>
              <a:off x="946034" y="3694580"/>
              <a:ext cx="10663" cy="21613"/>
            </a:xfrm>
            <a:custGeom>
              <a:rect b="b" l="l" r="r" t="t"/>
              <a:pathLst>
                <a:path extrusionOk="0" h="679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67"/>
            <p:cNvSpPr/>
            <p:nvPr/>
          </p:nvSpPr>
          <p:spPr>
            <a:xfrm>
              <a:off x="1073004" y="3694580"/>
              <a:ext cx="10631" cy="21613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67"/>
            <p:cNvSpPr/>
            <p:nvPr/>
          </p:nvSpPr>
          <p:spPr>
            <a:xfrm>
              <a:off x="859265" y="3348175"/>
              <a:ext cx="312316" cy="293759"/>
            </a:xfrm>
            <a:custGeom>
              <a:rect b="b" l="l" r="r" t="t"/>
              <a:pathLst>
                <a:path extrusionOk="0" h="9229" w="9812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77" name="Google Shape;12477;p67"/>
          <p:cNvSpPr/>
          <p:nvPr/>
        </p:nvSpPr>
        <p:spPr>
          <a:xfrm>
            <a:off x="2256921" y="3378127"/>
            <a:ext cx="372188" cy="309260"/>
          </a:xfrm>
          <a:custGeom>
            <a:rect b="b" l="l" r="r" t="t"/>
            <a:pathLst>
              <a:path extrusionOk="0" h="9716" w="11693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78" name="Google Shape;12478;p67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479" name="Google Shape;12479;p67"/>
            <p:cNvSpPr/>
            <p:nvPr/>
          </p:nvSpPr>
          <p:spPr>
            <a:xfrm>
              <a:off x="2766264" y="3394042"/>
              <a:ext cx="253176" cy="275934"/>
            </a:xfrm>
            <a:custGeom>
              <a:rect b="b" l="l" r="r" t="t"/>
              <a:pathLst>
                <a:path extrusionOk="0" h="8669" w="7954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67"/>
            <p:cNvSpPr/>
            <p:nvPr/>
          </p:nvSpPr>
          <p:spPr>
            <a:xfrm>
              <a:off x="3039143" y="3528205"/>
              <a:ext cx="21995" cy="8753"/>
            </a:xfrm>
            <a:custGeom>
              <a:rect b="b" l="l" r="r" t="t"/>
              <a:pathLst>
                <a:path extrusionOk="0" h="275" w="691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67"/>
            <p:cNvSpPr/>
            <p:nvPr/>
          </p:nvSpPr>
          <p:spPr>
            <a:xfrm>
              <a:off x="3019408" y="3475622"/>
              <a:ext cx="20499" cy="18875"/>
            </a:xfrm>
            <a:custGeom>
              <a:rect b="b" l="l" r="r" t="t"/>
              <a:pathLst>
                <a:path extrusionOk="0" h="593" w="644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67"/>
            <p:cNvSpPr/>
            <p:nvPr/>
          </p:nvSpPr>
          <p:spPr>
            <a:xfrm>
              <a:off x="3020554" y="3570348"/>
              <a:ext cx="19353" cy="18621"/>
            </a:xfrm>
            <a:custGeom>
              <a:rect b="b" l="l" r="r" t="t"/>
              <a:pathLst>
                <a:path extrusionOk="0" h="585" w="608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3" name="Google Shape;12483;p67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484" name="Google Shape;12484;p67"/>
            <p:cNvSpPr/>
            <p:nvPr/>
          </p:nvSpPr>
          <p:spPr>
            <a:xfrm>
              <a:off x="3301772" y="3386084"/>
              <a:ext cx="71649" cy="11395"/>
            </a:xfrm>
            <a:custGeom>
              <a:rect b="b" l="l" r="r" t="t"/>
              <a:pathLst>
                <a:path extrusionOk="0" h="358" w="2251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67"/>
            <p:cNvSpPr/>
            <p:nvPr/>
          </p:nvSpPr>
          <p:spPr>
            <a:xfrm>
              <a:off x="3301772" y="3410339"/>
              <a:ext cx="131904" cy="11395"/>
            </a:xfrm>
            <a:custGeom>
              <a:rect b="b" l="l" r="r" t="t"/>
              <a:pathLst>
                <a:path extrusionOk="0" h="358" w="4144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67"/>
            <p:cNvSpPr/>
            <p:nvPr/>
          </p:nvSpPr>
          <p:spPr>
            <a:xfrm>
              <a:off x="3301772" y="3484980"/>
              <a:ext cx="71649" cy="11427"/>
            </a:xfrm>
            <a:custGeom>
              <a:rect b="b" l="l" r="r" t="t"/>
              <a:pathLst>
                <a:path extrusionOk="0" h="359" w="2251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67"/>
            <p:cNvSpPr/>
            <p:nvPr/>
          </p:nvSpPr>
          <p:spPr>
            <a:xfrm>
              <a:off x="3301772" y="3509234"/>
              <a:ext cx="130758" cy="11427"/>
            </a:xfrm>
            <a:custGeom>
              <a:rect b="b" l="l" r="r" t="t"/>
              <a:pathLst>
                <a:path extrusionOk="0" h="359" w="4108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67"/>
            <p:cNvSpPr/>
            <p:nvPr/>
          </p:nvSpPr>
          <p:spPr>
            <a:xfrm>
              <a:off x="3301772" y="3584671"/>
              <a:ext cx="71649" cy="11395"/>
            </a:xfrm>
            <a:custGeom>
              <a:rect b="b" l="l" r="r" t="t"/>
              <a:pathLst>
                <a:path extrusionOk="0" h="358" w="2251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67"/>
            <p:cNvSpPr/>
            <p:nvPr/>
          </p:nvSpPr>
          <p:spPr>
            <a:xfrm>
              <a:off x="3301772" y="3609308"/>
              <a:ext cx="129994" cy="11395"/>
            </a:xfrm>
            <a:custGeom>
              <a:rect b="b" l="l" r="r" t="t"/>
              <a:pathLst>
                <a:path extrusionOk="0" h="358" w="4084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67"/>
            <p:cNvSpPr/>
            <p:nvPr/>
          </p:nvSpPr>
          <p:spPr>
            <a:xfrm>
              <a:off x="3214972" y="3458466"/>
              <a:ext cx="346406" cy="248274"/>
            </a:xfrm>
            <a:custGeom>
              <a:rect b="b" l="l" r="r" t="t"/>
              <a:pathLst>
                <a:path extrusionOk="0" h="7800" w="10883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67"/>
            <p:cNvSpPr/>
            <p:nvPr/>
          </p:nvSpPr>
          <p:spPr>
            <a:xfrm>
              <a:off x="3238462" y="3380005"/>
              <a:ext cx="49305" cy="47427"/>
            </a:xfrm>
            <a:custGeom>
              <a:rect b="b" l="l" r="r" t="t"/>
              <a:pathLst>
                <a:path extrusionOk="0" h="1490" w="1549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67"/>
            <p:cNvSpPr/>
            <p:nvPr/>
          </p:nvSpPr>
          <p:spPr>
            <a:xfrm>
              <a:off x="3251353" y="3380482"/>
              <a:ext cx="43607" cy="34058"/>
            </a:xfrm>
            <a:custGeom>
              <a:rect b="b" l="l" r="r" t="t"/>
              <a:pathLst>
                <a:path extrusionOk="0" h="1070" w="137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67"/>
            <p:cNvSpPr/>
            <p:nvPr/>
          </p:nvSpPr>
          <p:spPr>
            <a:xfrm>
              <a:off x="3238462" y="3479314"/>
              <a:ext cx="49305" cy="47395"/>
            </a:xfrm>
            <a:custGeom>
              <a:rect b="b" l="l" r="r" t="t"/>
              <a:pathLst>
                <a:path extrusionOk="0" h="1489" w="1549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67"/>
            <p:cNvSpPr/>
            <p:nvPr/>
          </p:nvSpPr>
          <p:spPr>
            <a:xfrm>
              <a:off x="3251353" y="3479792"/>
              <a:ext cx="43607" cy="34408"/>
            </a:xfrm>
            <a:custGeom>
              <a:rect b="b" l="l" r="r" t="t"/>
              <a:pathLst>
                <a:path extrusionOk="0" h="1081" w="137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67"/>
            <p:cNvSpPr/>
            <p:nvPr/>
          </p:nvSpPr>
          <p:spPr>
            <a:xfrm>
              <a:off x="3238462" y="3578210"/>
              <a:ext cx="49305" cy="47809"/>
            </a:xfrm>
            <a:custGeom>
              <a:rect b="b" l="l" r="r" t="t"/>
              <a:pathLst>
                <a:path extrusionOk="0" h="1502" w="1549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67"/>
            <p:cNvSpPr/>
            <p:nvPr/>
          </p:nvSpPr>
          <p:spPr>
            <a:xfrm>
              <a:off x="3251353" y="3579133"/>
              <a:ext cx="42843" cy="34376"/>
            </a:xfrm>
            <a:custGeom>
              <a:rect b="b" l="l" r="r" t="t"/>
              <a:pathLst>
                <a:path extrusionOk="0" h="1080" w="1346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67"/>
            <p:cNvSpPr/>
            <p:nvPr/>
          </p:nvSpPr>
          <p:spPr>
            <a:xfrm>
              <a:off x="3215736" y="3359188"/>
              <a:ext cx="253558" cy="89442"/>
            </a:xfrm>
            <a:custGeom>
              <a:rect b="b" l="l" r="r" t="t"/>
              <a:pathLst>
                <a:path extrusionOk="0" h="2810" w="7966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8" name="Google Shape;12498;p67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499" name="Google Shape;12499;p67"/>
            <p:cNvSpPr/>
            <p:nvPr/>
          </p:nvSpPr>
          <p:spPr>
            <a:xfrm>
              <a:off x="4629306" y="3409193"/>
              <a:ext cx="367255" cy="244486"/>
            </a:xfrm>
            <a:custGeom>
              <a:rect b="b" l="l" r="r" t="t"/>
              <a:pathLst>
                <a:path extrusionOk="0" h="7681" w="11538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67"/>
            <p:cNvSpPr/>
            <p:nvPr/>
          </p:nvSpPr>
          <p:spPr>
            <a:xfrm>
              <a:off x="4665688" y="3433447"/>
              <a:ext cx="294109" cy="195595"/>
            </a:xfrm>
            <a:custGeom>
              <a:rect b="b" l="l" r="r" t="t"/>
              <a:pathLst>
                <a:path extrusionOk="0" h="6145" w="924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67"/>
            <p:cNvSpPr/>
            <p:nvPr/>
          </p:nvSpPr>
          <p:spPr>
            <a:xfrm>
              <a:off x="4647895" y="3519866"/>
              <a:ext cx="11395" cy="23522"/>
            </a:xfrm>
            <a:custGeom>
              <a:rect b="b" l="l" r="r" t="t"/>
              <a:pathLst>
                <a:path extrusionOk="0" h="739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67"/>
            <p:cNvSpPr/>
            <p:nvPr/>
          </p:nvSpPr>
          <p:spPr>
            <a:xfrm>
              <a:off x="4966609" y="3513404"/>
              <a:ext cx="11395" cy="36063"/>
            </a:xfrm>
            <a:custGeom>
              <a:rect b="b" l="l" r="r" t="t"/>
              <a:pathLst>
                <a:path extrusionOk="0" h="1133" w="358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67"/>
            <p:cNvSpPr/>
            <p:nvPr/>
          </p:nvSpPr>
          <p:spPr>
            <a:xfrm>
              <a:off x="4966609" y="3433447"/>
              <a:ext cx="11777" cy="11395"/>
            </a:xfrm>
            <a:custGeom>
              <a:rect b="b" l="l" r="r" t="t"/>
              <a:pathLst>
                <a:path extrusionOk="0" h="358" w="37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67"/>
            <p:cNvSpPr/>
            <p:nvPr/>
          </p:nvSpPr>
          <p:spPr>
            <a:xfrm>
              <a:off x="4647895" y="3488799"/>
              <a:ext cx="11395" cy="17825"/>
            </a:xfrm>
            <a:custGeom>
              <a:rect b="b" l="l" r="r" t="t"/>
              <a:pathLst>
                <a:path extrusionOk="0" h="560" w="358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67"/>
            <p:cNvSpPr/>
            <p:nvPr/>
          </p:nvSpPr>
          <p:spPr>
            <a:xfrm>
              <a:off x="4647895" y="3556247"/>
              <a:ext cx="11395" cy="17475"/>
            </a:xfrm>
            <a:custGeom>
              <a:rect b="b" l="l" r="r" t="t"/>
              <a:pathLst>
                <a:path extrusionOk="0" h="549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67"/>
            <p:cNvSpPr/>
            <p:nvPr/>
          </p:nvSpPr>
          <p:spPr>
            <a:xfrm>
              <a:off x="4690324" y="3574804"/>
              <a:ext cx="244486" cy="36032"/>
            </a:xfrm>
            <a:custGeom>
              <a:rect b="b" l="l" r="r" t="t"/>
              <a:pathLst>
                <a:path extrusionOk="0" h="1132" w="7681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67"/>
            <p:cNvSpPr/>
            <p:nvPr/>
          </p:nvSpPr>
          <p:spPr>
            <a:xfrm>
              <a:off x="4788870" y="3486635"/>
              <a:ext cx="53092" cy="52965"/>
            </a:xfrm>
            <a:custGeom>
              <a:rect b="b" l="l" r="r" t="t"/>
              <a:pathLst>
                <a:path extrusionOk="0" h="1664" w="1668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67"/>
            <p:cNvSpPr/>
            <p:nvPr/>
          </p:nvSpPr>
          <p:spPr>
            <a:xfrm>
              <a:off x="4745645" y="3458084"/>
              <a:ext cx="134195" cy="109941"/>
            </a:xfrm>
            <a:custGeom>
              <a:rect b="b" l="l" r="r" t="t"/>
              <a:pathLst>
                <a:path extrusionOk="0" h="3454" w="4216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09" name="Google Shape;12509;p67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510" name="Google Shape;12510;p67"/>
            <p:cNvSpPr/>
            <p:nvPr/>
          </p:nvSpPr>
          <p:spPr>
            <a:xfrm>
              <a:off x="4193490" y="3350084"/>
              <a:ext cx="246364" cy="150110"/>
            </a:xfrm>
            <a:custGeom>
              <a:rect b="b" l="l" r="r" t="t"/>
              <a:pathLst>
                <a:path extrusionOk="0" h="4716" w="774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67"/>
            <p:cNvSpPr/>
            <p:nvPr/>
          </p:nvSpPr>
          <p:spPr>
            <a:xfrm>
              <a:off x="4193872" y="3405023"/>
              <a:ext cx="9517" cy="44753"/>
            </a:xfrm>
            <a:custGeom>
              <a:rect b="b" l="l" r="r" t="t"/>
              <a:pathLst>
                <a:path extrusionOk="0" h="1406" w="299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67"/>
            <p:cNvSpPr/>
            <p:nvPr/>
          </p:nvSpPr>
          <p:spPr>
            <a:xfrm>
              <a:off x="4275356" y="3444460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67"/>
            <p:cNvSpPr/>
            <p:nvPr/>
          </p:nvSpPr>
          <p:spPr>
            <a:xfrm>
              <a:off x="4275356" y="3463781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67"/>
            <p:cNvSpPr/>
            <p:nvPr/>
          </p:nvSpPr>
          <p:spPr>
            <a:xfrm>
              <a:off x="4223442" y="3439527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67"/>
            <p:cNvSpPr/>
            <p:nvPr/>
          </p:nvSpPr>
          <p:spPr>
            <a:xfrm>
              <a:off x="4275356" y="3525913"/>
              <a:ext cx="128116" cy="9517"/>
            </a:xfrm>
            <a:custGeom>
              <a:rect b="b" l="l" r="r" t="t"/>
              <a:pathLst>
                <a:path extrusionOk="0" h="299" w="4025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67"/>
            <p:cNvSpPr/>
            <p:nvPr/>
          </p:nvSpPr>
          <p:spPr>
            <a:xfrm>
              <a:off x="4275356" y="3544884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67"/>
            <p:cNvSpPr/>
            <p:nvPr/>
          </p:nvSpPr>
          <p:spPr>
            <a:xfrm>
              <a:off x="4223442" y="3521011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67"/>
            <p:cNvSpPr/>
            <p:nvPr/>
          </p:nvSpPr>
          <p:spPr>
            <a:xfrm>
              <a:off x="4223442" y="3602464"/>
              <a:ext cx="38673" cy="38705"/>
            </a:xfrm>
            <a:custGeom>
              <a:rect b="b" l="l" r="r" t="t"/>
              <a:pathLst>
                <a:path extrusionOk="0" h="1216" w="1215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67"/>
            <p:cNvSpPr/>
            <p:nvPr/>
          </p:nvSpPr>
          <p:spPr>
            <a:xfrm>
              <a:off x="4193872" y="3460375"/>
              <a:ext cx="289558" cy="224370"/>
            </a:xfrm>
            <a:custGeom>
              <a:rect b="b" l="l" r="r" t="t"/>
              <a:pathLst>
                <a:path extrusionOk="0" h="7049" w="9097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0" name="Google Shape;12520;p67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521" name="Google Shape;12521;p67"/>
            <p:cNvSpPr/>
            <p:nvPr/>
          </p:nvSpPr>
          <p:spPr>
            <a:xfrm>
              <a:off x="6533281" y="3351230"/>
              <a:ext cx="357037" cy="357005"/>
            </a:xfrm>
            <a:custGeom>
              <a:rect b="b" l="l" r="r" t="t"/>
              <a:pathLst>
                <a:path extrusionOk="0" h="11216" w="11217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67"/>
            <p:cNvSpPr/>
            <p:nvPr/>
          </p:nvSpPr>
          <p:spPr>
            <a:xfrm>
              <a:off x="6570427" y="3388344"/>
              <a:ext cx="282364" cy="282396"/>
            </a:xfrm>
            <a:custGeom>
              <a:rect b="b" l="l" r="r" t="t"/>
              <a:pathLst>
                <a:path extrusionOk="0" h="8872" w="8871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67"/>
            <p:cNvSpPr/>
            <p:nvPr/>
          </p:nvSpPr>
          <p:spPr>
            <a:xfrm>
              <a:off x="6676166" y="3494083"/>
              <a:ext cx="71267" cy="71299"/>
            </a:xfrm>
            <a:custGeom>
              <a:rect b="b" l="l" r="r" t="t"/>
              <a:pathLst>
                <a:path extrusionOk="0" h="2240" w="2239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4" name="Google Shape;12524;p67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525" name="Google Shape;12525;p67"/>
            <p:cNvSpPr/>
            <p:nvPr/>
          </p:nvSpPr>
          <p:spPr>
            <a:xfrm>
              <a:off x="6058441" y="3351230"/>
              <a:ext cx="357387" cy="357005"/>
            </a:xfrm>
            <a:custGeom>
              <a:rect b="b" l="l" r="r" t="t"/>
              <a:pathLst>
                <a:path extrusionOk="0" h="11216" w="11228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67"/>
            <p:cNvSpPr/>
            <p:nvPr/>
          </p:nvSpPr>
          <p:spPr>
            <a:xfrm>
              <a:off x="6111120" y="3403527"/>
              <a:ext cx="252030" cy="252030"/>
            </a:xfrm>
            <a:custGeom>
              <a:rect b="b" l="l" r="r" t="t"/>
              <a:pathLst>
                <a:path extrusionOk="0" h="7918" w="7918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7" name="Google Shape;12527;p67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528" name="Google Shape;12528;p67"/>
            <p:cNvSpPr/>
            <p:nvPr/>
          </p:nvSpPr>
          <p:spPr>
            <a:xfrm>
              <a:off x="8025312" y="3410721"/>
              <a:ext cx="71649" cy="71267"/>
            </a:xfrm>
            <a:custGeom>
              <a:rect b="b" l="l" r="r" t="t"/>
              <a:pathLst>
                <a:path extrusionOk="0" h="2239" w="2251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67"/>
            <p:cNvSpPr/>
            <p:nvPr/>
          </p:nvSpPr>
          <p:spPr>
            <a:xfrm>
              <a:off x="8191306" y="3380768"/>
              <a:ext cx="70917" cy="71299"/>
            </a:xfrm>
            <a:custGeom>
              <a:rect b="b" l="l" r="r" t="t"/>
              <a:pathLst>
                <a:path extrusionOk="0" h="2240" w="2228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67"/>
            <p:cNvSpPr/>
            <p:nvPr/>
          </p:nvSpPr>
          <p:spPr>
            <a:xfrm>
              <a:off x="7957483" y="3350848"/>
              <a:ext cx="357387" cy="357387"/>
            </a:xfrm>
            <a:custGeom>
              <a:rect b="b" l="l" r="r" t="t"/>
              <a:pathLst>
                <a:path extrusionOk="0" h="11228" w="11228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1" name="Google Shape;12531;p67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532" name="Google Shape;12532;p67"/>
            <p:cNvSpPr/>
            <p:nvPr/>
          </p:nvSpPr>
          <p:spPr>
            <a:xfrm>
              <a:off x="7007771" y="3351230"/>
              <a:ext cx="357387" cy="357005"/>
            </a:xfrm>
            <a:custGeom>
              <a:rect b="b" l="l" r="r" t="t"/>
              <a:pathLst>
                <a:path extrusionOk="0" h="11216" w="11228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67"/>
            <p:cNvSpPr/>
            <p:nvPr/>
          </p:nvSpPr>
          <p:spPr>
            <a:xfrm>
              <a:off x="7060450" y="3456206"/>
              <a:ext cx="80371" cy="124710"/>
            </a:xfrm>
            <a:custGeom>
              <a:rect b="b" l="l" r="r" t="t"/>
              <a:pathLst>
                <a:path extrusionOk="0" h="3918" w="2525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67"/>
            <p:cNvSpPr/>
            <p:nvPr/>
          </p:nvSpPr>
          <p:spPr>
            <a:xfrm>
              <a:off x="7203303" y="3456206"/>
              <a:ext cx="80753" cy="124710"/>
            </a:xfrm>
            <a:custGeom>
              <a:rect b="b" l="l" r="r" t="t"/>
              <a:pathLst>
                <a:path extrusionOk="0" h="3918" w="2537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67"/>
            <p:cNvSpPr/>
            <p:nvPr/>
          </p:nvSpPr>
          <p:spPr>
            <a:xfrm>
              <a:off x="7151388" y="3478518"/>
              <a:ext cx="33772" cy="102015"/>
            </a:xfrm>
            <a:custGeom>
              <a:rect b="b" l="l" r="r" t="t"/>
              <a:pathLst>
                <a:path extrusionOk="0" h="3205" w="1061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67"/>
            <p:cNvSpPr/>
            <p:nvPr/>
          </p:nvSpPr>
          <p:spPr>
            <a:xfrm>
              <a:off x="7293891" y="3508884"/>
              <a:ext cx="41729" cy="41697"/>
            </a:xfrm>
            <a:custGeom>
              <a:rect b="b" l="l" r="r" t="t"/>
              <a:pathLst>
                <a:path extrusionOk="0" h="1310" w="1311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7" name="Google Shape;12537;p67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538" name="Google Shape;12538;p67"/>
            <p:cNvSpPr/>
            <p:nvPr/>
          </p:nvSpPr>
          <p:spPr>
            <a:xfrm>
              <a:off x="5108729" y="3351230"/>
              <a:ext cx="357005" cy="357005"/>
            </a:xfrm>
            <a:custGeom>
              <a:rect b="b" l="l" r="r" t="t"/>
              <a:pathLst>
                <a:path extrusionOk="0" h="11216" w="11216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67"/>
            <p:cNvSpPr/>
            <p:nvPr/>
          </p:nvSpPr>
          <p:spPr>
            <a:xfrm>
              <a:off x="5163668" y="3402381"/>
              <a:ext cx="244104" cy="233473"/>
            </a:xfrm>
            <a:custGeom>
              <a:rect b="b" l="l" r="r" t="t"/>
              <a:pathLst>
                <a:path extrusionOk="0" h="7335" w="7669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0" name="Google Shape;12540;p67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541" name="Google Shape;12541;p67"/>
            <p:cNvSpPr/>
            <p:nvPr/>
          </p:nvSpPr>
          <p:spPr>
            <a:xfrm>
              <a:off x="5583569" y="3351230"/>
              <a:ext cx="357419" cy="357005"/>
            </a:xfrm>
            <a:custGeom>
              <a:rect b="b" l="l" r="r" t="t"/>
              <a:pathLst>
                <a:path extrusionOk="0" h="11216" w="11229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67"/>
            <p:cNvSpPr/>
            <p:nvPr/>
          </p:nvSpPr>
          <p:spPr>
            <a:xfrm>
              <a:off x="5658625" y="3403527"/>
              <a:ext cx="172073" cy="243690"/>
            </a:xfrm>
            <a:custGeom>
              <a:rect b="b" l="l" r="r" t="t"/>
              <a:pathLst>
                <a:path extrusionOk="0" h="7656" w="5406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3" name="Google Shape;12543;p67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544" name="Google Shape;12544;p67"/>
            <p:cNvSpPr/>
            <p:nvPr/>
          </p:nvSpPr>
          <p:spPr>
            <a:xfrm>
              <a:off x="7482229" y="3351230"/>
              <a:ext cx="357419" cy="357005"/>
            </a:xfrm>
            <a:custGeom>
              <a:rect b="b" l="l" r="r" t="t"/>
              <a:pathLst>
                <a:path extrusionOk="0" h="11216" w="11229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67"/>
            <p:cNvSpPr/>
            <p:nvPr/>
          </p:nvSpPr>
          <p:spPr>
            <a:xfrm>
              <a:off x="7592138" y="3605616"/>
              <a:ext cx="137983" cy="32530"/>
            </a:xfrm>
            <a:custGeom>
              <a:rect b="b" l="l" r="r" t="t"/>
              <a:pathLst>
                <a:path extrusionOk="0" h="1022" w="4335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67"/>
            <p:cNvSpPr/>
            <p:nvPr/>
          </p:nvSpPr>
          <p:spPr>
            <a:xfrm>
              <a:off x="7513709" y="3387962"/>
              <a:ext cx="295987" cy="282014"/>
            </a:xfrm>
            <a:custGeom>
              <a:rect b="b" l="l" r="r" t="t"/>
              <a:pathLst>
                <a:path extrusionOk="0" h="8860" w="9299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67"/>
            <p:cNvSpPr/>
            <p:nvPr/>
          </p:nvSpPr>
          <p:spPr>
            <a:xfrm>
              <a:off x="7580393" y="3516460"/>
              <a:ext cx="56880" cy="56880"/>
            </a:xfrm>
            <a:custGeom>
              <a:rect b="b" l="l" r="r" t="t"/>
              <a:pathLst>
                <a:path extrusionOk="0" h="1787" w="1787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67"/>
            <p:cNvSpPr/>
            <p:nvPr/>
          </p:nvSpPr>
          <p:spPr>
            <a:xfrm>
              <a:off x="7685750" y="3516460"/>
              <a:ext cx="56880" cy="56880"/>
            </a:xfrm>
            <a:custGeom>
              <a:rect b="b" l="l" r="r" t="t"/>
              <a:pathLst>
                <a:path extrusionOk="0" h="1787" w="1787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9" name="Google Shape;12549;p67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550" name="Google Shape;12550;p67"/>
            <p:cNvSpPr/>
            <p:nvPr/>
          </p:nvSpPr>
          <p:spPr>
            <a:xfrm>
              <a:off x="3764485" y="2890682"/>
              <a:ext cx="222874" cy="345737"/>
            </a:xfrm>
            <a:custGeom>
              <a:rect b="b" l="l" r="r" t="t"/>
              <a:pathLst>
                <a:path extrusionOk="0" h="10862" w="7002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67"/>
            <p:cNvSpPr/>
            <p:nvPr/>
          </p:nvSpPr>
          <p:spPr>
            <a:xfrm>
              <a:off x="3913799" y="2948231"/>
              <a:ext cx="20499" cy="14960"/>
            </a:xfrm>
            <a:custGeom>
              <a:rect b="b" l="l" r="r" t="t"/>
              <a:pathLst>
                <a:path extrusionOk="0" h="470" w="644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67"/>
            <p:cNvSpPr/>
            <p:nvPr/>
          </p:nvSpPr>
          <p:spPr>
            <a:xfrm>
              <a:off x="3841418" y="2956315"/>
              <a:ext cx="10631" cy="15947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3" name="Google Shape;12553;p67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554" name="Google Shape;12554;p67"/>
            <p:cNvSpPr/>
            <p:nvPr/>
          </p:nvSpPr>
          <p:spPr>
            <a:xfrm>
              <a:off x="2317557" y="2958607"/>
              <a:ext cx="270619" cy="184200"/>
            </a:xfrm>
            <a:custGeom>
              <a:rect b="b" l="l" r="r" t="t"/>
              <a:pathLst>
                <a:path extrusionOk="0" h="5787" w="8502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67"/>
            <p:cNvSpPr/>
            <p:nvPr/>
          </p:nvSpPr>
          <p:spPr>
            <a:xfrm>
              <a:off x="2278533" y="2937377"/>
              <a:ext cx="346788" cy="254704"/>
            </a:xfrm>
            <a:custGeom>
              <a:rect b="b" l="l" r="r" t="t"/>
              <a:pathLst>
                <a:path extrusionOk="0" h="8002" w="10895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56" name="Google Shape;12556;p67"/>
          <p:cNvSpPr/>
          <p:nvPr/>
        </p:nvSpPr>
        <p:spPr>
          <a:xfrm>
            <a:off x="3227863" y="2891128"/>
            <a:ext cx="347552" cy="346438"/>
          </a:xfrm>
          <a:custGeom>
            <a:rect b="b" l="l" r="r" t="t"/>
            <a:pathLst>
              <a:path extrusionOk="0" h="10884" w="10919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57" name="Google Shape;12557;p67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558" name="Google Shape;12558;p67"/>
            <p:cNvSpPr/>
            <p:nvPr/>
          </p:nvSpPr>
          <p:spPr>
            <a:xfrm>
              <a:off x="1836637" y="3059413"/>
              <a:ext cx="286152" cy="178534"/>
            </a:xfrm>
            <a:custGeom>
              <a:rect b="b" l="l" r="r" t="t"/>
              <a:pathLst>
                <a:path extrusionOk="0" h="5609" w="899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67"/>
            <p:cNvSpPr/>
            <p:nvPr/>
          </p:nvSpPr>
          <p:spPr>
            <a:xfrm>
              <a:off x="1917740" y="2891510"/>
              <a:ext cx="119394" cy="161474"/>
            </a:xfrm>
            <a:custGeom>
              <a:rect b="b" l="l" r="r" t="t"/>
              <a:pathLst>
                <a:path extrusionOk="0" h="5073" w="3751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67"/>
            <p:cNvSpPr/>
            <p:nvPr/>
          </p:nvSpPr>
          <p:spPr>
            <a:xfrm>
              <a:off x="1960933" y="3027201"/>
              <a:ext cx="32244" cy="10249"/>
            </a:xfrm>
            <a:custGeom>
              <a:rect b="b" l="l" r="r" t="t"/>
              <a:pathLst>
                <a:path extrusionOk="0" h="322" w="101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1" name="Google Shape;12561;p67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562" name="Google Shape;12562;p67"/>
            <p:cNvSpPr/>
            <p:nvPr/>
          </p:nvSpPr>
          <p:spPr>
            <a:xfrm>
              <a:off x="5609734" y="3198096"/>
              <a:ext cx="11395" cy="45517"/>
            </a:xfrm>
            <a:custGeom>
              <a:rect b="b" l="l" r="r" t="t"/>
              <a:pathLst>
                <a:path extrusionOk="0" h="1430" w="358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67"/>
            <p:cNvSpPr/>
            <p:nvPr/>
          </p:nvSpPr>
          <p:spPr>
            <a:xfrm>
              <a:off x="5585861" y="3048431"/>
              <a:ext cx="205431" cy="195182"/>
            </a:xfrm>
            <a:custGeom>
              <a:rect b="b" l="l" r="r" t="t"/>
              <a:pathLst>
                <a:path extrusionOk="0" h="6132" w="6454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67"/>
            <p:cNvSpPr/>
            <p:nvPr/>
          </p:nvSpPr>
          <p:spPr>
            <a:xfrm>
              <a:off x="5740078" y="2905929"/>
              <a:ext cx="225547" cy="189516"/>
            </a:xfrm>
            <a:custGeom>
              <a:rect b="b" l="l" r="r" t="t"/>
              <a:pathLst>
                <a:path extrusionOk="0" h="5954" w="7086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67"/>
            <p:cNvSpPr/>
            <p:nvPr/>
          </p:nvSpPr>
          <p:spPr>
            <a:xfrm>
              <a:off x="5793902" y="2928464"/>
              <a:ext cx="131553" cy="130598"/>
            </a:xfrm>
            <a:custGeom>
              <a:rect b="b" l="l" r="r" t="t"/>
              <a:pathLst>
                <a:path extrusionOk="0" h="4103" w="4133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6" name="Google Shape;12566;p67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567" name="Google Shape;12567;p67"/>
            <p:cNvSpPr/>
            <p:nvPr/>
          </p:nvSpPr>
          <p:spPr>
            <a:xfrm>
              <a:off x="1367081" y="3067370"/>
              <a:ext cx="43257" cy="15565"/>
            </a:xfrm>
            <a:custGeom>
              <a:rect b="b" l="l" r="r" t="t"/>
              <a:pathLst>
                <a:path extrusionOk="0" h="489" w="1359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67"/>
            <p:cNvSpPr/>
            <p:nvPr/>
          </p:nvSpPr>
          <p:spPr>
            <a:xfrm>
              <a:off x="1350402" y="3170436"/>
              <a:ext cx="10663" cy="48541"/>
            </a:xfrm>
            <a:custGeom>
              <a:rect b="b" l="l" r="r" t="t"/>
              <a:pathLst>
                <a:path extrusionOk="0" h="1525" w="335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67"/>
            <p:cNvSpPr/>
            <p:nvPr/>
          </p:nvSpPr>
          <p:spPr>
            <a:xfrm>
              <a:off x="1327676" y="3040187"/>
              <a:ext cx="201643" cy="180317"/>
            </a:xfrm>
            <a:custGeom>
              <a:rect b="b" l="l" r="r" t="t"/>
              <a:pathLst>
                <a:path extrusionOk="0" h="5665" w="6335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67"/>
            <p:cNvSpPr/>
            <p:nvPr/>
          </p:nvSpPr>
          <p:spPr>
            <a:xfrm>
              <a:off x="1470179" y="2910480"/>
              <a:ext cx="205431" cy="173601"/>
            </a:xfrm>
            <a:custGeom>
              <a:rect b="b" l="l" r="r" t="t"/>
              <a:pathLst>
                <a:path extrusionOk="0" h="5454" w="6454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67"/>
            <p:cNvSpPr/>
            <p:nvPr/>
          </p:nvSpPr>
          <p:spPr>
            <a:xfrm>
              <a:off x="1497075" y="2942692"/>
              <a:ext cx="152370" cy="96668"/>
            </a:xfrm>
            <a:custGeom>
              <a:rect b="b" l="l" r="r" t="t"/>
              <a:pathLst>
                <a:path extrusionOk="0" h="3037" w="4787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72" name="Google Shape;12572;p67"/>
          <p:cNvSpPr/>
          <p:nvPr/>
        </p:nvSpPr>
        <p:spPr>
          <a:xfrm>
            <a:off x="2785967" y="3195072"/>
            <a:ext cx="10663" cy="32244"/>
          </a:xfrm>
          <a:custGeom>
            <a:rect b="b" l="l" r="r" t="t"/>
            <a:pathLst>
              <a:path extrusionOk="0" h="1013" w="335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73" name="Google Shape;12573;p67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574" name="Google Shape;12574;p67"/>
            <p:cNvSpPr/>
            <p:nvPr/>
          </p:nvSpPr>
          <p:spPr>
            <a:xfrm>
              <a:off x="2807962" y="3018575"/>
              <a:ext cx="86418" cy="29506"/>
            </a:xfrm>
            <a:custGeom>
              <a:rect b="b" l="l" r="r" t="t"/>
              <a:pathLst>
                <a:path extrusionOk="0" h="927" w="2715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67"/>
            <p:cNvSpPr/>
            <p:nvPr/>
          </p:nvSpPr>
          <p:spPr>
            <a:xfrm>
              <a:off x="2753373" y="2973376"/>
              <a:ext cx="195213" cy="254704"/>
            </a:xfrm>
            <a:custGeom>
              <a:rect b="b" l="l" r="r" t="t"/>
              <a:pathLst>
                <a:path extrusionOk="0" h="8002" w="6133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67"/>
            <p:cNvSpPr/>
            <p:nvPr/>
          </p:nvSpPr>
          <p:spPr>
            <a:xfrm>
              <a:off x="2905361" y="3195072"/>
              <a:ext cx="10631" cy="32244"/>
            </a:xfrm>
            <a:custGeom>
              <a:rect b="b" l="l" r="r" t="t"/>
              <a:pathLst>
                <a:path extrusionOk="0" h="1013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67"/>
            <p:cNvSpPr/>
            <p:nvPr/>
          </p:nvSpPr>
          <p:spPr>
            <a:xfrm>
              <a:off x="2939069" y="2934735"/>
              <a:ext cx="161856" cy="169049"/>
            </a:xfrm>
            <a:custGeom>
              <a:rect b="b" l="l" r="r" t="t"/>
              <a:pathLst>
                <a:path extrusionOk="0" h="5311" w="5085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67"/>
            <p:cNvSpPr/>
            <p:nvPr/>
          </p:nvSpPr>
          <p:spPr>
            <a:xfrm>
              <a:off x="3002379" y="2902523"/>
              <a:ext cx="32244" cy="96668"/>
            </a:xfrm>
            <a:custGeom>
              <a:rect b="b" l="l" r="r" t="t"/>
              <a:pathLst>
                <a:path extrusionOk="0" h="3037" w="1013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67"/>
            <p:cNvSpPr/>
            <p:nvPr/>
          </p:nvSpPr>
          <p:spPr>
            <a:xfrm>
              <a:off x="3003143" y="3005206"/>
              <a:ext cx="32244" cy="32244"/>
            </a:xfrm>
            <a:custGeom>
              <a:rect b="b" l="l" r="r" t="t"/>
              <a:pathLst>
                <a:path extrusionOk="0" h="1013" w="1013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0" name="Google Shape;12580;p67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581" name="Google Shape;12581;p67"/>
            <p:cNvSpPr/>
            <p:nvPr/>
          </p:nvSpPr>
          <p:spPr>
            <a:xfrm>
              <a:off x="849016" y="2903255"/>
              <a:ext cx="356655" cy="335425"/>
            </a:xfrm>
            <a:custGeom>
              <a:rect b="b" l="l" r="r" t="t"/>
              <a:pathLst>
                <a:path extrusionOk="0" h="10538" w="11205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67"/>
            <p:cNvSpPr/>
            <p:nvPr/>
          </p:nvSpPr>
          <p:spPr>
            <a:xfrm>
              <a:off x="1137046" y="2932825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67"/>
            <p:cNvSpPr/>
            <p:nvPr/>
          </p:nvSpPr>
          <p:spPr>
            <a:xfrm>
              <a:off x="1080579" y="2932825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67"/>
            <p:cNvSpPr/>
            <p:nvPr/>
          </p:nvSpPr>
          <p:spPr>
            <a:xfrm>
              <a:off x="879350" y="2949122"/>
              <a:ext cx="187988" cy="10631"/>
            </a:xfrm>
            <a:custGeom>
              <a:rect b="b" l="l" r="r" t="t"/>
              <a:pathLst>
                <a:path extrusionOk="0" h="334" w="5906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67"/>
            <p:cNvSpPr/>
            <p:nvPr/>
          </p:nvSpPr>
          <p:spPr>
            <a:xfrm>
              <a:off x="1137046" y="3050309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67"/>
            <p:cNvSpPr/>
            <p:nvPr/>
          </p:nvSpPr>
          <p:spPr>
            <a:xfrm>
              <a:off x="1080579" y="3050309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67"/>
            <p:cNvSpPr/>
            <p:nvPr/>
          </p:nvSpPr>
          <p:spPr>
            <a:xfrm>
              <a:off x="879350" y="3066988"/>
              <a:ext cx="187988" cy="10249"/>
            </a:xfrm>
            <a:custGeom>
              <a:rect b="b" l="l" r="r" t="t"/>
              <a:pathLst>
                <a:path extrusionOk="0" h="322" w="590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67"/>
            <p:cNvSpPr/>
            <p:nvPr/>
          </p:nvSpPr>
          <p:spPr>
            <a:xfrm>
              <a:off x="1137046" y="3167794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67"/>
            <p:cNvSpPr/>
            <p:nvPr/>
          </p:nvSpPr>
          <p:spPr>
            <a:xfrm>
              <a:off x="1080579" y="3167794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67"/>
            <p:cNvSpPr/>
            <p:nvPr/>
          </p:nvSpPr>
          <p:spPr>
            <a:xfrm>
              <a:off x="879350" y="3184473"/>
              <a:ext cx="187988" cy="10249"/>
            </a:xfrm>
            <a:custGeom>
              <a:rect b="b" l="l" r="r" t="t"/>
              <a:pathLst>
                <a:path extrusionOk="0" h="322" w="590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67"/>
            <p:cNvSpPr/>
            <p:nvPr/>
          </p:nvSpPr>
          <p:spPr>
            <a:xfrm>
              <a:off x="879350" y="3083285"/>
              <a:ext cx="25432" cy="10631"/>
            </a:xfrm>
            <a:custGeom>
              <a:rect b="b" l="l" r="r" t="t"/>
              <a:pathLst>
                <a:path extrusionOk="0" h="334" w="799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2" name="Google Shape;12592;p67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593" name="Google Shape;12593;p67"/>
            <p:cNvSpPr/>
            <p:nvPr/>
          </p:nvSpPr>
          <p:spPr>
            <a:xfrm>
              <a:off x="4490623" y="2970352"/>
              <a:ext cx="32" cy="414"/>
            </a:xfrm>
            <a:custGeom>
              <a:rect b="b" l="l" r="r" t="t"/>
              <a:pathLst>
                <a:path extrusionOk="0" h="13" w="1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67"/>
            <p:cNvSpPr/>
            <p:nvPr/>
          </p:nvSpPr>
          <p:spPr>
            <a:xfrm>
              <a:off x="4489859" y="2969589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67"/>
            <p:cNvSpPr/>
            <p:nvPr/>
          </p:nvSpPr>
          <p:spPr>
            <a:xfrm>
              <a:off x="4210933" y="2944952"/>
              <a:ext cx="280072" cy="257346"/>
            </a:xfrm>
            <a:custGeom>
              <a:rect b="b" l="l" r="r" t="t"/>
              <a:pathLst>
                <a:path extrusionOk="0" h="8085" w="8799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67"/>
            <p:cNvSpPr/>
            <p:nvPr/>
          </p:nvSpPr>
          <p:spPr>
            <a:xfrm>
              <a:off x="4212047" y="2926777"/>
              <a:ext cx="144826" cy="234619"/>
            </a:xfrm>
            <a:custGeom>
              <a:rect b="b" l="l" r="r" t="t"/>
              <a:pathLst>
                <a:path extrusionOk="0" h="7371" w="455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67"/>
            <p:cNvSpPr/>
            <p:nvPr/>
          </p:nvSpPr>
          <p:spPr>
            <a:xfrm>
              <a:off x="4246550" y="2996103"/>
              <a:ext cx="28074" cy="28106"/>
            </a:xfrm>
            <a:custGeom>
              <a:rect b="b" l="l" r="r" t="t"/>
              <a:pathLst>
                <a:path extrusionOk="0" h="883" w="882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67"/>
            <p:cNvSpPr/>
            <p:nvPr/>
          </p:nvSpPr>
          <p:spPr>
            <a:xfrm>
              <a:off x="4285956" y="3015456"/>
              <a:ext cx="97814" cy="8753"/>
            </a:xfrm>
            <a:custGeom>
              <a:rect b="b" l="l" r="r" t="t"/>
              <a:pathLst>
                <a:path extrusionOk="0" h="275" w="3073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67"/>
            <p:cNvSpPr/>
            <p:nvPr/>
          </p:nvSpPr>
          <p:spPr>
            <a:xfrm>
              <a:off x="4285956" y="3001800"/>
              <a:ext cx="30366" cy="8753"/>
            </a:xfrm>
            <a:custGeom>
              <a:rect b="b" l="l" r="r" t="t"/>
              <a:pathLst>
                <a:path extrusionOk="0" h="275" w="954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67"/>
            <p:cNvSpPr/>
            <p:nvPr/>
          </p:nvSpPr>
          <p:spPr>
            <a:xfrm>
              <a:off x="4246550" y="3060177"/>
              <a:ext cx="28074" cy="28074"/>
            </a:xfrm>
            <a:custGeom>
              <a:rect b="b" l="l" r="r" t="t"/>
              <a:pathLst>
                <a:path extrusionOk="0" h="882" w="882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67"/>
            <p:cNvSpPr/>
            <p:nvPr/>
          </p:nvSpPr>
          <p:spPr>
            <a:xfrm>
              <a:off x="4285956" y="3080261"/>
              <a:ext cx="97814" cy="8371"/>
            </a:xfrm>
            <a:custGeom>
              <a:rect b="b" l="l" r="r" t="t"/>
              <a:pathLst>
                <a:path extrusionOk="0" h="263" w="3073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67"/>
            <p:cNvSpPr/>
            <p:nvPr/>
          </p:nvSpPr>
          <p:spPr>
            <a:xfrm>
              <a:off x="4285956" y="3066224"/>
              <a:ext cx="30366" cy="8753"/>
            </a:xfrm>
            <a:custGeom>
              <a:rect b="b" l="l" r="r" t="t"/>
              <a:pathLst>
                <a:path extrusionOk="0" h="275" w="954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67"/>
            <p:cNvSpPr/>
            <p:nvPr/>
          </p:nvSpPr>
          <p:spPr>
            <a:xfrm>
              <a:off x="4246550" y="3124601"/>
              <a:ext cx="28074" cy="28074"/>
            </a:xfrm>
            <a:custGeom>
              <a:rect b="b" l="l" r="r" t="t"/>
              <a:pathLst>
                <a:path extrusionOk="0" h="882" w="882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67"/>
            <p:cNvSpPr/>
            <p:nvPr/>
          </p:nvSpPr>
          <p:spPr>
            <a:xfrm>
              <a:off x="4285956" y="3143921"/>
              <a:ext cx="97814" cy="8753"/>
            </a:xfrm>
            <a:custGeom>
              <a:rect b="b" l="l" r="r" t="t"/>
              <a:pathLst>
                <a:path extrusionOk="0" h="275" w="3073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67"/>
            <p:cNvSpPr/>
            <p:nvPr/>
          </p:nvSpPr>
          <p:spPr>
            <a:xfrm>
              <a:off x="4285956" y="3130266"/>
              <a:ext cx="30366" cy="8371"/>
            </a:xfrm>
            <a:custGeom>
              <a:rect b="b" l="l" r="r" t="t"/>
              <a:pathLst>
                <a:path extrusionOk="0" h="263" w="954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06" name="Google Shape;12606;p67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607" name="Google Shape;12607;p67"/>
            <p:cNvSpPr/>
            <p:nvPr/>
          </p:nvSpPr>
          <p:spPr>
            <a:xfrm>
              <a:off x="4686154" y="2938140"/>
              <a:ext cx="166789" cy="163734"/>
            </a:xfrm>
            <a:custGeom>
              <a:rect b="b" l="l" r="r" t="t"/>
              <a:pathLst>
                <a:path extrusionOk="0" h="5144" w="524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67"/>
            <p:cNvSpPr/>
            <p:nvPr/>
          </p:nvSpPr>
          <p:spPr>
            <a:xfrm>
              <a:off x="4667216" y="2915382"/>
              <a:ext cx="320273" cy="318395"/>
            </a:xfrm>
            <a:custGeom>
              <a:rect b="b" l="l" r="r" t="t"/>
              <a:pathLst>
                <a:path extrusionOk="0" h="10003" w="10062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67"/>
            <p:cNvSpPr/>
            <p:nvPr/>
          </p:nvSpPr>
          <p:spPr>
            <a:xfrm>
              <a:off x="4733899" y="2960772"/>
              <a:ext cx="75469" cy="86546"/>
            </a:xfrm>
            <a:custGeom>
              <a:rect b="b" l="l" r="r" t="t"/>
              <a:pathLst>
                <a:path extrusionOk="0" h="2719" w="2371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67"/>
            <p:cNvSpPr/>
            <p:nvPr/>
          </p:nvSpPr>
          <p:spPr>
            <a:xfrm>
              <a:off x="4755894" y="3048431"/>
              <a:ext cx="31098" cy="32244"/>
            </a:xfrm>
            <a:custGeom>
              <a:rect b="b" l="l" r="r" t="t"/>
              <a:pathLst>
                <a:path extrusionOk="0" h="1013" w="977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1" name="Google Shape;12611;p67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612" name="Google Shape;12612;p67"/>
            <p:cNvSpPr/>
            <p:nvPr/>
          </p:nvSpPr>
          <p:spPr>
            <a:xfrm>
              <a:off x="5170480" y="2934639"/>
              <a:ext cx="243340" cy="280550"/>
            </a:xfrm>
            <a:custGeom>
              <a:rect b="b" l="l" r="r" t="t"/>
              <a:pathLst>
                <a:path extrusionOk="0" h="8814" w="7645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67"/>
            <p:cNvSpPr/>
            <p:nvPr/>
          </p:nvSpPr>
          <p:spPr>
            <a:xfrm>
              <a:off x="5217493" y="3007116"/>
              <a:ext cx="34122" cy="34122"/>
            </a:xfrm>
            <a:custGeom>
              <a:rect b="b" l="l" r="r" t="t"/>
              <a:pathLst>
                <a:path extrusionOk="0" h="1072" w="1072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67"/>
            <p:cNvSpPr/>
            <p:nvPr/>
          </p:nvSpPr>
          <p:spPr>
            <a:xfrm>
              <a:off x="5264474" y="3007116"/>
              <a:ext cx="26196" cy="8371"/>
            </a:xfrm>
            <a:custGeom>
              <a:rect b="b" l="l" r="r" t="t"/>
              <a:pathLst>
                <a:path extrusionOk="0" h="263" w="823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67"/>
            <p:cNvSpPr/>
            <p:nvPr/>
          </p:nvSpPr>
          <p:spPr>
            <a:xfrm>
              <a:off x="5264856" y="3029079"/>
              <a:ext cx="86068" cy="8371"/>
            </a:xfrm>
            <a:custGeom>
              <a:rect b="b" l="l" r="r" t="t"/>
              <a:pathLst>
                <a:path extrusionOk="0" h="263" w="2704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67"/>
            <p:cNvSpPr/>
            <p:nvPr/>
          </p:nvSpPr>
          <p:spPr>
            <a:xfrm>
              <a:off x="5227710" y="3062819"/>
              <a:ext cx="51565" cy="8753"/>
            </a:xfrm>
            <a:custGeom>
              <a:rect b="b" l="l" r="r" t="t"/>
              <a:pathLst>
                <a:path extrusionOk="0" h="275" w="162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67"/>
            <p:cNvSpPr/>
            <p:nvPr/>
          </p:nvSpPr>
          <p:spPr>
            <a:xfrm>
              <a:off x="5196644" y="3182945"/>
              <a:ext cx="42461" cy="8371"/>
            </a:xfrm>
            <a:custGeom>
              <a:rect b="b" l="l" r="r" t="t"/>
              <a:pathLst>
                <a:path extrusionOk="0" h="263" w="1334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67"/>
            <p:cNvSpPr/>
            <p:nvPr/>
          </p:nvSpPr>
          <p:spPr>
            <a:xfrm>
              <a:off x="5210299" y="3013928"/>
              <a:ext cx="222110" cy="201261"/>
            </a:xfrm>
            <a:custGeom>
              <a:rect b="b" l="l" r="r" t="t"/>
              <a:pathLst>
                <a:path extrusionOk="0" h="6323" w="6978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9" name="Google Shape;12619;p67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620" name="Google Shape;12620;p67"/>
            <p:cNvSpPr/>
            <p:nvPr/>
          </p:nvSpPr>
          <p:spPr>
            <a:xfrm>
              <a:off x="6069423" y="2891892"/>
              <a:ext cx="278958" cy="278958"/>
            </a:xfrm>
            <a:custGeom>
              <a:rect b="b" l="l" r="r" t="t"/>
              <a:pathLst>
                <a:path extrusionOk="0" h="8764" w="8764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67"/>
            <p:cNvSpPr/>
            <p:nvPr/>
          </p:nvSpPr>
          <p:spPr>
            <a:xfrm>
              <a:off x="6161507" y="2967679"/>
              <a:ext cx="111851" cy="97432"/>
            </a:xfrm>
            <a:custGeom>
              <a:rect b="b" l="l" r="r" t="t"/>
              <a:pathLst>
                <a:path extrusionOk="0" h="3061" w="3514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67"/>
            <p:cNvSpPr/>
            <p:nvPr/>
          </p:nvSpPr>
          <p:spPr>
            <a:xfrm>
              <a:off x="6144828" y="3007848"/>
              <a:ext cx="105389" cy="88742"/>
            </a:xfrm>
            <a:custGeom>
              <a:rect b="b" l="l" r="r" t="t"/>
              <a:pathLst>
                <a:path extrusionOk="0" h="2788" w="3311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67"/>
            <p:cNvSpPr/>
            <p:nvPr/>
          </p:nvSpPr>
          <p:spPr>
            <a:xfrm>
              <a:off x="6245633" y="3069248"/>
              <a:ext cx="186110" cy="186874"/>
            </a:xfrm>
            <a:custGeom>
              <a:rect b="b" l="l" r="r" t="t"/>
              <a:pathLst>
                <a:path extrusionOk="0" h="5871" w="5847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67"/>
            <p:cNvSpPr/>
            <p:nvPr/>
          </p:nvSpPr>
          <p:spPr>
            <a:xfrm>
              <a:off x="6305888" y="3129884"/>
              <a:ext cx="64488" cy="64456"/>
            </a:xfrm>
            <a:custGeom>
              <a:rect b="b" l="l" r="r" t="t"/>
              <a:pathLst>
                <a:path extrusionOk="0" h="2025" w="2026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67"/>
            <p:cNvSpPr/>
            <p:nvPr/>
          </p:nvSpPr>
          <p:spPr>
            <a:xfrm>
              <a:off x="6173634" y="2997631"/>
              <a:ext cx="70153" cy="70153"/>
            </a:xfrm>
            <a:custGeom>
              <a:rect b="b" l="l" r="r" t="t"/>
              <a:pathLst>
                <a:path extrusionOk="0" h="2204" w="2204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6" name="Google Shape;12626;p67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627" name="Google Shape;12627;p67"/>
            <p:cNvSpPr/>
            <p:nvPr/>
          </p:nvSpPr>
          <p:spPr>
            <a:xfrm>
              <a:off x="6571955" y="2919170"/>
              <a:ext cx="245982" cy="237675"/>
            </a:xfrm>
            <a:custGeom>
              <a:rect b="b" l="l" r="r" t="t"/>
              <a:pathLst>
                <a:path extrusionOk="0" h="7467" w="7728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67"/>
            <p:cNvSpPr/>
            <p:nvPr/>
          </p:nvSpPr>
          <p:spPr>
            <a:xfrm>
              <a:off x="6708760" y="3206436"/>
              <a:ext cx="33740" cy="9517"/>
            </a:xfrm>
            <a:custGeom>
              <a:rect b="b" l="l" r="r" t="t"/>
              <a:pathLst>
                <a:path extrusionOk="0" h="299" w="106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67"/>
            <p:cNvSpPr/>
            <p:nvPr/>
          </p:nvSpPr>
          <p:spPr>
            <a:xfrm>
              <a:off x="6604549" y="2993079"/>
              <a:ext cx="59904" cy="51565"/>
            </a:xfrm>
            <a:custGeom>
              <a:rect b="b" l="l" r="r" t="t"/>
              <a:pathLst>
                <a:path extrusionOk="0" h="1620" w="1882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67"/>
            <p:cNvSpPr/>
            <p:nvPr/>
          </p:nvSpPr>
          <p:spPr>
            <a:xfrm>
              <a:off x="6634469" y="2991933"/>
              <a:ext cx="246364" cy="238407"/>
            </a:xfrm>
            <a:custGeom>
              <a:rect b="b" l="l" r="r" t="t"/>
              <a:pathLst>
                <a:path extrusionOk="0" h="7490" w="774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67"/>
            <p:cNvSpPr/>
            <p:nvPr/>
          </p:nvSpPr>
          <p:spPr>
            <a:xfrm>
              <a:off x="6790627" y="3057885"/>
              <a:ext cx="52329" cy="60668"/>
            </a:xfrm>
            <a:custGeom>
              <a:rect b="b" l="l" r="r" t="t"/>
              <a:pathLst>
                <a:path extrusionOk="0" h="1906" w="1644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67"/>
            <p:cNvSpPr/>
            <p:nvPr/>
          </p:nvSpPr>
          <p:spPr>
            <a:xfrm>
              <a:off x="6712166" y="2975286"/>
              <a:ext cx="73941" cy="9485"/>
            </a:xfrm>
            <a:custGeom>
              <a:rect b="b" l="l" r="r" t="t"/>
              <a:pathLst>
                <a:path extrusionOk="0" h="298" w="2323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67"/>
            <p:cNvSpPr/>
            <p:nvPr/>
          </p:nvSpPr>
          <p:spPr>
            <a:xfrm>
              <a:off x="6712166" y="2993461"/>
              <a:ext cx="73941" cy="9517"/>
            </a:xfrm>
            <a:custGeom>
              <a:rect b="b" l="l" r="r" t="t"/>
              <a:pathLst>
                <a:path extrusionOk="0" h="299" w="2323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67"/>
            <p:cNvSpPr/>
            <p:nvPr/>
          </p:nvSpPr>
          <p:spPr>
            <a:xfrm>
              <a:off x="6712166" y="3012050"/>
              <a:ext cx="73941" cy="9485"/>
            </a:xfrm>
            <a:custGeom>
              <a:rect b="b" l="l" r="r" t="t"/>
              <a:pathLst>
                <a:path extrusionOk="0" h="298" w="2323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67"/>
            <p:cNvSpPr/>
            <p:nvPr/>
          </p:nvSpPr>
          <p:spPr>
            <a:xfrm>
              <a:off x="6662511" y="3103752"/>
              <a:ext cx="73941" cy="27310"/>
            </a:xfrm>
            <a:custGeom>
              <a:rect b="b" l="l" r="r" t="t"/>
              <a:pathLst>
                <a:path extrusionOk="0" h="858" w="2323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67"/>
            <p:cNvSpPr/>
            <p:nvPr/>
          </p:nvSpPr>
          <p:spPr>
            <a:xfrm>
              <a:off x="6662893" y="3140134"/>
              <a:ext cx="73941" cy="9485"/>
            </a:xfrm>
            <a:custGeom>
              <a:rect b="b" l="l" r="r" t="t"/>
              <a:pathLst>
                <a:path extrusionOk="0" h="298" w="2323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7" name="Google Shape;12637;p67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638" name="Google Shape;12638;p67"/>
            <p:cNvSpPr/>
            <p:nvPr/>
          </p:nvSpPr>
          <p:spPr>
            <a:xfrm>
              <a:off x="7571671" y="2959371"/>
              <a:ext cx="191426" cy="10249"/>
            </a:xfrm>
            <a:custGeom>
              <a:rect b="b" l="l" r="r" t="t"/>
              <a:pathLst>
                <a:path extrusionOk="0" h="322" w="6014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67"/>
            <p:cNvSpPr/>
            <p:nvPr/>
          </p:nvSpPr>
          <p:spPr>
            <a:xfrm>
              <a:off x="7500054" y="2934735"/>
              <a:ext cx="350576" cy="280454"/>
            </a:xfrm>
            <a:custGeom>
              <a:rect b="b" l="l" r="r" t="t"/>
              <a:pathLst>
                <a:path extrusionOk="0" h="8811" w="11014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67"/>
            <p:cNvSpPr/>
            <p:nvPr/>
          </p:nvSpPr>
          <p:spPr>
            <a:xfrm>
              <a:off x="7539459" y="3074564"/>
              <a:ext cx="82663" cy="10249"/>
            </a:xfrm>
            <a:custGeom>
              <a:rect b="b" l="l" r="r" t="t"/>
              <a:pathLst>
                <a:path extrusionOk="0" h="322" w="2597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67"/>
            <p:cNvSpPr/>
            <p:nvPr/>
          </p:nvSpPr>
          <p:spPr>
            <a:xfrm>
              <a:off x="7539459" y="3099582"/>
              <a:ext cx="82663" cy="10249"/>
            </a:xfrm>
            <a:custGeom>
              <a:rect b="b" l="l" r="r" t="t"/>
              <a:pathLst>
                <a:path extrusionOk="0" h="322" w="2597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67"/>
            <p:cNvSpPr/>
            <p:nvPr/>
          </p:nvSpPr>
          <p:spPr>
            <a:xfrm>
              <a:off x="7539459" y="3124601"/>
              <a:ext cx="82663" cy="10631"/>
            </a:xfrm>
            <a:custGeom>
              <a:rect b="b" l="l" r="r" t="t"/>
              <a:pathLst>
                <a:path extrusionOk="0" h="334" w="2597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67"/>
            <p:cNvSpPr/>
            <p:nvPr/>
          </p:nvSpPr>
          <p:spPr>
            <a:xfrm>
              <a:off x="7539459" y="3149587"/>
              <a:ext cx="82663" cy="10663"/>
            </a:xfrm>
            <a:custGeom>
              <a:rect b="b" l="l" r="r" t="t"/>
              <a:pathLst>
                <a:path extrusionOk="0" h="335" w="2597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67"/>
            <p:cNvSpPr/>
            <p:nvPr/>
          </p:nvSpPr>
          <p:spPr>
            <a:xfrm>
              <a:off x="7539459" y="3174988"/>
              <a:ext cx="82663" cy="10281"/>
            </a:xfrm>
            <a:custGeom>
              <a:rect b="b" l="l" r="r" t="t"/>
              <a:pathLst>
                <a:path extrusionOk="0" h="323" w="2597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67"/>
            <p:cNvSpPr/>
            <p:nvPr/>
          </p:nvSpPr>
          <p:spPr>
            <a:xfrm>
              <a:off x="7539459" y="3011286"/>
              <a:ext cx="220614" cy="47395"/>
            </a:xfrm>
            <a:custGeom>
              <a:rect b="b" l="l" r="r" t="t"/>
              <a:pathLst>
                <a:path extrusionOk="0" h="1489" w="6931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6" name="Google Shape;12646;p67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647" name="Google Shape;12647;p67"/>
            <p:cNvSpPr/>
            <p:nvPr/>
          </p:nvSpPr>
          <p:spPr>
            <a:xfrm>
              <a:off x="7102497" y="2970989"/>
              <a:ext cx="191044" cy="259001"/>
            </a:xfrm>
            <a:custGeom>
              <a:rect b="b" l="l" r="r" t="t"/>
              <a:pathLst>
                <a:path extrusionOk="0" h="8137" w="6002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67"/>
            <p:cNvSpPr/>
            <p:nvPr/>
          </p:nvSpPr>
          <p:spPr>
            <a:xfrm>
              <a:off x="7304872" y="3059413"/>
              <a:ext cx="40583" cy="9485"/>
            </a:xfrm>
            <a:custGeom>
              <a:rect b="b" l="l" r="r" t="t"/>
              <a:pathLst>
                <a:path extrusionOk="0" h="298" w="1275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67"/>
            <p:cNvSpPr/>
            <p:nvPr/>
          </p:nvSpPr>
          <p:spPr>
            <a:xfrm>
              <a:off x="7055134" y="3059413"/>
              <a:ext cx="41347" cy="9485"/>
            </a:xfrm>
            <a:custGeom>
              <a:rect b="b" l="l" r="r" t="t"/>
              <a:pathLst>
                <a:path extrusionOk="0" h="298" w="1299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67"/>
            <p:cNvSpPr/>
            <p:nvPr/>
          </p:nvSpPr>
          <p:spPr>
            <a:xfrm>
              <a:off x="7195727" y="2919170"/>
              <a:ext cx="9517" cy="40583"/>
            </a:xfrm>
            <a:custGeom>
              <a:rect b="b" l="l" r="r" t="t"/>
              <a:pathLst>
                <a:path extrusionOk="0" h="1275" w="299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67"/>
            <p:cNvSpPr/>
            <p:nvPr/>
          </p:nvSpPr>
          <p:spPr>
            <a:xfrm>
              <a:off x="7185128" y="3007116"/>
              <a:ext cx="30334" cy="92880"/>
            </a:xfrm>
            <a:custGeom>
              <a:rect b="b" l="l" r="r" t="t"/>
              <a:pathLst>
                <a:path extrusionOk="0" h="2918" w="953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67"/>
            <p:cNvSpPr/>
            <p:nvPr/>
          </p:nvSpPr>
          <p:spPr>
            <a:xfrm>
              <a:off x="7187770" y="3111328"/>
              <a:ext cx="25814" cy="25814"/>
            </a:xfrm>
            <a:custGeom>
              <a:rect b="b" l="l" r="r" t="t"/>
              <a:pathLst>
                <a:path extrusionOk="0" h="811" w="811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67"/>
            <p:cNvSpPr/>
            <p:nvPr/>
          </p:nvSpPr>
          <p:spPr>
            <a:xfrm>
              <a:off x="7249552" y="2951477"/>
              <a:ext cx="18971" cy="23077"/>
            </a:xfrm>
            <a:custGeom>
              <a:rect b="b" l="l" r="r" t="t"/>
              <a:pathLst>
                <a:path extrusionOk="0" h="725" w="596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67"/>
            <p:cNvSpPr/>
            <p:nvPr/>
          </p:nvSpPr>
          <p:spPr>
            <a:xfrm>
              <a:off x="7132831" y="3153852"/>
              <a:ext cx="18589" cy="22695"/>
            </a:xfrm>
            <a:custGeom>
              <a:rect b="b" l="l" r="r" t="t"/>
              <a:pathLst>
                <a:path extrusionOk="0" h="713" w="584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67"/>
            <p:cNvSpPr/>
            <p:nvPr/>
          </p:nvSpPr>
          <p:spPr>
            <a:xfrm>
              <a:off x="7132449" y="2951477"/>
              <a:ext cx="18971" cy="23077"/>
            </a:xfrm>
            <a:custGeom>
              <a:rect b="b" l="l" r="r" t="t"/>
              <a:pathLst>
                <a:path extrusionOk="0" h="725" w="596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67"/>
            <p:cNvSpPr/>
            <p:nvPr/>
          </p:nvSpPr>
          <p:spPr>
            <a:xfrm>
              <a:off x="7249552" y="3153852"/>
              <a:ext cx="18971" cy="22695"/>
            </a:xfrm>
            <a:custGeom>
              <a:rect b="b" l="l" r="r" t="t"/>
              <a:pathLst>
                <a:path extrusionOk="0" h="713" w="596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67"/>
            <p:cNvSpPr/>
            <p:nvPr/>
          </p:nvSpPr>
          <p:spPr>
            <a:xfrm>
              <a:off x="7289721" y="3113969"/>
              <a:ext cx="24286" cy="17093"/>
            </a:xfrm>
            <a:custGeom>
              <a:rect b="b" l="l" r="r" t="t"/>
              <a:pathLst>
                <a:path extrusionOk="0" h="537" w="763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67"/>
            <p:cNvSpPr/>
            <p:nvPr/>
          </p:nvSpPr>
          <p:spPr>
            <a:xfrm>
              <a:off x="7086964" y="2996931"/>
              <a:ext cx="24668" cy="17411"/>
            </a:xfrm>
            <a:custGeom>
              <a:rect b="b" l="l" r="r" t="t"/>
              <a:pathLst>
                <a:path extrusionOk="0" h="547" w="775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67"/>
            <p:cNvSpPr/>
            <p:nvPr/>
          </p:nvSpPr>
          <p:spPr>
            <a:xfrm>
              <a:off x="7289339" y="2996931"/>
              <a:ext cx="24668" cy="17411"/>
            </a:xfrm>
            <a:custGeom>
              <a:rect b="b" l="l" r="r" t="t"/>
              <a:pathLst>
                <a:path extrusionOk="0" h="547" w="775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67"/>
            <p:cNvSpPr/>
            <p:nvPr/>
          </p:nvSpPr>
          <p:spPr>
            <a:xfrm>
              <a:off x="7086964" y="3113587"/>
              <a:ext cx="24668" cy="17093"/>
            </a:xfrm>
            <a:custGeom>
              <a:rect b="b" l="l" r="r" t="t"/>
              <a:pathLst>
                <a:path extrusionOk="0" h="537" w="775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61" name="Google Shape;12661;p67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662" name="Google Shape;12662;p67"/>
            <p:cNvSpPr/>
            <p:nvPr/>
          </p:nvSpPr>
          <p:spPr>
            <a:xfrm>
              <a:off x="8143943" y="3145449"/>
              <a:ext cx="13273" cy="10631"/>
            </a:xfrm>
            <a:custGeom>
              <a:rect b="b" l="l" r="r" t="t"/>
              <a:pathLst>
                <a:path extrusionOk="0" h="334" w="417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67"/>
            <p:cNvSpPr/>
            <p:nvPr/>
          </p:nvSpPr>
          <p:spPr>
            <a:xfrm>
              <a:off x="8163264" y="3005970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67"/>
            <p:cNvSpPr/>
            <p:nvPr/>
          </p:nvSpPr>
          <p:spPr>
            <a:xfrm>
              <a:off x="8163264" y="3005970"/>
              <a:ext cx="5347" cy="11013"/>
            </a:xfrm>
            <a:custGeom>
              <a:rect b="b" l="l" r="r" t="t"/>
              <a:pathLst>
                <a:path extrusionOk="0" h="346" w="168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67"/>
            <p:cNvSpPr/>
            <p:nvPr/>
          </p:nvSpPr>
          <p:spPr>
            <a:xfrm>
              <a:off x="8163264" y="3005588"/>
              <a:ext cx="32" cy="414"/>
            </a:xfrm>
            <a:custGeom>
              <a:rect b="b" l="l" r="r" t="t"/>
              <a:pathLst>
                <a:path extrusionOk="0" h="13" w="1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67"/>
            <p:cNvSpPr/>
            <p:nvPr/>
          </p:nvSpPr>
          <p:spPr>
            <a:xfrm>
              <a:off x="8168579" y="3016952"/>
              <a:ext cx="32" cy="796"/>
            </a:xfrm>
            <a:custGeom>
              <a:rect b="b" l="l" r="r" t="t"/>
              <a:pathLst>
                <a:path extrusionOk="0" h="25" w="1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67"/>
            <p:cNvSpPr/>
            <p:nvPr/>
          </p:nvSpPr>
          <p:spPr>
            <a:xfrm>
              <a:off x="7985143" y="2900613"/>
              <a:ext cx="330109" cy="347552"/>
            </a:xfrm>
            <a:custGeom>
              <a:rect b="b" l="l" r="r" t="t"/>
              <a:pathLst>
                <a:path extrusionOk="0" h="10919" w="10371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67"/>
            <p:cNvSpPr/>
            <p:nvPr/>
          </p:nvSpPr>
          <p:spPr>
            <a:xfrm>
              <a:off x="8168579" y="3016952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67"/>
            <p:cNvSpPr/>
            <p:nvPr/>
          </p:nvSpPr>
          <p:spPr>
            <a:xfrm>
              <a:off x="8168579" y="3017715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0" name="Google Shape;12670;p67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671" name="Google Shape;12671;p67"/>
            <p:cNvSpPr/>
            <p:nvPr/>
          </p:nvSpPr>
          <p:spPr>
            <a:xfrm>
              <a:off x="7990840" y="2435226"/>
              <a:ext cx="354363" cy="353631"/>
            </a:xfrm>
            <a:custGeom>
              <a:rect b="b" l="l" r="r" t="t"/>
              <a:pathLst>
                <a:path extrusionOk="0" h="11110" w="11133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67"/>
            <p:cNvSpPr/>
            <p:nvPr/>
          </p:nvSpPr>
          <p:spPr>
            <a:xfrm>
              <a:off x="8190160" y="2704158"/>
              <a:ext cx="61814" cy="45644"/>
            </a:xfrm>
            <a:custGeom>
              <a:rect b="b" l="l" r="r" t="t"/>
              <a:pathLst>
                <a:path extrusionOk="0" h="1434" w="1942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67"/>
            <p:cNvSpPr/>
            <p:nvPr/>
          </p:nvSpPr>
          <p:spPr>
            <a:xfrm>
              <a:off x="8162882" y="2684201"/>
              <a:ext cx="22026" cy="18239"/>
            </a:xfrm>
            <a:custGeom>
              <a:rect b="b" l="l" r="r" t="t"/>
              <a:pathLst>
                <a:path extrusionOk="0" h="573" w="692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4" name="Google Shape;12674;p67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675" name="Google Shape;12675;p67"/>
            <p:cNvSpPr/>
            <p:nvPr/>
          </p:nvSpPr>
          <p:spPr>
            <a:xfrm>
              <a:off x="1817317" y="2480330"/>
              <a:ext cx="350958" cy="191426"/>
            </a:xfrm>
            <a:custGeom>
              <a:rect b="b" l="l" r="r" t="t"/>
              <a:pathLst>
                <a:path extrusionOk="0" h="6014" w="11026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67"/>
            <p:cNvSpPr/>
            <p:nvPr/>
          </p:nvSpPr>
          <p:spPr>
            <a:xfrm>
              <a:off x="1926844" y="2568626"/>
              <a:ext cx="131140" cy="174747"/>
            </a:xfrm>
            <a:custGeom>
              <a:rect b="b" l="l" r="r" t="t"/>
              <a:pathLst>
                <a:path extrusionOk="0" h="5490" w="412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67"/>
            <p:cNvSpPr/>
            <p:nvPr/>
          </p:nvSpPr>
          <p:spPr>
            <a:xfrm>
              <a:off x="1965485" y="2639893"/>
              <a:ext cx="55002" cy="70885"/>
            </a:xfrm>
            <a:custGeom>
              <a:rect b="b" l="l" r="r" t="t"/>
              <a:pathLst>
                <a:path extrusionOk="0" h="2227" w="1728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67"/>
            <p:cNvSpPr/>
            <p:nvPr/>
          </p:nvSpPr>
          <p:spPr>
            <a:xfrm>
              <a:off x="1965103" y="2503406"/>
              <a:ext cx="43989" cy="31162"/>
            </a:xfrm>
            <a:custGeom>
              <a:rect b="b" l="l" r="r" t="t"/>
              <a:pathLst>
                <a:path extrusionOk="0" h="979" w="1382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67"/>
            <p:cNvSpPr/>
            <p:nvPr/>
          </p:nvSpPr>
          <p:spPr>
            <a:xfrm>
              <a:off x="2052668" y="2537369"/>
              <a:ext cx="34504" cy="30175"/>
            </a:xfrm>
            <a:custGeom>
              <a:rect b="b" l="l" r="r" t="t"/>
              <a:pathLst>
                <a:path extrusionOk="0" h="948" w="1084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0" name="Google Shape;12680;p67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681" name="Google Shape;12681;p67"/>
            <p:cNvSpPr/>
            <p:nvPr/>
          </p:nvSpPr>
          <p:spPr>
            <a:xfrm>
              <a:off x="1623896" y="2522310"/>
              <a:ext cx="53488" cy="18605"/>
            </a:xfrm>
            <a:custGeom>
              <a:rect b="b" l="l" r="r" t="t"/>
              <a:pathLst>
                <a:path extrusionOk="0" h="489" w="1406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67"/>
            <p:cNvSpPr/>
            <p:nvPr/>
          </p:nvSpPr>
          <p:spPr>
            <a:xfrm>
              <a:off x="1341727" y="2483349"/>
              <a:ext cx="419913" cy="308109"/>
            </a:xfrm>
            <a:custGeom>
              <a:rect b="b" l="l" r="r" t="t"/>
              <a:pathLst>
                <a:path extrusionOk="0" h="8098" w="11038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67"/>
            <p:cNvSpPr/>
            <p:nvPr/>
          </p:nvSpPr>
          <p:spPr>
            <a:xfrm>
              <a:off x="1611228" y="2679979"/>
              <a:ext cx="12250" cy="12708"/>
            </a:xfrm>
            <a:custGeom>
              <a:rect b="b" l="l" r="r" t="t"/>
              <a:pathLst>
                <a:path extrusionOk="0" h="334" w="32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4" name="Google Shape;12684;p67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685" name="Google Shape;12685;p67"/>
            <p:cNvSpPr/>
            <p:nvPr/>
          </p:nvSpPr>
          <p:spPr>
            <a:xfrm>
              <a:off x="854332" y="2483353"/>
              <a:ext cx="376358" cy="294491"/>
            </a:xfrm>
            <a:custGeom>
              <a:rect b="b" l="l" r="r" t="t"/>
              <a:pathLst>
                <a:path extrusionOk="0" h="9252" w="11824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67"/>
            <p:cNvSpPr/>
            <p:nvPr/>
          </p:nvSpPr>
          <p:spPr>
            <a:xfrm>
              <a:off x="983561" y="2677389"/>
              <a:ext cx="23140" cy="11395"/>
            </a:xfrm>
            <a:custGeom>
              <a:rect b="b" l="l" r="r" t="t"/>
              <a:pathLst>
                <a:path extrusionOk="0" h="358" w="727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67"/>
            <p:cNvSpPr/>
            <p:nvPr/>
          </p:nvSpPr>
          <p:spPr>
            <a:xfrm>
              <a:off x="1030925" y="2447736"/>
              <a:ext cx="187638" cy="183086"/>
            </a:xfrm>
            <a:custGeom>
              <a:rect b="b" l="l" r="r" t="t"/>
              <a:pathLst>
                <a:path extrusionOk="0" h="5752" w="5895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67"/>
            <p:cNvSpPr/>
            <p:nvPr/>
          </p:nvSpPr>
          <p:spPr>
            <a:xfrm>
              <a:off x="1066574" y="2483353"/>
              <a:ext cx="28806" cy="11045"/>
            </a:xfrm>
            <a:custGeom>
              <a:rect b="b" l="l" r="r" t="t"/>
              <a:pathLst>
                <a:path extrusionOk="0" h="347" w="905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67"/>
            <p:cNvSpPr/>
            <p:nvPr/>
          </p:nvSpPr>
          <p:spPr>
            <a:xfrm>
              <a:off x="1107126" y="2483353"/>
              <a:ext cx="76201" cy="11045"/>
            </a:xfrm>
            <a:custGeom>
              <a:rect b="b" l="l" r="r" t="t"/>
              <a:pathLst>
                <a:path extrusionOk="0" h="347" w="2394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67"/>
            <p:cNvSpPr/>
            <p:nvPr/>
          </p:nvSpPr>
          <p:spPr>
            <a:xfrm>
              <a:off x="1065810" y="2512542"/>
              <a:ext cx="117516" cy="11395"/>
            </a:xfrm>
            <a:custGeom>
              <a:rect b="b" l="l" r="r" t="t"/>
              <a:pathLst>
                <a:path extrusionOk="0" h="358" w="3692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67"/>
            <p:cNvSpPr/>
            <p:nvPr/>
          </p:nvSpPr>
          <p:spPr>
            <a:xfrm>
              <a:off x="1065810" y="2542112"/>
              <a:ext cx="76583" cy="11395"/>
            </a:xfrm>
            <a:custGeom>
              <a:rect b="b" l="l" r="r" t="t"/>
              <a:pathLst>
                <a:path extrusionOk="0" h="358" w="2406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67"/>
            <p:cNvSpPr/>
            <p:nvPr/>
          </p:nvSpPr>
          <p:spPr>
            <a:xfrm>
              <a:off x="1154489" y="2542112"/>
              <a:ext cx="28838" cy="11395"/>
            </a:xfrm>
            <a:custGeom>
              <a:rect b="b" l="l" r="r" t="t"/>
              <a:pathLst>
                <a:path extrusionOk="0" h="358" w="906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3" name="Google Shape;12693;p67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694" name="Google Shape;12694;p67"/>
            <p:cNvSpPr/>
            <p:nvPr/>
          </p:nvSpPr>
          <p:spPr>
            <a:xfrm>
              <a:off x="4206763" y="2571650"/>
              <a:ext cx="322151" cy="201675"/>
            </a:xfrm>
            <a:custGeom>
              <a:rect b="b" l="l" r="r" t="t"/>
              <a:pathLst>
                <a:path extrusionOk="0" h="6336" w="10121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67"/>
            <p:cNvSpPr/>
            <p:nvPr/>
          </p:nvSpPr>
          <p:spPr>
            <a:xfrm>
              <a:off x="4210933" y="2450951"/>
              <a:ext cx="308878" cy="185537"/>
            </a:xfrm>
            <a:custGeom>
              <a:rect b="b" l="l" r="r" t="t"/>
              <a:pathLst>
                <a:path extrusionOk="0" h="5829" w="9704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6" name="Google Shape;12696;p67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697" name="Google Shape;12697;p67"/>
            <p:cNvSpPr/>
            <p:nvPr/>
          </p:nvSpPr>
          <p:spPr>
            <a:xfrm>
              <a:off x="7569411" y="2697187"/>
              <a:ext cx="26928" cy="25623"/>
            </a:xfrm>
            <a:custGeom>
              <a:rect b="b" l="l" r="r" t="t"/>
              <a:pathLst>
                <a:path extrusionOk="0" h="805" w="846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67"/>
            <p:cNvSpPr/>
            <p:nvPr/>
          </p:nvSpPr>
          <p:spPr>
            <a:xfrm>
              <a:off x="7600859" y="2728667"/>
              <a:ext cx="26578" cy="25591"/>
            </a:xfrm>
            <a:custGeom>
              <a:rect b="b" l="l" r="r" t="t"/>
              <a:pathLst>
                <a:path extrusionOk="0" h="804" w="835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67"/>
            <p:cNvSpPr/>
            <p:nvPr/>
          </p:nvSpPr>
          <p:spPr>
            <a:xfrm>
              <a:off x="7585326" y="2713102"/>
              <a:ext cx="26546" cy="25241"/>
            </a:xfrm>
            <a:custGeom>
              <a:rect b="b" l="l" r="r" t="t"/>
              <a:pathLst>
                <a:path extrusionOk="0" h="793" w="834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67"/>
            <p:cNvSpPr/>
            <p:nvPr/>
          </p:nvSpPr>
          <p:spPr>
            <a:xfrm>
              <a:off x="7528096" y="2450059"/>
              <a:ext cx="327976" cy="324316"/>
            </a:xfrm>
            <a:custGeom>
              <a:rect b="b" l="l" r="r" t="t"/>
              <a:pathLst>
                <a:path extrusionOk="0" h="10189" w="10304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67"/>
            <p:cNvSpPr/>
            <p:nvPr/>
          </p:nvSpPr>
          <p:spPr>
            <a:xfrm>
              <a:off x="7712296" y="2525528"/>
              <a:ext cx="79989" cy="60954"/>
            </a:xfrm>
            <a:custGeom>
              <a:rect b="b" l="l" r="r" t="t"/>
              <a:pathLst>
                <a:path extrusionOk="0" h="1915" w="2513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2" name="Google Shape;12702;p67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703" name="Google Shape;12703;p67"/>
            <p:cNvSpPr/>
            <p:nvPr/>
          </p:nvSpPr>
          <p:spPr>
            <a:xfrm>
              <a:off x="7304872" y="2551533"/>
              <a:ext cx="25050" cy="19416"/>
            </a:xfrm>
            <a:custGeom>
              <a:rect b="b" l="l" r="r" t="t"/>
              <a:pathLst>
                <a:path extrusionOk="0" h="610" w="787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67"/>
            <p:cNvSpPr/>
            <p:nvPr/>
          </p:nvSpPr>
          <p:spPr>
            <a:xfrm>
              <a:off x="7129043" y="2512542"/>
              <a:ext cx="164879" cy="42875"/>
            </a:xfrm>
            <a:custGeom>
              <a:rect b="b" l="l" r="r" t="t"/>
              <a:pathLst>
                <a:path extrusionOk="0" h="1347" w="518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67"/>
            <p:cNvSpPr/>
            <p:nvPr/>
          </p:nvSpPr>
          <p:spPr>
            <a:xfrm>
              <a:off x="7077129" y="2536796"/>
              <a:ext cx="282364" cy="174365"/>
            </a:xfrm>
            <a:custGeom>
              <a:rect b="b" l="l" r="r" t="t"/>
              <a:pathLst>
                <a:path extrusionOk="0" h="5478" w="8871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67"/>
            <p:cNvSpPr/>
            <p:nvPr/>
          </p:nvSpPr>
          <p:spPr>
            <a:xfrm>
              <a:off x="7153680" y="2560255"/>
              <a:ext cx="129230" cy="127129"/>
            </a:xfrm>
            <a:custGeom>
              <a:rect b="b" l="l" r="r" t="t"/>
              <a:pathLst>
                <a:path extrusionOk="0" h="3994" w="406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67"/>
            <p:cNvSpPr/>
            <p:nvPr/>
          </p:nvSpPr>
          <p:spPr>
            <a:xfrm>
              <a:off x="7183982" y="2590239"/>
              <a:ext cx="68244" cy="68244"/>
            </a:xfrm>
            <a:custGeom>
              <a:rect b="b" l="l" r="r" t="t"/>
              <a:pathLst>
                <a:path extrusionOk="0" h="2144" w="2144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67"/>
            <p:cNvSpPr/>
            <p:nvPr/>
          </p:nvSpPr>
          <p:spPr>
            <a:xfrm>
              <a:off x="7225297" y="2595904"/>
              <a:ext cx="20880" cy="20880"/>
            </a:xfrm>
            <a:custGeom>
              <a:rect b="b" l="l" r="r" t="t"/>
              <a:pathLst>
                <a:path extrusionOk="0" h="656" w="656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9" name="Google Shape;12709;p67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710" name="Google Shape;12710;p67"/>
            <p:cNvSpPr/>
            <p:nvPr/>
          </p:nvSpPr>
          <p:spPr>
            <a:xfrm>
              <a:off x="3939200" y="2554239"/>
              <a:ext cx="53092" cy="53092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67"/>
            <p:cNvSpPr/>
            <p:nvPr/>
          </p:nvSpPr>
          <p:spPr>
            <a:xfrm>
              <a:off x="3941078" y="2618281"/>
              <a:ext cx="68625" cy="49305"/>
            </a:xfrm>
            <a:custGeom>
              <a:rect b="b" l="l" r="r" t="t"/>
              <a:pathLst>
                <a:path extrusionOk="0" h="1549" w="2156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67"/>
            <p:cNvSpPr/>
            <p:nvPr/>
          </p:nvSpPr>
          <p:spPr>
            <a:xfrm>
              <a:off x="3775116" y="2618281"/>
              <a:ext cx="68625" cy="49305"/>
            </a:xfrm>
            <a:custGeom>
              <a:rect b="b" l="l" r="r" t="t"/>
              <a:pathLst>
                <a:path extrusionOk="0" h="1549" w="2156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67"/>
            <p:cNvSpPr/>
            <p:nvPr/>
          </p:nvSpPr>
          <p:spPr>
            <a:xfrm>
              <a:off x="3793291" y="2554239"/>
              <a:ext cx="53092" cy="53092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67"/>
            <p:cNvSpPr/>
            <p:nvPr/>
          </p:nvSpPr>
          <p:spPr>
            <a:xfrm>
              <a:off x="3858097" y="2540584"/>
              <a:ext cx="69007" cy="69007"/>
            </a:xfrm>
            <a:custGeom>
              <a:rect b="b" l="l" r="r" t="t"/>
              <a:pathLst>
                <a:path extrusionOk="0" h="2168" w="2168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67"/>
            <p:cNvSpPr/>
            <p:nvPr/>
          </p:nvSpPr>
          <p:spPr>
            <a:xfrm>
              <a:off x="3834224" y="2620159"/>
              <a:ext cx="116752" cy="63342"/>
            </a:xfrm>
            <a:custGeom>
              <a:rect b="b" l="l" r="r" t="t"/>
              <a:pathLst>
                <a:path extrusionOk="0" h="1990" w="3668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67"/>
            <p:cNvSpPr/>
            <p:nvPr/>
          </p:nvSpPr>
          <p:spPr>
            <a:xfrm>
              <a:off x="3725461" y="2444712"/>
              <a:ext cx="334279" cy="334661"/>
            </a:xfrm>
            <a:custGeom>
              <a:rect b="b" l="l" r="r" t="t"/>
              <a:pathLst>
                <a:path extrusionOk="0" h="10514" w="10502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7" name="Google Shape;12717;p67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718" name="Google Shape;12718;p67"/>
            <p:cNvSpPr/>
            <p:nvPr/>
          </p:nvSpPr>
          <p:spPr>
            <a:xfrm>
              <a:off x="6577238" y="2457221"/>
              <a:ext cx="332019" cy="310788"/>
            </a:xfrm>
            <a:custGeom>
              <a:rect b="b" l="l" r="r" t="t"/>
              <a:pathLst>
                <a:path extrusionOk="0" h="9764" w="10431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67"/>
            <p:cNvSpPr/>
            <p:nvPr/>
          </p:nvSpPr>
          <p:spPr>
            <a:xfrm>
              <a:off x="6723529" y="2512542"/>
              <a:ext cx="38705" cy="39055"/>
            </a:xfrm>
            <a:custGeom>
              <a:rect b="b" l="l" r="r" t="t"/>
              <a:pathLst>
                <a:path extrusionOk="0" h="1227" w="1216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67"/>
            <p:cNvSpPr/>
            <p:nvPr/>
          </p:nvSpPr>
          <p:spPr>
            <a:xfrm>
              <a:off x="6662893" y="2597050"/>
              <a:ext cx="169813" cy="108031"/>
            </a:xfrm>
            <a:custGeom>
              <a:rect b="b" l="l" r="r" t="t"/>
              <a:pathLst>
                <a:path extrusionOk="0" h="3394" w="5335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67"/>
            <p:cNvSpPr/>
            <p:nvPr/>
          </p:nvSpPr>
          <p:spPr>
            <a:xfrm>
              <a:off x="6639402" y="2589188"/>
              <a:ext cx="32244" cy="31384"/>
            </a:xfrm>
            <a:custGeom>
              <a:rect b="b" l="l" r="r" t="t"/>
              <a:pathLst>
                <a:path extrusionOk="0" h="986" w="1013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67"/>
            <p:cNvSpPr/>
            <p:nvPr/>
          </p:nvSpPr>
          <p:spPr>
            <a:xfrm>
              <a:off x="6820547" y="2673315"/>
              <a:ext cx="32244" cy="31034"/>
            </a:xfrm>
            <a:custGeom>
              <a:rect b="b" l="l" r="r" t="t"/>
              <a:pathLst>
                <a:path extrusionOk="0" h="975" w="1013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67"/>
            <p:cNvSpPr/>
            <p:nvPr/>
          </p:nvSpPr>
          <p:spPr>
            <a:xfrm>
              <a:off x="6730341" y="2603607"/>
              <a:ext cx="32244" cy="31384"/>
            </a:xfrm>
            <a:custGeom>
              <a:rect b="b" l="l" r="r" t="t"/>
              <a:pathLst>
                <a:path extrusionOk="0" h="986" w="1013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4" name="Google Shape;12724;p67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725" name="Google Shape;12725;p67"/>
            <p:cNvSpPr/>
            <p:nvPr/>
          </p:nvSpPr>
          <p:spPr>
            <a:xfrm>
              <a:off x="2818561" y="2439778"/>
              <a:ext cx="247892" cy="346024"/>
            </a:xfrm>
            <a:custGeom>
              <a:rect b="b" l="l" r="r" t="t"/>
              <a:pathLst>
                <a:path extrusionOk="0" h="10871" w="7788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67"/>
            <p:cNvSpPr/>
            <p:nvPr/>
          </p:nvSpPr>
          <p:spPr>
            <a:xfrm>
              <a:off x="2939833" y="2603066"/>
              <a:ext cx="11395" cy="18652"/>
            </a:xfrm>
            <a:custGeom>
              <a:rect b="b" l="l" r="r" t="t"/>
              <a:pathLst>
                <a:path extrusionOk="0" h="586" w="358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67"/>
            <p:cNvSpPr/>
            <p:nvPr/>
          </p:nvSpPr>
          <p:spPr>
            <a:xfrm>
              <a:off x="2963706" y="2653103"/>
              <a:ext cx="19735" cy="14101"/>
            </a:xfrm>
            <a:custGeom>
              <a:rect b="b" l="l" r="r" t="t"/>
              <a:pathLst>
                <a:path extrusionOk="0" h="443" w="62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67"/>
            <p:cNvSpPr/>
            <p:nvPr/>
          </p:nvSpPr>
          <p:spPr>
            <a:xfrm>
              <a:off x="2948555" y="2577443"/>
              <a:ext cx="17093" cy="16615"/>
            </a:xfrm>
            <a:custGeom>
              <a:rect b="b" l="l" r="r" t="t"/>
              <a:pathLst>
                <a:path extrusionOk="0" h="522" w="537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67"/>
            <p:cNvSpPr/>
            <p:nvPr/>
          </p:nvSpPr>
          <p:spPr>
            <a:xfrm>
              <a:off x="2943621" y="2631299"/>
              <a:ext cx="16329" cy="17697"/>
            </a:xfrm>
            <a:custGeom>
              <a:rect b="b" l="l" r="r" t="t"/>
              <a:pathLst>
                <a:path extrusionOk="0" h="556" w="513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67"/>
            <p:cNvSpPr/>
            <p:nvPr/>
          </p:nvSpPr>
          <p:spPr>
            <a:xfrm>
              <a:off x="3019408" y="2638907"/>
              <a:ext cx="16711" cy="16170"/>
            </a:xfrm>
            <a:custGeom>
              <a:rect b="b" l="l" r="r" t="t"/>
              <a:pathLst>
                <a:path extrusionOk="0" h="508" w="525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67"/>
            <p:cNvSpPr/>
            <p:nvPr/>
          </p:nvSpPr>
          <p:spPr>
            <a:xfrm>
              <a:off x="3033063" y="2611087"/>
              <a:ext cx="12159" cy="18971"/>
            </a:xfrm>
            <a:custGeom>
              <a:rect b="b" l="l" r="r" t="t"/>
              <a:pathLst>
                <a:path extrusionOk="0" h="596" w="382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67"/>
            <p:cNvSpPr/>
            <p:nvPr/>
          </p:nvSpPr>
          <p:spPr>
            <a:xfrm>
              <a:off x="3024342" y="2583363"/>
              <a:ext cx="15947" cy="17888"/>
            </a:xfrm>
            <a:custGeom>
              <a:rect b="b" l="l" r="r" t="t"/>
              <a:pathLst>
                <a:path extrusionOk="0" h="562" w="501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67"/>
            <p:cNvSpPr/>
            <p:nvPr/>
          </p:nvSpPr>
          <p:spPr>
            <a:xfrm>
              <a:off x="2992894" y="2655808"/>
              <a:ext cx="19735" cy="12159"/>
            </a:xfrm>
            <a:custGeom>
              <a:rect b="b" l="l" r="r" t="t"/>
              <a:pathLst>
                <a:path extrusionOk="0" h="382" w="62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67"/>
            <p:cNvSpPr/>
            <p:nvPr/>
          </p:nvSpPr>
          <p:spPr>
            <a:xfrm>
              <a:off x="3000469" y="2566366"/>
              <a:ext cx="20117" cy="13655"/>
            </a:xfrm>
            <a:custGeom>
              <a:rect b="b" l="l" r="r" t="t"/>
              <a:pathLst>
                <a:path extrusionOk="0" h="429" w="632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67"/>
            <p:cNvSpPr/>
            <p:nvPr/>
          </p:nvSpPr>
          <p:spPr>
            <a:xfrm>
              <a:off x="2972045" y="2565188"/>
              <a:ext cx="18971" cy="12191"/>
            </a:xfrm>
            <a:custGeom>
              <a:rect b="b" l="l" r="r" t="t"/>
              <a:pathLst>
                <a:path extrusionOk="0" h="383" w="596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67"/>
            <p:cNvSpPr/>
            <p:nvPr/>
          </p:nvSpPr>
          <p:spPr>
            <a:xfrm>
              <a:off x="2976597" y="2586451"/>
              <a:ext cx="32244" cy="61814"/>
            </a:xfrm>
            <a:custGeom>
              <a:rect b="b" l="l" r="r" t="t"/>
              <a:pathLst>
                <a:path extrusionOk="0" h="1942" w="1013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7" name="Google Shape;12737;p67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738" name="Google Shape;12738;p67"/>
            <p:cNvSpPr/>
            <p:nvPr/>
          </p:nvSpPr>
          <p:spPr>
            <a:xfrm>
              <a:off x="3207778" y="2474632"/>
              <a:ext cx="419933" cy="275170"/>
            </a:xfrm>
            <a:custGeom>
              <a:rect b="b" l="l" r="r" t="t"/>
              <a:pathLst>
                <a:path extrusionOk="0" h="8645" w="13193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67"/>
            <p:cNvSpPr/>
            <p:nvPr/>
          </p:nvSpPr>
          <p:spPr>
            <a:xfrm>
              <a:off x="3449559" y="2493985"/>
              <a:ext cx="46663" cy="98546"/>
            </a:xfrm>
            <a:custGeom>
              <a:rect b="b" l="l" r="r" t="t"/>
              <a:pathLst>
                <a:path extrusionOk="0" h="3096" w="1466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67"/>
            <p:cNvSpPr/>
            <p:nvPr/>
          </p:nvSpPr>
          <p:spPr>
            <a:xfrm>
              <a:off x="3247566" y="2507226"/>
              <a:ext cx="51565" cy="71681"/>
            </a:xfrm>
            <a:custGeom>
              <a:rect b="b" l="l" r="r" t="t"/>
              <a:pathLst>
                <a:path extrusionOk="0" h="2252" w="162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67"/>
            <p:cNvSpPr/>
            <p:nvPr/>
          </p:nvSpPr>
          <p:spPr>
            <a:xfrm>
              <a:off x="3312754" y="2507990"/>
              <a:ext cx="45135" cy="71299"/>
            </a:xfrm>
            <a:custGeom>
              <a:rect b="b" l="l" r="r" t="t"/>
              <a:pathLst>
                <a:path extrusionOk="0" h="2240" w="1418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67"/>
            <p:cNvSpPr/>
            <p:nvPr/>
          </p:nvSpPr>
          <p:spPr>
            <a:xfrm>
              <a:off x="3372626" y="2507194"/>
              <a:ext cx="65602" cy="71395"/>
            </a:xfrm>
            <a:custGeom>
              <a:rect b="b" l="l" r="r" t="t"/>
              <a:pathLst>
                <a:path extrusionOk="0" h="2243" w="2061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67"/>
            <p:cNvSpPr/>
            <p:nvPr/>
          </p:nvSpPr>
          <p:spPr>
            <a:xfrm>
              <a:off x="3247566" y="2632286"/>
              <a:ext cx="97432" cy="12541"/>
            </a:xfrm>
            <a:custGeom>
              <a:rect b="b" l="l" r="r" t="t"/>
              <a:pathLst>
                <a:path extrusionOk="0" h="394" w="3061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67"/>
            <p:cNvSpPr/>
            <p:nvPr/>
          </p:nvSpPr>
          <p:spPr>
            <a:xfrm>
              <a:off x="3371862" y="2632286"/>
              <a:ext cx="124360" cy="12541"/>
            </a:xfrm>
            <a:custGeom>
              <a:rect b="b" l="l" r="r" t="t"/>
              <a:pathLst>
                <a:path extrusionOk="0" h="394" w="3907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67"/>
            <p:cNvSpPr/>
            <p:nvPr/>
          </p:nvSpPr>
          <p:spPr>
            <a:xfrm>
              <a:off x="3247566" y="2665262"/>
              <a:ext cx="51565" cy="12159"/>
            </a:xfrm>
            <a:custGeom>
              <a:rect b="b" l="l" r="r" t="t"/>
              <a:pathLst>
                <a:path extrusionOk="0" h="382" w="162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67"/>
            <p:cNvSpPr/>
            <p:nvPr/>
          </p:nvSpPr>
          <p:spPr>
            <a:xfrm>
              <a:off x="3247566" y="2697856"/>
              <a:ext cx="97432" cy="12159"/>
            </a:xfrm>
            <a:custGeom>
              <a:rect b="b" l="l" r="r" t="t"/>
              <a:pathLst>
                <a:path extrusionOk="0" h="382" w="3061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67"/>
            <p:cNvSpPr/>
            <p:nvPr/>
          </p:nvSpPr>
          <p:spPr>
            <a:xfrm>
              <a:off x="3312754" y="2665262"/>
              <a:ext cx="32244" cy="12159"/>
            </a:xfrm>
            <a:custGeom>
              <a:rect b="b" l="l" r="r" t="t"/>
              <a:pathLst>
                <a:path extrusionOk="0" h="382" w="1013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67"/>
            <p:cNvSpPr/>
            <p:nvPr/>
          </p:nvSpPr>
          <p:spPr>
            <a:xfrm>
              <a:off x="3371862" y="2665262"/>
              <a:ext cx="58408" cy="12159"/>
            </a:xfrm>
            <a:custGeom>
              <a:rect b="b" l="l" r="r" t="t"/>
              <a:pathLst>
                <a:path extrusionOk="0" h="382" w="1835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67"/>
            <p:cNvSpPr/>
            <p:nvPr/>
          </p:nvSpPr>
          <p:spPr>
            <a:xfrm>
              <a:off x="3444625" y="2665262"/>
              <a:ext cx="51596" cy="12159"/>
            </a:xfrm>
            <a:custGeom>
              <a:rect b="b" l="l" r="r" t="t"/>
              <a:pathLst>
                <a:path extrusionOk="0" h="382" w="1621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67"/>
            <p:cNvSpPr/>
            <p:nvPr/>
          </p:nvSpPr>
          <p:spPr>
            <a:xfrm>
              <a:off x="3371862" y="2697856"/>
              <a:ext cx="84922" cy="12159"/>
            </a:xfrm>
            <a:custGeom>
              <a:rect b="b" l="l" r="r" t="t"/>
              <a:pathLst>
                <a:path extrusionOk="0" h="382" w="2668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67"/>
            <p:cNvSpPr/>
            <p:nvPr/>
          </p:nvSpPr>
          <p:spPr>
            <a:xfrm>
              <a:off x="3470408" y="2697856"/>
              <a:ext cx="25814" cy="12159"/>
            </a:xfrm>
            <a:custGeom>
              <a:rect b="b" l="l" r="r" t="t"/>
              <a:pathLst>
                <a:path extrusionOk="0" h="382" w="811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2" name="Google Shape;12752;p67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753" name="Google Shape;12753;p67"/>
            <p:cNvSpPr/>
            <p:nvPr/>
          </p:nvSpPr>
          <p:spPr>
            <a:xfrm>
              <a:off x="6099375" y="2456075"/>
              <a:ext cx="337684" cy="314194"/>
            </a:xfrm>
            <a:custGeom>
              <a:rect b="b" l="l" r="r" t="t"/>
              <a:pathLst>
                <a:path extrusionOk="0" h="9871" w="10609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67"/>
            <p:cNvSpPr/>
            <p:nvPr/>
          </p:nvSpPr>
          <p:spPr>
            <a:xfrm>
              <a:off x="6306652" y="2638748"/>
              <a:ext cx="59904" cy="59522"/>
            </a:xfrm>
            <a:custGeom>
              <a:rect b="b" l="l" r="r" t="t"/>
              <a:pathLst>
                <a:path extrusionOk="0" h="1870" w="1882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5" name="Google Shape;12755;p67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756" name="Google Shape;12756;p67"/>
            <p:cNvSpPr/>
            <p:nvPr/>
          </p:nvSpPr>
          <p:spPr>
            <a:xfrm>
              <a:off x="2416866" y="2706195"/>
              <a:ext cx="34122" cy="34154"/>
            </a:xfrm>
            <a:custGeom>
              <a:rect b="b" l="l" r="r" t="t"/>
              <a:pathLst>
                <a:path extrusionOk="0" h="1073" w="1072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67"/>
            <p:cNvSpPr/>
            <p:nvPr/>
          </p:nvSpPr>
          <p:spPr>
            <a:xfrm>
              <a:off x="2527126" y="2706195"/>
              <a:ext cx="34536" cy="34154"/>
            </a:xfrm>
            <a:custGeom>
              <a:rect b="b" l="l" r="r" t="t"/>
              <a:pathLst>
                <a:path extrusionOk="0" h="1073" w="1085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67"/>
            <p:cNvSpPr/>
            <p:nvPr/>
          </p:nvSpPr>
          <p:spPr>
            <a:xfrm>
              <a:off x="2312623" y="2468584"/>
              <a:ext cx="312698" cy="286534"/>
            </a:xfrm>
            <a:custGeom>
              <a:rect b="b" l="l" r="r" t="t"/>
              <a:pathLst>
                <a:path extrusionOk="0" h="9002" w="9824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9" name="Google Shape;12759;p67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760" name="Google Shape;12760;p67"/>
            <p:cNvSpPr/>
            <p:nvPr/>
          </p:nvSpPr>
          <p:spPr>
            <a:xfrm>
              <a:off x="5742751" y="2440924"/>
              <a:ext cx="221346" cy="222110"/>
            </a:xfrm>
            <a:custGeom>
              <a:rect b="b" l="l" r="r" t="t"/>
              <a:pathLst>
                <a:path extrusionOk="0" h="6978" w="6954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67"/>
            <p:cNvSpPr/>
            <p:nvPr/>
          </p:nvSpPr>
          <p:spPr>
            <a:xfrm>
              <a:off x="5810581" y="2523905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67"/>
            <p:cNvSpPr/>
            <p:nvPr/>
          </p:nvSpPr>
          <p:spPr>
            <a:xfrm>
              <a:off x="5884490" y="2523905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67"/>
            <p:cNvSpPr/>
            <p:nvPr/>
          </p:nvSpPr>
          <p:spPr>
            <a:xfrm>
              <a:off x="5847727" y="2523905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67"/>
            <p:cNvSpPr/>
            <p:nvPr/>
          </p:nvSpPr>
          <p:spPr>
            <a:xfrm>
              <a:off x="5618805" y="2516616"/>
              <a:ext cx="270269" cy="266926"/>
            </a:xfrm>
            <a:custGeom>
              <a:rect b="b" l="l" r="r" t="t"/>
              <a:pathLst>
                <a:path extrusionOk="0" h="8386" w="8491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5" name="Google Shape;12765;p67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766" name="Google Shape;12766;p67"/>
            <p:cNvSpPr/>
            <p:nvPr/>
          </p:nvSpPr>
          <p:spPr>
            <a:xfrm>
              <a:off x="4767639" y="2584541"/>
              <a:ext cx="145941" cy="109177"/>
            </a:xfrm>
            <a:custGeom>
              <a:rect b="b" l="l" r="r" t="t"/>
              <a:pathLst>
                <a:path extrusionOk="0" h="3430" w="4585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67"/>
            <p:cNvSpPr/>
            <p:nvPr/>
          </p:nvSpPr>
          <p:spPr>
            <a:xfrm>
              <a:off x="4794918" y="2446590"/>
              <a:ext cx="96286" cy="53856"/>
            </a:xfrm>
            <a:custGeom>
              <a:rect b="b" l="l" r="r" t="t"/>
              <a:pathLst>
                <a:path extrusionOk="0" h="1692" w="3025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67"/>
            <p:cNvSpPr/>
            <p:nvPr/>
          </p:nvSpPr>
          <p:spPr>
            <a:xfrm>
              <a:off x="4816530" y="2465179"/>
              <a:ext cx="53856" cy="32244"/>
            </a:xfrm>
            <a:custGeom>
              <a:rect b="b" l="l" r="r" t="t"/>
              <a:pathLst>
                <a:path extrusionOk="0" h="1013" w="1692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67"/>
            <p:cNvSpPr/>
            <p:nvPr/>
          </p:nvSpPr>
          <p:spPr>
            <a:xfrm>
              <a:off x="4653179" y="2522409"/>
              <a:ext cx="377886" cy="255436"/>
            </a:xfrm>
            <a:custGeom>
              <a:rect b="b" l="l" r="r" t="t"/>
              <a:pathLst>
                <a:path extrusionOk="0" h="8025" w="11872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0" name="Google Shape;12770;p67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771" name="Google Shape;12771;p67"/>
            <p:cNvSpPr/>
            <p:nvPr/>
          </p:nvSpPr>
          <p:spPr>
            <a:xfrm>
              <a:off x="5383486" y="2674747"/>
              <a:ext cx="13273" cy="13305"/>
            </a:xfrm>
            <a:custGeom>
              <a:rect b="b" l="l" r="r" t="t"/>
              <a:pathLst>
                <a:path extrusionOk="0" h="418" w="417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67"/>
            <p:cNvSpPr/>
            <p:nvPr/>
          </p:nvSpPr>
          <p:spPr>
            <a:xfrm>
              <a:off x="5350128" y="2724402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67"/>
            <p:cNvSpPr/>
            <p:nvPr/>
          </p:nvSpPr>
          <p:spPr>
            <a:xfrm>
              <a:off x="5254638" y="2666376"/>
              <a:ext cx="11395" cy="11427"/>
            </a:xfrm>
            <a:custGeom>
              <a:rect b="b" l="l" r="r" t="t"/>
              <a:pathLst>
                <a:path extrusionOk="0" h="359" w="358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67"/>
            <p:cNvSpPr/>
            <p:nvPr/>
          </p:nvSpPr>
          <p:spPr>
            <a:xfrm>
              <a:off x="5273959" y="2724402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67"/>
            <p:cNvSpPr/>
            <p:nvPr/>
          </p:nvSpPr>
          <p:spPr>
            <a:xfrm>
              <a:off x="5308049" y="2678917"/>
              <a:ext cx="14451" cy="14037"/>
            </a:xfrm>
            <a:custGeom>
              <a:rect b="b" l="l" r="r" t="t"/>
              <a:pathLst>
                <a:path extrusionOk="0" h="441" w="454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67"/>
            <p:cNvSpPr/>
            <p:nvPr/>
          </p:nvSpPr>
          <p:spPr>
            <a:xfrm>
              <a:off x="5184517" y="2459481"/>
              <a:ext cx="252062" cy="305122"/>
            </a:xfrm>
            <a:custGeom>
              <a:rect b="b" l="l" r="r" t="t"/>
              <a:pathLst>
                <a:path extrusionOk="0" h="9586" w="7919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77" name="Google Shape;12777;p67"/>
          <p:cNvSpPr/>
          <p:nvPr/>
        </p:nvSpPr>
        <p:spPr>
          <a:xfrm>
            <a:off x="1801020" y="1970604"/>
            <a:ext cx="354363" cy="354395"/>
          </a:xfrm>
          <a:custGeom>
            <a:rect b="b" l="l" r="r" t="t"/>
            <a:pathLst>
              <a:path extrusionOk="0" h="11134" w="11133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778" name="Google Shape;12778;p67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779" name="Google Shape;12779;p67"/>
            <p:cNvSpPr/>
            <p:nvPr/>
          </p:nvSpPr>
          <p:spPr>
            <a:xfrm>
              <a:off x="6195628" y="1969108"/>
              <a:ext cx="169813" cy="227012"/>
            </a:xfrm>
            <a:custGeom>
              <a:rect b="b" l="l" r="r" t="t"/>
              <a:pathLst>
                <a:path extrusionOk="0" h="7132" w="5335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67"/>
            <p:cNvSpPr/>
            <p:nvPr/>
          </p:nvSpPr>
          <p:spPr>
            <a:xfrm>
              <a:off x="6275585" y="2146083"/>
              <a:ext cx="10249" cy="50037"/>
            </a:xfrm>
            <a:custGeom>
              <a:rect b="b" l="l" r="r" t="t"/>
              <a:pathLst>
                <a:path extrusionOk="0" h="1572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67"/>
            <p:cNvSpPr/>
            <p:nvPr/>
          </p:nvSpPr>
          <p:spPr>
            <a:xfrm>
              <a:off x="6223671" y="2157446"/>
              <a:ext cx="10631" cy="38673"/>
            </a:xfrm>
            <a:custGeom>
              <a:rect b="b" l="l" r="r" t="t"/>
              <a:pathLst>
                <a:path extrusionOk="0" h="1215" w="334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67"/>
            <p:cNvSpPr/>
            <p:nvPr/>
          </p:nvSpPr>
          <p:spPr>
            <a:xfrm>
              <a:off x="6326736" y="2157446"/>
              <a:ext cx="10281" cy="38673"/>
            </a:xfrm>
            <a:custGeom>
              <a:rect b="b" l="l" r="r" t="t"/>
              <a:pathLst>
                <a:path extrusionOk="0" h="1215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67"/>
            <p:cNvSpPr/>
            <p:nvPr/>
          </p:nvSpPr>
          <p:spPr>
            <a:xfrm>
              <a:off x="6264222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67"/>
            <p:cNvSpPr/>
            <p:nvPr/>
          </p:nvSpPr>
          <p:spPr>
            <a:xfrm>
              <a:off x="6155459" y="2299949"/>
              <a:ext cx="33358" cy="33008"/>
            </a:xfrm>
            <a:custGeom>
              <a:rect b="b" l="l" r="r" t="t"/>
              <a:pathLst>
                <a:path extrusionOk="0" h="1037" w="1048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67"/>
            <p:cNvSpPr/>
            <p:nvPr/>
          </p:nvSpPr>
          <p:spPr>
            <a:xfrm>
              <a:off x="6372221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67"/>
            <p:cNvSpPr/>
            <p:nvPr/>
          </p:nvSpPr>
          <p:spPr>
            <a:xfrm>
              <a:off x="6185379" y="2208597"/>
              <a:ext cx="189134" cy="84763"/>
            </a:xfrm>
            <a:custGeom>
              <a:rect b="b" l="l" r="r" t="t"/>
              <a:pathLst>
                <a:path extrusionOk="0" h="2663" w="5942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67"/>
            <p:cNvSpPr/>
            <p:nvPr/>
          </p:nvSpPr>
          <p:spPr>
            <a:xfrm>
              <a:off x="6246397" y="2010773"/>
              <a:ext cx="69007" cy="25814"/>
            </a:xfrm>
            <a:custGeom>
              <a:rect b="b" l="l" r="r" t="t"/>
              <a:pathLst>
                <a:path extrusionOk="0" h="811" w="2168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8" name="Google Shape;12788;p67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789" name="Google Shape;12789;p67"/>
            <p:cNvSpPr/>
            <p:nvPr/>
          </p:nvSpPr>
          <p:spPr>
            <a:xfrm>
              <a:off x="2309981" y="2069086"/>
              <a:ext cx="323679" cy="255913"/>
            </a:xfrm>
            <a:custGeom>
              <a:rect b="b" l="l" r="r" t="t"/>
              <a:pathLst>
                <a:path extrusionOk="0" h="8040" w="10169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67"/>
            <p:cNvSpPr/>
            <p:nvPr/>
          </p:nvSpPr>
          <p:spPr>
            <a:xfrm>
              <a:off x="2280029" y="1970604"/>
              <a:ext cx="322565" cy="255468"/>
            </a:xfrm>
            <a:custGeom>
              <a:rect b="b" l="l" r="r" t="t"/>
              <a:pathLst>
                <a:path extrusionOk="0" h="8026" w="10134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67"/>
            <p:cNvSpPr/>
            <p:nvPr/>
          </p:nvSpPr>
          <p:spPr>
            <a:xfrm>
              <a:off x="2411169" y="2064598"/>
              <a:ext cx="17093" cy="26928"/>
            </a:xfrm>
            <a:custGeom>
              <a:rect b="b" l="l" r="r" t="t"/>
              <a:pathLst>
                <a:path extrusionOk="0" h="846" w="537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67"/>
            <p:cNvSpPr/>
            <p:nvPr/>
          </p:nvSpPr>
          <p:spPr>
            <a:xfrm>
              <a:off x="2323254" y="2017458"/>
              <a:ext cx="267213" cy="264316"/>
            </a:xfrm>
            <a:custGeom>
              <a:rect b="b" l="l" r="r" t="t"/>
              <a:pathLst>
                <a:path extrusionOk="0" h="8304" w="8395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3" name="Google Shape;12793;p67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794" name="Google Shape;12794;p67"/>
            <p:cNvSpPr/>
            <p:nvPr/>
          </p:nvSpPr>
          <p:spPr>
            <a:xfrm>
              <a:off x="8085185" y="2151016"/>
              <a:ext cx="65220" cy="150842"/>
            </a:xfrm>
            <a:custGeom>
              <a:rect b="b" l="l" r="r" t="t"/>
              <a:pathLst>
                <a:path extrusionOk="0" h="4739" w="2049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67"/>
            <p:cNvSpPr/>
            <p:nvPr/>
          </p:nvSpPr>
          <p:spPr>
            <a:xfrm>
              <a:off x="8161004" y="2151016"/>
              <a:ext cx="65188" cy="150842"/>
            </a:xfrm>
            <a:custGeom>
              <a:rect b="b" l="l" r="r" t="t"/>
              <a:pathLst>
                <a:path extrusionOk="0" h="4739" w="2048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67"/>
            <p:cNvSpPr/>
            <p:nvPr/>
          </p:nvSpPr>
          <p:spPr>
            <a:xfrm>
              <a:off x="8236791" y="2151016"/>
              <a:ext cx="65220" cy="150842"/>
            </a:xfrm>
            <a:custGeom>
              <a:rect b="b" l="l" r="r" t="t"/>
              <a:pathLst>
                <a:path extrusionOk="0" h="4739" w="2049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67"/>
            <p:cNvSpPr/>
            <p:nvPr/>
          </p:nvSpPr>
          <p:spPr>
            <a:xfrm>
              <a:off x="8065100" y="2000174"/>
              <a:ext cx="255086" cy="178916"/>
            </a:xfrm>
            <a:custGeom>
              <a:rect b="b" l="l" r="r" t="t"/>
              <a:pathLst>
                <a:path extrusionOk="0" h="5621" w="8014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8" name="Google Shape;12798;p67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799" name="Google Shape;12799;p67"/>
            <p:cNvSpPr/>
            <p:nvPr/>
          </p:nvSpPr>
          <p:spPr>
            <a:xfrm>
              <a:off x="6678426" y="1969108"/>
              <a:ext cx="159214" cy="238407"/>
            </a:xfrm>
            <a:custGeom>
              <a:rect b="b" l="l" r="r" t="t"/>
              <a:pathLst>
                <a:path extrusionOk="0" h="7490" w="5002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67"/>
            <p:cNvSpPr/>
            <p:nvPr/>
          </p:nvSpPr>
          <p:spPr>
            <a:xfrm>
              <a:off x="6753481" y="2168809"/>
              <a:ext cx="10249" cy="38705"/>
            </a:xfrm>
            <a:custGeom>
              <a:rect b="b" l="l" r="r" t="t"/>
              <a:pathLst>
                <a:path extrusionOk="0" h="1216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67"/>
            <p:cNvSpPr/>
            <p:nvPr/>
          </p:nvSpPr>
          <p:spPr>
            <a:xfrm>
              <a:off x="6707614" y="2180173"/>
              <a:ext cx="10631" cy="27342"/>
            </a:xfrm>
            <a:custGeom>
              <a:rect b="b" l="l" r="r" t="t"/>
              <a:pathLst>
                <a:path extrusionOk="0" h="859" w="334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67"/>
            <p:cNvSpPr/>
            <p:nvPr/>
          </p:nvSpPr>
          <p:spPr>
            <a:xfrm>
              <a:off x="6798966" y="2180173"/>
              <a:ext cx="10249" cy="27342"/>
            </a:xfrm>
            <a:custGeom>
              <a:rect b="b" l="l" r="r" t="t"/>
              <a:pathLst>
                <a:path extrusionOk="0" h="859" w="322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67"/>
            <p:cNvSpPr/>
            <p:nvPr/>
          </p:nvSpPr>
          <p:spPr>
            <a:xfrm>
              <a:off x="6742118" y="2299949"/>
              <a:ext cx="32976" cy="33008"/>
            </a:xfrm>
            <a:custGeom>
              <a:rect b="b" l="l" r="r" t="t"/>
              <a:pathLst>
                <a:path extrusionOk="0" h="1037" w="1036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67"/>
            <p:cNvSpPr/>
            <p:nvPr/>
          </p:nvSpPr>
          <p:spPr>
            <a:xfrm>
              <a:off x="6633705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67"/>
            <p:cNvSpPr/>
            <p:nvPr/>
          </p:nvSpPr>
          <p:spPr>
            <a:xfrm>
              <a:off x="6850117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67"/>
            <p:cNvSpPr/>
            <p:nvPr/>
          </p:nvSpPr>
          <p:spPr>
            <a:xfrm>
              <a:off x="6664039" y="2219610"/>
              <a:ext cx="188370" cy="73750"/>
            </a:xfrm>
            <a:custGeom>
              <a:rect b="b" l="l" r="r" t="t"/>
              <a:pathLst>
                <a:path extrusionOk="0" h="2317" w="5918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07" name="Google Shape;12807;p67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808" name="Google Shape;12808;p67"/>
            <p:cNvSpPr/>
            <p:nvPr/>
          </p:nvSpPr>
          <p:spPr>
            <a:xfrm>
              <a:off x="5211031" y="1969108"/>
              <a:ext cx="226661" cy="363467"/>
            </a:xfrm>
            <a:custGeom>
              <a:rect b="b" l="l" r="r" t="t"/>
              <a:pathLst>
                <a:path extrusionOk="0" h="11419" w="7121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67"/>
            <p:cNvSpPr/>
            <p:nvPr/>
          </p:nvSpPr>
          <p:spPr>
            <a:xfrm>
              <a:off x="5250468" y="2060046"/>
              <a:ext cx="147819" cy="107649"/>
            </a:xfrm>
            <a:custGeom>
              <a:rect b="b" l="l" r="r" t="t"/>
              <a:pathLst>
                <a:path extrusionOk="0" h="3382" w="4644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10" name="Google Shape;12810;p67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811" name="Google Shape;12811;p67"/>
            <p:cNvSpPr/>
            <p:nvPr/>
          </p:nvSpPr>
          <p:spPr>
            <a:xfrm>
              <a:off x="3868314" y="2281360"/>
              <a:ext cx="43639" cy="43639"/>
            </a:xfrm>
            <a:custGeom>
              <a:rect b="b" l="l" r="r" t="t"/>
              <a:pathLst>
                <a:path extrusionOk="0" h="1371" w="1371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67"/>
            <p:cNvSpPr/>
            <p:nvPr/>
          </p:nvSpPr>
          <p:spPr>
            <a:xfrm>
              <a:off x="3940346" y="2120300"/>
              <a:ext cx="54970" cy="55002"/>
            </a:xfrm>
            <a:custGeom>
              <a:rect b="b" l="l" r="r" t="t"/>
              <a:pathLst>
                <a:path extrusionOk="0" h="1728" w="1727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67"/>
            <p:cNvSpPr/>
            <p:nvPr/>
          </p:nvSpPr>
          <p:spPr>
            <a:xfrm>
              <a:off x="3784952" y="2120300"/>
              <a:ext cx="54970" cy="55002"/>
            </a:xfrm>
            <a:custGeom>
              <a:rect b="b" l="l" r="r" t="t"/>
              <a:pathLst>
                <a:path extrusionOk="0" h="1728" w="1727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67"/>
            <p:cNvSpPr/>
            <p:nvPr/>
          </p:nvSpPr>
          <p:spPr>
            <a:xfrm>
              <a:off x="3712952" y="2281360"/>
              <a:ext cx="44371" cy="43639"/>
            </a:xfrm>
            <a:custGeom>
              <a:rect b="b" l="l" r="r" t="t"/>
              <a:pathLst>
                <a:path extrusionOk="0" h="1371" w="1394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67"/>
            <p:cNvSpPr/>
            <p:nvPr/>
          </p:nvSpPr>
          <p:spPr>
            <a:xfrm>
              <a:off x="4023708" y="2281360"/>
              <a:ext cx="43607" cy="43639"/>
            </a:xfrm>
            <a:custGeom>
              <a:rect b="b" l="l" r="r" t="t"/>
              <a:pathLst>
                <a:path extrusionOk="0" h="1371" w="137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67"/>
            <p:cNvSpPr/>
            <p:nvPr/>
          </p:nvSpPr>
          <p:spPr>
            <a:xfrm>
              <a:off x="3852049" y="1970604"/>
              <a:ext cx="76583" cy="76965"/>
            </a:xfrm>
            <a:custGeom>
              <a:rect b="b" l="l" r="r" t="t"/>
              <a:pathLst>
                <a:path extrusionOk="0" h="2418" w="2406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67"/>
            <p:cNvSpPr/>
            <p:nvPr/>
          </p:nvSpPr>
          <p:spPr>
            <a:xfrm>
              <a:off x="3746310" y="2187016"/>
              <a:ext cx="132667" cy="88710"/>
            </a:xfrm>
            <a:custGeom>
              <a:rect b="b" l="l" r="r" t="t"/>
              <a:pathLst>
                <a:path extrusionOk="0" h="2787" w="4168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67"/>
            <p:cNvSpPr/>
            <p:nvPr/>
          </p:nvSpPr>
          <p:spPr>
            <a:xfrm>
              <a:off x="3831583" y="2059664"/>
              <a:ext cx="117485" cy="54748"/>
            </a:xfrm>
            <a:custGeom>
              <a:rect b="b" l="l" r="r" t="t"/>
              <a:pathLst>
                <a:path extrusionOk="0" h="1720" w="3691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67"/>
            <p:cNvSpPr/>
            <p:nvPr/>
          </p:nvSpPr>
          <p:spPr>
            <a:xfrm>
              <a:off x="3901672" y="2187016"/>
              <a:ext cx="132285" cy="88997"/>
            </a:xfrm>
            <a:custGeom>
              <a:rect b="b" l="l" r="r" t="t"/>
              <a:pathLst>
                <a:path extrusionOk="0" h="2796" w="4156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20" name="Google Shape;12820;p67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2821" name="Google Shape;12821;p67"/>
            <p:cNvSpPr/>
            <p:nvPr/>
          </p:nvSpPr>
          <p:spPr>
            <a:xfrm>
              <a:off x="3235438" y="2125712"/>
              <a:ext cx="132667" cy="199288"/>
            </a:xfrm>
            <a:custGeom>
              <a:rect b="b" l="l" r="r" t="t"/>
              <a:pathLst>
                <a:path extrusionOk="0" h="6261" w="4168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67"/>
            <p:cNvSpPr/>
            <p:nvPr/>
          </p:nvSpPr>
          <p:spPr>
            <a:xfrm>
              <a:off x="3257433" y="2292373"/>
              <a:ext cx="10249" cy="32626"/>
            </a:xfrm>
            <a:custGeom>
              <a:rect b="b" l="l" r="r" t="t"/>
              <a:pathLst>
                <a:path extrusionOk="0" h="1025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67"/>
            <p:cNvSpPr/>
            <p:nvPr/>
          </p:nvSpPr>
          <p:spPr>
            <a:xfrm>
              <a:off x="3335098" y="2292373"/>
              <a:ext cx="10281" cy="32626"/>
            </a:xfrm>
            <a:custGeom>
              <a:rect b="b" l="l" r="r" t="t"/>
              <a:pathLst>
                <a:path extrusionOk="0" h="1025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67"/>
            <p:cNvSpPr/>
            <p:nvPr/>
          </p:nvSpPr>
          <p:spPr>
            <a:xfrm>
              <a:off x="3490110" y="2163685"/>
              <a:ext cx="55734" cy="18430"/>
            </a:xfrm>
            <a:custGeom>
              <a:rect b="b" l="l" r="r" t="t"/>
              <a:pathLst>
                <a:path extrusionOk="0" h="579" w="1751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67"/>
            <p:cNvSpPr/>
            <p:nvPr/>
          </p:nvSpPr>
          <p:spPr>
            <a:xfrm>
              <a:off x="3445771" y="2131664"/>
              <a:ext cx="144031" cy="192953"/>
            </a:xfrm>
            <a:custGeom>
              <a:rect b="b" l="l" r="r" t="t"/>
              <a:pathLst>
                <a:path extrusionOk="0" h="6062" w="4525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67"/>
            <p:cNvSpPr/>
            <p:nvPr/>
          </p:nvSpPr>
          <p:spPr>
            <a:xfrm>
              <a:off x="3473813" y="2287058"/>
              <a:ext cx="10631" cy="38291"/>
            </a:xfrm>
            <a:custGeom>
              <a:rect b="b" l="l" r="r" t="t"/>
              <a:pathLst>
                <a:path extrusionOk="0" h="1203" w="33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67"/>
            <p:cNvSpPr/>
            <p:nvPr/>
          </p:nvSpPr>
          <p:spPr>
            <a:xfrm>
              <a:off x="3551128" y="2287058"/>
              <a:ext cx="10249" cy="38291"/>
            </a:xfrm>
            <a:custGeom>
              <a:rect b="b" l="l" r="r" t="t"/>
              <a:pathLst>
                <a:path extrusionOk="0" h="1203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67"/>
            <p:cNvSpPr/>
            <p:nvPr/>
          </p:nvSpPr>
          <p:spPr>
            <a:xfrm>
              <a:off x="3290377" y="1970604"/>
              <a:ext cx="221378" cy="185346"/>
            </a:xfrm>
            <a:custGeom>
              <a:rect b="b" l="l" r="r" t="t"/>
              <a:pathLst>
                <a:path extrusionOk="0" h="5823" w="6955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67"/>
            <p:cNvSpPr/>
            <p:nvPr/>
          </p:nvSpPr>
          <p:spPr>
            <a:xfrm>
              <a:off x="3329432" y="2004344"/>
              <a:ext cx="26928" cy="10249"/>
            </a:xfrm>
            <a:custGeom>
              <a:rect b="b" l="l" r="r" t="t"/>
              <a:pathLst>
                <a:path extrusionOk="0" h="322" w="846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67"/>
            <p:cNvSpPr/>
            <p:nvPr/>
          </p:nvSpPr>
          <p:spPr>
            <a:xfrm>
              <a:off x="3368074" y="2004344"/>
              <a:ext cx="82663" cy="10249"/>
            </a:xfrm>
            <a:custGeom>
              <a:rect b="b" l="l" r="r" t="t"/>
              <a:pathLst>
                <a:path extrusionOk="0" h="322" w="2597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67"/>
            <p:cNvSpPr/>
            <p:nvPr/>
          </p:nvSpPr>
          <p:spPr>
            <a:xfrm>
              <a:off x="3329432" y="2031622"/>
              <a:ext cx="121304" cy="10631"/>
            </a:xfrm>
            <a:custGeom>
              <a:rect b="b" l="l" r="r" t="t"/>
              <a:pathLst>
                <a:path extrusionOk="0" h="334" w="3811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67"/>
            <p:cNvSpPr/>
            <p:nvPr/>
          </p:nvSpPr>
          <p:spPr>
            <a:xfrm>
              <a:off x="3329432" y="2059664"/>
              <a:ext cx="82249" cy="10663"/>
            </a:xfrm>
            <a:custGeom>
              <a:rect b="b" l="l" r="r" t="t"/>
              <a:pathLst>
                <a:path extrusionOk="0" h="335" w="2584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67"/>
            <p:cNvSpPr/>
            <p:nvPr/>
          </p:nvSpPr>
          <p:spPr>
            <a:xfrm>
              <a:off x="3423777" y="2059664"/>
              <a:ext cx="26960" cy="10663"/>
            </a:xfrm>
            <a:custGeom>
              <a:rect b="b" l="l" r="r" t="t"/>
              <a:pathLst>
                <a:path extrusionOk="0" h="335" w="847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34" name="Google Shape;12834;p67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2835" name="Google Shape;12835;p67"/>
            <p:cNvSpPr/>
            <p:nvPr/>
          </p:nvSpPr>
          <p:spPr>
            <a:xfrm>
              <a:off x="1562263" y="2097956"/>
              <a:ext cx="108795" cy="226661"/>
            </a:xfrm>
            <a:custGeom>
              <a:rect b="b" l="l" r="r" t="t"/>
              <a:pathLst>
                <a:path extrusionOk="0" h="7121" w="3418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67"/>
            <p:cNvSpPr/>
            <p:nvPr/>
          </p:nvSpPr>
          <p:spPr>
            <a:xfrm>
              <a:off x="1406137" y="1989925"/>
              <a:ext cx="198587" cy="335074"/>
            </a:xfrm>
            <a:custGeom>
              <a:rect b="b" l="l" r="r" t="t"/>
              <a:pathLst>
                <a:path extrusionOk="0" h="10527" w="6239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67"/>
            <p:cNvSpPr/>
            <p:nvPr/>
          </p:nvSpPr>
          <p:spPr>
            <a:xfrm>
              <a:off x="1329585" y="2127494"/>
              <a:ext cx="108795" cy="197123"/>
            </a:xfrm>
            <a:custGeom>
              <a:rect b="b" l="l" r="r" t="t"/>
              <a:pathLst>
                <a:path extrusionOk="0" h="6193" w="3418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38" name="Google Shape;12838;p67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2839" name="Google Shape;12839;p67"/>
            <p:cNvSpPr/>
            <p:nvPr/>
          </p:nvSpPr>
          <p:spPr>
            <a:xfrm>
              <a:off x="5626763" y="2013829"/>
              <a:ext cx="351722" cy="274788"/>
            </a:xfrm>
            <a:custGeom>
              <a:rect b="b" l="l" r="r" t="t"/>
              <a:pathLst>
                <a:path extrusionOk="0" h="8633" w="1105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67"/>
            <p:cNvSpPr/>
            <p:nvPr/>
          </p:nvSpPr>
          <p:spPr>
            <a:xfrm>
              <a:off x="5784799" y="2125234"/>
              <a:ext cx="33390" cy="70503"/>
            </a:xfrm>
            <a:custGeom>
              <a:rect b="b" l="l" r="r" t="t"/>
              <a:pathLst>
                <a:path extrusionOk="0" h="2215" w="1049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67"/>
            <p:cNvSpPr/>
            <p:nvPr/>
          </p:nvSpPr>
          <p:spPr>
            <a:xfrm>
              <a:off x="5824236" y="2097956"/>
              <a:ext cx="33740" cy="97782"/>
            </a:xfrm>
            <a:custGeom>
              <a:rect b="b" l="l" r="r" t="t"/>
              <a:pathLst>
                <a:path extrusionOk="0" h="3072" w="106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67"/>
            <p:cNvSpPr/>
            <p:nvPr/>
          </p:nvSpPr>
          <p:spPr>
            <a:xfrm>
              <a:off x="5864024" y="2111961"/>
              <a:ext cx="33740" cy="83426"/>
            </a:xfrm>
            <a:custGeom>
              <a:rect b="b" l="l" r="r" t="t"/>
              <a:pathLst>
                <a:path extrusionOk="0" h="2621" w="106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67"/>
            <p:cNvSpPr/>
            <p:nvPr/>
          </p:nvSpPr>
          <p:spPr>
            <a:xfrm>
              <a:off x="5904193" y="2065744"/>
              <a:ext cx="33390" cy="129644"/>
            </a:xfrm>
            <a:custGeom>
              <a:rect b="b" l="l" r="r" t="t"/>
              <a:pathLst>
                <a:path extrusionOk="0" h="4073" w="1049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67"/>
            <p:cNvSpPr/>
            <p:nvPr/>
          </p:nvSpPr>
          <p:spPr>
            <a:xfrm>
              <a:off x="5713563" y="2080131"/>
              <a:ext cx="40965" cy="11395"/>
            </a:xfrm>
            <a:custGeom>
              <a:rect b="b" l="l" r="r" t="t"/>
              <a:pathLst>
                <a:path extrusionOk="0" h="358" w="1287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67"/>
            <p:cNvSpPr/>
            <p:nvPr/>
          </p:nvSpPr>
          <p:spPr>
            <a:xfrm>
              <a:off x="5713945" y="2097574"/>
              <a:ext cx="56880" cy="11395"/>
            </a:xfrm>
            <a:custGeom>
              <a:rect b="b" l="l" r="r" t="t"/>
              <a:pathLst>
                <a:path extrusionOk="0" h="358" w="1787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67"/>
            <p:cNvSpPr/>
            <p:nvPr/>
          </p:nvSpPr>
          <p:spPr>
            <a:xfrm>
              <a:off x="5713945" y="2114985"/>
              <a:ext cx="56880" cy="11427"/>
            </a:xfrm>
            <a:custGeom>
              <a:rect b="b" l="l" r="r" t="t"/>
              <a:pathLst>
                <a:path extrusionOk="0" h="359" w="1787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67"/>
            <p:cNvSpPr/>
            <p:nvPr/>
          </p:nvSpPr>
          <p:spPr>
            <a:xfrm>
              <a:off x="5713945" y="2132810"/>
              <a:ext cx="56880" cy="11013"/>
            </a:xfrm>
            <a:custGeom>
              <a:rect b="b" l="l" r="r" t="t"/>
              <a:pathLst>
                <a:path extrusionOk="0" h="346" w="1787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67"/>
            <p:cNvSpPr/>
            <p:nvPr/>
          </p:nvSpPr>
          <p:spPr>
            <a:xfrm>
              <a:off x="5663526" y="2182464"/>
              <a:ext cx="69389" cy="68625"/>
            </a:xfrm>
            <a:custGeom>
              <a:rect b="b" l="l" r="r" t="t"/>
              <a:pathLst>
                <a:path extrusionOk="0" h="2156" w="218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49" name="Google Shape;12849;p67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2850" name="Google Shape;12850;p67"/>
            <p:cNvSpPr/>
            <p:nvPr/>
          </p:nvSpPr>
          <p:spPr>
            <a:xfrm>
              <a:off x="7576605" y="1983877"/>
              <a:ext cx="276698" cy="333133"/>
            </a:xfrm>
            <a:custGeom>
              <a:rect b="b" l="l" r="r" t="t"/>
              <a:pathLst>
                <a:path extrusionOk="0" h="10466" w="8693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67"/>
            <p:cNvSpPr/>
            <p:nvPr/>
          </p:nvSpPr>
          <p:spPr>
            <a:xfrm>
              <a:off x="7670981" y="2041871"/>
              <a:ext cx="87182" cy="83076"/>
            </a:xfrm>
            <a:custGeom>
              <a:rect b="b" l="l" r="r" t="t"/>
              <a:pathLst>
                <a:path extrusionOk="0" h="2610" w="2739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52" name="Google Shape;12852;p67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2853" name="Google Shape;12853;p67"/>
            <p:cNvSpPr/>
            <p:nvPr/>
          </p:nvSpPr>
          <p:spPr>
            <a:xfrm>
              <a:off x="853568" y="1975538"/>
              <a:ext cx="337334" cy="353599"/>
            </a:xfrm>
            <a:custGeom>
              <a:rect b="b" l="l" r="r" t="t"/>
              <a:pathLst>
                <a:path extrusionOk="0" h="11109" w="10598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67"/>
            <p:cNvSpPr/>
            <p:nvPr/>
          </p:nvSpPr>
          <p:spPr>
            <a:xfrm>
              <a:off x="938458" y="2136979"/>
              <a:ext cx="166789" cy="76742"/>
            </a:xfrm>
            <a:custGeom>
              <a:rect b="b" l="l" r="r" t="t"/>
              <a:pathLst>
                <a:path extrusionOk="0" h="2411" w="524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67"/>
            <p:cNvSpPr/>
            <p:nvPr/>
          </p:nvSpPr>
          <p:spPr>
            <a:xfrm>
              <a:off x="938840" y="2227377"/>
              <a:ext cx="166407" cy="76774"/>
            </a:xfrm>
            <a:custGeom>
              <a:rect b="b" l="l" r="r" t="t"/>
              <a:pathLst>
                <a:path extrusionOk="0" h="2412" w="5228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67"/>
            <p:cNvSpPr/>
            <p:nvPr/>
          </p:nvSpPr>
          <p:spPr>
            <a:xfrm>
              <a:off x="1007052" y="2185106"/>
              <a:ext cx="19003" cy="70153"/>
            </a:xfrm>
            <a:custGeom>
              <a:rect b="b" l="l" r="r" t="t"/>
              <a:pathLst>
                <a:path extrusionOk="0" h="2204" w="597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57" name="Google Shape;12857;p67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2858" name="Google Shape;12858;p67"/>
            <p:cNvSpPr/>
            <p:nvPr/>
          </p:nvSpPr>
          <p:spPr>
            <a:xfrm>
              <a:off x="2770052" y="2023537"/>
              <a:ext cx="327085" cy="263170"/>
            </a:xfrm>
            <a:custGeom>
              <a:rect b="b" l="l" r="r" t="t"/>
              <a:pathLst>
                <a:path extrusionOk="0" h="8268" w="10276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67"/>
            <p:cNvSpPr/>
            <p:nvPr/>
          </p:nvSpPr>
          <p:spPr>
            <a:xfrm>
              <a:off x="3059960" y="2009628"/>
              <a:ext cx="37177" cy="26960"/>
            </a:xfrm>
            <a:custGeom>
              <a:rect b="b" l="l" r="r" t="t"/>
              <a:pathLst>
                <a:path extrusionOk="0" h="847" w="1168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860" name="Google Shape;12860;p67"/>
          <p:cNvSpPr/>
          <p:nvPr/>
        </p:nvSpPr>
        <p:spPr>
          <a:xfrm>
            <a:off x="7060068" y="1989129"/>
            <a:ext cx="354363" cy="324093"/>
          </a:xfrm>
          <a:custGeom>
            <a:rect b="b" l="l" r="r" t="t"/>
            <a:pathLst>
              <a:path extrusionOk="0" h="10182" w="11133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61" name="Google Shape;12861;p67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2862" name="Google Shape;12862;p67"/>
            <p:cNvSpPr/>
            <p:nvPr/>
          </p:nvSpPr>
          <p:spPr>
            <a:xfrm>
              <a:off x="4195399" y="1970604"/>
              <a:ext cx="344878" cy="343573"/>
            </a:xfrm>
            <a:custGeom>
              <a:rect b="b" l="l" r="r" t="t"/>
              <a:pathLst>
                <a:path extrusionOk="0" h="10794" w="10835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67"/>
            <p:cNvSpPr/>
            <p:nvPr/>
          </p:nvSpPr>
          <p:spPr>
            <a:xfrm>
              <a:off x="4311356" y="1993458"/>
              <a:ext cx="206959" cy="197378"/>
            </a:xfrm>
            <a:custGeom>
              <a:rect b="b" l="l" r="r" t="t"/>
              <a:pathLst>
                <a:path extrusionOk="0" h="6201" w="6502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67"/>
            <p:cNvSpPr/>
            <p:nvPr/>
          </p:nvSpPr>
          <p:spPr>
            <a:xfrm>
              <a:off x="4372374" y="2030476"/>
              <a:ext cx="94026" cy="114493"/>
            </a:xfrm>
            <a:custGeom>
              <a:rect b="b" l="l" r="r" t="t"/>
              <a:pathLst>
                <a:path extrusionOk="0" h="3597" w="2954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67"/>
            <p:cNvSpPr/>
            <p:nvPr/>
          </p:nvSpPr>
          <p:spPr>
            <a:xfrm>
              <a:off x="4426167" y="2098561"/>
              <a:ext cx="114111" cy="113474"/>
            </a:xfrm>
            <a:custGeom>
              <a:rect b="b" l="l" r="r" t="t"/>
              <a:pathLst>
                <a:path extrusionOk="0" h="3565" w="3585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6" name="Google Shape;12866;p67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2867" name="Google Shape;12867;p67"/>
            <p:cNvSpPr/>
            <p:nvPr/>
          </p:nvSpPr>
          <p:spPr>
            <a:xfrm>
              <a:off x="4696022" y="1996768"/>
              <a:ext cx="29570" cy="29220"/>
            </a:xfrm>
            <a:custGeom>
              <a:rect b="b" l="l" r="r" t="t"/>
              <a:pathLst>
                <a:path extrusionOk="0" h="918" w="929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67"/>
            <p:cNvSpPr/>
            <p:nvPr/>
          </p:nvSpPr>
          <p:spPr>
            <a:xfrm>
              <a:off x="4733899" y="1996768"/>
              <a:ext cx="29602" cy="29220"/>
            </a:xfrm>
            <a:custGeom>
              <a:rect b="b" l="l" r="r" t="t"/>
              <a:pathLst>
                <a:path extrusionOk="0" h="918" w="93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67"/>
            <p:cNvSpPr/>
            <p:nvPr/>
          </p:nvSpPr>
          <p:spPr>
            <a:xfrm>
              <a:off x="4771809" y="1996768"/>
              <a:ext cx="29602" cy="29220"/>
            </a:xfrm>
            <a:custGeom>
              <a:rect b="b" l="l" r="r" t="t"/>
              <a:pathLst>
                <a:path extrusionOk="0" h="918" w="93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67"/>
            <p:cNvSpPr/>
            <p:nvPr/>
          </p:nvSpPr>
          <p:spPr>
            <a:xfrm>
              <a:off x="4674791" y="1977447"/>
              <a:ext cx="344528" cy="344114"/>
            </a:xfrm>
            <a:custGeom>
              <a:rect b="b" l="l" r="r" t="t"/>
              <a:pathLst>
                <a:path extrusionOk="0" h="10811" w="10824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67"/>
            <p:cNvSpPr/>
            <p:nvPr/>
          </p:nvSpPr>
          <p:spPr>
            <a:xfrm>
              <a:off x="4696022" y="2073160"/>
              <a:ext cx="13655" cy="27469"/>
            </a:xfrm>
            <a:custGeom>
              <a:rect b="b" l="l" r="r" t="t"/>
              <a:pathLst>
                <a:path extrusionOk="0" h="863" w="429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67"/>
            <p:cNvSpPr/>
            <p:nvPr/>
          </p:nvSpPr>
          <p:spPr>
            <a:xfrm>
              <a:off x="4711173" y="2279419"/>
              <a:ext cx="28456" cy="10695"/>
            </a:xfrm>
            <a:custGeom>
              <a:rect b="b" l="l" r="r" t="t"/>
              <a:pathLst>
                <a:path extrusionOk="0" h="336" w="894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67"/>
            <p:cNvSpPr/>
            <p:nvPr/>
          </p:nvSpPr>
          <p:spPr>
            <a:xfrm>
              <a:off x="4714197" y="2064216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67"/>
            <p:cNvSpPr/>
            <p:nvPr/>
          </p:nvSpPr>
          <p:spPr>
            <a:xfrm>
              <a:off x="4747173" y="2279482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67"/>
            <p:cNvSpPr/>
            <p:nvPr/>
          </p:nvSpPr>
          <p:spPr>
            <a:xfrm>
              <a:off x="4750196" y="2064216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67"/>
            <p:cNvSpPr/>
            <p:nvPr/>
          </p:nvSpPr>
          <p:spPr>
            <a:xfrm>
              <a:off x="4696022" y="2107791"/>
              <a:ext cx="10631" cy="28838"/>
            </a:xfrm>
            <a:custGeom>
              <a:rect b="b" l="l" r="r" t="t"/>
              <a:pathLst>
                <a:path extrusionOk="0" h="906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67"/>
            <p:cNvSpPr/>
            <p:nvPr/>
          </p:nvSpPr>
          <p:spPr>
            <a:xfrm>
              <a:off x="4695640" y="2251058"/>
              <a:ext cx="12541" cy="28074"/>
            </a:xfrm>
            <a:custGeom>
              <a:rect b="b" l="l" r="r" t="t"/>
              <a:pathLst>
                <a:path extrusionOk="0" h="882" w="394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67"/>
            <p:cNvSpPr/>
            <p:nvPr/>
          </p:nvSpPr>
          <p:spPr>
            <a:xfrm>
              <a:off x="4782790" y="2279482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67"/>
            <p:cNvSpPr/>
            <p:nvPr/>
          </p:nvSpPr>
          <p:spPr>
            <a:xfrm>
              <a:off x="4696022" y="2143409"/>
              <a:ext cx="10631" cy="28456"/>
            </a:xfrm>
            <a:custGeom>
              <a:rect b="b" l="l" r="r" t="t"/>
              <a:pathLst>
                <a:path extrusionOk="0" h="894" w="334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67"/>
            <p:cNvSpPr/>
            <p:nvPr/>
          </p:nvSpPr>
          <p:spPr>
            <a:xfrm>
              <a:off x="4696022" y="2215440"/>
              <a:ext cx="10631" cy="28074"/>
            </a:xfrm>
            <a:custGeom>
              <a:rect b="b" l="l" r="r" t="t"/>
              <a:pathLst>
                <a:path extrusionOk="0" h="882" w="334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67"/>
            <p:cNvSpPr/>
            <p:nvPr/>
          </p:nvSpPr>
          <p:spPr>
            <a:xfrm>
              <a:off x="4696022" y="2179441"/>
              <a:ext cx="10631" cy="28424"/>
            </a:xfrm>
            <a:custGeom>
              <a:rect b="b" l="l" r="r" t="t"/>
              <a:pathLst>
                <a:path extrusionOk="0" h="893" w="334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67"/>
            <p:cNvSpPr/>
            <p:nvPr/>
          </p:nvSpPr>
          <p:spPr>
            <a:xfrm>
              <a:off x="4854790" y="2146847"/>
              <a:ext cx="10281" cy="28456"/>
            </a:xfrm>
            <a:custGeom>
              <a:rect b="b" l="l" r="r" t="t"/>
              <a:pathLst>
                <a:path extrusionOk="0" h="894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67"/>
            <p:cNvSpPr/>
            <p:nvPr/>
          </p:nvSpPr>
          <p:spPr>
            <a:xfrm>
              <a:off x="4854790" y="2110847"/>
              <a:ext cx="10281" cy="28424"/>
            </a:xfrm>
            <a:custGeom>
              <a:rect b="b" l="l" r="r" t="t"/>
              <a:pathLst>
                <a:path extrusionOk="0" h="893" w="323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67"/>
            <p:cNvSpPr/>
            <p:nvPr/>
          </p:nvSpPr>
          <p:spPr>
            <a:xfrm>
              <a:off x="4854790" y="2182846"/>
              <a:ext cx="10281" cy="28456"/>
            </a:xfrm>
            <a:custGeom>
              <a:rect b="b" l="l" r="r" t="t"/>
              <a:pathLst>
                <a:path extrusionOk="0" h="894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67"/>
            <p:cNvSpPr/>
            <p:nvPr/>
          </p:nvSpPr>
          <p:spPr>
            <a:xfrm>
              <a:off x="4852912" y="2075738"/>
              <a:ext cx="12159" cy="27915"/>
            </a:xfrm>
            <a:custGeom>
              <a:rect b="b" l="l" r="r" t="t"/>
              <a:pathLst>
                <a:path extrusionOk="0" h="877" w="382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67"/>
            <p:cNvSpPr/>
            <p:nvPr/>
          </p:nvSpPr>
          <p:spPr>
            <a:xfrm>
              <a:off x="4854790" y="2218464"/>
              <a:ext cx="10281" cy="28456"/>
            </a:xfrm>
            <a:custGeom>
              <a:rect b="b" l="l" r="r" t="t"/>
              <a:pathLst>
                <a:path extrusionOk="0" h="894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67"/>
            <p:cNvSpPr/>
            <p:nvPr/>
          </p:nvSpPr>
          <p:spPr>
            <a:xfrm>
              <a:off x="4821464" y="2064598"/>
              <a:ext cx="29188" cy="10249"/>
            </a:xfrm>
            <a:custGeom>
              <a:rect b="b" l="l" r="r" t="t"/>
              <a:pathLst>
                <a:path extrusionOk="0" h="322" w="917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67"/>
            <p:cNvSpPr/>
            <p:nvPr/>
          </p:nvSpPr>
          <p:spPr>
            <a:xfrm>
              <a:off x="4785464" y="2064216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67"/>
            <p:cNvSpPr/>
            <p:nvPr/>
          </p:nvSpPr>
          <p:spPr>
            <a:xfrm>
              <a:off x="4818790" y="2279482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67"/>
            <p:cNvSpPr/>
            <p:nvPr/>
          </p:nvSpPr>
          <p:spPr>
            <a:xfrm>
              <a:off x="4851002" y="2253700"/>
              <a:ext cx="14069" cy="28074"/>
            </a:xfrm>
            <a:custGeom>
              <a:rect b="b" l="l" r="r" t="t"/>
              <a:pathLst>
                <a:path extrusionOk="0" h="882" w="442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67"/>
            <p:cNvSpPr/>
            <p:nvPr/>
          </p:nvSpPr>
          <p:spPr>
            <a:xfrm>
              <a:off x="4883596" y="2064980"/>
              <a:ext cx="107299" cy="99310"/>
            </a:xfrm>
            <a:custGeom>
              <a:rect b="b" l="l" r="r" t="t"/>
              <a:pathLst>
                <a:path extrusionOk="0" h="3120" w="3371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67"/>
            <p:cNvSpPr/>
            <p:nvPr/>
          </p:nvSpPr>
          <p:spPr>
            <a:xfrm>
              <a:off x="4882864" y="2190422"/>
              <a:ext cx="107267" cy="99692"/>
            </a:xfrm>
            <a:custGeom>
              <a:rect b="b" l="l" r="r" t="t"/>
              <a:pathLst>
                <a:path extrusionOk="0" h="3132" w="337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93" name="Google Shape;12893;p67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2894" name="Google Shape;12894;p67"/>
            <p:cNvSpPr/>
            <p:nvPr/>
          </p:nvSpPr>
          <p:spPr>
            <a:xfrm>
              <a:off x="6083810" y="1547297"/>
              <a:ext cx="382819" cy="310788"/>
            </a:xfrm>
            <a:custGeom>
              <a:rect b="b" l="l" r="r" t="t"/>
              <a:pathLst>
                <a:path extrusionOk="0" h="9764" w="12027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67"/>
            <p:cNvSpPr/>
            <p:nvPr/>
          </p:nvSpPr>
          <p:spPr>
            <a:xfrm>
              <a:off x="6106950" y="1606787"/>
              <a:ext cx="334661" cy="11395"/>
            </a:xfrm>
            <a:custGeom>
              <a:rect b="b" l="l" r="r" t="t"/>
              <a:pathLst>
                <a:path extrusionOk="0" h="358" w="10514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67"/>
            <p:cNvSpPr/>
            <p:nvPr/>
          </p:nvSpPr>
          <p:spPr>
            <a:xfrm>
              <a:off x="6124743" y="1655296"/>
              <a:ext cx="47427" cy="11395"/>
            </a:xfrm>
            <a:custGeom>
              <a:rect b="b" l="l" r="r" t="t"/>
              <a:pathLst>
                <a:path extrusionOk="0" h="358" w="149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67"/>
            <p:cNvSpPr/>
            <p:nvPr/>
          </p:nvSpPr>
          <p:spPr>
            <a:xfrm>
              <a:off x="6208520" y="1655296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67"/>
            <p:cNvSpPr/>
            <p:nvPr/>
          </p:nvSpPr>
          <p:spPr>
            <a:xfrm>
              <a:off x="6376391" y="1655296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67"/>
            <p:cNvSpPr/>
            <p:nvPr/>
          </p:nvSpPr>
          <p:spPr>
            <a:xfrm>
              <a:off x="6124743" y="1703041"/>
              <a:ext cx="47427" cy="11427"/>
            </a:xfrm>
            <a:custGeom>
              <a:rect b="b" l="l" r="r" t="t"/>
              <a:pathLst>
                <a:path extrusionOk="0" h="359" w="149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67"/>
            <p:cNvSpPr/>
            <p:nvPr/>
          </p:nvSpPr>
          <p:spPr>
            <a:xfrm>
              <a:off x="6292646" y="1703041"/>
              <a:ext cx="47395" cy="11427"/>
            </a:xfrm>
            <a:custGeom>
              <a:rect b="b" l="l" r="r" t="t"/>
              <a:pathLst>
                <a:path extrusionOk="0" h="359" w="1489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67"/>
            <p:cNvSpPr/>
            <p:nvPr/>
          </p:nvSpPr>
          <p:spPr>
            <a:xfrm>
              <a:off x="6124743" y="1750818"/>
              <a:ext cx="47427" cy="11395"/>
            </a:xfrm>
            <a:custGeom>
              <a:rect b="b" l="l" r="r" t="t"/>
              <a:pathLst>
                <a:path extrusionOk="0" h="358" w="149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67"/>
            <p:cNvSpPr/>
            <p:nvPr/>
          </p:nvSpPr>
          <p:spPr>
            <a:xfrm>
              <a:off x="6208520" y="1750818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67"/>
            <p:cNvSpPr/>
            <p:nvPr/>
          </p:nvSpPr>
          <p:spPr>
            <a:xfrm>
              <a:off x="6376391" y="1750818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67"/>
            <p:cNvSpPr/>
            <p:nvPr/>
          </p:nvSpPr>
          <p:spPr>
            <a:xfrm>
              <a:off x="6208520" y="1798563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67"/>
            <p:cNvSpPr/>
            <p:nvPr/>
          </p:nvSpPr>
          <p:spPr>
            <a:xfrm>
              <a:off x="6292646" y="1798563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67"/>
            <p:cNvSpPr/>
            <p:nvPr/>
          </p:nvSpPr>
          <p:spPr>
            <a:xfrm>
              <a:off x="6376391" y="1798563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67"/>
            <p:cNvSpPr/>
            <p:nvPr/>
          </p:nvSpPr>
          <p:spPr>
            <a:xfrm>
              <a:off x="6207756" y="1690723"/>
              <a:ext cx="48923" cy="35108"/>
            </a:xfrm>
            <a:custGeom>
              <a:rect b="b" l="l" r="r" t="t"/>
              <a:pathLst>
                <a:path extrusionOk="0" h="1103" w="1537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67"/>
            <p:cNvSpPr/>
            <p:nvPr/>
          </p:nvSpPr>
          <p:spPr>
            <a:xfrm>
              <a:off x="6376009" y="1690723"/>
              <a:ext cx="48159" cy="35108"/>
            </a:xfrm>
            <a:custGeom>
              <a:rect b="b" l="l" r="r" t="t"/>
              <a:pathLst>
                <a:path extrusionOk="0" h="1103" w="1513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67"/>
            <p:cNvSpPr/>
            <p:nvPr/>
          </p:nvSpPr>
          <p:spPr>
            <a:xfrm>
              <a:off x="6291500" y="1738595"/>
              <a:ext cx="48923" cy="34981"/>
            </a:xfrm>
            <a:custGeom>
              <a:rect b="b" l="l" r="r" t="t"/>
              <a:pathLst>
                <a:path extrusionOk="0" h="1099" w="1537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67"/>
            <p:cNvSpPr/>
            <p:nvPr/>
          </p:nvSpPr>
          <p:spPr>
            <a:xfrm>
              <a:off x="6123629" y="1786627"/>
              <a:ext cx="48891" cy="34695"/>
            </a:xfrm>
            <a:custGeom>
              <a:rect b="b" l="l" r="r" t="t"/>
              <a:pathLst>
                <a:path extrusionOk="0" h="1090" w="1536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67"/>
            <p:cNvSpPr/>
            <p:nvPr/>
          </p:nvSpPr>
          <p:spPr>
            <a:xfrm>
              <a:off x="6291500" y="1642978"/>
              <a:ext cx="48923" cy="34727"/>
            </a:xfrm>
            <a:custGeom>
              <a:rect b="b" l="l" r="r" t="t"/>
              <a:pathLst>
                <a:path extrusionOk="0" h="1091" w="1537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2" name="Google Shape;12912;p67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2913" name="Google Shape;12913;p67"/>
            <p:cNvSpPr/>
            <p:nvPr/>
          </p:nvSpPr>
          <p:spPr>
            <a:xfrm>
              <a:off x="6558300" y="1538193"/>
              <a:ext cx="382788" cy="328613"/>
            </a:xfrm>
            <a:custGeom>
              <a:rect b="b" l="l" r="r" t="t"/>
              <a:pathLst>
                <a:path extrusionOk="0" h="10324" w="12026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67"/>
            <p:cNvSpPr/>
            <p:nvPr/>
          </p:nvSpPr>
          <p:spPr>
            <a:xfrm>
              <a:off x="6714426" y="1699635"/>
              <a:ext cx="70917" cy="34536"/>
            </a:xfrm>
            <a:custGeom>
              <a:rect b="b" l="l" r="r" t="t"/>
              <a:pathLst>
                <a:path extrusionOk="0" h="1085" w="2228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5" name="Google Shape;12915;p67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2916" name="Google Shape;12916;p67"/>
            <p:cNvSpPr/>
            <p:nvPr/>
          </p:nvSpPr>
          <p:spPr>
            <a:xfrm>
              <a:off x="5216729" y="1543636"/>
              <a:ext cx="169431" cy="159436"/>
            </a:xfrm>
            <a:custGeom>
              <a:rect b="b" l="l" r="r" t="t"/>
              <a:pathLst>
                <a:path extrusionOk="0" h="5009" w="5323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67"/>
            <p:cNvSpPr/>
            <p:nvPr/>
          </p:nvSpPr>
          <p:spPr>
            <a:xfrm>
              <a:off x="5194002" y="1511297"/>
              <a:ext cx="259605" cy="346024"/>
            </a:xfrm>
            <a:custGeom>
              <a:rect b="b" l="l" r="r" t="t"/>
              <a:pathLst>
                <a:path extrusionOk="0" h="10871" w="8156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67"/>
            <p:cNvSpPr/>
            <p:nvPr/>
          </p:nvSpPr>
          <p:spPr>
            <a:xfrm>
              <a:off x="5296304" y="1607105"/>
              <a:ext cx="55002" cy="17156"/>
            </a:xfrm>
            <a:custGeom>
              <a:rect b="b" l="l" r="r" t="t"/>
              <a:pathLst>
                <a:path extrusionOk="0" h="539" w="1728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67"/>
            <p:cNvSpPr/>
            <p:nvPr/>
          </p:nvSpPr>
          <p:spPr>
            <a:xfrm>
              <a:off x="5260686" y="1576103"/>
              <a:ext cx="169813" cy="162970"/>
            </a:xfrm>
            <a:custGeom>
              <a:rect b="b" l="l" r="r" t="t"/>
              <a:pathLst>
                <a:path extrusionOk="0" h="5120" w="5335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20" name="Google Shape;12920;p67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2921" name="Google Shape;12921;p67"/>
            <p:cNvSpPr/>
            <p:nvPr/>
          </p:nvSpPr>
          <p:spPr>
            <a:xfrm>
              <a:off x="1394741" y="1512061"/>
              <a:ext cx="252444" cy="351722"/>
            </a:xfrm>
            <a:custGeom>
              <a:rect b="b" l="l" r="r" t="t"/>
              <a:pathLst>
                <a:path extrusionOk="0" h="11050" w="7931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67"/>
            <p:cNvSpPr/>
            <p:nvPr/>
          </p:nvSpPr>
          <p:spPr>
            <a:xfrm>
              <a:off x="1515282" y="1534024"/>
              <a:ext cx="10631" cy="10281"/>
            </a:xfrm>
            <a:custGeom>
              <a:rect b="b" l="l" r="r" t="t"/>
              <a:pathLst>
                <a:path extrusionOk="0" h="323" w="334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67"/>
            <p:cNvSpPr/>
            <p:nvPr/>
          </p:nvSpPr>
          <p:spPr>
            <a:xfrm>
              <a:off x="1415972" y="1556018"/>
              <a:ext cx="208486" cy="274406"/>
            </a:xfrm>
            <a:custGeom>
              <a:rect b="b" l="l" r="r" t="t"/>
              <a:pathLst>
                <a:path extrusionOk="0" h="8621" w="655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67"/>
            <p:cNvSpPr/>
            <p:nvPr/>
          </p:nvSpPr>
          <p:spPr>
            <a:xfrm>
              <a:off x="1449330" y="1665927"/>
              <a:ext cx="31862" cy="32244"/>
            </a:xfrm>
            <a:custGeom>
              <a:rect b="b" l="l" r="r" t="t"/>
              <a:pathLst>
                <a:path extrusionOk="0" h="1013" w="1001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67"/>
            <p:cNvSpPr/>
            <p:nvPr/>
          </p:nvSpPr>
          <p:spPr>
            <a:xfrm>
              <a:off x="1449330" y="1715168"/>
              <a:ext cx="31862" cy="32244"/>
            </a:xfrm>
            <a:custGeom>
              <a:rect b="b" l="l" r="r" t="t"/>
              <a:pathLst>
                <a:path extrusionOk="0" h="1013" w="1001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67"/>
            <p:cNvSpPr/>
            <p:nvPr/>
          </p:nvSpPr>
          <p:spPr>
            <a:xfrm>
              <a:off x="1449330" y="1765205"/>
              <a:ext cx="31862" cy="31862"/>
            </a:xfrm>
            <a:custGeom>
              <a:rect b="b" l="l" r="r" t="t"/>
              <a:pathLst>
                <a:path extrusionOk="0" h="1001" w="1001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67"/>
            <p:cNvSpPr/>
            <p:nvPr/>
          </p:nvSpPr>
          <p:spPr>
            <a:xfrm>
              <a:off x="1493287" y="1665927"/>
              <a:ext cx="59522" cy="10631"/>
            </a:xfrm>
            <a:custGeom>
              <a:rect b="b" l="l" r="r" t="t"/>
              <a:pathLst>
                <a:path extrusionOk="0" h="334" w="187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67"/>
            <p:cNvSpPr/>
            <p:nvPr/>
          </p:nvSpPr>
          <p:spPr>
            <a:xfrm>
              <a:off x="1493287" y="1687890"/>
              <a:ext cx="98578" cy="10281"/>
            </a:xfrm>
            <a:custGeom>
              <a:rect b="b" l="l" r="r" t="t"/>
              <a:pathLst>
                <a:path extrusionOk="0" h="323" w="309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67"/>
            <p:cNvSpPr/>
            <p:nvPr/>
          </p:nvSpPr>
          <p:spPr>
            <a:xfrm>
              <a:off x="1493287" y="1715168"/>
              <a:ext cx="59522" cy="10663"/>
            </a:xfrm>
            <a:custGeom>
              <a:rect b="b" l="l" r="r" t="t"/>
              <a:pathLst>
                <a:path extrusionOk="0" h="335" w="187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67"/>
            <p:cNvSpPr/>
            <p:nvPr/>
          </p:nvSpPr>
          <p:spPr>
            <a:xfrm>
              <a:off x="1493287" y="1737545"/>
              <a:ext cx="98578" cy="10631"/>
            </a:xfrm>
            <a:custGeom>
              <a:rect b="b" l="l" r="r" t="t"/>
              <a:pathLst>
                <a:path extrusionOk="0" h="334" w="309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67"/>
            <p:cNvSpPr/>
            <p:nvPr/>
          </p:nvSpPr>
          <p:spPr>
            <a:xfrm>
              <a:off x="1493287" y="1765205"/>
              <a:ext cx="59522" cy="10249"/>
            </a:xfrm>
            <a:custGeom>
              <a:rect b="b" l="l" r="r" t="t"/>
              <a:pathLst>
                <a:path extrusionOk="0" h="322" w="187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67"/>
            <p:cNvSpPr/>
            <p:nvPr/>
          </p:nvSpPr>
          <p:spPr>
            <a:xfrm>
              <a:off x="1493287" y="1786818"/>
              <a:ext cx="98578" cy="10631"/>
            </a:xfrm>
            <a:custGeom>
              <a:rect b="b" l="l" r="r" t="t"/>
              <a:pathLst>
                <a:path extrusionOk="0" h="334" w="309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67"/>
            <p:cNvSpPr/>
            <p:nvPr/>
          </p:nvSpPr>
          <p:spPr>
            <a:xfrm>
              <a:off x="1493287" y="1583679"/>
              <a:ext cx="98578" cy="10249"/>
            </a:xfrm>
            <a:custGeom>
              <a:rect b="b" l="l" r="r" t="t"/>
              <a:pathLst>
                <a:path extrusionOk="0" h="322" w="309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67"/>
            <p:cNvSpPr/>
            <p:nvPr/>
          </p:nvSpPr>
          <p:spPr>
            <a:xfrm>
              <a:off x="1449330" y="1632951"/>
              <a:ext cx="142535" cy="10249"/>
            </a:xfrm>
            <a:custGeom>
              <a:rect b="b" l="l" r="r" t="t"/>
              <a:pathLst>
                <a:path extrusionOk="0" h="322" w="4478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67"/>
            <p:cNvSpPr/>
            <p:nvPr/>
          </p:nvSpPr>
          <p:spPr>
            <a:xfrm>
              <a:off x="1493287" y="1605291"/>
              <a:ext cx="26928" cy="10631"/>
            </a:xfrm>
            <a:custGeom>
              <a:rect b="b" l="l" r="r" t="t"/>
              <a:pathLst>
                <a:path extrusionOk="0" h="334" w="846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67"/>
            <p:cNvSpPr/>
            <p:nvPr/>
          </p:nvSpPr>
          <p:spPr>
            <a:xfrm>
              <a:off x="1531579" y="1605291"/>
              <a:ext cx="26928" cy="10631"/>
            </a:xfrm>
            <a:custGeom>
              <a:rect b="b" l="l" r="r" t="t"/>
              <a:pathLst>
                <a:path extrusionOk="0" h="334" w="846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67"/>
            <p:cNvSpPr/>
            <p:nvPr/>
          </p:nvSpPr>
          <p:spPr>
            <a:xfrm>
              <a:off x="1449712" y="1583679"/>
              <a:ext cx="32244" cy="32244"/>
            </a:xfrm>
            <a:custGeom>
              <a:rect b="b" l="l" r="r" t="t"/>
              <a:pathLst>
                <a:path extrusionOk="0" h="1013" w="1013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38" name="Google Shape;12938;p67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2939" name="Google Shape;12939;p67"/>
            <p:cNvSpPr/>
            <p:nvPr/>
          </p:nvSpPr>
          <p:spPr>
            <a:xfrm>
              <a:off x="1092707" y="1504485"/>
              <a:ext cx="107299" cy="136837"/>
            </a:xfrm>
            <a:custGeom>
              <a:rect b="b" l="l" r="r" t="t"/>
              <a:pathLst>
                <a:path extrusionOk="0" h="4299" w="3371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67"/>
            <p:cNvSpPr/>
            <p:nvPr/>
          </p:nvSpPr>
          <p:spPr>
            <a:xfrm>
              <a:off x="855096" y="1521896"/>
              <a:ext cx="214152" cy="322183"/>
            </a:xfrm>
            <a:custGeom>
              <a:rect b="b" l="l" r="r" t="t"/>
              <a:pathLst>
                <a:path extrusionOk="0" h="10122" w="6728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67"/>
            <p:cNvSpPr/>
            <p:nvPr/>
          </p:nvSpPr>
          <p:spPr>
            <a:xfrm>
              <a:off x="896411" y="1808780"/>
              <a:ext cx="11395" cy="34918"/>
            </a:xfrm>
            <a:custGeom>
              <a:rect b="b" l="l" r="r" t="t"/>
              <a:pathLst>
                <a:path extrusionOk="0" h="1097" w="358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67"/>
            <p:cNvSpPr/>
            <p:nvPr/>
          </p:nvSpPr>
          <p:spPr>
            <a:xfrm>
              <a:off x="1015391" y="1808780"/>
              <a:ext cx="11395" cy="34918"/>
            </a:xfrm>
            <a:custGeom>
              <a:rect b="b" l="l" r="r" t="t"/>
              <a:pathLst>
                <a:path extrusionOk="0" h="1097" w="35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67"/>
            <p:cNvSpPr/>
            <p:nvPr/>
          </p:nvSpPr>
          <p:spPr>
            <a:xfrm>
              <a:off x="1057471" y="1522660"/>
              <a:ext cx="178534" cy="186110"/>
            </a:xfrm>
            <a:custGeom>
              <a:rect b="b" l="l" r="r" t="t"/>
              <a:pathLst>
                <a:path extrusionOk="0" h="5847" w="5609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4" name="Google Shape;12944;p67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2945" name="Google Shape;12945;p67"/>
            <p:cNvSpPr/>
            <p:nvPr/>
          </p:nvSpPr>
          <p:spPr>
            <a:xfrm>
              <a:off x="1819576" y="1511679"/>
              <a:ext cx="352103" cy="352103"/>
            </a:xfrm>
            <a:custGeom>
              <a:rect b="b" l="l" r="r" t="t"/>
              <a:pathLst>
                <a:path extrusionOk="0" h="11062" w="11062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67"/>
            <p:cNvSpPr/>
            <p:nvPr/>
          </p:nvSpPr>
          <p:spPr>
            <a:xfrm>
              <a:off x="1885146" y="1578204"/>
              <a:ext cx="182322" cy="180603"/>
            </a:xfrm>
            <a:custGeom>
              <a:rect b="b" l="l" r="r" t="t"/>
              <a:pathLst>
                <a:path extrusionOk="0" h="5674" w="5728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67"/>
            <p:cNvSpPr/>
            <p:nvPr/>
          </p:nvSpPr>
          <p:spPr>
            <a:xfrm>
              <a:off x="1923820" y="1610193"/>
              <a:ext cx="183054" cy="186874"/>
            </a:xfrm>
            <a:custGeom>
              <a:rect b="b" l="l" r="r" t="t"/>
              <a:pathLst>
                <a:path extrusionOk="0" h="5871" w="5751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67"/>
            <p:cNvSpPr/>
            <p:nvPr/>
          </p:nvSpPr>
          <p:spPr>
            <a:xfrm>
              <a:off x="1974207" y="1638617"/>
              <a:ext cx="43989" cy="15597"/>
            </a:xfrm>
            <a:custGeom>
              <a:rect b="b" l="l" r="r" t="t"/>
              <a:pathLst>
                <a:path extrusionOk="0" h="490" w="1382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9" name="Google Shape;12949;p67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2950" name="Google Shape;12950;p67"/>
            <p:cNvSpPr/>
            <p:nvPr/>
          </p:nvSpPr>
          <p:spPr>
            <a:xfrm>
              <a:off x="5621097" y="1539721"/>
              <a:ext cx="324061" cy="316486"/>
            </a:xfrm>
            <a:custGeom>
              <a:rect b="b" l="l" r="r" t="t"/>
              <a:pathLst>
                <a:path extrusionOk="0" h="9943" w="10181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67"/>
            <p:cNvSpPr/>
            <p:nvPr/>
          </p:nvSpPr>
          <p:spPr>
            <a:xfrm>
              <a:off x="5669606" y="1500761"/>
              <a:ext cx="322915" cy="316390"/>
            </a:xfrm>
            <a:custGeom>
              <a:rect b="b" l="l" r="r" t="t"/>
              <a:pathLst>
                <a:path extrusionOk="0" h="9940" w="10145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52" name="Google Shape;12952;p67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2953" name="Google Shape;12953;p67"/>
            <p:cNvSpPr/>
            <p:nvPr/>
          </p:nvSpPr>
          <p:spPr>
            <a:xfrm>
              <a:off x="4818790" y="1606787"/>
              <a:ext cx="28838" cy="49687"/>
            </a:xfrm>
            <a:custGeom>
              <a:rect b="b" l="l" r="r" t="t"/>
              <a:pathLst>
                <a:path extrusionOk="0" h="1561" w="906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67"/>
            <p:cNvSpPr/>
            <p:nvPr/>
          </p:nvSpPr>
          <p:spPr>
            <a:xfrm>
              <a:off x="4875256" y="1557896"/>
              <a:ext cx="82281" cy="82663"/>
            </a:xfrm>
            <a:custGeom>
              <a:rect b="b" l="l" r="r" t="t"/>
              <a:pathLst>
                <a:path extrusionOk="0" h="2597" w="2585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67"/>
            <p:cNvSpPr/>
            <p:nvPr/>
          </p:nvSpPr>
          <p:spPr>
            <a:xfrm>
              <a:off x="4775215" y="1541599"/>
              <a:ext cx="199001" cy="147850"/>
            </a:xfrm>
            <a:custGeom>
              <a:rect b="b" l="l" r="r" t="t"/>
              <a:pathLst>
                <a:path extrusionOk="0" h="4645" w="6252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67"/>
            <p:cNvSpPr/>
            <p:nvPr/>
          </p:nvSpPr>
          <p:spPr>
            <a:xfrm>
              <a:off x="4901803" y="1574957"/>
              <a:ext cx="28838" cy="50069"/>
            </a:xfrm>
            <a:custGeom>
              <a:rect b="b" l="l" r="r" t="t"/>
              <a:pathLst>
                <a:path extrusionOk="0" h="1573" w="906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67"/>
            <p:cNvSpPr/>
            <p:nvPr/>
          </p:nvSpPr>
          <p:spPr>
            <a:xfrm>
              <a:off x="4670239" y="1657269"/>
              <a:ext cx="359679" cy="206163"/>
            </a:xfrm>
            <a:custGeom>
              <a:rect b="b" l="l" r="r" t="t"/>
              <a:pathLst>
                <a:path extrusionOk="0" h="6477" w="1130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58" name="Google Shape;12958;p67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2959" name="Google Shape;12959;p67"/>
            <p:cNvSpPr/>
            <p:nvPr/>
          </p:nvSpPr>
          <p:spPr>
            <a:xfrm>
              <a:off x="4310592" y="1585938"/>
              <a:ext cx="125092" cy="163001"/>
            </a:xfrm>
            <a:custGeom>
              <a:rect b="b" l="l" r="r" t="t"/>
              <a:pathLst>
                <a:path extrusionOk="0" h="5121" w="393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67"/>
            <p:cNvSpPr/>
            <p:nvPr/>
          </p:nvSpPr>
          <p:spPr>
            <a:xfrm>
              <a:off x="4248428" y="1536124"/>
              <a:ext cx="253972" cy="152179"/>
            </a:xfrm>
            <a:custGeom>
              <a:rect b="b" l="l" r="r" t="t"/>
              <a:pathLst>
                <a:path extrusionOk="0" h="4781" w="7979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67"/>
            <p:cNvSpPr/>
            <p:nvPr/>
          </p:nvSpPr>
          <p:spPr>
            <a:xfrm>
              <a:off x="4248428" y="1633270"/>
              <a:ext cx="238407" cy="187288"/>
            </a:xfrm>
            <a:custGeom>
              <a:rect b="b" l="l" r="r" t="t"/>
              <a:pathLst>
                <a:path extrusionOk="0" h="5884" w="749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67"/>
            <p:cNvSpPr/>
            <p:nvPr/>
          </p:nvSpPr>
          <p:spPr>
            <a:xfrm>
              <a:off x="4212429" y="1502385"/>
              <a:ext cx="321037" cy="353822"/>
            </a:xfrm>
            <a:custGeom>
              <a:rect b="b" l="l" r="r" t="t"/>
              <a:pathLst>
                <a:path extrusionOk="0" h="11116" w="10086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63" name="Google Shape;12963;p67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2964" name="Google Shape;12964;p67"/>
            <p:cNvSpPr/>
            <p:nvPr/>
          </p:nvSpPr>
          <p:spPr>
            <a:xfrm>
              <a:off x="2302788" y="1505981"/>
              <a:ext cx="336188" cy="335425"/>
            </a:xfrm>
            <a:custGeom>
              <a:rect b="b" l="l" r="r" t="t"/>
              <a:pathLst>
                <a:path extrusionOk="0" h="10538" w="10562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67"/>
            <p:cNvSpPr/>
            <p:nvPr/>
          </p:nvSpPr>
          <p:spPr>
            <a:xfrm>
              <a:off x="2327806" y="1530618"/>
              <a:ext cx="287266" cy="286916"/>
            </a:xfrm>
            <a:custGeom>
              <a:rect b="b" l="l" r="r" t="t"/>
              <a:pathLst>
                <a:path extrusionOk="0" h="9014" w="9025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67"/>
            <p:cNvSpPr/>
            <p:nvPr/>
          </p:nvSpPr>
          <p:spPr>
            <a:xfrm>
              <a:off x="2352061" y="1669333"/>
              <a:ext cx="16679" cy="9485"/>
            </a:xfrm>
            <a:custGeom>
              <a:rect b="b" l="l" r="r" t="t"/>
              <a:pathLst>
                <a:path extrusionOk="0" h="298" w="524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67"/>
            <p:cNvSpPr/>
            <p:nvPr/>
          </p:nvSpPr>
          <p:spPr>
            <a:xfrm>
              <a:off x="2466871" y="1554490"/>
              <a:ext cx="123946" cy="124328"/>
            </a:xfrm>
            <a:custGeom>
              <a:rect b="b" l="l" r="r" t="t"/>
              <a:pathLst>
                <a:path extrusionOk="0" h="3906" w="3894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67"/>
            <p:cNvSpPr/>
            <p:nvPr/>
          </p:nvSpPr>
          <p:spPr>
            <a:xfrm>
              <a:off x="2466107" y="1776950"/>
              <a:ext cx="9517" cy="16711"/>
            </a:xfrm>
            <a:custGeom>
              <a:rect b="b" l="l" r="r" t="t"/>
              <a:pathLst>
                <a:path extrusionOk="0" h="525" w="299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67"/>
            <p:cNvSpPr/>
            <p:nvPr/>
          </p:nvSpPr>
          <p:spPr>
            <a:xfrm>
              <a:off x="2384272" y="1587944"/>
              <a:ext cx="16329" cy="15087"/>
            </a:xfrm>
            <a:custGeom>
              <a:rect b="b" l="l" r="r" t="t"/>
              <a:pathLst>
                <a:path extrusionOk="0" h="474" w="513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67"/>
            <p:cNvSpPr/>
            <p:nvPr/>
          </p:nvSpPr>
          <p:spPr>
            <a:xfrm>
              <a:off x="2541544" y="1745216"/>
              <a:ext cx="15565" cy="15087"/>
            </a:xfrm>
            <a:custGeom>
              <a:rect b="b" l="l" r="r" t="t"/>
              <a:pathLst>
                <a:path extrusionOk="0" h="474" w="489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67"/>
            <p:cNvSpPr/>
            <p:nvPr/>
          </p:nvSpPr>
          <p:spPr>
            <a:xfrm>
              <a:off x="2541544" y="1587944"/>
              <a:ext cx="16329" cy="15087"/>
            </a:xfrm>
            <a:custGeom>
              <a:rect b="b" l="l" r="r" t="t"/>
              <a:pathLst>
                <a:path extrusionOk="0" h="474" w="513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67"/>
            <p:cNvSpPr/>
            <p:nvPr/>
          </p:nvSpPr>
          <p:spPr>
            <a:xfrm>
              <a:off x="2384654" y="1744452"/>
              <a:ext cx="15947" cy="15469"/>
            </a:xfrm>
            <a:custGeom>
              <a:rect b="b" l="l" r="r" t="t"/>
              <a:pathLst>
                <a:path extrusionOk="0" h="486" w="501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67"/>
            <p:cNvSpPr/>
            <p:nvPr/>
          </p:nvSpPr>
          <p:spPr>
            <a:xfrm>
              <a:off x="2360018" y="1624548"/>
              <a:ext cx="18207" cy="12605"/>
            </a:xfrm>
            <a:custGeom>
              <a:rect b="b" l="l" r="r" t="t"/>
              <a:pathLst>
                <a:path extrusionOk="0" h="396" w="572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67"/>
            <p:cNvSpPr/>
            <p:nvPr/>
          </p:nvSpPr>
          <p:spPr>
            <a:xfrm>
              <a:off x="2564271" y="1711126"/>
              <a:ext cx="17475" cy="12796"/>
            </a:xfrm>
            <a:custGeom>
              <a:rect b="b" l="l" r="r" t="t"/>
              <a:pathLst>
                <a:path extrusionOk="0" h="402" w="549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67"/>
            <p:cNvSpPr/>
            <p:nvPr/>
          </p:nvSpPr>
          <p:spPr>
            <a:xfrm>
              <a:off x="2507805" y="1563912"/>
              <a:ext cx="14069" cy="16392"/>
            </a:xfrm>
            <a:custGeom>
              <a:rect b="b" l="l" r="r" t="t"/>
              <a:pathLst>
                <a:path extrusionOk="0" h="515" w="442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67"/>
            <p:cNvSpPr/>
            <p:nvPr/>
          </p:nvSpPr>
          <p:spPr>
            <a:xfrm>
              <a:off x="2420654" y="1767974"/>
              <a:ext cx="14419" cy="16583"/>
            </a:xfrm>
            <a:custGeom>
              <a:rect b="b" l="l" r="r" t="t"/>
              <a:pathLst>
                <a:path extrusionOk="0" h="521" w="453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67"/>
            <p:cNvSpPr/>
            <p:nvPr/>
          </p:nvSpPr>
          <p:spPr>
            <a:xfrm>
              <a:off x="2422532" y="1562448"/>
              <a:ext cx="14451" cy="17093"/>
            </a:xfrm>
            <a:custGeom>
              <a:rect b="b" l="l" r="r" t="t"/>
              <a:pathLst>
                <a:path extrusionOk="0" h="537" w="454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67"/>
            <p:cNvSpPr/>
            <p:nvPr/>
          </p:nvSpPr>
          <p:spPr>
            <a:xfrm>
              <a:off x="2505545" y="1768770"/>
              <a:ext cx="14037" cy="16552"/>
            </a:xfrm>
            <a:custGeom>
              <a:rect b="b" l="l" r="r" t="t"/>
              <a:pathLst>
                <a:path extrusionOk="0" h="520" w="441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67"/>
            <p:cNvSpPr/>
            <p:nvPr/>
          </p:nvSpPr>
          <p:spPr>
            <a:xfrm>
              <a:off x="2565417" y="1625885"/>
              <a:ext cx="17825" cy="13146"/>
            </a:xfrm>
            <a:custGeom>
              <a:rect b="b" l="l" r="r" t="t"/>
              <a:pathLst>
                <a:path extrusionOk="0" h="413" w="56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67"/>
            <p:cNvSpPr/>
            <p:nvPr/>
          </p:nvSpPr>
          <p:spPr>
            <a:xfrm>
              <a:off x="2359254" y="1709312"/>
              <a:ext cx="17825" cy="12732"/>
            </a:xfrm>
            <a:custGeom>
              <a:rect b="b" l="l" r="r" t="t"/>
              <a:pathLst>
                <a:path extrusionOk="0" h="400" w="56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81" name="Google Shape;12981;p67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2982" name="Google Shape;12982;p67"/>
            <p:cNvSpPr/>
            <p:nvPr/>
          </p:nvSpPr>
          <p:spPr>
            <a:xfrm>
              <a:off x="3009573" y="1542745"/>
              <a:ext cx="72031" cy="9517"/>
            </a:xfrm>
            <a:custGeom>
              <a:rect b="b" l="l" r="r" t="t"/>
              <a:pathLst>
                <a:path extrusionOk="0" h="299" w="2263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67"/>
            <p:cNvSpPr/>
            <p:nvPr/>
          </p:nvSpPr>
          <p:spPr>
            <a:xfrm>
              <a:off x="2967876" y="1542745"/>
              <a:ext cx="30366" cy="9517"/>
            </a:xfrm>
            <a:custGeom>
              <a:rect b="b" l="l" r="r" t="t"/>
              <a:pathLst>
                <a:path extrusionOk="0" h="299" w="954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67"/>
            <p:cNvSpPr/>
            <p:nvPr/>
          </p:nvSpPr>
          <p:spPr>
            <a:xfrm>
              <a:off x="3061870" y="1563594"/>
              <a:ext cx="19735" cy="9517"/>
            </a:xfrm>
            <a:custGeom>
              <a:rect b="b" l="l" r="r" t="t"/>
              <a:pathLst>
                <a:path extrusionOk="0" h="299" w="62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67"/>
            <p:cNvSpPr/>
            <p:nvPr/>
          </p:nvSpPr>
          <p:spPr>
            <a:xfrm>
              <a:off x="2967876" y="1563594"/>
              <a:ext cx="82663" cy="9517"/>
            </a:xfrm>
            <a:custGeom>
              <a:rect b="b" l="l" r="r" t="t"/>
              <a:pathLst>
                <a:path extrusionOk="0" h="299" w="2597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67"/>
            <p:cNvSpPr/>
            <p:nvPr/>
          </p:nvSpPr>
          <p:spPr>
            <a:xfrm>
              <a:off x="2936809" y="1521896"/>
              <a:ext cx="176625" cy="96286"/>
            </a:xfrm>
            <a:custGeom>
              <a:rect b="b" l="l" r="r" t="t"/>
              <a:pathLst>
                <a:path extrusionOk="0" h="3025" w="5549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67"/>
            <p:cNvSpPr/>
            <p:nvPr/>
          </p:nvSpPr>
          <p:spPr>
            <a:xfrm>
              <a:off x="2811367" y="1767115"/>
              <a:ext cx="72413" cy="9485"/>
            </a:xfrm>
            <a:custGeom>
              <a:rect b="b" l="l" r="r" t="t"/>
              <a:pathLst>
                <a:path extrusionOk="0" h="298" w="2275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67"/>
            <p:cNvSpPr/>
            <p:nvPr/>
          </p:nvSpPr>
          <p:spPr>
            <a:xfrm>
              <a:off x="2894730" y="1767115"/>
              <a:ext cx="20117" cy="9485"/>
            </a:xfrm>
            <a:custGeom>
              <a:rect b="b" l="l" r="r" t="t"/>
              <a:pathLst>
                <a:path extrusionOk="0" h="298" w="632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67"/>
            <p:cNvSpPr/>
            <p:nvPr/>
          </p:nvSpPr>
          <p:spPr>
            <a:xfrm>
              <a:off x="2811367" y="1787932"/>
              <a:ext cx="20117" cy="9517"/>
            </a:xfrm>
            <a:custGeom>
              <a:rect b="b" l="l" r="r" t="t"/>
              <a:pathLst>
                <a:path extrusionOk="0" h="299" w="632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67"/>
            <p:cNvSpPr/>
            <p:nvPr/>
          </p:nvSpPr>
          <p:spPr>
            <a:xfrm>
              <a:off x="2842815" y="1787932"/>
              <a:ext cx="72031" cy="9517"/>
            </a:xfrm>
            <a:custGeom>
              <a:rect b="b" l="l" r="r" t="t"/>
              <a:pathLst>
                <a:path extrusionOk="0" h="299" w="2263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67"/>
            <p:cNvSpPr/>
            <p:nvPr/>
          </p:nvSpPr>
          <p:spPr>
            <a:xfrm>
              <a:off x="2780301" y="1746266"/>
              <a:ext cx="166375" cy="96668"/>
            </a:xfrm>
            <a:custGeom>
              <a:rect b="b" l="l" r="r" t="t"/>
              <a:pathLst>
                <a:path extrusionOk="0" h="3037" w="5227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67"/>
            <p:cNvSpPr/>
            <p:nvPr/>
          </p:nvSpPr>
          <p:spPr>
            <a:xfrm>
              <a:off x="3020172" y="1720102"/>
              <a:ext cx="61432" cy="9517"/>
            </a:xfrm>
            <a:custGeom>
              <a:rect b="b" l="l" r="r" t="t"/>
              <a:pathLst>
                <a:path extrusionOk="0" h="299" w="193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67"/>
            <p:cNvSpPr/>
            <p:nvPr/>
          </p:nvSpPr>
          <p:spPr>
            <a:xfrm>
              <a:off x="2988724" y="1720102"/>
              <a:ext cx="19735" cy="9517"/>
            </a:xfrm>
            <a:custGeom>
              <a:rect b="b" l="l" r="r" t="t"/>
              <a:pathLst>
                <a:path extrusionOk="0" h="299" w="62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67"/>
            <p:cNvSpPr/>
            <p:nvPr/>
          </p:nvSpPr>
          <p:spPr>
            <a:xfrm>
              <a:off x="2957658" y="1699253"/>
              <a:ext cx="155776" cy="75087"/>
            </a:xfrm>
            <a:custGeom>
              <a:rect b="b" l="l" r="r" t="t"/>
              <a:pathLst>
                <a:path extrusionOk="0" h="2359" w="4894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67"/>
            <p:cNvSpPr/>
            <p:nvPr/>
          </p:nvSpPr>
          <p:spPr>
            <a:xfrm>
              <a:off x="2811367" y="1626108"/>
              <a:ext cx="72413" cy="9517"/>
            </a:xfrm>
            <a:custGeom>
              <a:rect b="b" l="l" r="r" t="t"/>
              <a:pathLst>
                <a:path extrusionOk="0" h="299" w="2275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67"/>
            <p:cNvSpPr/>
            <p:nvPr/>
          </p:nvSpPr>
          <p:spPr>
            <a:xfrm>
              <a:off x="2895112" y="1626108"/>
              <a:ext cx="30366" cy="9517"/>
            </a:xfrm>
            <a:custGeom>
              <a:rect b="b" l="l" r="r" t="t"/>
              <a:pathLst>
                <a:path extrusionOk="0" h="299" w="954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67"/>
            <p:cNvSpPr/>
            <p:nvPr/>
          </p:nvSpPr>
          <p:spPr>
            <a:xfrm>
              <a:off x="2811367" y="1667805"/>
              <a:ext cx="72413" cy="9517"/>
            </a:xfrm>
            <a:custGeom>
              <a:rect b="b" l="l" r="r" t="t"/>
              <a:pathLst>
                <a:path extrusionOk="0" h="299" w="2275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67"/>
            <p:cNvSpPr/>
            <p:nvPr/>
          </p:nvSpPr>
          <p:spPr>
            <a:xfrm>
              <a:off x="2895112" y="1667805"/>
              <a:ext cx="30366" cy="9517"/>
            </a:xfrm>
            <a:custGeom>
              <a:rect b="b" l="l" r="r" t="t"/>
              <a:pathLst>
                <a:path extrusionOk="0" h="299" w="954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67"/>
            <p:cNvSpPr/>
            <p:nvPr/>
          </p:nvSpPr>
          <p:spPr>
            <a:xfrm>
              <a:off x="2811367" y="1646957"/>
              <a:ext cx="20117" cy="9517"/>
            </a:xfrm>
            <a:custGeom>
              <a:rect b="b" l="l" r="r" t="t"/>
              <a:pathLst>
                <a:path extrusionOk="0" h="299" w="632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67"/>
            <p:cNvSpPr/>
            <p:nvPr/>
          </p:nvSpPr>
          <p:spPr>
            <a:xfrm>
              <a:off x="2842815" y="1646957"/>
              <a:ext cx="82663" cy="9517"/>
            </a:xfrm>
            <a:custGeom>
              <a:rect b="b" l="l" r="r" t="t"/>
              <a:pathLst>
                <a:path extrusionOk="0" h="299" w="2597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67"/>
            <p:cNvSpPr/>
            <p:nvPr/>
          </p:nvSpPr>
          <p:spPr>
            <a:xfrm>
              <a:off x="2780301" y="1605291"/>
              <a:ext cx="176625" cy="117516"/>
            </a:xfrm>
            <a:custGeom>
              <a:rect b="b" l="l" r="r" t="t"/>
              <a:pathLst>
                <a:path extrusionOk="0" h="3692" w="5549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02" name="Google Shape;13002;p67"/>
          <p:cNvSpPr/>
          <p:nvPr/>
        </p:nvSpPr>
        <p:spPr>
          <a:xfrm>
            <a:off x="3358621" y="1823199"/>
            <a:ext cx="15183" cy="9485"/>
          </a:xfrm>
          <a:custGeom>
            <a:rect b="b" l="l" r="r" t="t"/>
            <a:pathLst>
              <a:path extrusionOk="0" h="298" w="477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03" name="Google Shape;13003;p67"/>
          <p:cNvSpPr/>
          <p:nvPr/>
        </p:nvSpPr>
        <p:spPr>
          <a:xfrm>
            <a:off x="3427946" y="1823199"/>
            <a:ext cx="15215" cy="9485"/>
          </a:xfrm>
          <a:custGeom>
            <a:rect b="b" l="l" r="r" t="t"/>
            <a:pathLst>
              <a:path extrusionOk="0" h="298" w="478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04" name="Google Shape;13004;p67"/>
          <p:cNvSpPr/>
          <p:nvPr/>
        </p:nvSpPr>
        <p:spPr>
          <a:xfrm>
            <a:off x="3385135" y="1823199"/>
            <a:ext cx="31480" cy="9485"/>
          </a:xfrm>
          <a:custGeom>
            <a:rect b="b" l="l" r="r" t="t"/>
            <a:pathLst>
              <a:path extrusionOk="0" h="298" w="989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05" name="Google Shape;13005;p67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3006" name="Google Shape;13006;p67"/>
            <p:cNvSpPr/>
            <p:nvPr/>
          </p:nvSpPr>
          <p:spPr>
            <a:xfrm>
              <a:off x="3316159" y="1557514"/>
              <a:ext cx="169049" cy="297165"/>
            </a:xfrm>
            <a:custGeom>
              <a:rect b="b" l="l" r="r" t="t"/>
              <a:pathLst>
                <a:path extrusionOk="0" h="9336" w="5311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67"/>
            <p:cNvSpPr/>
            <p:nvPr/>
          </p:nvSpPr>
          <p:spPr>
            <a:xfrm>
              <a:off x="3337772" y="1610161"/>
              <a:ext cx="132667" cy="127415"/>
            </a:xfrm>
            <a:custGeom>
              <a:rect b="b" l="l" r="r" t="t"/>
              <a:pathLst>
                <a:path extrusionOk="0" h="4003" w="4168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67"/>
            <p:cNvSpPr/>
            <p:nvPr/>
          </p:nvSpPr>
          <p:spPr>
            <a:xfrm>
              <a:off x="3343056" y="1749290"/>
              <a:ext cx="41729" cy="41729"/>
            </a:xfrm>
            <a:custGeom>
              <a:rect b="b" l="l" r="r" t="t"/>
              <a:pathLst>
                <a:path extrusionOk="0" h="1311" w="1311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67"/>
            <p:cNvSpPr/>
            <p:nvPr/>
          </p:nvSpPr>
          <p:spPr>
            <a:xfrm>
              <a:off x="3417347" y="1749290"/>
              <a:ext cx="41729" cy="41729"/>
            </a:xfrm>
            <a:custGeom>
              <a:rect b="b" l="l" r="r" t="t"/>
              <a:pathLst>
                <a:path extrusionOk="0" h="1311" w="1311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67"/>
            <p:cNvSpPr/>
            <p:nvPr/>
          </p:nvSpPr>
          <p:spPr>
            <a:xfrm>
              <a:off x="3464710" y="1536315"/>
              <a:ext cx="41729" cy="41315"/>
            </a:xfrm>
            <a:custGeom>
              <a:rect b="b" l="l" r="r" t="t"/>
              <a:pathLst>
                <a:path extrusionOk="0" h="1298" w="1311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67"/>
            <p:cNvSpPr/>
            <p:nvPr/>
          </p:nvSpPr>
          <p:spPr>
            <a:xfrm>
              <a:off x="3464710" y="1515085"/>
              <a:ext cx="63342" cy="62546"/>
            </a:xfrm>
            <a:custGeom>
              <a:rect b="b" l="l" r="r" t="t"/>
              <a:pathLst>
                <a:path extrusionOk="0" h="1965" w="199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12" name="Google Shape;13012;p67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3013" name="Google Shape;13013;p67"/>
            <p:cNvSpPr/>
            <p:nvPr/>
          </p:nvSpPr>
          <p:spPr>
            <a:xfrm>
              <a:off x="3767509" y="1646957"/>
              <a:ext cx="231213" cy="10663"/>
            </a:xfrm>
            <a:custGeom>
              <a:rect b="b" l="l" r="r" t="t"/>
              <a:pathLst>
                <a:path extrusionOk="0" h="335" w="7264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67"/>
            <p:cNvSpPr/>
            <p:nvPr/>
          </p:nvSpPr>
          <p:spPr>
            <a:xfrm>
              <a:off x="3767509" y="1618532"/>
              <a:ext cx="152020" cy="10663"/>
            </a:xfrm>
            <a:custGeom>
              <a:rect b="b" l="l" r="r" t="t"/>
              <a:pathLst>
                <a:path extrusionOk="0" h="335" w="4776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67"/>
            <p:cNvSpPr/>
            <p:nvPr/>
          </p:nvSpPr>
          <p:spPr>
            <a:xfrm>
              <a:off x="3931624" y="1618532"/>
              <a:ext cx="67098" cy="10663"/>
            </a:xfrm>
            <a:custGeom>
              <a:rect b="b" l="l" r="r" t="t"/>
              <a:pathLst>
                <a:path extrusionOk="0" h="335" w="2108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67"/>
            <p:cNvSpPr/>
            <p:nvPr/>
          </p:nvSpPr>
          <p:spPr>
            <a:xfrm>
              <a:off x="3767509" y="1590108"/>
              <a:ext cx="39087" cy="10663"/>
            </a:xfrm>
            <a:custGeom>
              <a:rect b="b" l="l" r="r" t="t"/>
              <a:pathLst>
                <a:path extrusionOk="0" h="335" w="1228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67"/>
            <p:cNvSpPr/>
            <p:nvPr/>
          </p:nvSpPr>
          <p:spPr>
            <a:xfrm>
              <a:off x="3818309" y="1590108"/>
              <a:ext cx="180412" cy="10663"/>
            </a:xfrm>
            <a:custGeom>
              <a:rect b="b" l="l" r="r" t="t"/>
              <a:pathLst>
                <a:path extrusionOk="0" h="335" w="5668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018" name="Google Shape;13018;p67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3019" name="Google Shape;13019;p67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rect b="b" l="l" r="r" t="t"/>
                <a:pathLst>
                  <a:path extrusionOk="0" h="335" w="2656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0" name="Google Shape;13020;p67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rect b="b" l="l" r="r" t="t"/>
                <a:pathLst>
                  <a:path extrusionOk="0" h="335" w="3882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1" name="Google Shape;13021;p67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rect b="b" l="l" r="r" t="t"/>
                <a:pathLst>
                  <a:path extrusionOk="0" h="335" w="549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2" name="Google Shape;13022;p67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rect b="b" l="l" r="r" t="t"/>
                <a:pathLst>
                  <a:path extrusionOk="0" h="335" w="1394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3" name="Google Shape;13023;p67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rect b="b" l="l" r="r" t="t"/>
                <a:pathLst>
                  <a:path extrusionOk="0" h="9895" w="11372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024" name="Google Shape;13024;p67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3025" name="Google Shape;13025;p67"/>
            <p:cNvSpPr/>
            <p:nvPr/>
          </p:nvSpPr>
          <p:spPr>
            <a:xfrm>
              <a:off x="7009649" y="1541981"/>
              <a:ext cx="524940" cy="320655"/>
            </a:xfrm>
            <a:custGeom>
              <a:rect b="b" l="l" r="r" t="t"/>
              <a:pathLst>
                <a:path extrusionOk="0" h="10074" w="16492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67"/>
            <p:cNvSpPr/>
            <p:nvPr/>
          </p:nvSpPr>
          <p:spPr>
            <a:xfrm>
              <a:off x="7110104" y="1604909"/>
              <a:ext cx="61782" cy="41697"/>
            </a:xfrm>
            <a:custGeom>
              <a:rect b="b" l="l" r="r" t="t"/>
              <a:pathLst>
                <a:path extrusionOk="0" h="1310" w="1941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67"/>
            <p:cNvSpPr/>
            <p:nvPr/>
          </p:nvSpPr>
          <p:spPr>
            <a:xfrm>
              <a:off x="7110455" y="1655296"/>
              <a:ext cx="96700" cy="15183"/>
            </a:xfrm>
            <a:custGeom>
              <a:rect b="b" l="l" r="r" t="t"/>
              <a:pathLst>
                <a:path extrusionOk="0" h="477" w="3038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67"/>
            <p:cNvSpPr/>
            <p:nvPr/>
          </p:nvSpPr>
          <p:spPr>
            <a:xfrm>
              <a:off x="7146104" y="1676909"/>
              <a:ext cx="61050" cy="41729"/>
            </a:xfrm>
            <a:custGeom>
              <a:rect b="b" l="l" r="r" t="t"/>
              <a:pathLst>
                <a:path extrusionOk="0" h="1311" w="1918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67"/>
            <p:cNvSpPr/>
            <p:nvPr/>
          </p:nvSpPr>
          <p:spPr>
            <a:xfrm>
              <a:off x="7110455" y="1726563"/>
              <a:ext cx="96700" cy="15183"/>
            </a:xfrm>
            <a:custGeom>
              <a:rect b="b" l="l" r="r" t="t"/>
              <a:pathLst>
                <a:path extrusionOk="0" h="477" w="3038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67"/>
            <p:cNvSpPr/>
            <p:nvPr/>
          </p:nvSpPr>
          <p:spPr>
            <a:xfrm>
              <a:off x="7262825" y="1636739"/>
              <a:ext cx="48541" cy="80371"/>
            </a:xfrm>
            <a:custGeom>
              <a:rect b="b" l="l" r="r" t="t"/>
              <a:pathLst>
                <a:path extrusionOk="0" h="2525" w="1525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67"/>
            <p:cNvSpPr/>
            <p:nvPr/>
          </p:nvSpPr>
          <p:spPr>
            <a:xfrm>
              <a:off x="7380691" y="1636357"/>
              <a:ext cx="48891" cy="80371"/>
            </a:xfrm>
            <a:custGeom>
              <a:rect b="b" l="l" r="r" t="t"/>
              <a:pathLst>
                <a:path extrusionOk="0" h="2525" w="1536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67"/>
            <p:cNvSpPr/>
            <p:nvPr/>
          </p:nvSpPr>
          <p:spPr>
            <a:xfrm>
              <a:off x="7321933" y="1626744"/>
              <a:ext cx="48923" cy="99851"/>
            </a:xfrm>
            <a:custGeom>
              <a:rect b="b" l="l" r="r" t="t"/>
              <a:pathLst>
                <a:path extrusionOk="0" h="3137" w="1537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3" name="Google Shape;13033;p67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3034" name="Google Shape;13034;p67"/>
            <p:cNvSpPr/>
            <p:nvPr/>
          </p:nvSpPr>
          <p:spPr>
            <a:xfrm>
              <a:off x="8034034" y="1518109"/>
              <a:ext cx="282746" cy="340358"/>
            </a:xfrm>
            <a:custGeom>
              <a:rect b="b" l="l" r="r" t="t"/>
              <a:pathLst>
                <a:path extrusionOk="0" h="10693" w="8883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67"/>
            <p:cNvSpPr/>
            <p:nvPr/>
          </p:nvSpPr>
          <p:spPr>
            <a:xfrm>
              <a:off x="8161736" y="1632569"/>
              <a:ext cx="28456" cy="173601"/>
            </a:xfrm>
            <a:custGeom>
              <a:rect b="b" l="l" r="r" t="t"/>
              <a:pathLst>
                <a:path extrusionOk="0" h="5454" w="894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67"/>
            <p:cNvSpPr/>
            <p:nvPr/>
          </p:nvSpPr>
          <p:spPr>
            <a:xfrm>
              <a:off x="8214796" y="1632951"/>
              <a:ext cx="33008" cy="173601"/>
            </a:xfrm>
            <a:custGeom>
              <a:rect b="b" l="l" r="r" t="t"/>
              <a:pathLst>
                <a:path extrusionOk="0" h="5454" w="1037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67"/>
            <p:cNvSpPr/>
            <p:nvPr/>
          </p:nvSpPr>
          <p:spPr>
            <a:xfrm>
              <a:off x="8103391" y="1632569"/>
              <a:ext cx="33390" cy="173601"/>
            </a:xfrm>
            <a:custGeom>
              <a:rect b="b" l="l" r="r" t="t"/>
              <a:pathLst>
                <a:path extrusionOk="0" h="5454" w="1049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8" name="Google Shape;13038;p67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3039" name="Google Shape;13039;p67"/>
            <p:cNvSpPr/>
            <p:nvPr/>
          </p:nvSpPr>
          <p:spPr>
            <a:xfrm>
              <a:off x="7582302" y="1499934"/>
              <a:ext cx="369133" cy="360411"/>
            </a:xfrm>
            <a:custGeom>
              <a:rect b="b" l="l" r="r" t="t"/>
              <a:pathLst>
                <a:path extrusionOk="0" h="11323" w="11597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67"/>
            <p:cNvSpPr/>
            <p:nvPr/>
          </p:nvSpPr>
          <p:spPr>
            <a:xfrm>
              <a:off x="7850598" y="1634829"/>
              <a:ext cx="77729" cy="51214"/>
            </a:xfrm>
            <a:custGeom>
              <a:rect b="b" l="l" r="r" t="t"/>
              <a:pathLst>
                <a:path extrusionOk="0" h="1609" w="2442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67"/>
            <p:cNvSpPr/>
            <p:nvPr/>
          </p:nvSpPr>
          <p:spPr>
            <a:xfrm>
              <a:off x="7753962" y="1635593"/>
              <a:ext cx="70917" cy="48541"/>
            </a:xfrm>
            <a:custGeom>
              <a:rect b="b" l="l" r="r" t="t"/>
              <a:pathLst>
                <a:path extrusionOk="0" h="1525" w="2228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67"/>
            <p:cNvSpPr/>
            <p:nvPr/>
          </p:nvSpPr>
          <p:spPr>
            <a:xfrm>
              <a:off x="7750174" y="1695465"/>
              <a:ext cx="180794" cy="31862"/>
            </a:xfrm>
            <a:custGeom>
              <a:rect b="b" l="l" r="r" t="t"/>
              <a:pathLst>
                <a:path extrusionOk="0" h="1001" w="568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67"/>
            <p:cNvSpPr/>
            <p:nvPr/>
          </p:nvSpPr>
          <p:spPr>
            <a:xfrm>
              <a:off x="7613750" y="1535424"/>
              <a:ext cx="43225" cy="32371"/>
            </a:xfrm>
            <a:custGeom>
              <a:rect b="b" l="l" r="r" t="t"/>
              <a:pathLst>
                <a:path extrusionOk="0" h="1017" w="1358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3047" name="Shape 13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48" name="Google Shape;13048;p68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66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30"/>
          <p:cNvSpPr txBox="1"/>
          <p:nvPr>
            <p:ph type="title"/>
          </p:nvPr>
        </p:nvSpPr>
        <p:spPr>
          <a:xfrm>
            <a:off x="3032400" y="355575"/>
            <a:ext cx="3079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History</a:t>
            </a:r>
            <a:endParaRPr>
              <a:solidFill>
                <a:schemeClr val="accent1"/>
              </a:solidFill>
            </a:endParaRPr>
          </a:p>
        </p:txBody>
      </p:sp>
      <p:cxnSp>
        <p:nvCxnSpPr>
          <p:cNvPr id="168" name="Google Shape;168;p30"/>
          <p:cNvCxnSpPr/>
          <p:nvPr/>
        </p:nvCxnSpPr>
        <p:spPr>
          <a:xfrm>
            <a:off x="2249450" y="2724150"/>
            <a:ext cx="73056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9" name="Google Shape;169;p30"/>
          <p:cNvSpPr/>
          <p:nvPr/>
        </p:nvSpPr>
        <p:spPr>
          <a:xfrm>
            <a:off x="2249438" y="2435237"/>
            <a:ext cx="330300" cy="285900"/>
          </a:xfrm>
          <a:prstGeom prst="triangle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" name="Google Shape;170;p30"/>
          <p:cNvSpPr/>
          <p:nvPr/>
        </p:nvSpPr>
        <p:spPr>
          <a:xfrm rot="10800000">
            <a:off x="4406850" y="2714700"/>
            <a:ext cx="330300" cy="285900"/>
          </a:xfrm>
          <a:prstGeom prst="triangle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" name="Google Shape;171;p30"/>
          <p:cNvSpPr/>
          <p:nvPr/>
        </p:nvSpPr>
        <p:spPr>
          <a:xfrm>
            <a:off x="6564263" y="2435237"/>
            <a:ext cx="330300" cy="285900"/>
          </a:xfrm>
          <a:prstGeom prst="triangle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" name="Google Shape;172;p30"/>
          <p:cNvSpPr txBox="1"/>
          <p:nvPr>
            <p:ph idx="4294967295" type="ctrTitle"/>
          </p:nvPr>
        </p:nvSpPr>
        <p:spPr>
          <a:xfrm>
            <a:off x="1731738" y="3012588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>
                <a:solidFill>
                  <a:schemeClr val="dk1"/>
                </a:solidFill>
              </a:rPr>
              <a:t>Mercury</a:t>
            </a:r>
            <a:endParaRPr b="0" sz="2000">
              <a:solidFill>
                <a:schemeClr val="dk1"/>
              </a:solidFill>
            </a:endParaRPr>
          </a:p>
        </p:txBody>
      </p:sp>
      <p:sp>
        <p:nvSpPr>
          <p:cNvPr id="173" name="Google Shape;173;p30"/>
          <p:cNvSpPr txBox="1"/>
          <p:nvPr>
            <p:ph idx="4294967295" type="subTitle"/>
          </p:nvPr>
        </p:nvSpPr>
        <p:spPr>
          <a:xfrm>
            <a:off x="1602788" y="3388175"/>
            <a:ext cx="16236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174" name="Google Shape;174;p30"/>
          <p:cNvSpPr txBox="1"/>
          <p:nvPr>
            <p:ph idx="4294967295" type="ctrTitle"/>
          </p:nvPr>
        </p:nvSpPr>
        <p:spPr>
          <a:xfrm>
            <a:off x="1731775" y="1555263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2012</a:t>
            </a:r>
            <a:endParaRPr sz="3000"/>
          </a:p>
        </p:txBody>
      </p:sp>
      <p:sp>
        <p:nvSpPr>
          <p:cNvPr id="175" name="Google Shape;175;p30"/>
          <p:cNvSpPr txBox="1"/>
          <p:nvPr>
            <p:ph idx="4294967295" type="ctrTitle"/>
          </p:nvPr>
        </p:nvSpPr>
        <p:spPr>
          <a:xfrm>
            <a:off x="6046563" y="3012588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>
                <a:solidFill>
                  <a:schemeClr val="dk1"/>
                </a:solidFill>
              </a:rPr>
              <a:t>Venus</a:t>
            </a:r>
            <a:endParaRPr b="0" sz="2000">
              <a:solidFill>
                <a:schemeClr val="dk1"/>
              </a:solidFill>
            </a:endParaRPr>
          </a:p>
        </p:txBody>
      </p:sp>
      <p:sp>
        <p:nvSpPr>
          <p:cNvPr id="176" name="Google Shape;176;p30"/>
          <p:cNvSpPr txBox="1"/>
          <p:nvPr>
            <p:ph idx="4294967295" type="subTitle"/>
          </p:nvPr>
        </p:nvSpPr>
        <p:spPr>
          <a:xfrm>
            <a:off x="5917613" y="3388175"/>
            <a:ext cx="16236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name, but it’s hot</a:t>
            </a:r>
            <a:endParaRPr sz="1400"/>
          </a:p>
        </p:txBody>
      </p:sp>
      <p:sp>
        <p:nvSpPr>
          <p:cNvPr id="177" name="Google Shape;177;p30"/>
          <p:cNvSpPr txBox="1"/>
          <p:nvPr>
            <p:ph idx="4294967295" type="ctrTitle"/>
          </p:nvPr>
        </p:nvSpPr>
        <p:spPr>
          <a:xfrm>
            <a:off x="6046600" y="1555263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2016</a:t>
            </a:r>
            <a:endParaRPr sz="3000"/>
          </a:p>
        </p:txBody>
      </p:sp>
      <p:sp>
        <p:nvSpPr>
          <p:cNvPr id="178" name="Google Shape;178;p30"/>
          <p:cNvSpPr txBox="1"/>
          <p:nvPr>
            <p:ph idx="4294967295" type="ctrTitle"/>
          </p:nvPr>
        </p:nvSpPr>
        <p:spPr>
          <a:xfrm>
            <a:off x="3889200" y="3355488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2014</a:t>
            </a:r>
            <a:endParaRPr sz="3000"/>
          </a:p>
        </p:txBody>
      </p:sp>
      <p:sp>
        <p:nvSpPr>
          <p:cNvPr id="179" name="Google Shape;179;p30"/>
          <p:cNvSpPr txBox="1"/>
          <p:nvPr>
            <p:ph idx="4294967295" type="ctrTitle"/>
          </p:nvPr>
        </p:nvSpPr>
        <p:spPr>
          <a:xfrm>
            <a:off x="3889100" y="1920888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>
                <a:solidFill>
                  <a:schemeClr val="dk1"/>
                </a:solidFill>
              </a:rPr>
              <a:t>Saturn</a:t>
            </a:r>
            <a:endParaRPr b="0" sz="2000">
              <a:solidFill>
                <a:schemeClr val="dk1"/>
              </a:solidFill>
            </a:endParaRPr>
          </a:p>
        </p:txBody>
      </p:sp>
      <p:sp>
        <p:nvSpPr>
          <p:cNvPr id="180" name="Google Shape;180;p30"/>
          <p:cNvSpPr txBox="1"/>
          <p:nvPr>
            <p:ph idx="4294967295" type="subTitle"/>
          </p:nvPr>
        </p:nvSpPr>
        <p:spPr>
          <a:xfrm>
            <a:off x="3760150" y="1286825"/>
            <a:ext cx="16236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Saturn is the ringed one and a gas giant</a:t>
            </a:r>
            <a:endParaRPr sz="140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31"/>
          <p:cNvSpPr txBox="1"/>
          <p:nvPr>
            <p:ph type="title"/>
          </p:nvPr>
        </p:nvSpPr>
        <p:spPr>
          <a:xfrm>
            <a:off x="2198250" y="355575"/>
            <a:ext cx="47475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History</a:t>
            </a:r>
            <a:endParaRPr>
              <a:solidFill>
                <a:schemeClr val="accent1"/>
              </a:solidFill>
            </a:endParaRPr>
          </a:p>
        </p:txBody>
      </p:sp>
      <p:cxnSp>
        <p:nvCxnSpPr>
          <p:cNvPr id="186" name="Google Shape;186;p31"/>
          <p:cNvCxnSpPr/>
          <p:nvPr/>
        </p:nvCxnSpPr>
        <p:spPr>
          <a:xfrm rot="10800000">
            <a:off x="-99150" y="2724150"/>
            <a:ext cx="73056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87" name="Google Shape;187;p31"/>
          <p:cNvSpPr/>
          <p:nvPr/>
        </p:nvSpPr>
        <p:spPr>
          <a:xfrm flipH="1" rot="5400000">
            <a:off x="7189250" y="2666325"/>
            <a:ext cx="133500" cy="115800"/>
          </a:xfrm>
          <a:prstGeom prst="triangle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" name="Google Shape;188;p31"/>
          <p:cNvSpPr/>
          <p:nvPr/>
        </p:nvSpPr>
        <p:spPr>
          <a:xfrm flipH="1" rot="10800000">
            <a:off x="5433113" y="2714700"/>
            <a:ext cx="330300" cy="285900"/>
          </a:xfrm>
          <a:prstGeom prst="triangle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" name="Google Shape;189;p31"/>
          <p:cNvSpPr/>
          <p:nvPr/>
        </p:nvSpPr>
        <p:spPr>
          <a:xfrm flipH="1">
            <a:off x="3275700" y="2441675"/>
            <a:ext cx="330300" cy="285900"/>
          </a:xfrm>
          <a:prstGeom prst="triangle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" name="Google Shape;190;p31"/>
          <p:cNvSpPr txBox="1"/>
          <p:nvPr>
            <p:ph idx="4294967295" type="ctrTitle"/>
          </p:nvPr>
        </p:nvSpPr>
        <p:spPr>
          <a:xfrm>
            <a:off x="4915413" y="3003063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>
                <a:solidFill>
                  <a:schemeClr val="dk1"/>
                </a:solidFill>
              </a:rPr>
              <a:t>Neptune</a:t>
            </a:r>
            <a:endParaRPr b="0" sz="2000">
              <a:solidFill>
                <a:schemeClr val="dk1"/>
              </a:solidFill>
            </a:endParaRPr>
          </a:p>
        </p:txBody>
      </p:sp>
      <p:sp>
        <p:nvSpPr>
          <p:cNvPr id="191" name="Google Shape;191;p31"/>
          <p:cNvSpPr txBox="1"/>
          <p:nvPr>
            <p:ph idx="4294967295" type="subTitle"/>
          </p:nvPr>
        </p:nvSpPr>
        <p:spPr>
          <a:xfrm>
            <a:off x="4786463" y="3378650"/>
            <a:ext cx="16236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192" name="Google Shape;192;p31"/>
          <p:cNvSpPr txBox="1"/>
          <p:nvPr>
            <p:ph idx="4294967295" type="ctrTitle"/>
          </p:nvPr>
        </p:nvSpPr>
        <p:spPr>
          <a:xfrm>
            <a:off x="4915413" y="1536213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Now!</a:t>
            </a:r>
            <a:endParaRPr sz="3000"/>
          </a:p>
        </p:txBody>
      </p:sp>
      <p:sp>
        <p:nvSpPr>
          <p:cNvPr id="193" name="Google Shape;193;p31"/>
          <p:cNvSpPr txBox="1"/>
          <p:nvPr>
            <p:ph idx="4294967295" type="ctrTitle"/>
          </p:nvPr>
        </p:nvSpPr>
        <p:spPr>
          <a:xfrm>
            <a:off x="2758088" y="3355488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2018</a:t>
            </a:r>
            <a:endParaRPr sz="3000"/>
          </a:p>
        </p:txBody>
      </p:sp>
      <p:sp>
        <p:nvSpPr>
          <p:cNvPr id="194" name="Google Shape;194;p31"/>
          <p:cNvSpPr txBox="1"/>
          <p:nvPr>
            <p:ph idx="4294967295" type="ctrTitle"/>
          </p:nvPr>
        </p:nvSpPr>
        <p:spPr>
          <a:xfrm>
            <a:off x="2757988" y="1920888"/>
            <a:ext cx="1365600" cy="64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>
                <a:solidFill>
                  <a:schemeClr val="dk1"/>
                </a:solidFill>
              </a:rPr>
              <a:t>Jupiter</a:t>
            </a:r>
            <a:endParaRPr b="0" sz="2000">
              <a:solidFill>
                <a:schemeClr val="dk1"/>
              </a:solidFill>
            </a:endParaRPr>
          </a:p>
        </p:txBody>
      </p:sp>
      <p:sp>
        <p:nvSpPr>
          <p:cNvPr id="195" name="Google Shape;195;p31"/>
          <p:cNvSpPr txBox="1"/>
          <p:nvPr>
            <p:ph idx="4294967295" type="subTitle"/>
          </p:nvPr>
        </p:nvSpPr>
        <p:spPr>
          <a:xfrm>
            <a:off x="2629038" y="1286825"/>
            <a:ext cx="1623600" cy="78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99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3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34343">
              <a:alpha val="620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" name="Google Shape;201;p32"/>
          <p:cNvSpPr txBox="1"/>
          <p:nvPr>
            <p:ph idx="2" type="title"/>
          </p:nvPr>
        </p:nvSpPr>
        <p:spPr>
          <a:xfrm>
            <a:off x="3044106" y="3317450"/>
            <a:ext cx="30081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02" name="Google Shape;202;p32"/>
          <p:cNvSpPr txBox="1"/>
          <p:nvPr>
            <p:ph type="ctrTitle"/>
          </p:nvPr>
        </p:nvSpPr>
        <p:spPr>
          <a:xfrm>
            <a:off x="2368506" y="1146125"/>
            <a:ext cx="4359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Company</a:t>
            </a:r>
            <a:endParaRPr/>
          </a:p>
        </p:txBody>
      </p:sp>
      <p:sp>
        <p:nvSpPr>
          <p:cNvPr id="203" name="Google Shape;203;p32"/>
          <p:cNvSpPr txBox="1"/>
          <p:nvPr>
            <p:ph idx="1" type="subTitle"/>
          </p:nvPr>
        </p:nvSpPr>
        <p:spPr>
          <a:xfrm>
            <a:off x="3086026" y="1723925"/>
            <a:ext cx="2924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cxnSp>
        <p:nvCxnSpPr>
          <p:cNvPr id="204" name="Google Shape;204;p32"/>
          <p:cNvCxnSpPr/>
          <p:nvPr/>
        </p:nvCxnSpPr>
        <p:spPr>
          <a:xfrm>
            <a:off x="2326356" y="2571750"/>
            <a:ext cx="44436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08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3"/>
          <p:cNvGrpSpPr/>
          <p:nvPr/>
        </p:nvGrpSpPr>
        <p:grpSpPr>
          <a:xfrm>
            <a:off x="1901438" y="1819876"/>
            <a:ext cx="439612" cy="356336"/>
            <a:chOff x="5220616" y="2791061"/>
            <a:chExt cx="373185" cy="302466"/>
          </a:xfrm>
        </p:grpSpPr>
        <p:sp>
          <p:nvSpPr>
            <p:cNvPr id="210" name="Google Shape;210;p33"/>
            <p:cNvSpPr/>
            <p:nvPr/>
          </p:nvSpPr>
          <p:spPr>
            <a:xfrm>
              <a:off x="5220616" y="2791061"/>
              <a:ext cx="373185" cy="302466"/>
            </a:xfrm>
            <a:custGeom>
              <a:rect b="b" l="l" r="r" t="t"/>
              <a:pathLst>
                <a:path extrusionOk="0" h="9525" w="11752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33"/>
            <p:cNvSpPr/>
            <p:nvPr/>
          </p:nvSpPr>
          <p:spPr>
            <a:xfrm>
              <a:off x="5244432" y="2849268"/>
              <a:ext cx="326314" cy="11368"/>
            </a:xfrm>
            <a:custGeom>
              <a:rect b="b" l="l" r="r" t="t"/>
              <a:pathLst>
                <a:path extrusionOk="0" h="358" w="10276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33"/>
            <p:cNvSpPr/>
            <p:nvPr/>
          </p:nvSpPr>
          <p:spPr>
            <a:xfrm>
              <a:off x="5261834" y="289613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33"/>
            <p:cNvSpPr/>
            <p:nvPr/>
          </p:nvSpPr>
          <p:spPr>
            <a:xfrm>
              <a:off x="5343507" y="289613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33"/>
            <p:cNvSpPr/>
            <p:nvPr/>
          </p:nvSpPr>
          <p:spPr>
            <a:xfrm>
              <a:off x="5506823" y="2896139"/>
              <a:ext cx="46172" cy="11400"/>
            </a:xfrm>
            <a:custGeom>
              <a:rect b="b" l="l" r="r" t="t"/>
              <a:pathLst>
                <a:path extrusionOk="0" h="359" w="1454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33"/>
            <p:cNvSpPr/>
            <p:nvPr/>
          </p:nvSpPr>
          <p:spPr>
            <a:xfrm>
              <a:off x="5261834" y="2942660"/>
              <a:ext cx="46521" cy="11368"/>
            </a:xfrm>
            <a:custGeom>
              <a:rect b="b" l="l" r="r" t="t"/>
              <a:pathLst>
                <a:path extrusionOk="0" h="358" w="1465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33"/>
            <p:cNvSpPr/>
            <p:nvPr/>
          </p:nvSpPr>
          <p:spPr>
            <a:xfrm>
              <a:off x="5424768" y="2942660"/>
              <a:ext cx="46553" cy="11368"/>
            </a:xfrm>
            <a:custGeom>
              <a:rect b="b" l="l" r="r" t="t"/>
              <a:pathLst>
                <a:path extrusionOk="0" h="358" w="1466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33"/>
            <p:cNvSpPr/>
            <p:nvPr/>
          </p:nvSpPr>
          <p:spPr>
            <a:xfrm>
              <a:off x="5261834" y="298914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33"/>
            <p:cNvSpPr/>
            <p:nvPr/>
          </p:nvSpPr>
          <p:spPr>
            <a:xfrm>
              <a:off x="5343507" y="298914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33"/>
            <p:cNvSpPr/>
            <p:nvPr/>
          </p:nvSpPr>
          <p:spPr>
            <a:xfrm>
              <a:off x="5506823" y="2989149"/>
              <a:ext cx="46172" cy="11400"/>
            </a:xfrm>
            <a:custGeom>
              <a:rect b="b" l="l" r="r" t="t"/>
              <a:pathLst>
                <a:path extrusionOk="0" h="359" w="1454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33"/>
            <p:cNvSpPr/>
            <p:nvPr/>
          </p:nvSpPr>
          <p:spPr>
            <a:xfrm>
              <a:off x="5343507" y="3036051"/>
              <a:ext cx="46521" cy="10987"/>
            </a:xfrm>
            <a:custGeom>
              <a:rect b="b" l="l" r="r" t="t"/>
              <a:pathLst>
                <a:path extrusionOk="0" h="346" w="1465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33"/>
            <p:cNvSpPr/>
            <p:nvPr/>
          </p:nvSpPr>
          <p:spPr>
            <a:xfrm>
              <a:off x="5424768" y="3036051"/>
              <a:ext cx="46553" cy="10987"/>
            </a:xfrm>
            <a:custGeom>
              <a:rect b="b" l="l" r="r" t="t"/>
              <a:pathLst>
                <a:path extrusionOk="0" h="346" w="1466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33"/>
            <p:cNvSpPr/>
            <p:nvPr/>
          </p:nvSpPr>
          <p:spPr>
            <a:xfrm>
              <a:off x="5506823" y="3036051"/>
              <a:ext cx="46172" cy="10987"/>
            </a:xfrm>
            <a:custGeom>
              <a:rect b="b" l="l" r="r" t="t"/>
              <a:pathLst>
                <a:path extrusionOk="0" h="346" w="1454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3"/>
            <p:cNvSpPr/>
            <p:nvPr/>
          </p:nvSpPr>
          <p:spPr>
            <a:xfrm>
              <a:off x="5343126" y="2930752"/>
              <a:ext cx="46902" cy="33851"/>
            </a:xfrm>
            <a:custGeom>
              <a:rect b="b" l="l" r="r" t="t"/>
              <a:pathLst>
                <a:path extrusionOk="0" h="1066" w="1477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33"/>
            <p:cNvSpPr/>
            <p:nvPr/>
          </p:nvSpPr>
          <p:spPr>
            <a:xfrm>
              <a:off x="5506442" y="2930752"/>
              <a:ext cx="47283" cy="33851"/>
            </a:xfrm>
            <a:custGeom>
              <a:rect b="b" l="l" r="r" t="t"/>
              <a:pathLst>
                <a:path extrusionOk="0" h="1066" w="1489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33"/>
            <p:cNvSpPr/>
            <p:nvPr/>
          </p:nvSpPr>
          <p:spPr>
            <a:xfrm>
              <a:off x="5424419" y="2977336"/>
              <a:ext cx="47283" cy="34168"/>
            </a:xfrm>
            <a:custGeom>
              <a:rect b="b" l="l" r="r" t="t"/>
              <a:pathLst>
                <a:path extrusionOk="0" h="1076" w="1489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3"/>
            <p:cNvSpPr/>
            <p:nvPr/>
          </p:nvSpPr>
          <p:spPr>
            <a:xfrm>
              <a:off x="5261453" y="3024143"/>
              <a:ext cx="47283" cy="33851"/>
            </a:xfrm>
            <a:custGeom>
              <a:rect b="b" l="l" r="r" t="t"/>
              <a:pathLst>
                <a:path extrusionOk="0" h="1066" w="1489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33"/>
            <p:cNvSpPr/>
            <p:nvPr/>
          </p:nvSpPr>
          <p:spPr>
            <a:xfrm>
              <a:off x="5424419" y="2884231"/>
              <a:ext cx="47283" cy="33883"/>
            </a:xfrm>
            <a:custGeom>
              <a:rect b="b" l="l" r="r" t="t"/>
              <a:pathLst>
                <a:path extrusionOk="0" h="1067" w="1489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8" name="Google Shape;228;p33"/>
          <p:cNvSpPr txBox="1"/>
          <p:nvPr>
            <p:ph idx="6" type="title"/>
          </p:nvPr>
        </p:nvSpPr>
        <p:spPr>
          <a:xfrm>
            <a:off x="1655400" y="355575"/>
            <a:ext cx="5833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Philosophy</a:t>
            </a:r>
            <a:endParaRPr/>
          </a:p>
        </p:txBody>
      </p:sp>
      <p:sp>
        <p:nvSpPr>
          <p:cNvPr id="229" name="Google Shape;229;p33"/>
          <p:cNvSpPr txBox="1"/>
          <p:nvPr>
            <p:ph type="ctrTitle"/>
          </p:nvPr>
        </p:nvSpPr>
        <p:spPr>
          <a:xfrm>
            <a:off x="1486575" y="2448100"/>
            <a:ext cx="13656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Mission</a:t>
            </a:r>
            <a:endParaRPr/>
          </a:p>
        </p:txBody>
      </p:sp>
      <p:sp>
        <p:nvSpPr>
          <p:cNvPr id="230" name="Google Shape;230;p33"/>
          <p:cNvSpPr txBox="1"/>
          <p:nvPr>
            <p:ph idx="1" type="subTitle"/>
          </p:nvPr>
        </p:nvSpPr>
        <p:spPr>
          <a:xfrm>
            <a:off x="1409625" y="2949000"/>
            <a:ext cx="1519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231" name="Google Shape;231;p33"/>
          <p:cNvSpPr txBox="1"/>
          <p:nvPr>
            <p:ph idx="2" type="ctrTitle"/>
          </p:nvPr>
        </p:nvSpPr>
        <p:spPr>
          <a:xfrm>
            <a:off x="3895267" y="2448100"/>
            <a:ext cx="13656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Vision</a:t>
            </a:r>
            <a:endParaRPr/>
          </a:p>
        </p:txBody>
      </p:sp>
      <p:sp>
        <p:nvSpPr>
          <p:cNvPr id="232" name="Google Shape;232;p33"/>
          <p:cNvSpPr txBox="1"/>
          <p:nvPr>
            <p:ph idx="3" type="subTitle"/>
          </p:nvPr>
        </p:nvSpPr>
        <p:spPr>
          <a:xfrm>
            <a:off x="3818317" y="2949000"/>
            <a:ext cx="1519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233" name="Google Shape;233;p33"/>
          <p:cNvSpPr txBox="1"/>
          <p:nvPr>
            <p:ph idx="4" type="ctrTitle"/>
          </p:nvPr>
        </p:nvSpPr>
        <p:spPr>
          <a:xfrm>
            <a:off x="6349013" y="2448100"/>
            <a:ext cx="13656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Values</a:t>
            </a:r>
            <a:endParaRPr/>
          </a:p>
        </p:txBody>
      </p:sp>
      <p:sp>
        <p:nvSpPr>
          <p:cNvPr id="234" name="Google Shape;234;p33"/>
          <p:cNvSpPr txBox="1"/>
          <p:nvPr>
            <p:ph idx="5" type="subTitle"/>
          </p:nvPr>
        </p:nvSpPr>
        <p:spPr>
          <a:xfrm>
            <a:off x="6272063" y="2949000"/>
            <a:ext cx="1519500" cy="78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grpSp>
        <p:nvGrpSpPr>
          <p:cNvPr id="235" name="Google Shape;235;p33"/>
          <p:cNvGrpSpPr/>
          <p:nvPr/>
        </p:nvGrpSpPr>
        <p:grpSpPr>
          <a:xfrm>
            <a:off x="1163625" y="1502825"/>
            <a:ext cx="6816750" cy="2688175"/>
            <a:chOff x="1254925" y="1502825"/>
            <a:chExt cx="6816750" cy="2688175"/>
          </a:xfrm>
        </p:grpSpPr>
        <p:sp>
          <p:nvSpPr>
            <p:cNvPr id="236" name="Google Shape;236;p33"/>
            <p:cNvSpPr/>
            <p:nvPr/>
          </p:nvSpPr>
          <p:spPr>
            <a:xfrm>
              <a:off x="1254925" y="1512825"/>
              <a:ext cx="2186075" cy="2671125"/>
            </a:xfrm>
            <a:custGeom>
              <a:rect b="b" l="l" r="r" t="t"/>
              <a:pathLst>
                <a:path extrusionOk="0" h="106845" w="87443">
                  <a:moveTo>
                    <a:pt x="77068" y="25847"/>
                  </a:moveTo>
                  <a:lnTo>
                    <a:pt x="77351" y="165"/>
                  </a:lnTo>
                  <a:lnTo>
                    <a:pt x="0" y="0"/>
                  </a:lnTo>
                  <a:lnTo>
                    <a:pt x="0" y="106603"/>
                  </a:lnTo>
                  <a:lnTo>
                    <a:pt x="77068" y="106845"/>
                  </a:lnTo>
                  <a:lnTo>
                    <a:pt x="77068" y="83703"/>
                  </a:lnTo>
                  <a:lnTo>
                    <a:pt x="87443" y="54779"/>
                  </a:lnTo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237" name="Google Shape;237;p33"/>
            <p:cNvGrpSpPr/>
            <p:nvPr/>
          </p:nvGrpSpPr>
          <p:grpSpPr>
            <a:xfrm>
              <a:off x="3701000" y="1502825"/>
              <a:ext cx="4370675" cy="2688175"/>
              <a:chOff x="3701000" y="1502825"/>
              <a:chExt cx="4370675" cy="2688175"/>
            </a:xfrm>
          </p:grpSpPr>
          <p:sp>
            <p:nvSpPr>
              <p:cNvPr id="238" name="Google Shape;238;p33"/>
              <p:cNvSpPr/>
              <p:nvPr/>
            </p:nvSpPr>
            <p:spPr>
              <a:xfrm>
                <a:off x="3701000" y="2763075"/>
                <a:ext cx="2185375" cy="1414800"/>
              </a:xfrm>
              <a:custGeom>
                <a:rect b="b" l="l" r="r" t="t"/>
                <a:pathLst>
                  <a:path extrusionOk="0" h="56592" w="87415">
                    <a:moveTo>
                      <a:pt x="87415" y="0"/>
                    </a:moveTo>
                    <a:lnTo>
                      <a:pt x="74674" y="31615"/>
                    </a:lnTo>
                    <a:lnTo>
                      <a:pt x="74674" y="56592"/>
                    </a:lnTo>
                    <a:lnTo>
                      <a:pt x="0" y="56592"/>
                    </a:lnTo>
                    <a:lnTo>
                      <a:pt x="0" y="31357"/>
                    </a:lnTo>
                  </a:path>
                </a:pathLst>
              </a:cu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sp>
            <p:nvSpPr>
              <p:cNvPr id="239" name="Google Shape;239;p33"/>
              <p:cNvSpPr/>
              <p:nvPr/>
            </p:nvSpPr>
            <p:spPr>
              <a:xfrm>
                <a:off x="5877225" y="1502825"/>
                <a:ext cx="2194450" cy="2688175"/>
              </a:xfrm>
              <a:custGeom>
                <a:rect b="b" l="l" r="r" t="t"/>
                <a:pathLst>
                  <a:path extrusionOk="0" h="107527" w="87778">
                    <a:moveTo>
                      <a:pt x="10427" y="82691"/>
                    </a:moveTo>
                    <a:lnTo>
                      <a:pt x="10145" y="107527"/>
                    </a:lnTo>
                    <a:lnTo>
                      <a:pt x="87778" y="107002"/>
                    </a:lnTo>
                    <a:lnTo>
                      <a:pt x="87778" y="399"/>
                    </a:lnTo>
                    <a:lnTo>
                      <a:pt x="10992" y="0"/>
                    </a:lnTo>
                    <a:lnTo>
                      <a:pt x="10710" y="24554"/>
                    </a:lnTo>
                    <a:lnTo>
                      <a:pt x="0" y="51324"/>
                    </a:lnTo>
                  </a:path>
                </a:pathLst>
              </a:cu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</p:grpSp>
        <p:sp>
          <p:nvSpPr>
            <p:cNvPr id="240" name="Google Shape;240;p33"/>
            <p:cNvSpPr/>
            <p:nvPr/>
          </p:nvSpPr>
          <p:spPr>
            <a:xfrm>
              <a:off x="3432800" y="1506350"/>
              <a:ext cx="2150025" cy="1398500"/>
            </a:xfrm>
            <a:custGeom>
              <a:rect b="b" l="l" r="r" t="t"/>
              <a:pathLst>
                <a:path extrusionOk="0" h="55940" w="86001">
                  <a:moveTo>
                    <a:pt x="0" y="55940"/>
                  </a:moveTo>
                  <a:lnTo>
                    <a:pt x="11327" y="24977"/>
                  </a:lnTo>
                  <a:lnTo>
                    <a:pt x="11327" y="0"/>
                  </a:lnTo>
                  <a:lnTo>
                    <a:pt x="86001" y="0"/>
                  </a:lnTo>
                  <a:lnTo>
                    <a:pt x="86001" y="25235"/>
                  </a:lnTo>
                </a:path>
              </a:pathLst>
            </a:custGeom>
            <a:noFill/>
            <a:ln cap="flat" cmpd="sng" w="9525">
              <a:solidFill>
                <a:schemeClr val="accent1"/>
              </a:solidFill>
              <a:prstDash val="solid"/>
              <a:round/>
              <a:headEnd len="med" w="med" type="none"/>
              <a:tailEnd len="med" w="med" type="none"/>
            </a:ln>
          </p:spPr>
        </p:sp>
      </p:grpSp>
      <p:cxnSp>
        <p:nvCxnSpPr>
          <p:cNvPr id="241" name="Google Shape;241;p33"/>
          <p:cNvCxnSpPr/>
          <p:nvPr/>
        </p:nvCxnSpPr>
        <p:spPr>
          <a:xfrm>
            <a:off x="1911350" y="2344275"/>
            <a:ext cx="431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42" name="Google Shape;242;p33"/>
          <p:cNvCxnSpPr/>
          <p:nvPr/>
        </p:nvCxnSpPr>
        <p:spPr>
          <a:xfrm>
            <a:off x="4362367" y="2344275"/>
            <a:ext cx="431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43" name="Google Shape;243;p33"/>
          <p:cNvCxnSpPr/>
          <p:nvPr/>
        </p:nvCxnSpPr>
        <p:spPr>
          <a:xfrm>
            <a:off x="6816113" y="2344275"/>
            <a:ext cx="431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44" name="Google Shape;244;p33"/>
          <p:cNvGrpSpPr/>
          <p:nvPr/>
        </p:nvGrpSpPr>
        <p:grpSpPr>
          <a:xfrm>
            <a:off x="4358250" y="1737497"/>
            <a:ext cx="439634" cy="438715"/>
            <a:chOff x="3541011" y="1508594"/>
            <a:chExt cx="350166" cy="349434"/>
          </a:xfrm>
        </p:grpSpPr>
        <p:sp>
          <p:nvSpPr>
            <p:cNvPr id="245" name="Google Shape;245;p33"/>
            <p:cNvSpPr/>
            <p:nvPr/>
          </p:nvSpPr>
          <p:spPr>
            <a:xfrm>
              <a:off x="3600879" y="1568270"/>
              <a:ext cx="230049" cy="289758"/>
            </a:xfrm>
            <a:custGeom>
              <a:rect b="b" l="l" r="r" t="t"/>
              <a:pathLst>
                <a:path extrusionOk="0" h="9104" w="7228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33"/>
            <p:cNvSpPr/>
            <p:nvPr/>
          </p:nvSpPr>
          <p:spPr>
            <a:xfrm>
              <a:off x="3541011" y="1677980"/>
              <a:ext cx="48919" cy="10630"/>
            </a:xfrm>
            <a:custGeom>
              <a:rect b="b" l="l" r="r" t="t"/>
              <a:pathLst>
                <a:path extrusionOk="0" h="334" w="153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33"/>
            <p:cNvSpPr/>
            <p:nvPr/>
          </p:nvSpPr>
          <p:spPr>
            <a:xfrm>
              <a:off x="3842259" y="1677980"/>
              <a:ext cx="48919" cy="10630"/>
            </a:xfrm>
            <a:custGeom>
              <a:rect b="b" l="l" r="r" t="t"/>
              <a:pathLst>
                <a:path extrusionOk="0" h="334" w="153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33"/>
            <p:cNvSpPr/>
            <p:nvPr/>
          </p:nvSpPr>
          <p:spPr>
            <a:xfrm>
              <a:off x="3711161" y="1508594"/>
              <a:ext cx="10248" cy="48537"/>
            </a:xfrm>
            <a:custGeom>
              <a:rect b="b" l="l" r="r" t="t"/>
              <a:pathLst>
                <a:path extrusionOk="0" h="1525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33"/>
            <p:cNvSpPr/>
            <p:nvPr/>
          </p:nvSpPr>
          <p:spPr>
            <a:xfrm>
              <a:off x="3633470" y="1792018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33"/>
            <p:cNvSpPr/>
            <p:nvPr/>
          </p:nvSpPr>
          <p:spPr>
            <a:xfrm>
              <a:off x="3775962" y="1545195"/>
              <a:ext cx="22757" cy="28995"/>
            </a:xfrm>
            <a:custGeom>
              <a:rect b="b" l="l" r="r" t="t"/>
              <a:pathLst>
                <a:path extrusionOk="0" h="911" w="715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33"/>
            <p:cNvSpPr/>
            <p:nvPr/>
          </p:nvSpPr>
          <p:spPr>
            <a:xfrm>
              <a:off x="3577390" y="160149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33"/>
            <p:cNvSpPr/>
            <p:nvPr/>
          </p:nvSpPr>
          <p:spPr>
            <a:xfrm>
              <a:off x="3823703" y="174360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33"/>
            <p:cNvSpPr/>
            <p:nvPr/>
          </p:nvSpPr>
          <p:spPr>
            <a:xfrm>
              <a:off x="3775962" y="1792018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33"/>
            <p:cNvSpPr/>
            <p:nvPr/>
          </p:nvSpPr>
          <p:spPr>
            <a:xfrm>
              <a:off x="3633470" y="1545195"/>
              <a:ext cx="22757" cy="28995"/>
            </a:xfrm>
            <a:custGeom>
              <a:rect b="b" l="l" r="r" t="t"/>
              <a:pathLst>
                <a:path extrusionOk="0" h="911" w="715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33"/>
            <p:cNvSpPr/>
            <p:nvPr/>
          </p:nvSpPr>
          <p:spPr>
            <a:xfrm>
              <a:off x="3823703" y="160149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33"/>
            <p:cNvSpPr/>
            <p:nvPr/>
          </p:nvSpPr>
          <p:spPr>
            <a:xfrm>
              <a:off x="3577390" y="174360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33"/>
            <p:cNvSpPr/>
            <p:nvPr/>
          </p:nvSpPr>
          <p:spPr>
            <a:xfrm>
              <a:off x="3732358" y="1593032"/>
              <a:ext cx="71294" cy="62255"/>
            </a:xfrm>
            <a:custGeom>
              <a:rect b="b" l="l" r="r" t="t"/>
              <a:pathLst>
                <a:path extrusionOk="0" h="1956" w="224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" name="Google Shape;258;p33"/>
          <p:cNvGrpSpPr/>
          <p:nvPr/>
        </p:nvGrpSpPr>
        <p:grpSpPr>
          <a:xfrm>
            <a:off x="6815073" y="1736977"/>
            <a:ext cx="433480" cy="439234"/>
            <a:chOff x="3979435" y="1976585"/>
            <a:chExt cx="345265" cy="349848"/>
          </a:xfrm>
        </p:grpSpPr>
        <p:sp>
          <p:nvSpPr>
            <p:cNvPr id="259" name="Google Shape;259;p33"/>
            <p:cNvSpPr/>
            <p:nvPr/>
          </p:nvSpPr>
          <p:spPr>
            <a:xfrm>
              <a:off x="3979435" y="1976585"/>
              <a:ext cx="345265" cy="349848"/>
            </a:xfrm>
            <a:custGeom>
              <a:rect b="b" l="l" r="r" t="t"/>
              <a:pathLst>
                <a:path extrusionOk="0" h="10992" w="10848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33"/>
            <p:cNvSpPr/>
            <p:nvPr/>
          </p:nvSpPr>
          <p:spPr>
            <a:xfrm>
              <a:off x="4044236" y="2176685"/>
              <a:ext cx="144783" cy="123077"/>
            </a:xfrm>
            <a:custGeom>
              <a:rect b="b" l="l" r="r" t="t"/>
              <a:pathLst>
                <a:path extrusionOk="0" h="3867" w="4549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33"/>
            <p:cNvSpPr/>
            <p:nvPr/>
          </p:nvSpPr>
          <p:spPr>
            <a:xfrm>
              <a:off x="4046910" y="2065957"/>
              <a:ext cx="204269" cy="100893"/>
            </a:xfrm>
            <a:custGeom>
              <a:rect b="b" l="l" r="r" t="t"/>
              <a:pathLst>
                <a:path extrusionOk="0" h="3170" w="6418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33"/>
            <p:cNvSpPr/>
            <p:nvPr/>
          </p:nvSpPr>
          <p:spPr>
            <a:xfrm>
              <a:off x="4195735" y="2118027"/>
              <a:ext cx="84247" cy="174224"/>
            </a:xfrm>
            <a:custGeom>
              <a:rect b="b" l="l" r="r" t="t"/>
              <a:pathLst>
                <a:path extrusionOk="0" h="5474" w="2647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33"/>
            <p:cNvSpPr/>
            <p:nvPr/>
          </p:nvSpPr>
          <p:spPr>
            <a:xfrm>
              <a:off x="4109037" y="2161153"/>
              <a:ext cx="81510" cy="55348"/>
            </a:xfrm>
            <a:custGeom>
              <a:rect b="b" l="l" r="r" t="t"/>
              <a:pathLst>
                <a:path extrusionOk="0" h="1739" w="2561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33"/>
            <p:cNvSpPr/>
            <p:nvPr/>
          </p:nvSpPr>
          <p:spPr>
            <a:xfrm>
              <a:off x="4157160" y="2083080"/>
              <a:ext cx="10662" cy="29218"/>
            </a:xfrm>
            <a:custGeom>
              <a:rect b="b" l="l" r="r" t="t"/>
              <a:pathLst>
                <a:path extrusionOk="0" h="918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33"/>
            <p:cNvSpPr/>
            <p:nvPr/>
          </p:nvSpPr>
          <p:spPr>
            <a:xfrm>
              <a:off x="4109419" y="2096034"/>
              <a:ext cx="21261" cy="26862"/>
            </a:xfrm>
            <a:custGeom>
              <a:rect b="b" l="l" r="r" t="t"/>
              <a:pathLst>
                <a:path extrusionOk="0" h="844" w="668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33"/>
            <p:cNvSpPr/>
            <p:nvPr/>
          </p:nvSpPr>
          <p:spPr>
            <a:xfrm>
              <a:off x="4074950" y="2130121"/>
              <a:ext cx="28454" cy="19669"/>
            </a:xfrm>
            <a:custGeom>
              <a:rect b="b" l="l" r="r" t="t"/>
              <a:pathLst>
                <a:path extrusionOk="0" h="618" w="894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33"/>
            <p:cNvSpPr/>
            <p:nvPr/>
          </p:nvSpPr>
          <p:spPr>
            <a:xfrm>
              <a:off x="4063555" y="2177067"/>
              <a:ext cx="29218" cy="10630"/>
            </a:xfrm>
            <a:custGeom>
              <a:rect b="b" l="l" r="r" t="t"/>
              <a:pathLst>
                <a:path extrusionOk="0" h="334" w="918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33"/>
            <p:cNvSpPr/>
            <p:nvPr/>
          </p:nvSpPr>
          <p:spPr>
            <a:xfrm>
              <a:off x="4073804" y="2215005"/>
              <a:ext cx="29600" cy="20051"/>
            </a:xfrm>
            <a:custGeom>
              <a:rect b="b" l="l" r="r" t="t"/>
              <a:pathLst>
                <a:path extrusionOk="0" h="630" w="93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33"/>
            <p:cNvSpPr/>
            <p:nvPr/>
          </p:nvSpPr>
          <p:spPr>
            <a:xfrm>
              <a:off x="4109419" y="2242472"/>
              <a:ext cx="21261" cy="26703"/>
            </a:xfrm>
            <a:custGeom>
              <a:rect b="b" l="l" r="r" t="t"/>
              <a:pathLst>
                <a:path extrusionOk="0" h="839" w="668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33"/>
            <p:cNvSpPr/>
            <p:nvPr/>
          </p:nvSpPr>
          <p:spPr>
            <a:xfrm>
              <a:off x="4157924" y="2252466"/>
              <a:ext cx="10248" cy="29600"/>
            </a:xfrm>
            <a:custGeom>
              <a:rect b="b" l="l" r="r" t="t"/>
              <a:pathLst>
                <a:path extrusionOk="0" h="930" w="322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33"/>
            <p:cNvSpPr/>
            <p:nvPr/>
          </p:nvSpPr>
          <p:spPr>
            <a:xfrm>
              <a:off x="4194685" y="2242472"/>
              <a:ext cx="21261" cy="27022"/>
            </a:xfrm>
            <a:custGeom>
              <a:rect b="b" l="l" r="r" t="t"/>
              <a:pathLst>
                <a:path extrusionOk="0" h="849" w="668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33"/>
            <p:cNvSpPr/>
            <p:nvPr/>
          </p:nvSpPr>
          <p:spPr>
            <a:xfrm>
              <a:off x="4222343" y="2215387"/>
              <a:ext cx="27690" cy="19669"/>
            </a:xfrm>
            <a:custGeom>
              <a:rect b="b" l="l" r="r" t="t"/>
              <a:pathLst>
                <a:path extrusionOk="0" h="618" w="87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33"/>
            <p:cNvSpPr/>
            <p:nvPr/>
          </p:nvSpPr>
          <p:spPr>
            <a:xfrm>
              <a:off x="4232941" y="2177067"/>
              <a:ext cx="29600" cy="10630"/>
            </a:xfrm>
            <a:custGeom>
              <a:rect b="b" l="l" r="r" t="t"/>
              <a:pathLst>
                <a:path extrusionOk="0" h="334" w="93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33"/>
            <p:cNvSpPr/>
            <p:nvPr/>
          </p:nvSpPr>
          <p:spPr>
            <a:xfrm>
              <a:off x="4221579" y="2130694"/>
              <a:ext cx="28454" cy="19478"/>
            </a:xfrm>
            <a:custGeom>
              <a:rect b="b" l="l" r="r" t="t"/>
              <a:pathLst>
                <a:path extrusionOk="0" h="612" w="894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33"/>
            <p:cNvSpPr/>
            <p:nvPr/>
          </p:nvSpPr>
          <p:spPr>
            <a:xfrm>
              <a:off x="4194685" y="2095652"/>
              <a:ext cx="20879" cy="26862"/>
            </a:xfrm>
            <a:custGeom>
              <a:rect b="b" l="l" r="r" t="t"/>
              <a:pathLst>
                <a:path extrusionOk="0" h="844" w="656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9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34"/>
          <p:cNvSpPr txBox="1"/>
          <p:nvPr>
            <p:ph type="title"/>
          </p:nvPr>
        </p:nvSpPr>
        <p:spPr>
          <a:xfrm flipH="1">
            <a:off x="4581650" y="3290575"/>
            <a:ext cx="31545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pic>
        <p:nvPicPr>
          <p:cNvPr id="281" name="Google Shape;281;p34"/>
          <p:cNvPicPr preferRelativeResize="0"/>
          <p:nvPr/>
        </p:nvPicPr>
        <p:blipFill rotWithShape="1">
          <a:blip r:embed="rId3">
            <a:alphaModFix/>
          </a:blip>
          <a:srcRect b="5384" l="7033" r="4266" t="23673"/>
          <a:stretch/>
        </p:blipFill>
        <p:spPr>
          <a:xfrm flipH="1">
            <a:off x="0" y="0"/>
            <a:ext cx="43552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2" name="Google Shape;282;p34"/>
          <p:cNvSpPr txBox="1"/>
          <p:nvPr>
            <p:ph idx="1" type="subTitle"/>
          </p:nvPr>
        </p:nvSpPr>
        <p:spPr>
          <a:xfrm>
            <a:off x="4581525" y="1371395"/>
            <a:ext cx="3728100" cy="166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This is a quote, words full of wisdom that someone important said and can make the reader get inspired.”</a:t>
            </a:r>
            <a:endParaRPr/>
          </a:p>
        </p:txBody>
      </p:sp>
      <p:cxnSp>
        <p:nvCxnSpPr>
          <p:cNvPr id="283" name="Google Shape;283;p34"/>
          <p:cNvCxnSpPr/>
          <p:nvPr/>
        </p:nvCxnSpPr>
        <p:spPr>
          <a:xfrm>
            <a:off x="4736325" y="3162300"/>
            <a:ext cx="32670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84" name="Google Shape;284;p34"/>
          <p:cNvSpPr txBox="1"/>
          <p:nvPr>
            <p:ph idx="1" type="subTitle"/>
          </p:nvPr>
        </p:nvSpPr>
        <p:spPr>
          <a:xfrm>
            <a:off x="3086100" y="1819050"/>
            <a:ext cx="1066800" cy="98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0">
                <a:solidFill>
                  <a:schemeClr val="accent1"/>
                </a:solidFill>
                <a:latin typeface="Lobster Two"/>
                <a:ea typeface="Lobster Two"/>
                <a:cs typeface="Lobster Two"/>
                <a:sym typeface="Lobster Two"/>
              </a:rPr>
              <a:t>“</a:t>
            </a:r>
            <a:endParaRPr b="1" sz="18000">
              <a:solidFill>
                <a:schemeClr val="accent1"/>
              </a:solidFill>
              <a:latin typeface="Lobster Two"/>
              <a:ea typeface="Lobster Two"/>
              <a:cs typeface="Lobster Two"/>
              <a:sym typeface="Lobster Two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Bicycle Shop by Slidesgo">
  <a:themeElements>
    <a:clrScheme name="Simple Light">
      <a:dk1>
        <a:srgbClr val="FFFFFF"/>
      </a:dk1>
      <a:lt1>
        <a:srgbClr val="303030"/>
      </a:lt1>
      <a:dk2>
        <a:srgbClr val="595959"/>
      </a:dk2>
      <a:lt2>
        <a:srgbClr val="EEEEEE"/>
      </a:lt2>
      <a:accent1>
        <a:srgbClr val="FFF55C"/>
      </a:accent1>
      <a:accent2>
        <a:srgbClr val="303030"/>
      </a:accent2>
      <a:accent3>
        <a:srgbClr val="FFF55C"/>
      </a:accent3>
      <a:accent4>
        <a:srgbClr val="303030"/>
      </a:accent4>
      <a:accent5>
        <a:srgbClr val="FFF55C"/>
      </a:accent5>
      <a:accent6>
        <a:srgbClr val="30303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