
<file path=[Content_Types].xml><?xml version="1.0" encoding="utf-8"?>
<Types xmlns="http://schemas.openxmlformats.org/package/2006/content-types">
  <Default ContentType="image/jpeg" Extension="jpg"/>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11.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7.xml"/>
  <Override ContentType="application/vnd.openxmlformats-officedocument.presentationml.slideLayout+xml" PartName="/ppt/slideLayouts/slideLayout14.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67" r:id="rId5"/>
    <p:sldMasterId id="2147483668"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630">
          <p15:clr>
            <a:srgbClr val="FF00FF"/>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66EBB12-E5B8-4CDB-A29B-14198E99D10D}">
  <a:tblStyle styleId="{B66EBB12-E5B8-4CDB-A29B-14198E99D10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630" orient="horz"/>
      </p:guideLst>
    </p:cSldViewPr>
  </p:slideViewPr>
</p:viewPr>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20" Type="http://schemas.openxmlformats.org/officeDocument/2006/relationships/slide" Target="slides/slide13.xml"/><Relationship Id="rId42" Type="http://schemas.openxmlformats.org/officeDocument/2006/relationships/slide" Target="slides/slide35.xml"/><Relationship Id="rId41" Type="http://schemas.openxmlformats.org/officeDocument/2006/relationships/slide" Target="slides/slide34.xml"/><Relationship Id="rId22" Type="http://schemas.openxmlformats.org/officeDocument/2006/relationships/slide" Target="slides/slide15.xml"/><Relationship Id="rId44" Type="http://schemas.openxmlformats.org/officeDocument/2006/relationships/slide" Target="slides/slide37.xml"/><Relationship Id="rId21" Type="http://schemas.openxmlformats.org/officeDocument/2006/relationships/slide" Target="slides/slide14.xml"/><Relationship Id="rId43" Type="http://schemas.openxmlformats.org/officeDocument/2006/relationships/slide" Target="slides/slide36.xml"/><Relationship Id="rId24" Type="http://schemas.openxmlformats.org/officeDocument/2006/relationships/slide" Target="slides/slide17.xml"/><Relationship Id="rId46" Type="http://schemas.openxmlformats.org/officeDocument/2006/relationships/slide" Target="slides/slide39.xml"/><Relationship Id="rId23" Type="http://schemas.openxmlformats.org/officeDocument/2006/relationships/slide" Target="slides/slide16.xml"/><Relationship Id="rId45" Type="http://schemas.openxmlformats.org/officeDocument/2006/relationships/slide" Target="slides/slide38.xml"/><Relationship Id="rId1" Type="http://schemas.openxmlformats.org/officeDocument/2006/relationships/theme" Target="theme/theme3.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tableStyles" Target="tableStyles.xml"/><Relationship Id="rId9" Type="http://schemas.openxmlformats.org/officeDocument/2006/relationships/slide" Target="slides/slide2.xml"/><Relationship Id="rId26" Type="http://schemas.openxmlformats.org/officeDocument/2006/relationships/slide" Target="slides/slide19.xml"/><Relationship Id="rId48" Type="http://schemas.openxmlformats.org/officeDocument/2006/relationships/slide" Target="slides/slide41.xml"/><Relationship Id="rId25" Type="http://schemas.openxmlformats.org/officeDocument/2006/relationships/slide" Target="slides/slide18.xml"/><Relationship Id="rId47" Type="http://schemas.openxmlformats.org/officeDocument/2006/relationships/slide" Target="slides/slide40.xml"/><Relationship Id="rId28" Type="http://schemas.openxmlformats.org/officeDocument/2006/relationships/slide" Target="slides/slide21.xml"/><Relationship Id="rId27" Type="http://schemas.openxmlformats.org/officeDocument/2006/relationships/slide" Target="slides/slide20.xml"/><Relationship Id="rId5" Type="http://schemas.openxmlformats.org/officeDocument/2006/relationships/slideMaster" Target="slideMasters/slideMaster1.xml"/><Relationship Id="rId6" Type="http://schemas.openxmlformats.org/officeDocument/2006/relationships/slideMaster" Target="slideMasters/slideMaster2.xml"/><Relationship Id="rId29" Type="http://schemas.openxmlformats.org/officeDocument/2006/relationships/slide" Target="slides/slide22.xml"/><Relationship Id="rId7" Type="http://schemas.openxmlformats.org/officeDocument/2006/relationships/notesMaster" Target="notesMasters/notesMaster1.xml"/><Relationship Id="rId8" Type="http://schemas.openxmlformats.org/officeDocument/2006/relationships/slide" Target="slides/slide1.xml"/><Relationship Id="rId31" Type="http://schemas.openxmlformats.org/officeDocument/2006/relationships/slide" Target="slides/slide24.xml"/><Relationship Id="rId30" Type="http://schemas.openxmlformats.org/officeDocument/2006/relationships/slide" Target="slides/slide23.xml"/><Relationship Id="rId11" Type="http://schemas.openxmlformats.org/officeDocument/2006/relationships/slide" Target="slides/slide4.xml"/><Relationship Id="rId33" Type="http://schemas.openxmlformats.org/officeDocument/2006/relationships/slide" Target="slides/slide26.xml"/><Relationship Id="rId10" Type="http://schemas.openxmlformats.org/officeDocument/2006/relationships/slide" Target="slides/slide3.xml"/><Relationship Id="rId32" Type="http://schemas.openxmlformats.org/officeDocument/2006/relationships/slide" Target="slides/slide25.xml"/><Relationship Id="rId13" Type="http://schemas.openxmlformats.org/officeDocument/2006/relationships/slide" Target="slides/slide6.xml"/><Relationship Id="rId35" Type="http://schemas.openxmlformats.org/officeDocument/2006/relationships/slide" Target="slides/slide28.xml"/><Relationship Id="rId12" Type="http://schemas.openxmlformats.org/officeDocument/2006/relationships/slide" Target="slides/slide5.xml"/><Relationship Id="rId34" Type="http://schemas.openxmlformats.org/officeDocument/2006/relationships/slide" Target="slides/slide27.xml"/><Relationship Id="rId15" Type="http://schemas.openxmlformats.org/officeDocument/2006/relationships/slide" Target="slides/slide8.xml"/><Relationship Id="rId37" Type="http://schemas.openxmlformats.org/officeDocument/2006/relationships/slide" Target="slides/slide30.xml"/><Relationship Id="rId14" Type="http://schemas.openxmlformats.org/officeDocument/2006/relationships/slide" Target="slides/slide7.xml"/><Relationship Id="rId36" Type="http://schemas.openxmlformats.org/officeDocument/2006/relationships/slide" Target="slides/slide29.xml"/><Relationship Id="rId17" Type="http://schemas.openxmlformats.org/officeDocument/2006/relationships/slide" Target="slides/slide10.xml"/><Relationship Id="rId39" Type="http://schemas.openxmlformats.org/officeDocument/2006/relationships/slide" Target="slides/slide32.xml"/><Relationship Id="rId16" Type="http://schemas.openxmlformats.org/officeDocument/2006/relationships/slide" Target="slides/slide9.xml"/><Relationship Id="rId38" Type="http://schemas.openxmlformats.org/officeDocument/2006/relationships/slide" Target="slides/slide31.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2" name="Shape 3132"/>
        <p:cNvGrpSpPr/>
        <p:nvPr/>
      </p:nvGrpSpPr>
      <p:grpSpPr>
        <a:xfrm>
          <a:off x="0" y="0"/>
          <a:ext cx="0" cy="0"/>
          <a:chOff x="0" y="0"/>
          <a:chExt cx="0" cy="0"/>
        </a:xfrm>
      </p:grpSpPr>
      <p:sp>
        <p:nvSpPr>
          <p:cNvPr id="3133" name="Google Shape;3133;g81e457b647_1_3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4" name="Google Shape;3134;g81e457b647_1_3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0" name="Shape 3430"/>
        <p:cNvGrpSpPr/>
        <p:nvPr/>
      </p:nvGrpSpPr>
      <p:grpSpPr>
        <a:xfrm>
          <a:off x="0" y="0"/>
          <a:ext cx="0" cy="0"/>
          <a:chOff x="0" y="0"/>
          <a:chExt cx="0" cy="0"/>
        </a:xfrm>
      </p:grpSpPr>
      <p:sp>
        <p:nvSpPr>
          <p:cNvPr id="3431" name="Google Shape;3431;g8ba2e413af_1_41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32" name="Google Shape;3432;g8ba2e413af_1_41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44" name="Shape 3444"/>
        <p:cNvGrpSpPr/>
        <p:nvPr/>
      </p:nvGrpSpPr>
      <p:grpSpPr>
        <a:xfrm>
          <a:off x="0" y="0"/>
          <a:ext cx="0" cy="0"/>
          <a:chOff x="0" y="0"/>
          <a:chExt cx="0" cy="0"/>
        </a:xfrm>
      </p:grpSpPr>
      <p:sp>
        <p:nvSpPr>
          <p:cNvPr id="3445" name="Google Shape;3445;g8b2f4625e5_1_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6" name="Google Shape;3446;g8b2f4625e5_1_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3" name="Shape 3463"/>
        <p:cNvGrpSpPr/>
        <p:nvPr/>
      </p:nvGrpSpPr>
      <p:grpSpPr>
        <a:xfrm>
          <a:off x="0" y="0"/>
          <a:ext cx="0" cy="0"/>
          <a:chOff x="0" y="0"/>
          <a:chExt cx="0" cy="0"/>
        </a:xfrm>
      </p:grpSpPr>
      <p:sp>
        <p:nvSpPr>
          <p:cNvPr id="3464" name="Google Shape;3464;g8ba2e413af_1_4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65" name="Google Shape;3465;g8ba2e413af_1_4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68" name="Shape 3468"/>
        <p:cNvGrpSpPr/>
        <p:nvPr/>
      </p:nvGrpSpPr>
      <p:grpSpPr>
        <a:xfrm>
          <a:off x="0" y="0"/>
          <a:ext cx="0" cy="0"/>
          <a:chOff x="0" y="0"/>
          <a:chExt cx="0" cy="0"/>
        </a:xfrm>
      </p:grpSpPr>
      <p:sp>
        <p:nvSpPr>
          <p:cNvPr id="3469" name="Google Shape;3469;g890e777760_0_20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70" name="Google Shape;3470;g890e777760_0_20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24" name="Shape 3724"/>
        <p:cNvGrpSpPr/>
        <p:nvPr/>
      </p:nvGrpSpPr>
      <p:grpSpPr>
        <a:xfrm>
          <a:off x="0" y="0"/>
          <a:ext cx="0" cy="0"/>
          <a:chOff x="0" y="0"/>
          <a:chExt cx="0" cy="0"/>
        </a:xfrm>
      </p:grpSpPr>
      <p:sp>
        <p:nvSpPr>
          <p:cNvPr id="3725" name="Google Shape;3725;g8ba2e413af_1_41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26" name="Google Shape;3726;g8ba2e413af_1_41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33" name="Shape 3733"/>
        <p:cNvGrpSpPr/>
        <p:nvPr/>
      </p:nvGrpSpPr>
      <p:grpSpPr>
        <a:xfrm>
          <a:off x="0" y="0"/>
          <a:ext cx="0" cy="0"/>
          <a:chOff x="0" y="0"/>
          <a:chExt cx="0" cy="0"/>
        </a:xfrm>
      </p:grpSpPr>
      <p:sp>
        <p:nvSpPr>
          <p:cNvPr id="3734" name="Google Shape;3734;g8ba2e413af_1_41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35" name="Google Shape;3735;g8ba2e413af_1_41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48" name="Shape 3748"/>
        <p:cNvGrpSpPr/>
        <p:nvPr/>
      </p:nvGrpSpPr>
      <p:grpSpPr>
        <a:xfrm>
          <a:off x="0" y="0"/>
          <a:ext cx="0" cy="0"/>
          <a:chOff x="0" y="0"/>
          <a:chExt cx="0" cy="0"/>
        </a:xfrm>
      </p:grpSpPr>
      <p:sp>
        <p:nvSpPr>
          <p:cNvPr id="3749" name="Google Shape;3749;g8ba2e413af_1_4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50" name="Google Shape;3750;g8ba2e413af_1_4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2" name="Shape 3772"/>
        <p:cNvGrpSpPr/>
        <p:nvPr/>
      </p:nvGrpSpPr>
      <p:grpSpPr>
        <a:xfrm>
          <a:off x="0" y="0"/>
          <a:ext cx="0" cy="0"/>
          <a:chOff x="0" y="0"/>
          <a:chExt cx="0" cy="0"/>
        </a:xfrm>
      </p:grpSpPr>
      <p:sp>
        <p:nvSpPr>
          <p:cNvPr id="3773" name="Google Shape;3773;g891afde878_0_131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74" name="Google Shape;3774;g891afde878_0_13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78" name="Shape 3778"/>
        <p:cNvGrpSpPr/>
        <p:nvPr/>
      </p:nvGrpSpPr>
      <p:grpSpPr>
        <a:xfrm>
          <a:off x="0" y="0"/>
          <a:ext cx="0" cy="0"/>
          <a:chOff x="0" y="0"/>
          <a:chExt cx="0" cy="0"/>
        </a:xfrm>
      </p:grpSpPr>
      <p:sp>
        <p:nvSpPr>
          <p:cNvPr id="3779" name="Google Shape;3779;g8ba2e413af_1_33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80" name="Google Shape;3780;g8ba2e413af_1_33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1" name="Shape 3801"/>
        <p:cNvGrpSpPr/>
        <p:nvPr/>
      </p:nvGrpSpPr>
      <p:grpSpPr>
        <a:xfrm>
          <a:off x="0" y="0"/>
          <a:ext cx="0" cy="0"/>
          <a:chOff x="0" y="0"/>
          <a:chExt cx="0" cy="0"/>
        </a:xfrm>
      </p:grpSpPr>
      <p:sp>
        <p:nvSpPr>
          <p:cNvPr id="3802" name="Google Shape;3802;g890e777760_0_175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3" name="Google Shape;3803;g890e777760_0_175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3" name="Shape 3253"/>
        <p:cNvGrpSpPr/>
        <p:nvPr/>
      </p:nvGrpSpPr>
      <p:grpSpPr>
        <a:xfrm>
          <a:off x="0" y="0"/>
          <a:ext cx="0" cy="0"/>
          <a:chOff x="0" y="0"/>
          <a:chExt cx="0" cy="0"/>
        </a:xfrm>
      </p:grpSpPr>
      <p:sp>
        <p:nvSpPr>
          <p:cNvPr id="3254" name="Google Shape;3254;g8ba2e413af_2_0: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3255" name="Google Shape;3255;g8ba2e413af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9" name="Shape 3819"/>
        <p:cNvGrpSpPr/>
        <p:nvPr/>
      </p:nvGrpSpPr>
      <p:grpSpPr>
        <a:xfrm>
          <a:off x="0" y="0"/>
          <a:ext cx="0" cy="0"/>
          <a:chOff x="0" y="0"/>
          <a:chExt cx="0" cy="0"/>
        </a:xfrm>
      </p:grpSpPr>
      <p:sp>
        <p:nvSpPr>
          <p:cNvPr id="3820" name="Google Shape;3820;g8b2f4625e5_1_9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21" name="Google Shape;3821;g8b2f4625e5_1_9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85" name="Shape 3885"/>
        <p:cNvGrpSpPr/>
        <p:nvPr/>
      </p:nvGrpSpPr>
      <p:grpSpPr>
        <a:xfrm>
          <a:off x="0" y="0"/>
          <a:ext cx="0" cy="0"/>
          <a:chOff x="0" y="0"/>
          <a:chExt cx="0" cy="0"/>
        </a:xfrm>
      </p:grpSpPr>
      <p:sp>
        <p:nvSpPr>
          <p:cNvPr id="3886" name="Google Shape;3886;g8ba2e413af_1_33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87" name="Google Shape;3887;g8ba2e413af_1_33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11" name="Shape 3911"/>
        <p:cNvGrpSpPr/>
        <p:nvPr/>
      </p:nvGrpSpPr>
      <p:grpSpPr>
        <a:xfrm>
          <a:off x="0" y="0"/>
          <a:ext cx="0" cy="0"/>
          <a:chOff x="0" y="0"/>
          <a:chExt cx="0" cy="0"/>
        </a:xfrm>
      </p:grpSpPr>
      <p:sp>
        <p:nvSpPr>
          <p:cNvPr id="3912" name="Google Shape;3912;g8b2f4625e5_1_9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3" name="Google Shape;3913;g8b2f4625e5_1_9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26" name="Shape 4326"/>
        <p:cNvGrpSpPr/>
        <p:nvPr/>
      </p:nvGrpSpPr>
      <p:grpSpPr>
        <a:xfrm>
          <a:off x="0" y="0"/>
          <a:ext cx="0" cy="0"/>
          <a:chOff x="0" y="0"/>
          <a:chExt cx="0" cy="0"/>
        </a:xfrm>
      </p:grpSpPr>
      <p:sp>
        <p:nvSpPr>
          <p:cNvPr id="4327" name="Google Shape;4327;g8ba2e413af_1_22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328" name="Google Shape;4328;g8ba2e413af_1_22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7" name="Shape 4677"/>
        <p:cNvGrpSpPr/>
        <p:nvPr/>
      </p:nvGrpSpPr>
      <p:grpSpPr>
        <a:xfrm>
          <a:off x="0" y="0"/>
          <a:ext cx="0" cy="0"/>
          <a:chOff x="0" y="0"/>
          <a:chExt cx="0" cy="0"/>
        </a:xfrm>
      </p:grpSpPr>
      <p:sp>
        <p:nvSpPr>
          <p:cNvPr id="4678" name="Google Shape;4678;g8ba2e413af_1_22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79" name="Google Shape;4679;g8ba2e413af_1_22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83" name="Shape 4683"/>
        <p:cNvGrpSpPr/>
        <p:nvPr/>
      </p:nvGrpSpPr>
      <p:grpSpPr>
        <a:xfrm>
          <a:off x="0" y="0"/>
          <a:ext cx="0" cy="0"/>
          <a:chOff x="0" y="0"/>
          <a:chExt cx="0" cy="0"/>
        </a:xfrm>
      </p:grpSpPr>
      <p:sp>
        <p:nvSpPr>
          <p:cNvPr id="4684" name="Google Shape;4684;g8b2f4625e5_3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85" name="Google Shape;4685;g8b2f4625e5_3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90" name="Shape 4690"/>
        <p:cNvGrpSpPr/>
        <p:nvPr/>
      </p:nvGrpSpPr>
      <p:grpSpPr>
        <a:xfrm>
          <a:off x="0" y="0"/>
          <a:ext cx="0" cy="0"/>
          <a:chOff x="0" y="0"/>
          <a:chExt cx="0" cy="0"/>
        </a:xfrm>
      </p:grpSpPr>
      <p:sp>
        <p:nvSpPr>
          <p:cNvPr id="4691" name="Google Shape;4691;g8b2f4625e5_3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92" name="Google Shape;4692;g8b2f4625e5_3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07" name="Shape 4707"/>
        <p:cNvGrpSpPr/>
        <p:nvPr/>
      </p:nvGrpSpPr>
      <p:grpSpPr>
        <a:xfrm>
          <a:off x="0" y="0"/>
          <a:ext cx="0" cy="0"/>
          <a:chOff x="0" y="0"/>
          <a:chExt cx="0" cy="0"/>
        </a:xfrm>
      </p:grpSpPr>
      <p:sp>
        <p:nvSpPr>
          <p:cNvPr id="4708" name="Google Shape;4708;g903576a385_4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09" name="Google Shape;4709;g903576a385_4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723" name="Shape 4723"/>
        <p:cNvGrpSpPr/>
        <p:nvPr/>
      </p:nvGrpSpPr>
      <p:grpSpPr>
        <a:xfrm>
          <a:off x="0" y="0"/>
          <a:ext cx="0" cy="0"/>
          <a:chOff x="0" y="0"/>
          <a:chExt cx="0" cy="0"/>
        </a:xfrm>
      </p:grpSpPr>
      <p:sp>
        <p:nvSpPr>
          <p:cNvPr id="4724" name="Google Shape;4724;g8b2f4625e5_3_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25" name="Google Shape;4725;g8b2f4625e5_3_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60" name="Shape 5060"/>
        <p:cNvGrpSpPr/>
        <p:nvPr/>
      </p:nvGrpSpPr>
      <p:grpSpPr>
        <a:xfrm>
          <a:off x="0" y="0"/>
          <a:ext cx="0" cy="0"/>
          <a:chOff x="0" y="0"/>
          <a:chExt cx="0" cy="0"/>
        </a:xfrm>
      </p:grpSpPr>
      <p:sp>
        <p:nvSpPr>
          <p:cNvPr id="5061" name="Google Shape;5061;g8b2f4625e5_3_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062" name="Google Shape;5062;g8b2f4625e5_3_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59" name="Shape 3259"/>
        <p:cNvGrpSpPr/>
        <p:nvPr/>
      </p:nvGrpSpPr>
      <p:grpSpPr>
        <a:xfrm>
          <a:off x="0" y="0"/>
          <a:ext cx="0" cy="0"/>
          <a:chOff x="0" y="0"/>
          <a:chExt cx="0" cy="0"/>
        </a:xfrm>
      </p:grpSpPr>
      <p:sp>
        <p:nvSpPr>
          <p:cNvPr id="3260" name="Google Shape;3260;g8ba2e413af_1_19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61" name="Google Shape;3261;g8ba2e413af_1_19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60" name="Shape 11560"/>
        <p:cNvGrpSpPr/>
        <p:nvPr/>
      </p:nvGrpSpPr>
      <p:grpSpPr>
        <a:xfrm>
          <a:off x="0" y="0"/>
          <a:ext cx="0" cy="0"/>
          <a:chOff x="0" y="0"/>
          <a:chExt cx="0" cy="0"/>
        </a:xfrm>
      </p:grpSpPr>
      <p:sp>
        <p:nvSpPr>
          <p:cNvPr id="11561" name="Google Shape;11561;g8b2f4625e5_3_68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62" name="Google Shape;11562;g8b2f4625e5_3_68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87" name="Shape 11987"/>
        <p:cNvGrpSpPr/>
        <p:nvPr/>
      </p:nvGrpSpPr>
      <p:grpSpPr>
        <a:xfrm>
          <a:off x="0" y="0"/>
          <a:ext cx="0" cy="0"/>
          <a:chOff x="0" y="0"/>
          <a:chExt cx="0" cy="0"/>
        </a:xfrm>
      </p:grpSpPr>
      <p:sp>
        <p:nvSpPr>
          <p:cNvPr id="11988" name="Google Shape;11988;g8b2f4625e5_3_7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89" name="Google Shape;11989;g8b2f4625e5_3_7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50" name="Shape 12150"/>
        <p:cNvGrpSpPr/>
        <p:nvPr/>
      </p:nvGrpSpPr>
      <p:grpSpPr>
        <a:xfrm>
          <a:off x="0" y="0"/>
          <a:ext cx="0" cy="0"/>
          <a:chOff x="0" y="0"/>
          <a:chExt cx="0" cy="0"/>
        </a:xfrm>
      </p:grpSpPr>
      <p:sp>
        <p:nvSpPr>
          <p:cNvPr id="12151" name="Google Shape;12151;g8b2f4625e5_3_74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52" name="Google Shape;12152;g8b2f4625e5_3_74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2" name="Shape 12552"/>
        <p:cNvGrpSpPr/>
        <p:nvPr/>
      </p:nvGrpSpPr>
      <p:grpSpPr>
        <a:xfrm>
          <a:off x="0" y="0"/>
          <a:ext cx="0" cy="0"/>
          <a:chOff x="0" y="0"/>
          <a:chExt cx="0" cy="0"/>
        </a:xfrm>
      </p:grpSpPr>
      <p:sp>
        <p:nvSpPr>
          <p:cNvPr id="12553" name="Google Shape;12553;g8b2f4625e5_3_7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4" name="Google Shape;12554;g8b2f4625e5_3_7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3" name="Shape 12923"/>
        <p:cNvGrpSpPr/>
        <p:nvPr/>
      </p:nvGrpSpPr>
      <p:grpSpPr>
        <a:xfrm>
          <a:off x="0" y="0"/>
          <a:ext cx="0" cy="0"/>
          <a:chOff x="0" y="0"/>
          <a:chExt cx="0" cy="0"/>
        </a:xfrm>
      </p:grpSpPr>
      <p:sp>
        <p:nvSpPr>
          <p:cNvPr id="12924" name="Google Shape;12924;g8b2f4625e5_3_8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25" name="Google Shape;12925;g8b2f4625e5_3_8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00" name="Shape 13300"/>
        <p:cNvGrpSpPr/>
        <p:nvPr/>
      </p:nvGrpSpPr>
      <p:grpSpPr>
        <a:xfrm>
          <a:off x="0" y="0"/>
          <a:ext cx="0" cy="0"/>
          <a:chOff x="0" y="0"/>
          <a:chExt cx="0" cy="0"/>
        </a:xfrm>
      </p:grpSpPr>
      <p:sp>
        <p:nvSpPr>
          <p:cNvPr id="13301" name="Google Shape;13301;g8b2f4625e5_3_86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2" name="Google Shape;13302;g8b2f4625e5_3_86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31" name="Shape 13731"/>
        <p:cNvGrpSpPr/>
        <p:nvPr/>
      </p:nvGrpSpPr>
      <p:grpSpPr>
        <a:xfrm>
          <a:off x="0" y="0"/>
          <a:ext cx="0" cy="0"/>
          <a:chOff x="0" y="0"/>
          <a:chExt cx="0" cy="0"/>
        </a:xfrm>
      </p:grpSpPr>
      <p:sp>
        <p:nvSpPr>
          <p:cNvPr id="13732" name="Google Shape;13732;g8b2f4625e5_3_90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33" name="Google Shape;13733;g8b2f4625e5_3_90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24" name="Shape 14524"/>
        <p:cNvGrpSpPr/>
        <p:nvPr/>
      </p:nvGrpSpPr>
      <p:grpSpPr>
        <a:xfrm>
          <a:off x="0" y="0"/>
          <a:ext cx="0" cy="0"/>
          <a:chOff x="0" y="0"/>
          <a:chExt cx="0" cy="0"/>
        </a:xfrm>
      </p:grpSpPr>
      <p:sp>
        <p:nvSpPr>
          <p:cNvPr id="14525" name="Google Shape;14525;g8b2f4625e5_3_9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26" name="Google Shape;14526;g8b2f4625e5_3_9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265" name="Shape 15265"/>
        <p:cNvGrpSpPr/>
        <p:nvPr/>
      </p:nvGrpSpPr>
      <p:grpSpPr>
        <a:xfrm>
          <a:off x="0" y="0"/>
          <a:ext cx="0" cy="0"/>
          <a:chOff x="0" y="0"/>
          <a:chExt cx="0" cy="0"/>
        </a:xfrm>
      </p:grpSpPr>
      <p:sp>
        <p:nvSpPr>
          <p:cNvPr id="15266" name="Google Shape;15266;g8b2f4625e5_3_10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267" name="Google Shape;15267;g8b2f4625e5_3_10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58" name="Shape 15958"/>
        <p:cNvGrpSpPr/>
        <p:nvPr/>
      </p:nvGrpSpPr>
      <p:grpSpPr>
        <a:xfrm>
          <a:off x="0" y="0"/>
          <a:ext cx="0" cy="0"/>
          <a:chOff x="0" y="0"/>
          <a:chExt cx="0" cy="0"/>
        </a:xfrm>
      </p:grpSpPr>
      <p:sp>
        <p:nvSpPr>
          <p:cNvPr id="15959" name="Google Shape;15959;g8b2f4625e5_3_112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960" name="Google Shape;15960;g8b2f4625e5_3_112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0" name="Shape 3280"/>
        <p:cNvGrpSpPr/>
        <p:nvPr/>
      </p:nvGrpSpPr>
      <p:grpSpPr>
        <a:xfrm>
          <a:off x="0" y="0"/>
          <a:ext cx="0" cy="0"/>
          <a:chOff x="0" y="0"/>
          <a:chExt cx="0" cy="0"/>
        </a:xfrm>
      </p:grpSpPr>
      <p:sp>
        <p:nvSpPr>
          <p:cNvPr id="3281" name="Google Shape;3281;g8ba2e413af_1_3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2" name="Google Shape;3282;g8ba2e413af_1_3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260" name="Shape 16260"/>
        <p:cNvGrpSpPr/>
        <p:nvPr/>
      </p:nvGrpSpPr>
      <p:grpSpPr>
        <a:xfrm>
          <a:off x="0" y="0"/>
          <a:ext cx="0" cy="0"/>
          <a:chOff x="0" y="0"/>
          <a:chExt cx="0" cy="0"/>
        </a:xfrm>
      </p:grpSpPr>
      <p:sp>
        <p:nvSpPr>
          <p:cNvPr id="16261" name="Google Shape;16261;g8b2f4625e5_3_115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262" name="Google Shape;16262;g8b2f4625e5_3_115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94" name="Shape 16894"/>
        <p:cNvGrpSpPr/>
        <p:nvPr/>
      </p:nvGrpSpPr>
      <p:grpSpPr>
        <a:xfrm>
          <a:off x="0" y="0"/>
          <a:ext cx="0" cy="0"/>
          <a:chOff x="0" y="0"/>
          <a:chExt cx="0" cy="0"/>
        </a:xfrm>
      </p:grpSpPr>
      <p:sp>
        <p:nvSpPr>
          <p:cNvPr id="16895" name="Google Shape;16895;g8b2f4625e5_3_121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96" name="Google Shape;16896;g8b2f4625e5_3_121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87" name="Shape 3287"/>
        <p:cNvGrpSpPr/>
        <p:nvPr/>
      </p:nvGrpSpPr>
      <p:grpSpPr>
        <a:xfrm>
          <a:off x="0" y="0"/>
          <a:ext cx="0" cy="0"/>
          <a:chOff x="0" y="0"/>
          <a:chExt cx="0" cy="0"/>
        </a:xfrm>
      </p:grpSpPr>
      <p:sp>
        <p:nvSpPr>
          <p:cNvPr id="3288" name="Google Shape;3288;g8ba2e413af_1_25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89" name="Google Shape;3289;g8ba2e413af_1_25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5" name="Shape 3305"/>
        <p:cNvGrpSpPr/>
        <p:nvPr/>
      </p:nvGrpSpPr>
      <p:grpSpPr>
        <a:xfrm>
          <a:off x="0" y="0"/>
          <a:ext cx="0" cy="0"/>
          <a:chOff x="0" y="0"/>
          <a:chExt cx="0" cy="0"/>
        </a:xfrm>
      </p:grpSpPr>
      <p:sp>
        <p:nvSpPr>
          <p:cNvPr id="3306" name="Google Shape;3306;g890e777760_0_181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7" name="Google Shape;3307;g890e777760_0_18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4" name="Shape 3334"/>
        <p:cNvGrpSpPr/>
        <p:nvPr/>
      </p:nvGrpSpPr>
      <p:grpSpPr>
        <a:xfrm>
          <a:off x="0" y="0"/>
          <a:ext cx="0" cy="0"/>
          <a:chOff x="0" y="0"/>
          <a:chExt cx="0" cy="0"/>
        </a:xfrm>
      </p:grpSpPr>
      <p:sp>
        <p:nvSpPr>
          <p:cNvPr id="3335" name="Google Shape;3335;g8ba5fe6119_0_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6" name="Google Shape;3336;g8ba5fe6119_0_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0" name="Shape 3340"/>
        <p:cNvGrpSpPr/>
        <p:nvPr/>
      </p:nvGrpSpPr>
      <p:grpSpPr>
        <a:xfrm>
          <a:off x="0" y="0"/>
          <a:ext cx="0" cy="0"/>
          <a:chOff x="0" y="0"/>
          <a:chExt cx="0" cy="0"/>
        </a:xfrm>
      </p:grpSpPr>
      <p:sp>
        <p:nvSpPr>
          <p:cNvPr id="3341" name="Google Shape;3341;g890e777760_0_121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2" name="Google Shape;3342;g890e777760_0_121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9" name="Shape 3369"/>
        <p:cNvGrpSpPr/>
        <p:nvPr/>
      </p:nvGrpSpPr>
      <p:grpSpPr>
        <a:xfrm>
          <a:off x="0" y="0"/>
          <a:ext cx="0" cy="0"/>
          <a:chOff x="0" y="0"/>
          <a:chExt cx="0" cy="0"/>
        </a:xfrm>
      </p:grpSpPr>
      <p:sp>
        <p:nvSpPr>
          <p:cNvPr id="3370" name="Google Shape;3370;g8ba2e413af_1_41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1" name="Google Shape;3371;g8ba2e413af_1_41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225" y="1825550"/>
            <a:ext cx="4928700" cy="15309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3000"/>
              <a:buNone/>
              <a:defRPr sz="4400">
                <a:solidFill>
                  <a:schemeClr val="dk1"/>
                </a:solidFill>
              </a:defRPr>
            </a:lvl1pPr>
            <a:lvl2pPr lvl="1">
              <a:spcBef>
                <a:spcPts val="0"/>
              </a:spcBef>
              <a:spcAft>
                <a:spcPts val="0"/>
              </a:spcAft>
              <a:buClr>
                <a:schemeClr val="accent1"/>
              </a:buClr>
              <a:buSzPts val="3000"/>
              <a:buNone/>
              <a:defRPr sz="3000">
                <a:solidFill>
                  <a:schemeClr val="accent1"/>
                </a:solidFill>
              </a:defRPr>
            </a:lvl2pPr>
            <a:lvl3pPr lvl="2">
              <a:spcBef>
                <a:spcPts val="0"/>
              </a:spcBef>
              <a:spcAft>
                <a:spcPts val="0"/>
              </a:spcAft>
              <a:buClr>
                <a:schemeClr val="accent1"/>
              </a:buClr>
              <a:buSzPts val="3000"/>
              <a:buNone/>
              <a:defRPr sz="3000">
                <a:solidFill>
                  <a:schemeClr val="accent1"/>
                </a:solidFill>
              </a:defRPr>
            </a:lvl3pPr>
            <a:lvl4pPr lvl="3">
              <a:spcBef>
                <a:spcPts val="0"/>
              </a:spcBef>
              <a:spcAft>
                <a:spcPts val="0"/>
              </a:spcAft>
              <a:buClr>
                <a:schemeClr val="accent1"/>
              </a:buClr>
              <a:buSzPts val="3000"/>
              <a:buNone/>
              <a:defRPr sz="3000">
                <a:solidFill>
                  <a:schemeClr val="accent1"/>
                </a:solidFill>
              </a:defRPr>
            </a:lvl4pPr>
            <a:lvl5pPr lvl="4">
              <a:spcBef>
                <a:spcPts val="0"/>
              </a:spcBef>
              <a:spcAft>
                <a:spcPts val="0"/>
              </a:spcAft>
              <a:buClr>
                <a:schemeClr val="accent1"/>
              </a:buClr>
              <a:buSzPts val="3000"/>
              <a:buNone/>
              <a:defRPr sz="3000">
                <a:solidFill>
                  <a:schemeClr val="accent1"/>
                </a:solidFill>
              </a:defRPr>
            </a:lvl5pPr>
            <a:lvl6pPr lvl="5">
              <a:spcBef>
                <a:spcPts val="0"/>
              </a:spcBef>
              <a:spcAft>
                <a:spcPts val="0"/>
              </a:spcAft>
              <a:buClr>
                <a:schemeClr val="accent1"/>
              </a:buClr>
              <a:buSzPts val="3000"/>
              <a:buNone/>
              <a:defRPr sz="3000">
                <a:solidFill>
                  <a:schemeClr val="accent1"/>
                </a:solidFill>
              </a:defRPr>
            </a:lvl6pPr>
            <a:lvl7pPr lvl="6">
              <a:spcBef>
                <a:spcPts val="0"/>
              </a:spcBef>
              <a:spcAft>
                <a:spcPts val="0"/>
              </a:spcAft>
              <a:buClr>
                <a:schemeClr val="accent1"/>
              </a:buClr>
              <a:buSzPts val="3000"/>
              <a:buNone/>
              <a:defRPr sz="3000">
                <a:solidFill>
                  <a:schemeClr val="accent1"/>
                </a:solidFill>
              </a:defRPr>
            </a:lvl7pPr>
            <a:lvl8pPr lvl="7">
              <a:spcBef>
                <a:spcPts val="0"/>
              </a:spcBef>
              <a:spcAft>
                <a:spcPts val="0"/>
              </a:spcAft>
              <a:buClr>
                <a:schemeClr val="accent1"/>
              </a:buClr>
              <a:buSzPts val="3000"/>
              <a:buNone/>
              <a:defRPr sz="3000">
                <a:solidFill>
                  <a:schemeClr val="accent1"/>
                </a:solidFill>
              </a:defRPr>
            </a:lvl8pPr>
            <a:lvl9pPr lvl="8">
              <a:spcBef>
                <a:spcPts val="0"/>
              </a:spcBef>
              <a:spcAft>
                <a:spcPts val="0"/>
              </a:spcAft>
              <a:buClr>
                <a:schemeClr val="accent1"/>
              </a:buClr>
              <a:buSzPts val="3000"/>
              <a:buNone/>
              <a:defRPr sz="3000">
                <a:solidFill>
                  <a:schemeClr val="accent1"/>
                </a:solidFill>
              </a:defRPr>
            </a:lvl9pPr>
          </a:lstStyle>
          <a:p/>
        </p:txBody>
      </p:sp>
      <p:sp>
        <p:nvSpPr>
          <p:cNvPr id="10" name="Google Shape;10;p2"/>
          <p:cNvSpPr txBox="1"/>
          <p:nvPr>
            <p:ph idx="1" type="subTitle"/>
          </p:nvPr>
        </p:nvSpPr>
        <p:spPr>
          <a:xfrm>
            <a:off x="713225" y="3356500"/>
            <a:ext cx="4928700" cy="4194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Clr>
                <a:schemeClr val="accent1"/>
              </a:buClr>
              <a:buSzPts val="2200"/>
              <a:buNone/>
              <a:defRPr>
                <a:solidFill>
                  <a:schemeClr val="dk1"/>
                </a:solidFill>
              </a:defRPr>
            </a:lvl1pPr>
            <a:lvl2pPr lvl="1">
              <a:lnSpc>
                <a:spcPct val="100000"/>
              </a:lnSpc>
              <a:spcBef>
                <a:spcPts val="0"/>
              </a:spcBef>
              <a:spcAft>
                <a:spcPts val="0"/>
              </a:spcAft>
              <a:buClr>
                <a:schemeClr val="accent1"/>
              </a:buClr>
              <a:buSzPts val="2200"/>
              <a:buNone/>
              <a:defRPr sz="2200">
                <a:solidFill>
                  <a:schemeClr val="accent1"/>
                </a:solidFill>
              </a:defRPr>
            </a:lvl2pPr>
            <a:lvl3pPr lvl="2">
              <a:lnSpc>
                <a:spcPct val="100000"/>
              </a:lnSpc>
              <a:spcBef>
                <a:spcPts val="0"/>
              </a:spcBef>
              <a:spcAft>
                <a:spcPts val="0"/>
              </a:spcAft>
              <a:buClr>
                <a:schemeClr val="accent1"/>
              </a:buClr>
              <a:buSzPts val="2200"/>
              <a:buNone/>
              <a:defRPr sz="2200">
                <a:solidFill>
                  <a:schemeClr val="accent1"/>
                </a:solidFill>
              </a:defRPr>
            </a:lvl3pPr>
            <a:lvl4pPr lvl="3">
              <a:lnSpc>
                <a:spcPct val="100000"/>
              </a:lnSpc>
              <a:spcBef>
                <a:spcPts val="0"/>
              </a:spcBef>
              <a:spcAft>
                <a:spcPts val="0"/>
              </a:spcAft>
              <a:buClr>
                <a:schemeClr val="accent1"/>
              </a:buClr>
              <a:buSzPts val="2200"/>
              <a:buNone/>
              <a:defRPr sz="2200">
                <a:solidFill>
                  <a:schemeClr val="accent1"/>
                </a:solidFill>
              </a:defRPr>
            </a:lvl4pPr>
            <a:lvl5pPr lvl="4">
              <a:lnSpc>
                <a:spcPct val="100000"/>
              </a:lnSpc>
              <a:spcBef>
                <a:spcPts val="0"/>
              </a:spcBef>
              <a:spcAft>
                <a:spcPts val="0"/>
              </a:spcAft>
              <a:buClr>
                <a:schemeClr val="accent1"/>
              </a:buClr>
              <a:buSzPts val="2200"/>
              <a:buNone/>
              <a:defRPr sz="2200">
                <a:solidFill>
                  <a:schemeClr val="accent1"/>
                </a:solidFill>
              </a:defRPr>
            </a:lvl5pPr>
            <a:lvl6pPr lvl="5">
              <a:lnSpc>
                <a:spcPct val="100000"/>
              </a:lnSpc>
              <a:spcBef>
                <a:spcPts val="0"/>
              </a:spcBef>
              <a:spcAft>
                <a:spcPts val="0"/>
              </a:spcAft>
              <a:buClr>
                <a:schemeClr val="accent1"/>
              </a:buClr>
              <a:buSzPts val="2200"/>
              <a:buNone/>
              <a:defRPr sz="2200">
                <a:solidFill>
                  <a:schemeClr val="accent1"/>
                </a:solidFill>
              </a:defRPr>
            </a:lvl6pPr>
            <a:lvl7pPr lvl="6">
              <a:lnSpc>
                <a:spcPct val="100000"/>
              </a:lnSpc>
              <a:spcBef>
                <a:spcPts val="0"/>
              </a:spcBef>
              <a:spcAft>
                <a:spcPts val="0"/>
              </a:spcAft>
              <a:buClr>
                <a:schemeClr val="accent1"/>
              </a:buClr>
              <a:buSzPts val="2200"/>
              <a:buNone/>
              <a:defRPr sz="2200">
                <a:solidFill>
                  <a:schemeClr val="accent1"/>
                </a:solidFill>
              </a:defRPr>
            </a:lvl7pPr>
            <a:lvl8pPr lvl="7">
              <a:lnSpc>
                <a:spcPct val="100000"/>
              </a:lnSpc>
              <a:spcBef>
                <a:spcPts val="0"/>
              </a:spcBef>
              <a:spcAft>
                <a:spcPts val="0"/>
              </a:spcAft>
              <a:buClr>
                <a:schemeClr val="accent1"/>
              </a:buClr>
              <a:buSzPts val="2200"/>
              <a:buNone/>
              <a:defRPr sz="2200">
                <a:solidFill>
                  <a:schemeClr val="accent1"/>
                </a:solidFill>
              </a:defRPr>
            </a:lvl8pPr>
            <a:lvl9pPr lvl="8">
              <a:lnSpc>
                <a:spcPct val="100000"/>
              </a:lnSpc>
              <a:spcBef>
                <a:spcPts val="0"/>
              </a:spcBef>
              <a:spcAft>
                <a:spcPts val="0"/>
              </a:spcAft>
              <a:buClr>
                <a:schemeClr val="accent1"/>
              </a:buClr>
              <a:buSzPts val="2200"/>
              <a:buNone/>
              <a:defRPr sz="2200">
                <a:solidFill>
                  <a:schemeClr val="accent1"/>
                </a:solidFill>
              </a:defRPr>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48" name="Shape 1248"/>
        <p:cNvGrpSpPr/>
        <p:nvPr/>
      </p:nvGrpSpPr>
      <p:grpSpPr>
        <a:xfrm>
          <a:off x="0" y="0"/>
          <a:ext cx="0" cy="0"/>
          <a:chOff x="0" y="0"/>
          <a:chExt cx="0" cy="0"/>
        </a:xfrm>
      </p:grpSpPr>
      <p:sp>
        <p:nvSpPr>
          <p:cNvPr id="1249" name="Google Shape;1249;p11"/>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3000"/>
              <a:buNone/>
              <a:defRPr sz="3000">
                <a:solidFill>
                  <a:schemeClr val="accent1"/>
                </a:solidFill>
              </a:defRPr>
            </a:lvl1pPr>
            <a:lvl2pPr lvl="1">
              <a:spcBef>
                <a:spcPts val="0"/>
              </a:spcBef>
              <a:spcAft>
                <a:spcPts val="0"/>
              </a:spcAft>
              <a:buClr>
                <a:schemeClr val="accent1"/>
              </a:buClr>
              <a:buSzPts val="3000"/>
              <a:buNone/>
              <a:defRPr sz="3000">
                <a:solidFill>
                  <a:schemeClr val="accent1"/>
                </a:solidFill>
              </a:defRPr>
            </a:lvl2pPr>
            <a:lvl3pPr lvl="2">
              <a:spcBef>
                <a:spcPts val="0"/>
              </a:spcBef>
              <a:spcAft>
                <a:spcPts val="0"/>
              </a:spcAft>
              <a:buClr>
                <a:schemeClr val="accent1"/>
              </a:buClr>
              <a:buSzPts val="3000"/>
              <a:buNone/>
              <a:defRPr sz="3000">
                <a:solidFill>
                  <a:schemeClr val="accent1"/>
                </a:solidFill>
              </a:defRPr>
            </a:lvl3pPr>
            <a:lvl4pPr lvl="3">
              <a:spcBef>
                <a:spcPts val="0"/>
              </a:spcBef>
              <a:spcAft>
                <a:spcPts val="0"/>
              </a:spcAft>
              <a:buClr>
                <a:schemeClr val="accent1"/>
              </a:buClr>
              <a:buSzPts val="3000"/>
              <a:buNone/>
              <a:defRPr sz="3000">
                <a:solidFill>
                  <a:schemeClr val="accent1"/>
                </a:solidFill>
              </a:defRPr>
            </a:lvl4pPr>
            <a:lvl5pPr lvl="4">
              <a:spcBef>
                <a:spcPts val="0"/>
              </a:spcBef>
              <a:spcAft>
                <a:spcPts val="0"/>
              </a:spcAft>
              <a:buClr>
                <a:schemeClr val="accent1"/>
              </a:buClr>
              <a:buSzPts val="3000"/>
              <a:buNone/>
              <a:defRPr sz="3000">
                <a:solidFill>
                  <a:schemeClr val="accent1"/>
                </a:solidFill>
              </a:defRPr>
            </a:lvl5pPr>
            <a:lvl6pPr lvl="5">
              <a:spcBef>
                <a:spcPts val="0"/>
              </a:spcBef>
              <a:spcAft>
                <a:spcPts val="0"/>
              </a:spcAft>
              <a:buClr>
                <a:schemeClr val="accent1"/>
              </a:buClr>
              <a:buSzPts val="3000"/>
              <a:buNone/>
              <a:defRPr sz="3000">
                <a:solidFill>
                  <a:schemeClr val="accent1"/>
                </a:solidFill>
              </a:defRPr>
            </a:lvl6pPr>
            <a:lvl7pPr lvl="6">
              <a:spcBef>
                <a:spcPts val="0"/>
              </a:spcBef>
              <a:spcAft>
                <a:spcPts val="0"/>
              </a:spcAft>
              <a:buClr>
                <a:schemeClr val="accent1"/>
              </a:buClr>
              <a:buSzPts val="3000"/>
              <a:buNone/>
              <a:defRPr sz="3000">
                <a:solidFill>
                  <a:schemeClr val="accent1"/>
                </a:solidFill>
              </a:defRPr>
            </a:lvl7pPr>
            <a:lvl8pPr lvl="7">
              <a:spcBef>
                <a:spcPts val="0"/>
              </a:spcBef>
              <a:spcAft>
                <a:spcPts val="0"/>
              </a:spcAft>
              <a:buClr>
                <a:schemeClr val="accent1"/>
              </a:buClr>
              <a:buSzPts val="3000"/>
              <a:buNone/>
              <a:defRPr sz="3000">
                <a:solidFill>
                  <a:schemeClr val="accent1"/>
                </a:solidFill>
              </a:defRPr>
            </a:lvl8pPr>
            <a:lvl9pPr lvl="8">
              <a:spcBef>
                <a:spcPts val="0"/>
              </a:spcBef>
              <a:spcAft>
                <a:spcPts val="0"/>
              </a:spcAft>
              <a:buClr>
                <a:schemeClr val="accent1"/>
              </a:buClr>
              <a:buSzPts val="3000"/>
              <a:buNone/>
              <a:defRPr sz="3000">
                <a:solidFill>
                  <a:schemeClr val="accent1"/>
                </a:solidFill>
              </a:defRPr>
            </a:lvl9pPr>
          </a:lstStyle>
          <a:p/>
        </p:txBody>
      </p:sp>
      <p:grpSp>
        <p:nvGrpSpPr>
          <p:cNvPr id="1250" name="Google Shape;1250;p11"/>
          <p:cNvGrpSpPr/>
          <p:nvPr/>
        </p:nvGrpSpPr>
        <p:grpSpPr>
          <a:xfrm>
            <a:off x="-11" y="-2"/>
            <a:ext cx="497189" cy="1872735"/>
            <a:chOff x="7247664" y="2475273"/>
            <a:chExt cx="497189" cy="1872735"/>
          </a:xfrm>
        </p:grpSpPr>
        <p:sp>
          <p:nvSpPr>
            <p:cNvPr id="1251" name="Google Shape;1251;p11"/>
            <p:cNvSpPr/>
            <p:nvPr/>
          </p:nvSpPr>
          <p:spPr>
            <a:xfrm>
              <a:off x="7654399"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1"/>
            <p:cNvSpPr/>
            <p:nvPr/>
          </p:nvSpPr>
          <p:spPr>
            <a:xfrm>
              <a:off x="7456637" y="26745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1"/>
            <p:cNvSpPr/>
            <p:nvPr/>
          </p:nvSpPr>
          <p:spPr>
            <a:xfrm>
              <a:off x="7357007" y="25749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1"/>
            <p:cNvSpPr/>
            <p:nvPr/>
          </p:nvSpPr>
          <p:spPr>
            <a:xfrm>
              <a:off x="7258899" y="24752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1"/>
            <p:cNvSpPr/>
            <p:nvPr/>
          </p:nvSpPr>
          <p:spPr>
            <a:xfrm>
              <a:off x="7556290" y="27726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1"/>
            <p:cNvSpPr/>
            <p:nvPr/>
          </p:nvSpPr>
          <p:spPr>
            <a:xfrm>
              <a:off x="7258899" y="27726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1"/>
            <p:cNvSpPr/>
            <p:nvPr/>
          </p:nvSpPr>
          <p:spPr>
            <a:xfrm>
              <a:off x="7357007"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1"/>
            <p:cNvSpPr/>
            <p:nvPr/>
          </p:nvSpPr>
          <p:spPr>
            <a:xfrm>
              <a:off x="7258899" y="28722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1"/>
            <p:cNvSpPr/>
            <p:nvPr/>
          </p:nvSpPr>
          <p:spPr>
            <a:xfrm>
              <a:off x="7556290"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1"/>
            <p:cNvSpPr/>
            <p:nvPr/>
          </p:nvSpPr>
          <p:spPr>
            <a:xfrm>
              <a:off x="7258899"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1"/>
            <p:cNvSpPr/>
            <p:nvPr/>
          </p:nvSpPr>
          <p:spPr>
            <a:xfrm>
              <a:off x="7258899" y="32601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1"/>
            <p:cNvSpPr/>
            <p:nvPr/>
          </p:nvSpPr>
          <p:spPr>
            <a:xfrm>
              <a:off x="7456637" y="30623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1"/>
            <p:cNvSpPr/>
            <p:nvPr/>
          </p:nvSpPr>
          <p:spPr>
            <a:xfrm>
              <a:off x="7357007" y="31604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1"/>
            <p:cNvSpPr/>
            <p:nvPr/>
          </p:nvSpPr>
          <p:spPr>
            <a:xfrm>
              <a:off x="7643164"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1"/>
            <p:cNvSpPr/>
            <p:nvPr/>
          </p:nvSpPr>
          <p:spPr>
            <a:xfrm>
              <a:off x="7445403" y="3671970"/>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1"/>
            <p:cNvSpPr/>
            <p:nvPr/>
          </p:nvSpPr>
          <p:spPr>
            <a:xfrm>
              <a:off x="7345773" y="3572317"/>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1"/>
            <p:cNvSpPr/>
            <p:nvPr/>
          </p:nvSpPr>
          <p:spPr>
            <a:xfrm>
              <a:off x="7247664" y="3472687"/>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1"/>
            <p:cNvSpPr/>
            <p:nvPr/>
          </p:nvSpPr>
          <p:spPr>
            <a:xfrm>
              <a:off x="7545056" y="3770079"/>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1"/>
            <p:cNvSpPr/>
            <p:nvPr/>
          </p:nvSpPr>
          <p:spPr>
            <a:xfrm>
              <a:off x="7247664" y="3770079"/>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1"/>
            <p:cNvSpPr/>
            <p:nvPr/>
          </p:nvSpPr>
          <p:spPr>
            <a:xfrm>
              <a:off x="7345773"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1"/>
            <p:cNvSpPr/>
            <p:nvPr/>
          </p:nvSpPr>
          <p:spPr>
            <a:xfrm>
              <a:off x="7247664" y="386970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1"/>
            <p:cNvSpPr/>
            <p:nvPr/>
          </p:nvSpPr>
          <p:spPr>
            <a:xfrm>
              <a:off x="7545056"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1"/>
            <p:cNvSpPr/>
            <p:nvPr/>
          </p:nvSpPr>
          <p:spPr>
            <a:xfrm>
              <a:off x="7247664"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1"/>
            <p:cNvSpPr/>
            <p:nvPr/>
          </p:nvSpPr>
          <p:spPr>
            <a:xfrm>
              <a:off x="7247664" y="4257554"/>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1"/>
            <p:cNvSpPr/>
            <p:nvPr/>
          </p:nvSpPr>
          <p:spPr>
            <a:xfrm>
              <a:off x="7445403" y="4059792"/>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1"/>
            <p:cNvSpPr/>
            <p:nvPr/>
          </p:nvSpPr>
          <p:spPr>
            <a:xfrm>
              <a:off x="7345773" y="415790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11"/>
          <p:cNvGrpSpPr/>
          <p:nvPr/>
        </p:nvGrpSpPr>
        <p:grpSpPr>
          <a:xfrm flipH="1">
            <a:off x="8646764" y="-2"/>
            <a:ext cx="497189" cy="1872735"/>
            <a:chOff x="7247664" y="2475273"/>
            <a:chExt cx="497189" cy="1872735"/>
          </a:xfrm>
        </p:grpSpPr>
        <p:sp>
          <p:nvSpPr>
            <p:cNvPr id="1278" name="Google Shape;1278;p11"/>
            <p:cNvSpPr/>
            <p:nvPr/>
          </p:nvSpPr>
          <p:spPr>
            <a:xfrm>
              <a:off x="7654399"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1"/>
            <p:cNvSpPr/>
            <p:nvPr/>
          </p:nvSpPr>
          <p:spPr>
            <a:xfrm>
              <a:off x="7456637" y="26745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1"/>
            <p:cNvSpPr/>
            <p:nvPr/>
          </p:nvSpPr>
          <p:spPr>
            <a:xfrm>
              <a:off x="7357007" y="25749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1"/>
            <p:cNvSpPr/>
            <p:nvPr/>
          </p:nvSpPr>
          <p:spPr>
            <a:xfrm>
              <a:off x="7258899" y="24752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1"/>
            <p:cNvSpPr/>
            <p:nvPr/>
          </p:nvSpPr>
          <p:spPr>
            <a:xfrm>
              <a:off x="7556290" y="27726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1"/>
            <p:cNvSpPr/>
            <p:nvPr/>
          </p:nvSpPr>
          <p:spPr>
            <a:xfrm>
              <a:off x="7258899" y="27726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1"/>
            <p:cNvSpPr/>
            <p:nvPr/>
          </p:nvSpPr>
          <p:spPr>
            <a:xfrm>
              <a:off x="7357007"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1"/>
            <p:cNvSpPr/>
            <p:nvPr/>
          </p:nvSpPr>
          <p:spPr>
            <a:xfrm>
              <a:off x="7258899" y="28722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1"/>
            <p:cNvSpPr/>
            <p:nvPr/>
          </p:nvSpPr>
          <p:spPr>
            <a:xfrm>
              <a:off x="7556290"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1"/>
            <p:cNvSpPr/>
            <p:nvPr/>
          </p:nvSpPr>
          <p:spPr>
            <a:xfrm>
              <a:off x="7258899"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1"/>
            <p:cNvSpPr/>
            <p:nvPr/>
          </p:nvSpPr>
          <p:spPr>
            <a:xfrm>
              <a:off x="7258899" y="32601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1"/>
            <p:cNvSpPr/>
            <p:nvPr/>
          </p:nvSpPr>
          <p:spPr>
            <a:xfrm>
              <a:off x="7456637" y="30623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1"/>
            <p:cNvSpPr/>
            <p:nvPr/>
          </p:nvSpPr>
          <p:spPr>
            <a:xfrm>
              <a:off x="7357007" y="31604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1"/>
            <p:cNvSpPr/>
            <p:nvPr/>
          </p:nvSpPr>
          <p:spPr>
            <a:xfrm>
              <a:off x="7643164"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1"/>
            <p:cNvSpPr/>
            <p:nvPr/>
          </p:nvSpPr>
          <p:spPr>
            <a:xfrm>
              <a:off x="7445403" y="3671970"/>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1"/>
            <p:cNvSpPr/>
            <p:nvPr/>
          </p:nvSpPr>
          <p:spPr>
            <a:xfrm>
              <a:off x="7345773" y="3572317"/>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1"/>
            <p:cNvSpPr/>
            <p:nvPr/>
          </p:nvSpPr>
          <p:spPr>
            <a:xfrm>
              <a:off x="7247664" y="3472687"/>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1"/>
            <p:cNvSpPr/>
            <p:nvPr/>
          </p:nvSpPr>
          <p:spPr>
            <a:xfrm>
              <a:off x="7545056" y="3770079"/>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1"/>
            <p:cNvSpPr/>
            <p:nvPr/>
          </p:nvSpPr>
          <p:spPr>
            <a:xfrm>
              <a:off x="7247664" y="3770079"/>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1"/>
            <p:cNvSpPr/>
            <p:nvPr/>
          </p:nvSpPr>
          <p:spPr>
            <a:xfrm>
              <a:off x="7345773"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1"/>
            <p:cNvSpPr/>
            <p:nvPr/>
          </p:nvSpPr>
          <p:spPr>
            <a:xfrm>
              <a:off x="7247664" y="386970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1"/>
            <p:cNvSpPr/>
            <p:nvPr/>
          </p:nvSpPr>
          <p:spPr>
            <a:xfrm>
              <a:off x="7545056"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1"/>
            <p:cNvSpPr/>
            <p:nvPr/>
          </p:nvSpPr>
          <p:spPr>
            <a:xfrm>
              <a:off x="7247664"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1"/>
            <p:cNvSpPr/>
            <p:nvPr/>
          </p:nvSpPr>
          <p:spPr>
            <a:xfrm>
              <a:off x="7247664" y="4257554"/>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1"/>
            <p:cNvSpPr/>
            <p:nvPr/>
          </p:nvSpPr>
          <p:spPr>
            <a:xfrm>
              <a:off x="7445403" y="4059792"/>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1"/>
            <p:cNvSpPr/>
            <p:nvPr/>
          </p:nvSpPr>
          <p:spPr>
            <a:xfrm>
              <a:off x="7345773" y="415790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304" name="Shape 1304"/>
        <p:cNvGrpSpPr/>
        <p:nvPr/>
      </p:nvGrpSpPr>
      <p:grpSpPr>
        <a:xfrm>
          <a:off x="0" y="0"/>
          <a:ext cx="0" cy="0"/>
          <a:chOff x="0" y="0"/>
          <a:chExt cx="0" cy="0"/>
        </a:xfrm>
      </p:grpSpPr>
      <p:grpSp>
        <p:nvGrpSpPr>
          <p:cNvPr id="1305" name="Google Shape;1305;p12"/>
          <p:cNvGrpSpPr/>
          <p:nvPr/>
        </p:nvGrpSpPr>
        <p:grpSpPr>
          <a:xfrm>
            <a:off x="6592009" y="1"/>
            <a:ext cx="2551131" cy="502934"/>
            <a:chOff x="1008930" y="3770190"/>
            <a:chExt cx="2356050" cy="477983"/>
          </a:xfrm>
        </p:grpSpPr>
        <p:sp>
          <p:nvSpPr>
            <p:cNvPr id="1306" name="Google Shape;1306;p12"/>
            <p:cNvSpPr/>
            <p:nvPr/>
          </p:nvSpPr>
          <p:spPr>
            <a:xfrm>
              <a:off x="1575248" y="3770190"/>
              <a:ext cx="86944" cy="88231"/>
            </a:xfrm>
            <a:custGeom>
              <a:rect b="b" l="l" r="r" t="t"/>
              <a:pathLst>
                <a:path extrusionOk="0" h="7796" w="7913">
                  <a:moveTo>
                    <a:pt x="1" y="0"/>
                  </a:moveTo>
                  <a:lnTo>
                    <a:pt x="1" y="1513"/>
                  </a:lnTo>
                  <a:cubicBezTo>
                    <a:pt x="1" y="4188"/>
                    <a:pt x="1513" y="6632"/>
                    <a:pt x="3956" y="7795"/>
                  </a:cubicBezTo>
                  <a:cubicBezTo>
                    <a:pt x="6400" y="6632"/>
                    <a:pt x="7912" y="4188"/>
                    <a:pt x="7912" y="1513"/>
                  </a:cubicBezTo>
                  <a:lnTo>
                    <a:pt x="7912" y="0"/>
                  </a:lnTo>
                  <a:cubicBezTo>
                    <a:pt x="5469" y="1280"/>
                    <a:pt x="3956" y="3839"/>
                    <a:pt x="3956" y="6515"/>
                  </a:cubicBezTo>
                  <a:cubicBezTo>
                    <a:pt x="3956"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2"/>
            <p:cNvSpPr/>
            <p:nvPr/>
          </p:nvSpPr>
          <p:spPr>
            <a:xfrm>
              <a:off x="1575248" y="3867623"/>
              <a:ext cx="85659" cy="88231"/>
            </a:xfrm>
            <a:custGeom>
              <a:rect b="b" l="l" r="r" t="t"/>
              <a:pathLst>
                <a:path extrusionOk="0" h="7796" w="7796">
                  <a:moveTo>
                    <a:pt x="1" y="1"/>
                  </a:moveTo>
                  <a:lnTo>
                    <a:pt x="1" y="1630"/>
                  </a:lnTo>
                  <a:cubicBezTo>
                    <a:pt x="1" y="4189"/>
                    <a:pt x="1629" y="6632"/>
                    <a:pt x="3956" y="7796"/>
                  </a:cubicBezTo>
                  <a:cubicBezTo>
                    <a:pt x="6283" y="6632"/>
                    <a:pt x="7796" y="4189"/>
                    <a:pt x="7796" y="1630"/>
                  </a:cubicBezTo>
                  <a:lnTo>
                    <a:pt x="7796" y="117"/>
                  </a:lnTo>
                  <a:cubicBezTo>
                    <a:pt x="5469" y="1397"/>
                    <a:pt x="3956" y="3840"/>
                    <a:pt x="3956" y="6516"/>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2"/>
            <p:cNvSpPr/>
            <p:nvPr/>
          </p:nvSpPr>
          <p:spPr>
            <a:xfrm>
              <a:off x="1575248" y="3965066"/>
              <a:ext cx="86944" cy="88231"/>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2"/>
            <p:cNvSpPr/>
            <p:nvPr/>
          </p:nvSpPr>
          <p:spPr>
            <a:xfrm>
              <a:off x="1480645" y="3770190"/>
              <a:ext cx="86944" cy="88231"/>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2"/>
            <p:cNvSpPr/>
            <p:nvPr/>
          </p:nvSpPr>
          <p:spPr>
            <a:xfrm>
              <a:off x="1480645" y="3867623"/>
              <a:ext cx="86944" cy="89555"/>
            </a:xfrm>
            <a:custGeom>
              <a:rect b="b" l="l" r="r" t="t"/>
              <a:pathLst>
                <a:path extrusionOk="0" h="7913" w="7913">
                  <a:moveTo>
                    <a:pt x="1" y="1"/>
                  </a:moveTo>
                  <a:lnTo>
                    <a:pt x="1" y="1630"/>
                  </a:lnTo>
                  <a:cubicBezTo>
                    <a:pt x="1" y="4306"/>
                    <a:pt x="1513" y="6749"/>
                    <a:pt x="3957" y="7912"/>
                  </a:cubicBezTo>
                  <a:cubicBezTo>
                    <a:pt x="6284"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2"/>
            <p:cNvSpPr/>
            <p:nvPr/>
          </p:nvSpPr>
          <p:spPr>
            <a:xfrm>
              <a:off x="1480645" y="3965066"/>
              <a:ext cx="86944" cy="88231"/>
            </a:xfrm>
            <a:custGeom>
              <a:rect b="b" l="l" r="r" t="t"/>
              <a:pathLst>
                <a:path extrusionOk="0" h="7796" w="7913">
                  <a:moveTo>
                    <a:pt x="1" y="0"/>
                  </a:moveTo>
                  <a:lnTo>
                    <a:pt x="1" y="1397"/>
                  </a:lnTo>
                  <a:cubicBezTo>
                    <a:pt x="1" y="4072"/>
                    <a:pt x="1513" y="6516"/>
                    <a:pt x="3957" y="7796"/>
                  </a:cubicBezTo>
                  <a:cubicBezTo>
                    <a:pt x="6284" y="6516"/>
                    <a:pt x="7912" y="4072"/>
                    <a:pt x="7912" y="1397"/>
                  </a:cubicBezTo>
                  <a:lnTo>
                    <a:pt x="7912" y="0"/>
                  </a:lnTo>
                  <a:cubicBezTo>
                    <a:pt x="5469" y="1280"/>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2"/>
            <p:cNvSpPr/>
            <p:nvPr/>
          </p:nvSpPr>
          <p:spPr>
            <a:xfrm>
              <a:off x="1480645" y="4062510"/>
              <a:ext cx="86944" cy="88231"/>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2"/>
            <p:cNvSpPr/>
            <p:nvPr/>
          </p:nvSpPr>
          <p:spPr>
            <a:xfrm>
              <a:off x="1386054"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2"/>
            <p:cNvSpPr/>
            <p:nvPr/>
          </p:nvSpPr>
          <p:spPr>
            <a:xfrm>
              <a:off x="1386054" y="3867623"/>
              <a:ext cx="86933" cy="89555"/>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2"/>
            <p:cNvSpPr/>
            <p:nvPr/>
          </p:nvSpPr>
          <p:spPr>
            <a:xfrm>
              <a:off x="1386054" y="3965066"/>
              <a:ext cx="86933" cy="88231"/>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2"/>
            <p:cNvSpPr/>
            <p:nvPr/>
          </p:nvSpPr>
          <p:spPr>
            <a:xfrm>
              <a:off x="1386054" y="406251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2"/>
            <p:cNvSpPr/>
            <p:nvPr/>
          </p:nvSpPr>
          <p:spPr>
            <a:xfrm>
              <a:off x="1386054" y="4159942"/>
              <a:ext cx="86933" cy="88231"/>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8"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2"/>
            <p:cNvSpPr/>
            <p:nvPr/>
          </p:nvSpPr>
          <p:spPr>
            <a:xfrm>
              <a:off x="1291452"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2"/>
            <p:cNvSpPr/>
            <p:nvPr/>
          </p:nvSpPr>
          <p:spPr>
            <a:xfrm>
              <a:off x="1291452" y="3867623"/>
              <a:ext cx="86933" cy="89555"/>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2"/>
            <p:cNvSpPr/>
            <p:nvPr/>
          </p:nvSpPr>
          <p:spPr>
            <a:xfrm>
              <a:off x="1291452" y="3965066"/>
              <a:ext cx="86933" cy="88231"/>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2"/>
            <p:cNvSpPr/>
            <p:nvPr/>
          </p:nvSpPr>
          <p:spPr>
            <a:xfrm>
              <a:off x="1291452" y="406251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2"/>
            <p:cNvSpPr/>
            <p:nvPr/>
          </p:nvSpPr>
          <p:spPr>
            <a:xfrm>
              <a:off x="1198124" y="3770190"/>
              <a:ext cx="85670" cy="88231"/>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2"/>
            <p:cNvSpPr/>
            <p:nvPr/>
          </p:nvSpPr>
          <p:spPr>
            <a:xfrm>
              <a:off x="1198124" y="3867623"/>
              <a:ext cx="85670" cy="89555"/>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2"/>
            <p:cNvSpPr/>
            <p:nvPr/>
          </p:nvSpPr>
          <p:spPr>
            <a:xfrm>
              <a:off x="1198124" y="3965066"/>
              <a:ext cx="85670" cy="88231"/>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2"/>
            <p:cNvSpPr/>
            <p:nvPr/>
          </p:nvSpPr>
          <p:spPr>
            <a:xfrm>
              <a:off x="1103532" y="3770190"/>
              <a:ext cx="85659" cy="88231"/>
            </a:xfrm>
            <a:custGeom>
              <a:rect b="b" l="l" r="r" t="t"/>
              <a:pathLst>
                <a:path extrusionOk="0" h="7796" w="7796">
                  <a:moveTo>
                    <a:pt x="0" y="0"/>
                  </a:moveTo>
                  <a:lnTo>
                    <a:pt x="0" y="1513"/>
                  </a:lnTo>
                  <a:cubicBezTo>
                    <a:pt x="0" y="4188"/>
                    <a:pt x="1513" y="6632"/>
                    <a:pt x="3840" y="7795"/>
                  </a:cubicBezTo>
                  <a:cubicBezTo>
                    <a:pt x="6283" y="6632"/>
                    <a:pt x="7795" y="4188"/>
                    <a:pt x="7795" y="1513"/>
                  </a:cubicBezTo>
                  <a:lnTo>
                    <a:pt x="7795"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2"/>
            <p:cNvSpPr/>
            <p:nvPr/>
          </p:nvSpPr>
          <p:spPr>
            <a:xfrm>
              <a:off x="1103532" y="3867623"/>
              <a:ext cx="85659" cy="89555"/>
            </a:xfrm>
            <a:custGeom>
              <a:rect b="b" l="l" r="r" t="t"/>
              <a:pathLst>
                <a:path extrusionOk="0" h="7913" w="7796">
                  <a:moveTo>
                    <a:pt x="0" y="1"/>
                  </a:moveTo>
                  <a:lnTo>
                    <a:pt x="0" y="1630"/>
                  </a:lnTo>
                  <a:cubicBezTo>
                    <a:pt x="0" y="4306"/>
                    <a:pt x="1513" y="6749"/>
                    <a:pt x="3840" y="7912"/>
                  </a:cubicBezTo>
                  <a:cubicBezTo>
                    <a:pt x="6283" y="6749"/>
                    <a:pt x="7795" y="4306"/>
                    <a:pt x="7795" y="1630"/>
                  </a:cubicBezTo>
                  <a:lnTo>
                    <a:pt x="7795"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2"/>
            <p:cNvSpPr/>
            <p:nvPr/>
          </p:nvSpPr>
          <p:spPr>
            <a:xfrm>
              <a:off x="1008930"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840" y="3839"/>
                    <a:pt x="3956"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2"/>
            <p:cNvSpPr/>
            <p:nvPr/>
          </p:nvSpPr>
          <p:spPr>
            <a:xfrm>
              <a:off x="2332045" y="3770190"/>
              <a:ext cx="85659" cy="88231"/>
            </a:xfrm>
            <a:custGeom>
              <a:rect b="b" l="l" r="r" t="t"/>
              <a:pathLst>
                <a:path extrusionOk="0" h="7796" w="7796">
                  <a:moveTo>
                    <a:pt x="0" y="0"/>
                  </a:moveTo>
                  <a:lnTo>
                    <a:pt x="0" y="1513"/>
                  </a:lnTo>
                  <a:cubicBezTo>
                    <a:pt x="0" y="4188"/>
                    <a:pt x="1513" y="6632"/>
                    <a:pt x="3840" y="7795"/>
                  </a:cubicBezTo>
                  <a:cubicBezTo>
                    <a:pt x="6283" y="6632"/>
                    <a:pt x="7796" y="4188"/>
                    <a:pt x="7796" y="1513"/>
                  </a:cubicBezTo>
                  <a:lnTo>
                    <a:pt x="7796"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2"/>
            <p:cNvSpPr/>
            <p:nvPr/>
          </p:nvSpPr>
          <p:spPr>
            <a:xfrm>
              <a:off x="2332045" y="3867623"/>
              <a:ext cx="85659" cy="89555"/>
            </a:xfrm>
            <a:custGeom>
              <a:rect b="b" l="l" r="r" t="t"/>
              <a:pathLst>
                <a:path extrusionOk="0" h="7913" w="7796">
                  <a:moveTo>
                    <a:pt x="0" y="1"/>
                  </a:moveTo>
                  <a:lnTo>
                    <a:pt x="0" y="1630"/>
                  </a:lnTo>
                  <a:cubicBezTo>
                    <a:pt x="0" y="4306"/>
                    <a:pt x="1513" y="6749"/>
                    <a:pt x="3840" y="7912"/>
                  </a:cubicBezTo>
                  <a:cubicBezTo>
                    <a:pt x="6283" y="6749"/>
                    <a:pt x="7796" y="4189"/>
                    <a:pt x="7796" y="1630"/>
                  </a:cubicBezTo>
                  <a:lnTo>
                    <a:pt x="7796"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2"/>
            <p:cNvSpPr/>
            <p:nvPr/>
          </p:nvSpPr>
          <p:spPr>
            <a:xfrm>
              <a:off x="2332045" y="3965066"/>
              <a:ext cx="85659" cy="88231"/>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2"/>
            <p:cNvSpPr/>
            <p:nvPr/>
          </p:nvSpPr>
          <p:spPr>
            <a:xfrm>
              <a:off x="2237442" y="3770190"/>
              <a:ext cx="85659" cy="88231"/>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2"/>
            <p:cNvSpPr/>
            <p:nvPr/>
          </p:nvSpPr>
          <p:spPr>
            <a:xfrm>
              <a:off x="2237442" y="3867623"/>
              <a:ext cx="85659" cy="89555"/>
            </a:xfrm>
            <a:custGeom>
              <a:rect b="b" l="l" r="r" t="t"/>
              <a:pathLst>
                <a:path extrusionOk="0" h="7913" w="7796">
                  <a:moveTo>
                    <a:pt x="1" y="1"/>
                  </a:moveTo>
                  <a:lnTo>
                    <a:pt x="1" y="1630"/>
                  </a:lnTo>
                  <a:cubicBezTo>
                    <a:pt x="1" y="4306"/>
                    <a:pt x="1513" y="6749"/>
                    <a:pt x="3956" y="7912"/>
                  </a:cubicBezTo>
                  <a:cubicBezTo>
                    <a:pt x="6283" y="6749"/>
                    <a:pt x="7796" y="4306"/>
                    <a:pt x="7796" y="1630"/>
                  </a:cubicBezTo>
                  <a:lnTo>
                    <a:pt x="7796" y="117"/>
                  </a:lnTo>
                  <a:cubicBezTo>
                    <a:pt x="5469" y="1397"/>
                    <a:pt x="3956" y="3840"/>
                    <a:pt x="3956" y="6516"/>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2"/>
            <p:cNvSpPr/>
            <p:nvPr/>
          </p:nvSpPr>
          <p:spPr>
            <a:xfrm>
              <a:off x="2237442" y="3965066"/>
              <a:ext cx="85659" cy="88231"/>
            </a:xfrm>
            <a:custGeom>
              <a:rect b="b" l="l" r="r" t="t"/>
              <a:pathLst>
                <a:path extrusionOk="0" h="7796" w="7796">
                  <a:moveTo>
                    <a:pt x="1" y="0"/>
                  </a:moveTo>
                  <a:lnTo>
                    <a:pt x="1" y="1397"/>
                  </a:lnTo>
                  <a:cubicBezTo>
                    <a:pt x="1" y="4072"/>
                    <a:pt x="1513" y="6516"/>
                    <a:pt x="3956" y="7796"/>
                  </a:cubicBezTo>
                  <a:cubicBezTo>
                    <a:pt x="6283" y="6516"/>
                    <a:pt x="7796" y="4072"/>
                    <a:pt x="7796" y="1397"/>
                  </a:cubicBezTo>
                  <a:lnTo>
                    <a:pt x="7796" y="0"/>
                  </a:lnTo>
                  <a:cubicBezTo>
                    <a:pt x="5353" y="1280"/>
                    <a:pt x="3956" y="3840"/>
                    <a:pt x="3956" y="6516"/>
                  </a:cubicBezTo>
                  <a:cubicBezTo>
                    <a:pt x="3840"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2"/>
            <p:cNvSpPr/>
            <p:nvPr/>
          </p:nvSpPr>
          <p:spPr>
            <a:xfrm>
              <a:off x="2237442" y="4062510"/>
              <a:ext cx="85659" cy="88231"/>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2"/>
            <p:cNvSpPr/>
            <p:nvPr/>
          </p:nvSpPr>
          <p:spPr>
            <a:xfrm>
              <a:off x="2142840" y="377019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2"/>
            <p:cNvSpPr/>
            <p:nvPr/>
          </p:nvSpPr>
          <p:spPr>
            <a:xfrm>
              <a:off x="2142840" y="3867623"/>
              <a:ext cx="85670" cy="89555"/>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2"/>
            <p:cNvSpPr/>
            <p:nvPr/>
          </p:nvSpPr>
          <p:spPr>
            <a:xfrm>
              <a:off x="2142840" y="3965066"/>
              <a:ext cx="85670" cy="88231"/>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2"/>
            <p:cNvSpPr/>
            <p:nvPr/>
          </p:nvSpPr>
          <p:spPr>
            <a:xfrm>
              <a:off x="2142840" y="406251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2"/>
            <p:cNvSpPr/>
            <p:nvPr/>
          </p:nvSpPr>
          <p:spPr>
            <a:xfrm>
              <a:off x="2142840" y="4159942"/>
              <a:ext cx="85670" cy="88231"/>
            </a:xfrm>
            <a:custGeom>
              <a:rect b="b" l="l" r="r" t="t"/>
              <a:pathLst>
                <a:path extrusionOk="0" h="7796" w="7797">
                  <a:moveTo>
                    <a:pt x="1" y="1"/>
                  </a:moveTo>
                  <a:lnTo>
                    <a:pt x="1" y="1513"/>
                  </a:lnTo>
                  <a:cubicBezTo>
                    <a:pt x="1" y="4189"/>
                    <a:pt x="1513" y="6516"/>
                    <a:pt x="3957" y="7796"/>
                  </a:cubicBezTo>
                  <a:cubicBezTo>
                    <a:pt x="6284" y="6516"/>
                    <a:pt x="7796" y="4073"/>
                    <a:pt x="7796" y="1397"/>
                  </a:cubicBezTo>
                  <a:lnTo>
                    <a:pt x="7796"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2"/>
            <p:cNvSpPr/>
            <p:nvPr/>
          </p:nvSpPr>
          <p:spPr>
            <a:xfrm>
              <a:off x="2048249" y="3770190"/>
              <a:ext cx="86933" cy="88231"/>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2"/>
            <p:cNvSpPr/>
            <p:nvPr/>
          </p:nvSpPr>
          <p:spPr>
            <a:xfrm>
              <a:off x="2048249" y="3867623"/>
              <a:ext cx="86933" cy="89555"/>
            </a:xfrm>
            <a:custGeom>
              <a:rect b="b" l="l" r="r" t="t"/>
              <a:pathLst>
                <a:path extrusionOk="0" h="7913" w="7912">
                  <a:moveTo>
                    <a:pt x="0" y="1"/>
                  </a:moveTo>
                  <a:lnTo>
                    <a:pt x="0" y="1630"/>
                  </a:lnTo>
                  <a:cubicBezTo>
                    <a:pt x="0" y="4306"/>
                    <a:pt x="1513" y="6749"/>
                    <a:pt x="3956" y="7912"/>
                  </a:cubicBezTo>
                  <a:cubicBezTo>
                    <a:pt x="6283" y="6749"/>
                    <a:pt x="7795" y="4306"/>
                    <a:pt x="7912" y="1630"/>
                  </a:cubicBezTo>
                  <a:lnTo>
                    <a:pt x="7912" y="117"/>
                  </a:lnTo>
                  <a:cubicBezTo>
                    <a:pt x="5469"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2"/>
            <p:cNvSpPr/>
            <p:nvPr/>
          </p:nvSpPr>
          <p:spPr>
            <a:xfrm>
              <a:off x="2048249" y="3965066"/>
              <a:ext cx="86933" cy="88231"/>
            </a:xfrm>
            <a:custGeom>
              <a:rect b="b" l="l" r="r" t="t"/>
              <a:pathLst>
                <a:path extrusionOk="0" h="7796" w="7912">
                  <a:moveTo>
                    <a:pt x="0" y="0"/>
                  </a:moveTo>
                  <a:lnTo>
                    <a:pt x="0" y="1397"/>
                  </a:lnTo>
                  <a:cubicBezTo>
                    <a:pt x="0" y="4072"/>
                    <a:pt x="1513" y="6516"/>
                    <a:pt x="3956" y="7796"/>
                  </a:cubicBezTo>
                  <a:cubicBezTo>
                    <a:pt x="6283" y="6516"/>
                    <a:pt x="7795" y="4072"/>
                    <a:pt x="7912" y="1397"/>
                  </a:cubicBezTo>
                  <a:lnTo>
                    <a:pt x="7912" y="0"/>
                  </a:lnTo>
                  <a:cubicBezTo>
                    <a:pt x="5469" y="1280"/>
                    <a:pt x="3956" y="3840"/>
                    <a:pt x="3956" y="6516"/>
                  </a:cubicBezTo>
                  <a:cubicBezTo>
                    <a:pt x="3956" y="3840"/>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2"/>
            <p:cNvSpPr/>
            <p:nvPr/>
          </p:nvSpPr>
          <p:spPr>
            <a:xfrm>
              <a:off x="2048249" y="4062510"/>
              <a:ext cx="86933" cy="88231"/>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2"/>
            <p:cNvSpPr/>
            <p:nvPr/>
          </p:nvSpPr>
          <p:spPr>
            <a:xfrm>
              <a:off x="1954921" y="3770190"/>
              <a:ext cx="85670" cy="88231"/>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2"/>
            <p:cNvSpPr/>
            <p:nvPr/>
          </p:nvSpPr>
          <p:spPr>
            <a:xfrm>
              <a:off x="1954921" y="3867623"/>
              <a:ext cx="85670" cy="89555"/>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840"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2"/>
            <p:cNvSpPr/>
            <p:nvPr/>
          </p:nvSpPr>
          <p:spPr>
            <a:xfrm>
              <a:off x="1954921" y="3965066"/>
              <a:ext cx="85670" cy="88231"/>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2"/>
            <p:cNvSpPr/>
            <p:nvPr/>
          </p:nvSpPr>
          <p:spPr>
            <a:xfrm>
              <a:off x="1859044" y="3770190"/>
              <a:ext cx="86944" cy="88231"/>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2"/>
            <p:cNvSpPr/>
            <p:nvPr/>
          </p:nvSpPr>
          <p:spPr>
            <a:xfrm>
              <a:off x="1859044" y="3867623"/>
              <a:ext cx="86944" cy="89555"/>
            </a:xfrm>
            <a:custGeom>
              <a:rect b="b" l="l" r="r" t="t"/>
              <a:pathLst>
                <a:path extrusionOk="0" h="7913" w="7913">
                  <a:moveTo>
                    <a:pt x="1" y="1"/>
                  </a:moveTo>
                  <a:lnTo>
                    <a:pt x="1" y="1630"/>
                  </a:lnTo>
                  <a:cubicBezTo>
                    <a:pt x="1" y="4306"/>
                    <a:pt x="1513" y="6749"/>
                    <a:pt x="3957" y="7912"/>
                  </a:cubicBezTo>
                  <a:cubicBezTo>
                    <a:pt x="6400"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2"/>
            <p:cNvSpPr/>
            <p:nvPr/>
          </p:nvSpPr>
          <p:spPr>
            <a:xfrm>
              <a:off x="1859044" y="4062510"/>
              <a:ext cx="86944" cy="88231"/>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2"/>
            <p:cNvSpPr/>
            <p:nvPr/>
          </p:nvSpPr>
          <p:spPr>
            <a:xfrm>
              <a:off x="1764442" y="3770190"/>
              <a:ext cx="86944" cy="88231"/>
            </a:xfrm>
            <a:custGeom>
              <a:rect b="b" l="l" r="r" t="t"/>
              <a:pathLst>
                <a:path extrusionOk="0" h="7796" w="7913">
                  <a:moveTo>
                    <a:pt x="1" y="0"/>
                  </a:moveTo>
                  <a:lnTo>
                    <a:pt x="1" y="1513"/>
                  </a:lnTo>
                  <a:cubicBezTo>
                    <a:pt x="1" y="4188"/>
                    <a:pt x="1513" y="6632"/>
                    <a:pt x="3957" y="7795"/>
                  </a:cubicBezTo>
                  <a:cubicBezTo>
                    <a:pt x="6400" y="6632"/>
                    <a:pt x="7913"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2"/>
            <p:cNvSpPr/>
            <p:nvPr/>
          </p:nvSpPr>
          <p:spPr>
            <a:xfrm>
              <a:off x="1764442" y="3965066"/>
              <a:ext cx="86944" cy="88231"/>
            </a:xfrm>
            <a:custGeom>
              <a:rect b="b" l="l" r="r" t="t"/>
              <a:pathLst>
                <a:path extrusionOk="0" h="7796" w="7913">
                  <a:moveTo>
                    <a:pt x="1" y="0"/>
                  </a:moveTo>
                  <a:lnTo>
                    <a:pt x="1" y="1397"/>
                  </a:lnTo>
                  <a:cubicBezTo>
                    <a:pt x="1" y="4072"/>
                    <a:pt x="1630"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2"/>
            <p:cNvSpPr/>
            <p:nvPr/>
          </p:nvSpPr>
          <p:spPr>
            <a:xfrm>
              <a:off x="1764442" y="4159942"/>
              <a:ext cx="86944" cy="88231"/>
            </a:xfrm>
            <a:custGeom>
              <a:rect b="b" l="l" r="r" t="t"/>
              <a:pathLst>
                <a:path extrusionOk="0" h="7796" w="7913">
                  <a:moveTo>
                    <a:pt x="1" y="1"/>
                  </a:moveTo>
                  <a:lnTo>
                    <a:pt x="1" y="1513"/>
                  </a:lnTo>
                  <a:cubicBezTo>
                    <a:pt x="117" y="4189"/>
                    <a:pt x="1630" y="6516"/>
                    <a:pt x="3957" y="7796"/>
                  </a:cubicBezTo>
                  <a:cubicBezTo>
                    <a:pt x="6400" y="6516"/>
                    <a:pt x="7913" y="4073"/>
                    <a:pt x="7913" y="1397"/>
                  </a:cubicBezTo>
                  <a:lnTo>
                    <a:pt x="7913"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2"/>
            <p:cNvSpPr/>
            <p:nvPr/>
          </p:nvSpPr>
          <p:spPr>
            <a:xfrm>
              <a:off x="1671125" y="3770190"/>
              <a:ext cx="85659" cy="88231"/>
            </a:xfrm>
            <a:custGeom>
              <a:rect b="b" l="l" r="r" t="t"/>
              <a:pathLst>
                <a:path extrusionOk="0" h="7796" w="7796">
                  <a:moveTo>
                    <a:pt x="1" y="0"/>
                  </a:moveTo>
                  <a:lnTo>
                    <a:pt x="1" y="1513"/>
                  </a:lnTo>
                  <a:cubicBezTo>
                    <a:pt x="1" y="4188"/>
                    <a:pt x="1513" y="6632"/>
                    <a:pt x="3840" y="7795"/>
                  </a:cubicBezTo>
                  <a:cubicBezTo>
                    <a:pt x="6283"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2"/>
            <p:cNvSpPr/>
            <p:nvPr/>
          </p:nvSpPr>
          <p:spPr>
            <a:xfrm>
              <a:off x="1669850" y="3867623"/>
              <a:ext cx="86933" cy="89555"/>
            </a:xfrm>
            <a:custGeom>
              <a:rect b="b" l="l" r="r" t="t"/>
              <a:pathLst>
                <a:path extrusionOk="0" h="7913" w="7912">
                  <a:moveTo>
                    <a:pt x="0" y="1"/>
                  </a:moveTo>
                  <a:lnTo>
                    <a:pt x="0" y="1630"/>
                  </a:lnTo>
                  <a:cubicBezTo>
                    <a:pt x="117" y="4306"/>
                    <a:pt x="1629" y="6749"/>
                    <a:pt x="3956" y="7912"/>
                  </a:cubicBezTo>
                  <a:cubicBezTo>
                    <a:pt x="6399" y="6749"/>
                    <a:pt x="7912" y="4306"/>
                    <a:pt x="7912" y="1630"/>
                  </a:cubicBezTo>
                  <a:lnTo>
                    <a:pt x="7912" y="117"/>
                  </a:lnTo>
                  <a:cubicBezTo>
                    <a:pt x="5585" y="1397"/>
                    <a:pt x="4072"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2"/>
            <p:cNvSpPr/>
            <p:nvPr/>
          </p:nvSpPr>
          <p:spPr>
            <a:xfrm>
              <a:off x="1669850" y="4062510"/>
              <a:ext cx="86933" cy="88231"/>
            </a:xfrm>
            <a:custGeom>
              <a:rect b="b" l="l" r="r" t="t"/>
              <a:pathLst>
                <a:path extrusionOk="0" h="7796" w="7912">
                  <a:moveTo>
                    <a:pt x="0" y="0"/>
                  </a:moveTo>
                  <a:lnTo>
                    <a:pt x="0" y="1513"/>
                  </a:lnTo>
                  <a:cubicBezTo>
                    <a:pt x="117" y="4188"/>
                    <a:pt x="1629"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2"/>
            <p:cNvSpPr/>
            <p:nvPr/>
          </p:nvSpPr>
          <p:spPr>
            <a:xfrm>
              <a:off x="3088842"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2"/>
            <p:cNvSpPr/>
            <p:nvPr/>
          </p:nvSpPr>
          <p:spPr>
            <a:xfrm>
              <a:off x="3088842" y="3867623"/>
              <a:ext cx="86933" cy="89555"/>
            </a:xfrm>
            <a:custGeom>
              <a:rect b="b" l="l" r="r" t="t"/>
              <a:pathLst>
                <a:path extrusionOk="0" h="7913" w="7912">
                  <a:moveTo>
                    <a:pt x="0" y="1"/>
                  </a:moveTo>
                  <a:lnTo>
                    <a:pt x="0" y="1630"/>
                  </a:lnTo>
                  <a:cubicBezTo>
                    <a:pt x="0" y="4306"/>
                    <a:pt x="1513" y="6749"/>
                    <a:pt x="3956" y="7912"/>
                  </a:cubicBezTo>
                  <a:cubicBezTo>
                    <a:pt x="6283"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2"/>
            <p:cNvSpPr/>
            <p:nvPr/>
          </p:nvSpPr>
          <p:spPr>
            <a:xfrm>
              <a:off x="3088842" y="3965066"/>
              <a:ext cx="85659" cy="88231"/>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2"/>
            <p:cNvSpPr/>
            <p:nvPr/>
          </p:nvSpPr>
          <p:spPr>
            <a:xfrm>
              <a:off x="2994239" y="3770190"/>
              <a:ext cx="86944" cy="88231"/>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2"/>
            <p:cNvSpPr/>
            <p:nvPr/>
          </p:nvSpPr>
          <p:spPr>
            <a:xfrm>
              <a:off x="2994239" y="3867623"/>
              <a:ext cx="86944" cy="89555"/>
            </a:xfrm>
            <a:custGeom>
              <a:rect b="b" l="l" r="r" t="t"/>
              <a:pathLst>
                <a:path extrusionOk="0" h="7913" w="7913">
                  <a:moveTo>
                    <a:pt x="0" y="1"/>
                  </a:moveTo>
                  <a:lnTo>
                    <a:pt x="0" y="1630"/>
                  </a:lnTo>
                  <a:cubicBezTo>
                    <a:pt x="0" y="4306"/>
                    <a:pt x="1513" y="6749"/>
                    <a:pt x="3956" y="7912"/>
                  </a:cubicBezTo>
                  <a:cubicBezTo>
                    <a:pt x="6400"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2"/>
            <p:cNvSpPr/>
            <p:nvPr/>
          </p:nvSpPr>
          <p:spPr>
            <a:xfrm>
              <a:off x="2994239" y="3965066"/>
              <a:ext cx="86944" cy="88231"/>
            </a:xfrm>
            <a:custGeom>
              <a:rect b="b" l="l" r="r" t="t"/>
              <a:pathLst>
                <a:path extrusionOk="0" h="7796" w="7913">
                  <a:moveTo>
                    <a:pt x="0" y="0"/>
                  </a:moveTo>
                  <a:lnTo>
                    <a:pt x="0" y="1397"/>
                  </a:lnTo>
                  <a:cubicBezTo>
                    <a:pt x="0" y="4072"/>
                    <a:pt x="1513" y="6516"/>
                    <a:pt x="3956" y="7796"/>
                  </a:cubicBezTo>
                  <a:cubicBezTo>
                    <a:pt x="6400"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2"/>
            <p:cNvSpPr/>
            <p:nvPr/>
          </p:nvSpPr>
          <p:spPr>
            <a:xfrm>
              <a:off x="2994239" y="4062510"/>
              <a:ext cx="86944" cy="88231"/>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2"/>
            <p:cNvSpPr/>
            <p:nvPr/>
          </p:nvSpPr>
          <p:spPr>
            <a:xfrm>
              <a:off x="2899637" y="3770190"/>
              <a:ext cx="86944" cy="88231"/>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2"/>
            <p:cNvSpPr/>
            <p:nvPr/>
          </p:nvSpPr>
          <p:spPr>
            <a:xfrm>
              <a:off x="2899637" y="3867623"/>
              <a:ext cx="86944" cy="89555"/>
            </a:xfrm>
            <a:custGeom>
              <a:rect b="b" l="l" r="r" t="t"/>
              <a:pathLst>
                <a:path extrusionOk="0" h="7913" w="7913">
                  <a:moveTo>
                    <a:pt x="1" y="1"/>
                  </a:moveTo>
                  <a:lnTo>
                    <a:pt x="1" y="1630"/>
                  </a:lnTo>
                  <a:cubicBezTo>
                    <a:pt x="1" y="4306"/>
                    <a:pt x="1630" y="6749"/>
                    <a:pt x="3957" y="7912"/>
                  </a:cubicBezTo>
                  <a:cubicBezTo>
                    <a:pt x="6400" y="6749"/>
                    <a:pt x="7912" y="4306"/>
                    <a:pt x="7912" y="1630"/>
                  </a:cubicBezTo>
                  <a:lnTo>
                    <a:pt x="7912" y="117"/>
                  </a:lnTo>
                  <a:cubicBezTo>
                    <a:pt x="5469" y="1397"/>
                    <a:pt x="4073"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2"/>
            <p:cNvSpPr/>
            <p:nvPr/>
          </p:nvSpPr>
          <p:spPr>
            <a:xfrm>
              <a:off x="2899637" y="3965066"/>
              <a:ext cx="86944" cy="88231"/>
            </a:xfrm>
            <a:custGeom>
              <a:rect b="b" l="l" r="r" t="t"/>
              <a:pathLst>
                <a:path extrusionOk="0" h="7796" w="7913">
                  <a:moveTo>
                    <a:pt x="1" y="0"/>
                  </a:moveTo>
                  <a:lnTo>
                    <a:pt x="1" y="1397"/>
                  </a:lnTo>
                  <a:cubicBezTo>
                    <a:pt x="1" y="4072"/>
                    <a:pt x="1630"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2"/>
            <p:cNvSpPr/>
            <p:nvPr/>
          </p:nvSpPr>
          <p:spPr>
            <a:xfrm>
              <a:off x="2899637" y="4062510"/>
              <a:ext cx="86944" cy="88231"/>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2"/>
            <p:cNvSpPr/>
            <p:nvPr/>
          </p:nvSpPr>
          <p:spPr>
            <a:xfrm>
              <a:off x="2899637" y="4159942"/>
              <a:ext cx="86944" cy="88231"/>
            </a:xfrm>
            <a:custGeom>
              <a:rect b="b" l="l" r="r" t="t"/>
              <a:pathLst>
                <a:path extrusionOk="0" h="7796" w="7913">
                  <a:moveTo>
                    <a:pt x="1" y="1"/>
                  </a:moveTo>
                  <a:lnTo>
                    <a:pt x="1" y="1513"/>
                  </a:lnTo>
                  <a:cubicBezTo>
                    <a:pt x="117" y="4073"/>
                    <a:pt x="1630" y="6516"/>
                    <a:pt x="3957" y="7796"/>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2"/>
            <p:cNvSpPr/>
            <p:nvPr/>
          </p:nvSpPr>
          <p:spPr>
            <a:xfrm>
              <a:off x="2806320"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2"/>
            <p:cNvSpPr/>
            <p:nvPr/>
          </p:nvSpPr>
          <p:spPr>
            <a:xfrm>
              <a:off x="2806320" y="3867623"/>
              <a:ext cx="85659" cy="88231"/>
            </a:xfrm>
            <a:custGeom>
              <a:rect b="b" l="l" r="r" t="t"/>
              <a:pathLst>
                <a:path extrusionOk="0" h="7796" w="7796">
                  <a:moveTo>
                    <a:pt x="0" y="1"/>
                  </a:moveTo>
                  <a:lnTo>
                    <a:pt x="0" y="1630"/>
                  </a:lnTo>
                  <a:cubicBezTo>
                    <a:pt x="0" y="4189"/>
                    <a:pt x="1513" y="6632"/>
                    <a:pt x="3956" y="7796"/>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2"/>
            <p:cNvSpPr/>
            <p:nvPr/>
          </p:nvSpPr>
          <p:spPr>
            <a:xfrm>
              <a:off x="2806320" y="3965066"/>
              <a:ext cx="85659" cy="88231"/>
            </a:xfrm>
            <a:custGeom>
              <a:rect b="b" l="l" r="r" t="t"/>
              <a:pathLst>
                <a:path extrusionOk="0" h="7796" w="7796">
                  <a:moveTo>
                    <a:pt x="0" y="0"/>
                  </a:moveTo>
                  <a:lnTo>
                    <a:pt x="0" y="1397"/>
                  </a:lnTo>
                  <a:cubicBezTo>
                    <a:pt x="0" y="4072"/>
                    <a:pt x="1513" y="6632"/>
                    <a:pt x="3956" y="7796"/>
                  </a:cubicBezTo>
                  <a:cubicBezTo>
                    <a:pt x="6283" y="6632"/>
                    <a:pt x="7796" y="4189"/>
                    <a:pt x="7796" y="1513"/>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2"/>
            <p:cNvSpPr/>
            <p:nvPr/>
          </p:nvSpPr>
          <p:spPr>
            <a:xfrm>
              <a:off x="2806320" y="406251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2"/>
            <p:cNvSpPr/>
            <p:nvPr/>
          </p:nvSpPr>
          <p:spPr>
            <a:xfrm>
              <a:off x="2711718" y="3770190"/>
              <a:ext cx="85659" cy="88231"/>
            </a:xfrm>
            <a:custGeom>
              <a:rect b="b" l="l" r="r" t="t"/>
              <a:pathLst>
                <a:path extrusionOk="0" h="7796" w="7796">
                  <a:moveTo>
                    <a:pt x="1" y="0"/>
                  </a:moveTo>
                  <a:lnTo>
                    <a:pt x="1" y="1513"/>
                  </a:lnTo>
                  <a:cubicBezTo>
                    <a:pt x="1" y="4188"/>
                    <a:pt x="1513" y="6632"/>
                    <a:pt x="3840" y="7795"/>
                  </a:cubicBezTo>
                  <a:cubicBezTo>
                    <a:pt x="6283"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2"/>
            <p:cNvSpPr/>
            <p:nvPr/>
          </p:nvSpPr>
          <p:spPr>
            <a:xfrm>
              <a:off x="2711718" y="3867623"/>
              <a:ext cx="85659" cy="89555"/>
            </a:xfrm>
            <a:custGeom>
              <a:rect b="b" l="l" r="r" t="t"/>
              <a:pathLst>
                <a:path extrusionOk="0" h="7913" w="7796">
                  <a:moveTo>
                    <a:pt x="1" y="1"/>
                  </a:moveTo>
                  <a:lnTo>
                    <a:pt x="1" y="1630"/>
                  </a:lnTo>
                  <a:cubicBezTo>
                    <a:pt x="1" y="4306"/>
                    <a:pt x="1513" y="6749"/>
                    <a:pt x="3840" y="7912"/>
                  </a:cubicBezTo>
                  <a:cubicBezTo>
                    <a:pt x="6283" y="6749"/>
                    <a:pt x="7796" y="4306"/>
                    <a:pt x="7796" y="1630"/>
                  </a:cubicBezTo>
                  <a:lnTo>
                    <a:pt x="7796" y="117"/>
                  </a:lnTo>
                  <a:cubicBezTo>
                    <a:pt x="5469" y="1397"/>
                    <a:pt x="3956"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2"/>
            <p:cNvSpPr/>
            <p:nvPr/>
          </p:nvSpPr>
          <p:spPr>
            <a:xfrm>
              <a:off x="2711718" y="3965066"/>
              <a:ext cx="85659" cy="88231"/>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2"/>
            <p:cNvSpPr/>
            <p:nvPr/>
          </p:nvSpPr>
          <p:spPr>
            <a:xfrm>
              <a:off x="2617115" y="377019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2"/>
            <p:cNvSpPr/>
            <p:nvPr/>
          </p:nvSpPr>
          <p:spPr>
            <a:xfrm>
              <a:off x="2617115" y="3867623"/>
              <a:ext cx="85670" cy="89555"/>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2"/>
            <p:cNvSpPr/>
            <p:nvPr/>
          </p:nvSpPr>
          <p:spPr>
            <a:xfrm>
              <a:off x="2617115" y="406251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2"/>
            <p:cNvSpPr/>
            <p:nvPr/>
          </p:nvSpPr>
          <p:spPr>
            <a:xfrm>
              <a:off x="2522524"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2"/>
            <p:cNvSpPr/>
            <p:nvPr/>
          </p:nvSpPr>
          <p:spPr>
            <a:xfrm>
              <a:off x="2523799" y="3965066"/>
              <a:ext cx="85659" cy="88231"/>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2"/>
            <p:cNvSpPr/>
            <p:nvPr/>
          </p:nvSpPr>
          <p:spPr>
            <a:xfrm>
              <a:off x="2522524" y="4159942"/>
              <a:ext cx="85659" cy="88231"/>
            </a:xfrm>
            <a:custGeom>
              <a:rect b="b" l="l" r="r" t="t"/>
              <a:pathLst>
                <a:path extrusionOk="0" h="7796" w="7796">
                  <a:moveTo>
                    <a:pt x="0" y="1"/>
                  </a:moveTo>
                  <a:lnTo>
                    <a:pt x="0" y="1513"/>
                  </a:lnTo>
                  <a:cubicBezTo>
                    <a:pt x="0" y="4073"/>
                    <a:pt x="1513" y="6516"/>
                    <a:pt x="3956" y="7796"/>
                  </a:cubicBezTo>
                  <a:cubicBezTo>
                    <a:pt x="6283" y="6516"/>
                    <a:pt x="7795" y="4073"/>
                    <a:pt x="7795" y="1397"/>
                  </a:cubicBezTo>
                  <a:lnTo>
                    <a:pt x="7795" y="1"/>
                  </a:lnTo>
                  <a:cubicBezTo>
                    <a:pt x="5469"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2"/>
            <p:cNvSpPr/>
            <p:nvPr/>
          </p:nvSpPr>
          <p:spPr>
            <a:xfrm>
              <a:off x="2427922"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2"/>
            <p:cNvSpPr/>
            <p:nvPr/>
          </p:nvSpPr>
          <p:spPr>
            <a:xfrm>
              <a:off x="2427922" y="3867623"/>
              <a:ext cx="85659" cy="89555"/>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2"/>
            <p:cNvSpPr/>
            <p:nvPr/>
          </p:nvSpPr>
          <p:spPr>
            <a:xfrm>
              <a:off x="2427922" y="4062510"/>
              <a:ext cx="86944" cy="88231"/>
            </a:xfrm>
            <a:custGeom>
              <a:rect b="b" l="l" r="r" t="t"/>
              <a:pathLst>
                <a:path extrusionOk="0" h="7796" w="7913">
                  <a:moveTo>
                    <a:pt x="0" y="0"/>
                  </a:moveTo>
                  <a:lnTo>
                    <a:pt x="0" y="1513"/>
                  </a:lnTo>
                  <a:cubicBezTo>
                    <a:pt x="0" y="4188"/>
                    <a:pt x="1513" y="6632"/>
                    <a:pt x="3956" y="7795"/>
                  </a:cubicBezTo>
                  <a:cubicBezTo>
                    <a:pt x="6283" y="6632"/>
                    <a:pt x="7796"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2"/>
            <p:cNvSpPr/>
            <p:nvPr/>
          </p:nvSpPr>
          <p:spPr>
            <a:xfrm>
              <a:off x="3279321" y="3770190"/>
              <a:ext cx="85659" cy="88231"/>
            </a:xfrm>
            <a:custGeom>
              <a:rect b="b" l="l" r="r" t="t"/>
              <a:pathLst>
                <a:path extrusionOk="0" h="7796" w="7796">
                  <a:moveTo>
                    <a:pt x="0" y="0"/>
                  </a:moveTo>
                  <a:lnTo>
                    <a:pt x="0" y="1513"/>
                  </a:lnTo>
                  <a:cubicBezTo>
                    <a:pt x="0" y="4188"/>
                    <a:pt x="1513" y="6632"/>
                    <a:pt x="3839" y="7795"/>
                  </a:cubicBezTo>
                  <a:cubicBezTo>
                    <a:pt x="6283" y="6632"/>
                    <a:pt x="7795" y="4188"/>
                    <a:pt x="7795" y="1513"/>
                  </a:cubicBezTo>
                  <a:lnTo>
                    <a:pt x="7795" y="0"/>
                  </a:lnTo>
                  <a:cubicBezTo>
                    <a:pt x="5352" y="1280"/>
                    <a:pt x="3839" y="3839"/>
                    <a:pt x="3839" y="6515"/>
                  </a:cubicBezTo>
                  <a:cubicBezTo>
                    <a:pt x="3839"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2"/>
            <p:cNvSpPr/>
            <p:nvPr/>
          </p:nvSpPr>
          <p:spPr>
            <a:xfrm>
              <a:off x="3184719"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840" y="3839"/>
                    <a:pt x="3840"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2"/>
            <p:cNvSpPr/>
            <p:nvPr/>
          </p:nvSpPr>
          <p:spPr>
            <a:xfrm>
              <a:off x="3184719" y="3867623"/>
              <a:ext cx="85659" cy="89555"/>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840" y="6516"/>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7" name="Google Shape;1387;p12"/>
          <p:cNvSpPr txBox="1"/>
          <p:nvPr>
            <p:ph type="title"/>
          </p:nvPr>
        </p:nvSpPr>
        <p:spPr>
          <a:xfrm>
            <a:off x="713225" y="539500"/>
            <a:ext cx="3027600" cy="11241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3000"/>
              <a:buNone/>
              <a:defRPr sz="3000">
                <a:solidFill>
                  <a:schemeClr val="dk1"/>
                </a:solidFill>
              </a:defRPr>
            </a:lvl1pPr>
            <a:lvl2pPr lvl="1">
              <a:spcBef>
                <a:spcPts val="0"/>
              </a:spcBef>
              <a:spcAft>
                <a:spcPts val="0"/>
              </a:spcAft>
              <a:buClr>
                <a:schemeClr val="accent1"/>
              </a:buClr>
              <a:buSzPts val="3000"/>
              <a:buNone/>
              <a:defRPr sz="3000">
                <a:solidFill>
                  <a:schemeClr val="accent1"/>
                </a:solidFill>
              </a:defRPr>
            </a:lvl2pPr>
            <a:lvl3pPr lvl="2">
              <a:spcBef>
                <a:spcPts val="0"/>
              </a:spcBef>
              <a:spcAft>
                <a:spcPts val="0"/>
              </a:spcAft>
              <a:buClr>
                <a:schemeClr val="accent1"/>
              </a:buClr>
              <a:buSzPts val="3000"/>
              <a:buNone/>
              <a:defRPr sz="3000">
                <a:solidFill>
                  <a:schemeClr val="accent1"/>
                </a:solidFill>
              </a:defRPr>
            </a:lvl3pPr>
            <a:lvl4pPr lvl="3">
              <a:spcBef>
                <a:spcPts val="0"/>
              </a:spcBef>
              <a:spcAft>
                <a:spcPts val="0"/>
              </a:spcAft>
              <a:buClr>
                <a:schemeClr val="accent1"/>
              </a:buClr>
              <a:buSzPts val="3000"/>
              <a:buNone/>
              <a:defRPr sz="3000">
                <a:solidFill>
                  <a:schemeClr val="accent1"/>
                </a:solidFill>
              </a:defRPr>
            </a:lvl4pPr>
            <a:lvl5pPr lvl="4">
              <a:spcBef>
                <a:spcPts val="0"/>
              </a:spcBef>
              <a:spcAft>
                <a:spcPts val="0"/>
              </a:spcAft>
              <a:buClr>
                <a:schemeClr val="accent1"/>
              </a:buClr>
              <a:buSzPts val="3000"/>
              <a:buNone/>
              <a:defRPr sz="3000">
                <a:solidFill>
                  <a:schemeClr val="accent1"/>
                </a:solidFill>
              </a:defRPr>
            </a:lvl5pPr>
            <a:lvl6pPr lvl="5">
              <a:spcBef>
                <a:spcPts val="0"/>
              </a:spcBef>
              <a:spcAft>
                <a:spcPts val="0"/>
              </a:spcAft>
              <a:buClr>
                <a:schemeClr val="accent1"/>
              </a:buClr>
              <a:buSzPts val="3000"/>
              <a:buNone/>
              <a:defRPr sz="3000">
                <a:solidFill>
                  <a:schemeClr val="accent1"/>
                </a:solidFill>
              </a:defRPr>
            </a:lvl6pPr>
            <a:lvl7pPr lvl="6">
              <a:spcBef>
                <a:spcPts val="0"/>
              </a:spcBef>
              <a:spcAft>
                <a:spcPts val="0"/>
              </a:spcAft>
              <a:buClr>
                <a:schemeClr val="accent1"/>
              </a:buClr>
              <a:buSzPts val="3000"/>
              <a:buNone/>
              <a:defRPr sz="3000">
                <a:solidFill>
                  <a:schemeClr val="accent1"/>
                </a:solidFill>
              </a:defRPr>
            </a:lvl7pPr>
            <a:lvl8pPr lvl="7">
              <a:spcBef>
                <a:spcPts val="0"/>
              </a:spcBef>
              <a:spcAft>
                <a:spcPts val="0"/>
              </a:spcAft>
              <a:buClr>
                <a:schemeClr val="accent1"/>
              </a:buClr>
              <a:buSzPts val="3000"/>
              <a:buNone/>
              <a:defRPr sz="3000">
                <a:solidFill>
                  <a:schemeClr val="accent1"/>
                </a:solidFill>
              </a:defRPr>
            </a:lvl8pPr>
            <a:lvl9pPr lvl="8">
              <a:spcBef>
                <a:spcPts val="0"/>
              </a:spcBef>
              <a:spcAft>
                <a:spcPts val="0"/>
              </a:spcAft>
              <a:buClr>
                <a:schemeClr val="accent1"/>
              </a:buClr>
              <a:buSzPts val="3000"/>
              <a:buNone/>
              <a:defRPr sz="3000">
                <a:solidFill>
                  <a:schemeClr val="accent1"/>
                </a:solidFill>
              </a:defRPr>
            </a:lvl9pPr>
          </a:lstStyle>
          <a:p/>
        </p:txBody>
      </p:sp>
      <p:sp>
        <p:nvSpPr>
          <p:cNvPr id="1388" name="Google Shape;1388;p12"/>
          <p:cNvSpPr txBox="1"/>
          <p:nvPr>
            <p:ph idx="1" type="body"/>
          </p:nvPr>
        </p:nvSpPr>
        <p:spPr>
          <a:xfrm>
            <a:off x="713225" y="1891325"/>
            <a:ext cx="3468000" cy="1892100"/>
          </a:xfrm>
          <a:prstGeom prst="rect">
            <a:avLst/>
          </a:prstGeom>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Barlow Medium"/>
              <a:buChar char="●"/>
              <a:defRPr>
                <a:solidFill>
                  <a:schemeClr val="accent1"/>
                </a:solidFill>
              </a:defRPr>
            </a:lvl1pPr>
            <a:lvl2pPr indent="-330200" lvl="1" marL="914400">
              <a:lnSpc>
                <a:spcPct val="100000"/>
              </a:lnSpc>
              <a:spcBef>
                <a:spcPts val="1600"/>
              </a:spcBef>
              <a:spcAft>
                <a:spcPts val="0"/>
              </a:spcAft>
              <a:buClr>
                <a:schemeClr val="dk1"/>
              </a:buClr>
              <a:buSzPts val="1600"/>
              <a:buFont typeface="Barlow Medium"/>
              <a:buChar char="○"/>
              <a:defRPr>
                <a:solidFill>
                  <a:schemeClr val="accent1"/>
                </a:solidFill>
              </a:defRPr>
            </a:lvl2pPr>
            <a:lvl3pPr indent="-330200" lvl="2" marL="1371600">
              <a:lnSpc>
                <a:spcPct val="100000"/>
              </a:lnSpc>
              <a:spcBef>
                <a:spcPts val="1600"/>
              </a:spcBef>
              <a:spcAft>
                <a:spcPts val="0"/>
              </a:spcAft>
              <a:buClr>
                <a:schemeClr val="dk1"/>
              </a:buClr>
              <a:buSzPts val="1600"/>
              <a:buFont typeface="Barlow Medium"/>
              <a:buChar char="■"/>
              <a:defRPr>
                <a:solidFill>
                  <a:schemeClr val="accent1"/>
                </a:solidFill>
              </a:defRPr>
            </a:lvl3pPr>
            <a:lvl4pPr indent="-330200" lvl="3" marL="1828800">
              <a:lnSpc>
                <a:spcPct val="100000"/>
              </a:lnSpc>
              <a:spcBef>
                <a:spcPts val="1600"/>
              </a:spcBef>
              <a:spcAft>
                <a:spcPts val="0"/>
              </a:spcAft>
              <a:buClr>
                <a:schemeClr val="dk1"/>
              </a:buClr>
              <a:buSzPts val="1600"/>
              <a:buFont typeface="Barlow Medium"/>
              <a:buChar char="●"/>
              <a:defRPr>
                <a:solidFill>
                  <a:schemeClr val="accent1"/>
                </a:solidFill>
              </a:defRPr>
            </a:lvl4pPr>
            <a:lvl5pPr indent="-330200" lvl="4" marL="2286000">
              <a:lnSpc>
                <a:spcPct val="100000"/>
              </a:lnSpc>
              <a:spcBef>
                <a:spcPts val="1600"/>
              </a:spcBef>
              <a:spcAft>
                <a:spcPts val="0"/>
              </a:spcAft>
              <a:buClr>
                <a:schemeClr val="dk1"/>
              </a:buClr>
              <a:buSzPts val="1600"/>
              <a:buFont typeface="Barlow Medium"/>
              <a:buChar char="○"/>
              <a:defRPr>
                <a:solidFill>
                  <a:schemeClr val="accent1"/>
                </a:solidFill>
              </a:defRPr>
            </a:lvl5pPr>
            <a:lvl6pPr indent="-330200" lvl="5" marL="2743200">
              <a:lnSpc>
                <a:spcPct val="100000"/>
              </a:lnSpc>
              <a:spcBef>
                <a:spcPts val="1600"/>
              </a:spcBef>
              <a:spcAft>
                <a:spcPts val="0"/>
              </a:spcAft>
              <a:buClr>
                <a:schemeClr val="dk1"/>
              </a:buClr>
              <a:buSzPts val="1600"/>
              <a:buFont typeface="Barlow Medium"/>
              <a:buChar char="■"/>
              <a:defRPr>
                <a:solidFill>
                  <a:schemeClr val="accent1"/>
                </a:solidFill>
              </a:defRPr>
            </a:lvl6pPr>
            <a:lvl7pPr indent="-330200" lvl="6" marL="3200400">
              <a:lnSpc>
                <a:spcPct val="100000"/>
              </a:lnSpc>
              <a:spcBef>
                <a:spcPts val="1600"/>
              </a:spcBef>
              <a:spcAft>
                <a:spcPts val="0"/>
              </a:spcAft>
              <a:buClr>
                <a:schemeClr val="dk1"/>
              </a:buClr>
              <a:buSzPts val="1600"/>
              <a:buFont typeface="Barlow Medium"/>
              <a:buChar char="●"/>
              <a:defRPr>
                <a:solidFill>
                  <a:schemeClr val="accent1"/>
                </a:solidFill>
              </a:defRPr>
            </a:lvl7pPr>
            <a:lvl8pPr indent="-330200" lvl="7" marL="3657600">
              <a:lnSpc>
                <a:spcPct val="100000"/>
              </a:lnSpc>
              <a:spcBef>
                <a:spcPts val="1600"/>
              </a:spcBef>
              <a:spcAft>
                <a:spcPts val="0"/>
              </a:spcAft>
              <a:buClr>
                <a:schemeClr val="dk1"/>
              </a:buClr>
              <a:buSzPts val="1600"/>
              <a:buFont typeface="Barlow Medium"/>
              <a:buChar char="○"/>
              <a:defRPr>
                <a:solidFill>
                  <a:schemeClr val="accent1"/>
                </a:solidFill>
              </a:defRPr>
            </a:lvl8pPr>
            <a:lvl9pPr indent="-330200" lvl="8" marL="4114800">
              <a:lnSpc>
                <a:spcPct val="100000"/>
              </a:lnSpc>
              <a:spcBef>
                <a:spcPts val="1600"/>
              </a:spcBef>
              <a:spcAft>
                <a:spcPts val="1600"/>
              </a:spcAft>
              <a:buClr>
                <a:schemeClr val="dk1"/>
              </a:buClr>
              <a:buSzPts val="1600"/>
              <a:buFont typeface="Barlow Medium"/>
              <a:buChar char="■"/>
              <a:defRPr>
                <a:solidFill>
                  <a:schemeClr val="accent1"/>
                </a:solidFill>
              </a:defRPr>
            </a:lvl9pPr>
          </a:lstStyl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1389" name="Shape 1389"/>
        <p:cNvGrpSpPr/>
        <p:nvPr/>
      </p:nvGrpSpPr>
      <p:grpSpPr>
        <a:xfrm>
          <a:off x="0" y="0"/>
          <a:ext cx="0" cy="0"/>
          <a:chOff x="0" y="0"/>
          <a:chExt cx="0" cy="0"/>
        </a:xfrm>
      </p:grpSpPr>
      <p:grpSp>
        <p:nvGrpSpPr>
          <p:cNvPr id="1390" name="Google Shape;1390;p13"/>
          <p:cNvGrpSpPr/>
          <p:nvPr/>
        </p:nvGrpSpPr>
        <p:grpSpPr>
          <a:xfrm rot="2700000">
            <a:off x="-132524" y="-569690"/>
            <a:ext cx="992755" cy="1829919"/>
            <a:chOff x="6518555" y="3048126"/>
            <a:chExt cx="992764" cy="1829937"/>
          </a:xfrm>
        </p:grpSpPr>
        <p:sp>
          <p:nvSpPr>
            <p:cNvPr id="1391" name="Google Shape;1391;p13"/>
            <p:cNvSpPr/>
            <p:nvPr/>
          </p:nvSpPr>
          <p:spPr>
            <a:xfrm flipH="1" rot="-2700000">
              <a:off x="6537290" y="3931696"/>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3"/>
            <p:cNvSpPr/>
            <p:nvPr/>
          </p:nvSpPr>
          <p:spPr>
            <a:xfrm flipH="1" rot="-2700000">
              <a:off x="6607747" y="4002141"/>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3"/>
            <p:cNvSpPr/>
            <p:nvPr/>
          </p:nvSpPr>
          <p:spPr>
            <a:xfrm flipH="1" rot="-2700000">
              <a:off x="6677120" y="4071515"/>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3"/>
            <p:cNvSpPr/>
            <p:nvPr/>
          </p:nvSpPr>
          <p:spPr>
            <a:xfrm flipH="1" rot="-2700000">
              <a:off x="6818035" y="4212429"/>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3"/>
            <p:cNvSpPr/>
            <p:nvPr/>
          </p:nvSpPr>
          <p:spPr>
            <a:xfrm flipH="1" rot="-2700000">
              <a:off x="6677120" y="3932768"/>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3"/>
            <p:cNvSpPr/>
            <p:nvPr/>
          </p:nvSpPr>
          <p:spPr>
            <a:xfrm flipH="1" rot="-2700000">
              <a:off x="6816939" y="3931684"/>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3"/>
            <p:cNvSpPr/>
            <p:nvPr/>
          </p:nvSpPr>
          <p:spPr>
            <a:xfrm flipH="1" rot="-2700000">
              <a:off x="6818035" y="3791854"/>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3"/>
            <p:cNvSpPr/>
            <p:nvPr/>
          </p:nvSpPr>
          <p:spPr>
            <a:xfrm flipH="1" rot="-2700000">
              <a:off x="6677108" y="3791865"/>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3"/>
            <p:cNvSpPr/>
            <p:nvPr/>
          </p:nvSpPr>
          <p:spPr>
            <a:xfrm flipH="1" rot="-2700000">
              <a:off x="6816950" y="3652035"/>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3"/>
            <p:cNvSpPr/>
            <p:nvPr/>
          </p:nvSpPr>
          <p:spPr>
            <a:xfrm flipH="1" rot="-2700000">
              <a:off x="6815866" y="4071515"/>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3"/>
            <p:cNvSpPr/>
            <p:nvPr/>
          </p:nvSpPr>
          <p:spPr>
            <a:xfrm flipH="1" rot="-2700000">
              <a:off x="6606663" y="3862323"/>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3"/>
            <p:cNvSpPr/>
            <p:nvPr/>
          </p:nvSpPr>
          <p:spPr>
            <a:xfrm flipH="1" rot="-2700000">
              <a:off x="7397257"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3"/>
            <p:cNvSpPr/>
            <p:nvPr/>
          </p:nvSpPr>
          <p:spPr>
            <a:xfrm flipH="1" rot="-2700000">
              <a:off x="6977766" y="4202777"/>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3"/>
            <p:cNvSpPr/>
            <p:nvPr/>
          </p:nvSpPr>
          <p:spPr>
            <a:xfrm flipH="1" rot="-2700000">
              <a:off x="6977754" y="3923128"/>
              <a:ext cx="90483" cy="90459"/>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3"/>
            <p:cNvSpPr/>
            <p:nvPr/>
          </p:nvSpPr>
          <p:spPr>
            <a:xfrm flipH="1" rot="-2700000">
              <a:off x="6977766" y="3782202"/>
              <a:ext cx="90459" cy="90483"/>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3"/>
            <p:cNvSpPr/>
            <p:nvPr/>
          </p:nvSpPr>
          <p:spPr>
            <a:xfrm flipH="1" rot="-2700000">
              <a:off x="7117585" y="3642372"/>
              <a:ext cx="90483" cy="90483"/>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3"/>
            <p:cNvSpPr/>
            <p:nvPr/>
          </p:nvSpPr>
          <p:spPr>
            <a:xfrm flipH="1" rot="-2700000">
              <a:off x="7258511" y="3642383"/>
              <a:ext cx="90459" cy="90459"/>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3"/>
            <p:cNvSpPr/>
            <p:nvPr/>
          </p:nvSpPr>
          <p:spPr>
            <a:xfrm flipH="1" rot="-2700000">
              <a:off x="6976682"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3"/>
            <p:cNvSpPr/>
            <p:nvPr/>
          </p:nvSpPr>
          <p:spPr>
            <a:xfrm flipH="1" rot="-2700000">
              <a:off x="6976682" y="4062958"/>
              <a:ext cx="90459" cy="90459"/>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3"/>
            <p:cNvSpPr/>
            <p:nvPr/>
          </p:nvSpPr>
          <p:spPr>
            <a:xfrm flipH="1" rot="-2700000">
              <a:off x="7186969" y="3852671"/>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3"/>
            <p:cNvSpPr/>
            <p:nvPr/>
          </p:nvSpPr>
          <p:spPr>
            <a:xfrm flipH="1" rot="-2700000">
              <a:off x="7188053" y="3992490"/>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3"/>
            <p:cNvSpPr/>
            <p:nvPr/>
          </p:nvSpPr>
          <p:spPr>
            <a:xfrm flipH="1" rot="-2700000">
              <a:off x="7257426" y="3923117"/>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3"/>
            <p:cNvSpPr/>
            <p:nvPr/>
          </p:nvSpPr>
          <p:spPr>
            <a:xfrm flipH="1" rot="-2700000">
              <a:off x="7327872" y="3852659"/>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3"/>
            <p:cNvSpPr/>
            <p:nvPr/>
          </p:nvSpPr>
          <p:spPr>
            <a:xfrm flipH="1" rot="-2700000">
              <a:off x="7111091" y="4197368"/>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3"/>
            <p:cNvSpPr/>
            <p:nvPr/>
          </p:nvSpPr>
          <p:spPr>
            <a:xfrm flipH="1" rot="-2700000">
              <a:off x="7321378" y="3987080"/>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3"/>
            <p:cNvSpPr/>
            <p:nvPr/>
          </p:nvSpPr>
          <p:spPr>
            <a:xfrm flipH="1" rot="-2700000">
              <a:off x="7251994" y="4197356"/>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3"/>
            <p:cNvSpPr/>
            <p:nvPr/>
          </p:nvSpPr>
          <p:spPr>
            <a:xfrm flipH="1" rot="-2700000">
              <a:off x="7391836" y="4196272"/>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3"/>
            <p:cNvSpPr/>
            <p:nvPr/>
          </p:nvSpPr>
          <p:spPr>
            <a:xfrm flipH="1" rot="-2700000">
              <a:off x="6976272" y="435477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3"/>
            <p:cNvSpPr/>
            <p:nvPr/>
          </p:nvSpPr>
          <p:spPr>
            <a:xfrm flipH="1" rot="-2700000">
              <a:off x="7250512" y="4629030"/>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3"/>
            <p:cNvSpPr/>
            <p:nvPr/>
          </p:nvSpPr>
          <p:spPr>
            <a:xfrm flipH="1" rot="-2700000">
              <a:off x="7320969" y="469947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3"/>
            <p:cNvSpPr/>
            <p:nvPr/>
          </p:nvSpPr>
          <p:spPr>
            <a:xfrm flipH="1" rot="-2700000">
              <a:off x="7390342" y="476884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3"/>
            <p:cNvSpPr/>
            <p:nvPr/>
          </p:nvSpPr>
          <p:spPr>
            <a:xfrm flipH="1" rot="-2700000">
              <a:off x="7110681" y="4489188"/>
              <a:ext cx="90459" cy="90483"/>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3"/>
            <p:cNvSpPr/>
            <p:nvPr/>
          </p:nvSpPr>
          <p:spPr>
            <a:xfrm flipH="1" rot="-2700000">
              <a:off x="7180054" y="4558561"/>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3"/>
            <p:cNvSpPr/>
            <p:nvPr/>
          </p:nvSpPr>
          <p:spPr>
            <a:xfrm flipH="1" rot="-2700000">
              <a:off x="7109597" y="4349369"/>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3"/>
            <p:cNvSpPr/>
            <p:nvPr/>
          </p:nvSpPr>
          <p:spPr>
            <a:xfrm flipH="1" rot="-2700000">
              <a:off x="7390342" y="463010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3"/>
            <p:cNvSpPr/>
            <p:nvPr/>
          </p:nvSpPr>
          <p:spPr>
            <a:xfrm flipH="1" rot="-2700000">
              <a:off x="7390330" y="448919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3"/>
            <p:cNvSpPr/>
            <p:nvPr/>
          </p:nvSpPr>
          <p:spPr>
            <a:xfrm flipH="1" rot="-2700000">
              <a:off x="7249427" y="4489188"/>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3"/>
            <p:cNvSpPr/>
            <p:nvPr/>
          </p:nvSpPr>
          <p:spPr>
            <a:xfrm flipH="1" rot="-2700000">
              <a:off x="7319885" y="4559657"/>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3"/>
            <p:cNvSpPr/>
            <p:nvPr/>
          </p:nvSpPr>
          <p:spPr>
            <a:xfrm flipH="1" rot="-2700000">
              <a:off x="7250500" y="4349358"/>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3"/>
            <p:cNvSpPr/>
            <p:nvPr/>
          </p:nvSpPr>
          <p:spPr>
            <a:xfrm flipH="1" rot="-2700000">
              <a:off x="7390342" y="4348273"/>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3"/>
            <p:cNvSpPr/>
            <p:nvPr/>
          </p:nvSpPr>
          <p:spPr>
            <a:xfrm flipH="1" rot="-2700000">
              <a:off x="7122456" y="3487432"/>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3"/>
            <p:cNvSpPr/>
            <p:nvPr/>
          </p:nvSpPr>
          <p:spPr>
            <a:xfrm flipH="1" rot="-2700000">
              <a:off x="7261202" y="3487432"/>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3"/>
            <p:cNvSpPr/>
            <p:nvPr/>
          </p:nvSpPr>
          <p:spPr>
            <a:xfrm flipH="1" rot="-2700000">
              <a:off x="7262275" y="3347602"/>
              <a:ext cx="90483" cy="90483"/>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3"/>
            <p:cNvSpPr/>
            <p:nvPr/>
          </p:nvSpPr>
          <p:spPr>
            <a:xfrm flipH="1" rot="-2700000">
              <a:off x="6981530" y="3487444"/>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3"/>
            <p:cNvSpPr/>
            <p:nvPr/>
          </p:nvSpPr>
          <p:spPr>
            <a:xfrm flipH="1" rot="-2700000">
              <a:off x="7121372" y="3347614"/>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3"/>
            <p:cNvSpPr/>
            <p:nvPr/>
          </p:nvSpPr>
          <p:spPr>
            <a:xfrm flipH="1" rot="-2700000">
              <a:off x="7262286" y="3206699"/>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3"/>
            <p:cNvSpPr/>
            <p:nvPr/>
          </p:nvSpPr>
          <p:spPr>
            <a:xfrm flipH="1" rot="-2700000">
              <a:off x="7332744" y="327714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3"/>
            <p:cNvSpPr/>
            <p:nvPr/>
          </p:nvSpPr>
          <p:spPr>
            <a:xfrm flipH="1" rot="-2700000">
              <a:off x="7402117" y="3346518"/>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3"/>
            <p:cNvSpPr/>
            <p:nvPr/>
          </p:nvSpPr>
          <p:spPr>
            <a:xfrm flipH="1" rot="-2700000">
              <a:off x="7402105" y="3487444"/>
              <a:ext cx="90483" cy="90459"/>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3"/>
            <p:cNvSpPr/>
            <p:nvPr/>
          </p:nvSpPr>
          <p:spPr>
            <a:xfrm flipH="1" rot="-2700000">
              <a:off x="7191817" y="3277156"/>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3"/>
            <p:cNvSpPr/>
            <p:nvPr/>
          </p:nvSpPr>
          <p:spPr>
            <a:xfrm flipH="1" rot="-2700000">
              <a:off x="7402117" y="320777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3"/>
            <p:cNvSpPr/>
            <p:nvPr/>
          </p:nvSpPr>
          <p:spPr>
            <a:xfrm flipH="1" rot="-2700000">
              <a:off x="7402105" y="306686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3"/>
            <p:cNvSpPr/>
            <p:nvPr/>
          </p:nvSpPr>
          <p:spPr>
            <a:xfrm flipH="1" rot="-2700000">
              <a:off x="7331659" y="3137326"/>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 name="Google Shape;1444;p13"/>
          <p:cNvSpPr txBox="1"/>
          <p:nvPr>
            <p:ph type="title"/>
          </p:nvPr>
        </p:nvSpPr>
        <p:spPr>
          <a:xfrm>
            <a:off x="2422625" y="2540975"/>
            <a:ext cx="5664900" cy="2067600"/>
          </a:xfrm>
          <a:prstGeom prst="rect">
            <a:avLst/>
          </a:prstGeom>
          <a:noFill/>
        </p:spPr>
        <p:txBody>
          <a:bodyPr anchorCtr="0" anchor="ctr" bIns="91425" lIns="91425" spcFirstLastPara="1" rIns="91425" wrap="square" tIns="91425">
            <a:noAutofit/>
          </a:bodyPr>
          <a:lstStyle>
            <a:lvl1pPr lvl="0" algn="r">
              <a:spcBef>
                <a:spcPts val="0"/>
              </a:spcBef>
              <a:spcAft>
                <a:spcPts val="0"/>
              </a:spcAft>
              <a:buClr>
                <a:schemeClr val="accent1"/>
              </a:buClr>
              <a:buSzPts val="3000"/>
              <a:buNone/>
              <a:defRPr sz="6000">
                <a:solidFill>
                  <a:schemeClr val="accent1"/>
                </a:solidFill>
              </a:defRPr>
            </a:lvl1pPr>
            <a:lvl2pPr lvl="1" algn="ctr">
              <a:spcBef>
                <a:spcPts val="0"/>
              </a:spcBef>
              <a:spcAft>
                <a:spcPts val="0"/>
              </a:spcAft>
              <a:buClr>
                <a:schemeClr val="accent1"/>
              </a:buClr>
              <a:buSzPts val="3000"/>
              <a:buNone/>
              <a:defRPr sz="3000">
                <a:solidFill>
                  <a:schemeClr val="accent1"/>
                </a:solidFill>
              </a:defRPr>
            </a:lvl2pPr>
            <a:lvl3pPr lvl="2" algn="ctr">
              <a:spcBef>
                <a:spcPts val="0"/>
              </a:spcBef>
              <a:spcAft>
                <a:spcPts val="0"/>
              </a:spcAft>
              <a:buClr>
                <a:schemeClr val="accent1"/>
              </a:buClr>
              <a:buSzPts val="3000"/>
              <a:buNone/>
              <a:defRPr sz="3000">
                <a:solidFill>
                  <a:schemeClr val="accent1"/>
                </a:solidFill>
              </a:defRPr>
            </a:lvl3pPr>
            <a:lvl4pPr lvl="3" algn="ctr">
              <a:spcBef>
                <a:spcPts val="0"/>
              </a:spcBef>
              <a:spcAft>
                <a:spcPts val="0"/>
              </a:spcAft>
              <a:buClr>
                <a:schemeClr val="accent1"/>
              </a:buClr>
              <a:buSzPts val="3000"/>
              <a:buNone/>
              <a:defRPr sz="3000">
                <a:solidFill>
                  <a:schemeClr val="accent1"/>
                </a:solidFill>
              </a:defRPr>
            </a:lvl4pPr>
            <a:lvl5pPr lvl="4" algn="ctr">
              <a:spcBef>
                <a:spcPts val="0"/>
              </a:spcBef>
              <a:spcAft>
                <a:spcPts val="0"/>
              </a:spcAft>
              <a:buClr>
                <a:schemeClr val="accent1"/>
              </a:buClr>
              <a:buSzPts val="3000"/>
              <a:buNone/>
              <a:defRPr sz="3000">
                <a:solidFill>
                  <a:schemeClr val="accent1"/>
                </a:solidFill>
              </a:defRPr>
            </a:lvl5pPr>
            <a:lvl6pPr lvl="5" algn="ctr">
              <a:spcBef>
                <a:spcPts val="0"/>
              </a:spcBef>
              <a:spcAft>
                <a:spcPts val="0"/>
              </a:spcAft>
              <a:buClr>
                <a:schemeClr val="accent1"/>
              </a:buClr>
              <a:buSzPts val="3000"/>
              <a:buNone/>
              <a:defRPr sz="3000">
                <a:solidFill>
                  <a:schemeClr val="accent1"/>
                </a:solidFill>
              </a:defRPr>
            </a:lvl6pPr>
            <a:lvl7pPr lvl="6" algn="ctr">
              <a:spcBef>
                <a:spcPts val="0"/>
              </a:spcBef>
              <a:spcAft>
                <a:spcPts val="0"/>
              </a:spcAft>
              <a:buClr>
                <a:schemeClr val="accent1"/>
              </a:buClr>
              <a:buSzPts val="3000"/>
              <a:buNone/>
              <a:defRPr sz="3000">
                <a:solidFill>
                  <a:schemeClr val="accent1"/>
                </a:solidFill>
              </a:defRPr>
            </a:lvl7pPr>
            <a:lvl8pPr lvl="7" algn="ctr">
              <a:spcBef>
                <a:spcPts val="0"/>
              </a:spcBef>
              <a:spcAft>
                <a:spcPts val="0"/>
              </a:spcAft>
              <a:buClr>
                <a:schemeClr val="accent1"/>
              </a:buClr>
              <a:buSzPts val="3000"/>
              <a:buNone/>
              <a:defRPr sz="3000">
                <a:solidFill>
                  <a:schemeClr val="accent1"/>
                </a:solidFill>
              </a:defRPr>
            </a:lvl8pPr>
            <a:lvl9pPr lvl="8" algn="ctr">
              <a:spcBef>
                <a:spcPts val="0"/>
              </a:spcBef>
              <a:spcAft>
                <a:spcPts val="0"/>
              </a:spcAft>
              <a:buClr>
                <a:schemeClr val="accent1"/>
              </a:buClr>
              <a:buSzPts val="3000"/>
              <a:buNone/>
              <a:defRPr sz="3000">
                <a:solidFill>
                  <a:schemeClr val="accent1"/>
                </a:solidFill>
              </a:defRPr>
            </a:lvl9pPr>
          </a:lstStyle>
          <a:p/>
        </p:txBody>
      </p:sp>
      <p:grpSp>
        <p:nvGrpSpPr>
          <p:cNvPr id="1445" name="Google Shape;1445;p13"/>
          <p:cNvGrpSpPr/>
          <p:nvPr/>
        </p:nvGrpSpPr>
        <p:grpSpPr>
          <a:xfrm rot="-8100000">
            <a:off x="8286143" y="3885918"/>
            <a:ext cx="992755" cy="1829919"/>
            <a:chOff x="6518555" y="3048126"/>
            <a:chExt cx="992764" cy="1829937"/>
          </a:xfrm>
        </p:grpSpPr>
        <p:sp>
          <p:nvSpPr>
            <p:cNvPr id="1446" name="Google Shape;1446;p13"/>
            <p:cNvSpPr/>
            <p:nvPr/>
          </p:nvSpPr>
          <p:spPr>
            <a:xfrm flipH="1" rot="-2700000">
              <a:off x="6537290" y="3931696"/>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3"/>
            <p:cNvSpPr/>
            <p:nvPr/>
          </p:nvSpPr>
          <p:spPr>
            <a:xfrm flipH="1" rot="-2700000">
              <a:off x="6607747" y="4002141"/>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3"/>
            <p:cNvSpPr/>
            <p:nvPr/>
          </p:nvSpPr>
          <p:spPr>
            <a:xfrm flipH="1" rot="-2700000">
              <a:off x="6677120" y="4071515"/>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3"/>
            <p:cNvSpPr/>
            <p:nvPr/>
          </p:nvSpPr>
          <p:spPr>
            <a:xfrm flipH="1" rot="-2700000">
              <a:off x="6818035" y="4212429"/>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3"/>
            <p:cNvSpPr/>
            <p:nvPr/>
          </p:nvSpPr>
          <p:spPr>
            <a:xfrm flipH="1" rot="-2700000">
              <a:off x="6677120" y="3932768"/>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3"/>
            <p:cNvSpPr/>
            <p:nvPr/>
          </p:nvSpPr>
          <p:spPr>
            <a:xfrm flipH="1" rot="-2700000">
              <a:off x="6816939" y="3931684"/>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3"/>
            <p:cNvSpPr/>
            <p:nvPr/>
          </p:nvSpPr>
          <p:spPr>
            <a:xfrm flipH="1" rot="-2700000">
              <a:off x="6818035" y="3791854"/>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3"/>
            <p:cNvSpPr/>
            <p:nvPr/>
          </p:nvSpPr>
          <p:spPr>
            <a:xfrm flipH="1" rot="-2700000">
              <a:off x="6677108" y="3791865"/>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3"/>
            <p:cNvSpPr/>
            <p:nvPr/>
          </p:nvSpPr>
          <p:spPr>
            <a:xfrm flipH="1" rot="-2700000">
              <a:off x="6816950" y="3652035"/>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3"/>
            <p:cNvSpPr/>
            <p:nvPr/>
          </p:nvSpPr>
          <p:spPr>
            <a:xfrm flipH="1" rot="-2700000">
              <a:off x="6815866" y="4071515"/>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3"/>
            <p:cNvSpPr/>
            <p:nvPr/>
          </p:nvSpPr>
          <p:spPr>
            <a:xfrm flipH="1" rot="-2700000">
              <a:off x="6606663" y="3862323"/>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3"/>
            <p:cNvSpPr/>
            <p:nvPr/>
          </p:nvSpPr>
          <p:spPr>
            <a:xfrm flipH="1" rot="-2700000">
              <a:off x="7397257"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3"/>
            <p:cNvSpPr/>
            <p:nvPr/>
          </p:nvSpPr>
          <p:spPr>
            <a:xfrm flipH="1" rot="-2700000">
              <a:off x="6977766" y="4202777"/>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3"/>
            <p:cNvSpPr/>
            <p:nvPr/>
          </p:nvSpPr>
          <p:spPr>
            <a:xfrm flipH="1" rot="-2700000">
              <a:off x="6977754" y="3923128"/>
              <a:ext cx="90483" cy="90459"/>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3"/>
            <p:cNvSpPr/>
            <p:nvPr/>
          </p:nvSpPr>
          <p:spPr>
            <a:xfrm flipH="1" rot="-2700000">
              <a:off x="6977766" y="3782202"/>
              <a:ext cx="90459" cy="90483"/>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3"/>
            <p:cNvSpPr/>
            <p:nvPr/>
          </p:nvSpPr>
          <p:spPr>
            <a:xfrm flipH="1" rot="-2700000">
              <a:off x="7117585" y="3642372"/>
              <a:ext cx="90483" cy="90483"/>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3"/>
            <p:cNvSpPr/>
            <p:nvPr/>
          </p:nvSpPr>
          <p:spPr>
            <a:xfrm flipH="1" rot="-2700000">
              <a:off x="7258511" y="3642383"/>
              <a:ext cx="90459" cy="90459"/>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3"/>
            <p:cNvSpPr/>
            <p:nvPr/>
          </p:nvSpPr>
          <p:spPr>
            <a:xfrm flipH="1" rot="-2700000">
              <a:off x="6976682"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3"/>
            <p:cNvSpPr/>
            <p:nvPr/>
          </p:nvSpPr>
          <p:spPr>
            <a:xfrm flipH="1" rot="-2700000">
              <a:off x="6976682" y="4062958"/>
              <a:ext cx="90459" cy="90459"/>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3"/>
            <p:cNvSpPr/>
            <p:nvPr/>
          </p:nvSpPr>
          <p:spPr>
            <a:xfrm flipH="1" rot="-2700000">
              <a:off x="7186969" y="3852671"/>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3"/>
            <p:cNvSpPr/>
            <p:nvPr/>
          </p:nvSpPr>
          <p:spPr>
            <a:xfrm flipH="1" rot="-2700000">
              <a:off x="7188053" y="3992490"/>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3"/>
            <p:cNvSpPr/>
            <p:nvPr/>
          </p:nvSpPr>
          <p:spPr>
            <a:xfrm flipH="1" rot="-2700000">
              <a:off x="7257426" y="3923117"/>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3"/>
            <p:cNvSpPr/>
            <p:nvPr/>
          </p:nvSpPr>
          <p:spPr>
            <a:xfrm flipH="1" rot="-2700000">
              <a:off x="7327872" y="3852659"/>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3"/>
            <p:cNvSpPr/>
            <p:nvPr/>
          </p:nvSpPr>
          <p:spPr>
            <a:xfrm flipH="1" rot="-2700000">
              <a:off x="7111091" y="4197368"/>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3"/>
            <p:cNvSpPr/>
            <p:nvPr/>
          </p:nvSpPr>
          <p:spPr>
            <a:xfrm flipH="1" rot="-2700000">
              <a:off x="7321378" y="3987080"/>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3"/>
            <p:cNvSpPr/>
            <p:nvPr/>
          </p:nvSpPr>
          <p:spPr>
            <a:xfrm flipH="1" rot="-2700000">
              <a:off x="7251994" y="4197356"/>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3"/>
            <p:cNvSpPr/>
            <p:nvPr/>
          </p:nvSpPr>
          <p:spPr>
            <a:xfrm flipH="1" rot="-2700000">
              <a:off x="7391836" y="4196272"/>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3"/>
            <p:cNvSpPr/>
            <p:nvPr/>
          </p:nvSpPr>
          <p:spPr>
            <a:xfrm flipH="1" rot="-2700000">
              <a:off x="6976272" y="435477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3"/>
            <p:cNvSpPr/>
            <p:nvPr/>
          </p:nvSpPr>
          <p:spPr>
            <a:xfrm flipH="1" rot="-2700000">
              <a:off x="7250512" y="4629030"/>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3"/>
            <p:cNvSpPr/>
            <p:nvPr/>
          </p:nvSpPr>
          <p:spPr>
            <a:xfrm flipH="1" rot="-2700000">
              <a:off x="7320969" y="469947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3"/>
            <p:cNvSpPr/>
            <p:nvPr/>
          </p:nvSpPr>
          <p:spPr>
            <a:xfrm flipH="1" rot="-2700000">
              <a:off x="7390342" y="476884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3"/>
            <p:cNvSpPr/>
            <p:nvPr/>
          </p:nvSpPr>
          <p:spPr>
            <a:xfrm flipH="1" rot="-2700000">
              <a:off x="7110681" y="4489188"/>
              <a:ext cx="90459" cy="90483"/>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3"/>
            <p:cNvSpPr/>
            <p:nvPr/>
          </p:nvSpPr>
          <p:spPr>
            <a:xfrm flipH="1" rot="-2700000">
              <a:off x="7180054" y="4558561"/>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3"/>
            <p:cNvSpPr/>
            <p:nvPr/>
          </p:nvSpPr>
          <p:spPr>
            <a:xfrm flipH="1" rot="-2700000">
              <a:off x="7109597" y="4349369"/>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3"/>
            <p:cNvSpPr/>
            <p:nvPr/>
          </p:nvSpPr>
          <p:spPr>
            <a:xfrm flipH="1" rot="-2700000">
              <a:off x="7390342" y="463010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3"/>
            <p:cNvSpPr/>
            <p:nvPr/>
          </p:nvSpPr>
          <p:spPr>
            <a:xfrm flipH="1" rot="-2700000">
              <a:off x="7390330" y="448919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3"/>
            <p:cNvSpPr/>
            <p:nvPr/>
          </p:nvSpPr>
          <p:spPr>
            <a:xfrm flipH="1" rot="-2700000">
              <a:off x="7249427" y="4489188"/>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3"/>
            <p:cNvSpPr/>
            <p:nvPr/>
          </p:nvSpPr>
          <p:spPr>
            <a:xfrm flipH="1" rot="-2700000">
              <a:off x="7319885" y="4559657"/>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3"/>
            <p:cNvSpPr/>
            <p:nvPr/>
          </p:nvSpPr>
          <p:spPr>
            <a:xfrm flipH="1" rot="-2700000">
              <a:off x="7250500" y="4349358"/>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3"/>
            <p:cNvSpPr/>
            <p:nvPr/>
          </p:nvSpPr>
          <p:spPr>
            <a:xfrm flipH="1" rot="-2700000">
              <a:off x="7390342" y="4348273"/>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3"/>
            <p:cNvSpPr/>
            <p:nvPr/>
          </p:nvSpPr>
          <p:spPr>
            <a:xfrm flipH="1" rot="-2700000">
              <a:off x="7122456" y="3487432"/>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3"/>
            <p:cNvSpPr/>
            <p:nvPr/>
          </p:nvSpPr>
          <p:spPr>
            <a:xfrm flipH="1" rot="-2700000">
              <a:off x="7261202" y="3487432"/>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3"/>
            <p:cNvSpPr/>
            <p:nvPr/>
          </p:nvSpPr>
          <p:spPr>
            <a:xfrm flipH="1" rot="-2700000">
              <a:off x="7262275" y="3347602"/>
              <a:ext cx="90483" cy="90483"/>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3"/>
            <p:cNvSpPr/>
            <p:nvPr/>
          </p:nvSpPr>
          <p:spPr>
            <a:xfrm flipH="1" rot="-2700000">
              <a:off x="6981530" y="3487444"/>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3"/>
            <p:cNvSpPr/>
            <p:nvPr/>
          </p:nvSpPr>
          <p:spPr>
            <a:xfrm flipH="1" rot="-2700000">
              <a:off x="7121372" y="3347614"/>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3"/>
            <p:cNvSpPr/>
            <p:nvPr/>
          </p:nvSpPr>
          <p:spPr>
            <a:xfrm flipH="1" rot="-2700000">
              <a:off x="7262286" y="3206699"/>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3"/>
            <p:cNvSpPr/>
            <p:nvPr/>
          </p:nvSpPr>
          <p:spPr>
            <a:xfrm flipH="1" rot="-2700000">
              <a:off x="7332744" y="327714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3"/>
            <p:cNvSpPr/>
            <p:nvPr/>
          </p:nvSpPr>
          <p:spPr>
            <a:xfrm flipH="1" rot="-2700000">
              <a:off x="7402117" y="3346518"/>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3"/>
            <p:cNvSpPr/>
            <p:nvPr/>
          </p:nvSpPr>
          <p:spPr>
            <a:xfrm flipH="1" rot="-2700000">
              <a:off x="7402105" y="3487444"/>
              <a:ext cx="90483" cy="90459"/>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3"/>
            <p:cNvSpPr/>
            <p:nvPr/>
          </p:nvSpPr>
          <p:spPr>
            <a:xfrm flipH="1" rot="-2700000">
              <a:off x="7191817" y="3277156"/>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3"/>
            <p:cNvSpPr/>
            <p:nvPr/>
          </p:nvSpPr>
          <p:spPr>
            <a:xfrm flipH="1" rot="-2700000">
              <a:off x="7402117" y="320777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3"/>
            <p:cNvSpPr/>
            <p:nvPr/>
          </p:nvSpPr>
          <p:spPr>
            <a:xfrm flipH="1" rot="-2700000">
              <a:off x="7402105" y="306686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3"/>
            <p:cNvSpPr/>
            <p:nvPr/>
          </p:nvSpPr>
          <p:spPr>
            <a:xfrm flipH="1" rot="-2700000">
              <a:off x="7331659" y="3137326"/>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1499" name="Shape 1499"/>
        <p:cNvGrpSpPr/>
        <p:nvPr/>
      </p:nvGrpSpPr>
      <p:grpSpPr>
        <a:xfrm>
          <a:off x="0" y="0"/>
          <a:ext cx="0" cy="0"/>
          <a:chOff x="0" y="0"/>
          <a:chExt cx="0" cy="0"/>
        </a:xfrm>
      </p:grpSpPr>
      <p:sp>
        <p:nvSpPr>
          <p:cNvPr id="1500" name="Google Shape;1500;p14"/>
          <p:cNvSpPr txBox="1"/>
          <p:nvPr>
            <p:ph type="title"/>
          </p:nvPr>
        </p:nvSpPr>
        <p:spPr>
          <a:xfrm>
            <a:off x="1015050" y="1046163"/>
            <a:ext cx="2541900" cy="11955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accent1"/>
              </a:buClr>
              <a:buSzPts val="3000"/>
              <a:buNone/>
              <a:defRPr sz="3000">
                <a:solidFill>
                  <a:schemeClr val="accent1"/>
                </a:solidFill>
              </a:defRPr>
            </a:lvl1pPr>
            <a:lvl2pPr lvl="1" algn="ctr">
              <a:spcBef>
                <a:spcPts val="0"/>
              </a:spcBef>
              <a:spcAft>
                <a:spcPts val="0"/>
              </a:spcAft>
              <a:buClr>
                <a:schemeClr val="accent1"/>
              </a:buClr>
              <a:buSzPts val="4200"/>
              <a:buNone/>
              <a:defRPr sz="4200">
                <a:solidFill>
                  <a:schemeClr val="accent1"/>
                </a:solidFill>
              </a:defRPr>
            </a:lvl2pPr>
            <a:lvl3pPr lvl="2" algn="ctr">
              <a:spcBef>
                <a:spcPts val="0"/>
              </a:spcBef>
              <a:spcAft>
                <a:spcPts val="0"/>
              </a:spcAft>
              <a:buClr>
                <a:schemeClr val="accent1"/>
              </a:buClr>
              <a:buSzPts val="4200"/>
              <a:buNone/>
              <a:defRPr sz="4200">
                <a:solidFill>
                  <a:schemeClr val="accent1"/>
                </a:solidFill>
              </a:defRPr>
            </a:lvl3pPr>
            <a:lvl4pPr lvl="3" algn="ctr">
              <a:spcBef>
                <a:spcPts val="0"/>
              </a:spcBef>
              <a:spcAft>
                <a:spcPts val="0"/>
              </a:spcAft>
              <a:buClr>
                <a:schemeClr val="accent1"/>
              </a:buClr>
              <a:buSzPts val="4200"/>
              <a:buNone/>
              <a:defRPr sz="4200">
                <a:solidFill>
                  <a:schemeClr val="accent1"/>
                </a:solidFill>
              </a:defRPr>
            </a:lvl4pPr>
            <a:lvl5pPr lvl="4" algn="ctr">
              <a:spcBef>
                <a:spcPts val="0"/>
              </a:spcBef>
              <a:spcAft>
                <a:spcPts val="0"/>
              </a:spcAft>
              <a:buClr>
                <a:schemeClr val="accent1"/>
              </a:buClr>
              <a:buSzPts val="4200"/>
              <a:buNone/>
              <a:defRPr sz="4200">
                <a:solidFill>
                  <a:schemeClr val="accent1"/>
                </a:solidFill>
              </a:defRPr>
            </a:lvl5pPr>
            <a:lvl6pPr lvl="5" algn="ctr">
              <a:spcBef>
                <a:spcPts val="0"/>
              </a:spcBef>
              <a:spcAft>
                <a:spcPts val="0"/>
              </a:spcAft>
              <a:buClr>
                <a:schemeClr val="accent1"/>
              </a:buClr>
              <a:buSzPts val="4200"/>
              <a:buNone/>
              <a:defRPr sz="4200">
                <a:solidFill>
                  <a:schemeClr val="accent1"/>
                </a:solidFill>
              </a:defRPr>
            </a:lvl6pPr>
            <a:lvl7pPr lvl="6" algn="ctr">
              <a:spcBef>
                <a:spcPts val="0"/>
              </a:spcBef>
              <a:spcAft>
                <a:spcPts val="0"/>
              </a:spcAft>
              <a:buClr>
                <a:schemeClr val="accent1"/>
              </a:buClr>
              <a:buSzPts val="4200"/>
              <a:buNone/>
              <a:defRPr sz="4200">
                <a:solidFill>
                  <a:schemeClr val="accent1"/>
                </a:solidFill>
              </a:defRPr>
            </a:lvl7pPr>
            <a:lvl8pPr lvl="7" algn="ctr">
              <a:spcBef>
                <a:spcPts val="0"/>
              </a:spcBef>
              <a:spcAft>
                <a:spcPts val="0"/>
              </a:spcAft>
              <a:buClr>
                <a:schemeClr val="accent1"/>
              </a:buClr>
              <a:buSzPts val="4200"/>
              <a:buNone/>
              <a:defRPr sz="4200">
                <a:solidFill>
                  <a:schemeClr val="accent1"/>
                </a:solidFill>
              </a:defRPr>
            </a:lvl8pPr>
            <a:lvl9pPr lvl="8" algn="ctr">
              <a:spcBef>
                <a:spcPts val="0"/>
              </a:spcBef>
              <a:spcAft>
                <a:spcPts val="0"/>
              </a:spcAft>
              <a:buClr>
                <a:schemeClr val="accent1"/>
              </a:buClr>
              <a:buSzPts val="4200"/>
              <a:buNone/>
              <a:defRPr sz="4200">
                <a:solidFill>
                  <a:schemeClr val="accent1"/>
                </a:solidFill>
              </a:defRPr>
            </a:lvl9pPr>
          </a:lstStyle>
          <a:p/>
        </p:txBody>
      </p:sp>
      <p:sp>
        <p:nvSpPr>
          <p:cNvPr id="1501" name="Google Shape;1501;p14"/>
          <p:cNvSpPr txBox="1"/>
          <p:nvPr>
            <p:ph idx="1" type="subTitle"/>
          </p:nvPr>
        </p:nvSpPr>
        <p:spPr>
          <a:xfrm>
            <a:off x="1015050" y="2253313"/>
            <a:ext cx="2541900" cy="7350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Clr>
                <a:schemeClr val="accent1"/>
              </a:buClr>
              <a:buSzPts val="1600"/>
              <a:buNone/>
              <a:defRPr>
                <a:solidFill>
                  <a:schemeClr val="accent1"/>
                </a:solidFill>
              </a:defRPr>
            </a:lvl1pPr>
            <a:lvl2pPr lvl="1" algn="ctr">
              <a:lnSpc>
                <a:spcPct val="100000"/>
              </a:lnSpc>
              <a:spcBef>
                <a:spcPts val="0"/>
              </a:spcBef>
              <a:spcAft>
                <a:spcPts val="0"/>
              </a:spcAft>
              <a:buClr>
                <a:schemeClr val="accent1"/>
              </a:buClr>
              <a:buSzPts val="1600"/>
              <a:buNone/>
              <a:defRPr>
                <a:solidFill>
                  <a:schemeClr val="accent1"/>
                </a:solidFill>
              </a:defRPr>
            </a:lvl2pPr>
            <a:lvl3pPr lvl="2" algn="ctr">
              <a:lnSpc>
                <a:spcPct val="100000"/>
              </a:lnSpc>
              <a:spcBef>
                <a:spcPts val="0"/>
              </a:spcBef>
              <a:spcAft>
                <a:spcPts val="0"/>
              </a:spcAft>
              <a:buClr>
                <a:schemeClr val="accent1"/>
              </a:buClr>
              <a:buSzPts val="1600"/>
              <a:buNone/>
              <a:defRPr>
                <a:solidFill>
                  <a:schemeClr val="accent1"/>
                </a:solidFill>
              </a:defRPr>
            </a:lvl3pPr>
            <a:lvl4pPr lvl="3" algn="ctr">
              <a:lnSpc>
                <a:spcPct val="100000"/>
              </a:lnSpc>
              <a:spcBef>
                <a:spcPts val="0"/>
              </a:spcBef>
              <a:spcAft>
                <a:spcPts val="0"/>
              </a:spcAft>
              <a:buClr>
                <a:schemeClr val="accent1"/>
              </a:buClr>
              <a:buSzPts val="1600"/>
              <a:buNone/>
              <a:defRPr>
                <a:solidFill>
                  <a:schemeClr val="accent1"/>
                </a:solidFill>
              </a:defRPr>
            </a:lvl4pPr>
            <a:lvl5pPr lvl="4" algn="ctr">
              <a:lnSpc>
                <a:spcPct val="100000"/>
              </a:lnSpc>
              <a:spcBef>
                <a:spcPts val="0"/>
              </a:spcBef>
              <a:spcAft>
                <a:spcPts val="0"/>
              </a:spcAft>
              <a:buClr>
                <a:schemeClr val="accent1"/>
              </a:buClr>
              <a:buSzPts val="1600"/>
              <a:buNone/>
              <a:defRPr>
                <a:solidFill>
                  <a:schemeClr val="accent1"/>
                </a:solidFill>
              </a:defRPr>
            </a:lvl5pPr>
            <a:lvl6pPr lvl="5" algn="ctr">
              <a:lnSpc>
                <a:spcPct val="100000"/>
              </a:lnSpc>
              <a:spcBef>
                <a:spcPts val="0"/>
              </a:spcBef>
              <a:spcAft>
                <a:spcPts val="0"/>
              </a:spcAft>
              <a:buClr>
                <a:schemeClr val="accent1"/>
              </a:buClr>
              <a:buSzPts val="1600"/>
              <a:buNone/>
              <a:defRPr>
                <a:solidFill>
                  <a:schemeClr val="accent1"/>
                </a:solidFill>
              </a:defRPr>
            </a:lvl6pPr>
            <a:lvl7pPr lvl="6" algn="ctr">
              <a:lnSpc>
                <a:spcPct val="100000"/>
              </a:lnSpc>
              <a:spcBef>
                <a:spcPts val="0"/>
              </a:spcBef>
              <a:spcAft>
                <a:spcPts val="0"/>
              </a:spcAft>
              <a:buClr>
                <a:schemeClr val="accent1"/>
              </a:buClr>
              <a:buSzPts val="1600"/>
              <a:buNone/>
              <a:defRPr>
                <a:solidFill>
                  <a:schemeClr val="accent1"/>
                </a:solidFill>
              </a:defRPr>
            </a:lvl7pPr>
            <a:lvl8pPr lvl="7" algn="ctr">
              <a:lnSpc>
                <a:spcPct val="100000"/>
              </a:lnSpc>
              <a:spcBef>
                <a:spcPts val="0"/>
              </a:spcBef>
              <a:spcAft>
                <a:spcPts val="0"/>
              </a:spcAft>
              <a:buClr>
                <a:schemeClr val="accent1"/>
              </a:buClr>
              <a:buSzPts val="1600"/>
              <a:buNone/>
              <a:defRPr>
                <a:solidFill>
                  <a:schemeClr val="accent1"/>
                </a:solidFill>
              </a:defRPr>
            </a:lvl8pPr>
            <a:lvl9pPr lvl="8" algn="ctr">
              <a:lnSpc>
                <a:spcPct val="100000"/>
              </a:lnSpc>
              <a:spcBef>
                <a:spcPts val="0"/>
              </a:spcBef>
              <a:spcAft>
                <a:spcPts val="0"/>
              </a:spcAft>
              <a:buClr>
                <a:schemeClr val="accent1"/>
              </a:buClr>
              <a:buSzPts val="1600"/>
              <a:buNone/>
              <a:defRPr>
                <a:solidFill>
                  <a:schemeClr val="accent1"/>
                </a:solidFill>
              </a:defRPr>
            </a:lvl9pPr>
          </a:lstStyle>
          <a:p/>
        </p:txBody>
      </p:sp>
      <p:grpSp>
        <p:nvGrpSpPr>
          <p:cNvPr id="1502" name="Google Shape;1502;p14"/>
          <p:cNvGrpSpPr/>
          <p:nvPr/>
        </p:nvGrpSpPr>
        <p:grpSpPr>
          <a:xfrm>
            <a:off x="7828954" y="3857881"/>
            <a:ext cx="1315048" cy="1285626"/>
            <a:chOff x="7146629" y="3452806"/>
            <a:chExt cx="1315048" cy="1285626"/>
          </a:xfrm>
        </p:grpSpPr>
        <p:sp>
          <p:nvSpPr>
            <p:cNvPr id="1503" name="Google Shape;1503;p14"/>
            <p:cNvSpPr/>
            <p:nvPr/>
          </p:nvSpPr>
          <p:spPr>
            <a:xfrm flipH="1">
              <a:off x="8371212" y="4260123"/>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4"/>
            <p:cNvSpPr/>
            <p:nvPr/>
          </p:nvSpPr>
          <p:spPr>
            <a:xfrm flipH="1">
              <a:off x="8271559" y="4350576"/>
              <a:ext cx="90487" cy="90464"/>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4"/>
            <p:cNvSpPr/>
            <p:nvPr/>
          </p:nvSpPr>
          <p:spPr>
            <a:xfrm flipH="1">
              <a:off x="7974168" y="4647968"/>
              <a:ext cx="90487" cy="90464"/>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4"/>
            <p:cNvSpPr/>
            <p:nvPr/>
          </p:nvSpPr>
          <p:spPr>
            <a:xfrm flipH="1">
              <a:off x="8171929" y="4647968"/>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4"/>
            <p:cNvSpPr/>
            <p:nvPr/>
          </p:nvSpPr>
          <p:spPr>
            <a:xfrm flipH="1">
              <a:off x="8371212" y="4647968"/>
              <a:ext cx="90464" cy="90464"/>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4"/>
            <p:cNvSpPr/>
            <p:nvPr/>
          </p:nvSpPr>
          <p:spPr>
            <a:xfrm flipH="1">
              <a:off x="8073821" y="4548315"/>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4"/>
            <p:cNvSpPr/>
            <p:nvPr/>
          </p:nvSpPr>
          <p:spPr>
            <a:xfrm flipH="1">
              <a:off x="8171929" y="4450206"/>
              <a:ext cx="92009" cy="90487"/>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4"/>
            <p:cNvSpPr/>
            <p:nvPr/>
          </p:nvSpPr>
          <p:spPr>
            <a:xfrm flipH="1">
              <a:off x="8271559" y="4548315"/>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4"/>
            <p:cNvSpPr/>
            <p:nvPr/>
          </p:nvSpPr>
          <p:spPr>
            <a:xfrm flipH="1">
              <a:off x="8271559" y="4647968"/>
              <a:ext cx="90487" cy="90464"/>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4"/>
            <p:cNvSpPr/>
            <p:nvPr/>
          </p:nvSpPr>
          <p:spPr>
            <a:xfrm flipH="1">
              <a:off x="8371212" y="4450206"/>
              <a:ext cx="90464" cy="90487"/>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4"/>
            <p:cNvSpPr/>
            <p:nvPr/>
          </p:nvSpPr>
          <p:spPr>
            <a:xfrm flipH="1">
              <a:off x="8371212" y="4548315"/>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4"/>
            <p:cNvSpPr/>
            <p:nvPr/>
          </p:nvSpPr>
          <p:spPr>
            <a:xfrm flipH="1">
              <a:off x="7146629" y="4647968"/>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4"/>
            <p:cNvSpPr/>
            <p:nvPr/>
          </p:nvSpPr>
          <p:spPr>
            <a:xfrm flipH="1">
              <a:off x="7345912" y="4647968"/>
              <a:ext cx="90464" cy="90464"/>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4"/>
            <p:cNvSpPr/>
            <p:nvPr/>
          </p:nvSpPr>
          <p:spPr>
            <a:xfrm flipH="1">
              <a:off x="7246259" y="4548315"/>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4"/>
            <p:cNvSpPr/>
            <p:nvPr/>
          </p:nvSpPr>
          <p:spPr>
            <a:xfrm flipH="1">
              <a:off x="7246259" y="4647968"/>
              <a:ext cx="90487" cy="90464"/>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4"/>
            <p:cNvSpPr/>
            <p:nvPr/>
          </p:nvSpPr>
          <p:spPr>
            <a:xfrm flipH="1">
              <a:off x="7345912" y="4450206"/>
              <a:ext cx="90464" cy="90487"/>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4"/>
            <p:cNvSpPr/>
            <p:nvPr/>
          </p:nvSpPr>
          <p:spPr>
            <a:xfrm flipH="1">
              <a:off x="7345912" y="4548315"/>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4"/>
            <p:cNvSpPr/>
            <p:nvPr/>
          </p:nvSpPr>
          <p:spPr>
            <a:xfrm flipH="1">
              <a:off x="7444021" y="4350576"/>
              <a:ext cx="90464" cy="90464"/>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4"/>
            <p:cNvSpPr/>
            <p:nvPr/>
          </p:nvSpPr>
          <p:spPr>
            <a:xfrm flipH="1">
              <a:off x="7543651" y="4647968"/>
              <a:ext cx="90487" cy="90464"/>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4"/>
            <p:cNvSpPr/>
            <p:nvPr/>
          </p:nvSpPr>
          <p:spPr>
            <a:xfrm flipH="1">
              <a:off x="7741412" y="4647968"/>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4"/>
            <p:cNvSpPr/>
            <p:nvPr/>
          </p:nvSpPr>
          <p:spPr>
            <a:xfrm flipH="1">
              <a:off x="7444021" y="4548315"/>
              <a:ext cx="90464" cy="90487"/>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4"/>
            <p:cNvSpPr/>
            <p:nvPr/>
          </p:nvSpPr>
          <p:spPr>
            <a:xfrm flipH="1">
              <a:off x="7444021" y="4647968"/>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4"/>
            <p:cNvSpPr/>
            <p:nvPr/>
          </p:nvSpPr>
          <p:spPr>
            <a:xfrm flipH="1">
              <a:off x="7543651" y="4450206"/>
              <a:ext cx="90487" cy="90487"/>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4"/>
            <p:cNvSpPr/>
            <p:nvPr/>
          </p:nvSpPr>
          <p:spPr>
            <a:xfrm flipH="1">
              <a:off x="7643304" y="4548315"/>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4"/>
            <p:cNvSpPr/>
            <p:nvPr/>
          </p:nvSpPr>
          <p:spPr>
            <a:xfrm flipH="1">
              <a:off x="8153326" y="4054081"/>
              <a:ext cx="90464" cy="90464"/>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4"/>
            <p:cNvSpPr/>
            <p:nvPr/>
          </p:nvSpPr>
          <p:spPr>
            <a:xfrm flipH="1">
              <a:off x="8252956" y="4153711"/>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4"/>
            <p:cNvSpPr/>
            <p:nvPr/>
          </p:nvSpPr>
          <p:spPr>
            <a:xfrm flipH="1">
              <a:off x="7955564" y="3856320"/>
              <a:ext cx="90487" cy="90487"/>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4"/>
            <p:cNvSpPr/>
            <p:nvPr/>
          </p:nvSpPr>
          <p:spPr>
            <a:xfrm flipH="1">
              <a:off x="8055217" y="3955973"/>
              <a:ext cx="90464" cy="90464"/>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4"/>
            <p:cNvSpPr/>
            <p:nvPr/>
          </p:nvSpPr>
          <p:spPr>
            <a:xfrm flipH="1">
              <a:off x="7855934" y="4054081"/>
              <a:ext cx="90464" cy="90464"/>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4"/>
            <p:cNvSpPr/>
            <p:nvPr/>
          </p:nvSpPr>
          <p:spPr>
            <a:xfrm flipH="1">
              <a:off x="7757826" y="4153711"/>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4"/>
            <p:cNvSpPr/>
            <p:nvPr/>
          </p:nvSpPr>
          <p:spPr>
            <a:xfrm flipH="1">
              <a:off x="7855934" y="4153711"/>
              <a:ext cx="90464" cy="90487"/>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4"/>
            <p:cNvSpPr/>
            <p:nvPr/>
          </p:nvSpPr>
          <p:spPr>
            <a:xfrm flipH="1">
              <a:off x="7955564" y="4153711"/>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4"/>
            <p:cNvSpPr/>
            <p:nvPr/>
          </p:nvSpPr>
          <p:spPr>
            <a:xfrm flipH="1">
              <a:off x="8153326" y="4244165"/>
              <a:ext cx="90464" cy="90464"/>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4"/>
            <p:cNvSpPr/>
            <p:nvPr/>
          </p:nvSpPr>
          <p:spPr>
            <a:xfrm flipH="1">
              <a:off x="7558542" y="4244165"/>
              <a:ext cx="90464" cy="90464"/>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4"/>
            <p:cNvSpPr/>
            <p:nvPr/>
          </p:nvSpPr>
          <p:spPr>
            <a:xfrm flipH="1">
              <a:off x="7855934" y="4244165"/>
              <a:ext cx="90464" cy="90464"/>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4"/>
            <p:cNvSpPr/>
            <p:nvPr/>
          </p:nvSpPr>
          <p:spPr>
            <a:xfrm flipH="1">
              <a:off x="7855934" y="4541556"/>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4"/>
            <p:cNvSpPr/>
            <p:nvPr/>
          </p:nvSpPr>
          <p:spPr>
            <a:xfrm flipH="1">
              <a:off x="7658173" y="4343795"/>
              <a:ext cx="90487" cy="90487"/>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4"/>
            <p:cNvSpPr/>
            <p:nvPr/>
          </p:nvSpPr>
          <p:spPr>
            <a:xfrm flipH="1">
              <a:off x="7757826" y="4441903"/>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4"/>
            <p:cNvSpPr/>
            <p:nvPr/>
          </p:nvSpPr>
          <p:spPr>
            <a:xfrm flipH="1">
              <a:off x="7955564" y="4441903"/>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4"/>
            <p:cNvSpPr/>
            <p:nvPr/>
          </p:nvSpPr>
          <p:spPr>
            <a:xfrm flipH="1">
              <a:off x="8055217" y="4343795"/>
              <a:ext cx="90464" cy="90487"/>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4"/>
            <p:cNvSpPr/>
            <p:nvPr/>
          </p:nvSpPr>
          <p:spPr>
            <a:xfrm flipH="1">
              <a:off x="8073821" y="3750198"/>
              <a:ext cx="90464" cy="90487"/>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4"/>
            <p:cNvSpPr/>
            <p:nvPr/>
          </p:nvSpPr>
          <p:spPr>
            <a:xfrm flipH="1">
              <a:off x="8171929" y="3848306"/>
              <a:ext cx="90464" cy="90487"/>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4"/>
            <p:cNvSpPr/>
            <p:nvPr/>
          </p:nvSpPr>
          <p:spPr>
            <a:xfrm flipH="1">
              <a:off x="8271559" y="3750198"/>
              <a:ext cx="90487" cy="90487"/>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4"/>
            <p:cNvSpPr/>
            <p:nvPr/>
          </p:nvSpPr>
          <p:spPr>
            <a:xfrm flipH="1">
              <a:off x="8171929" y="3650568"/>
              <a:ext cx="90464" cy="90464"/>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4"/>
            <p:cNvSpPr/>
            <p:nvPr/>
          </p:nvSpPr>
          <p:spPr>
            <a:xfrm flipH="1">
              <a:off x="8371212" y="3650568"/>
              <a:ext cx="90464" cy="90464"/>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4"/>
            <p:cNvSpPr/>
            <p:nvPr/>
          </p:nvSpPr>
          <p:spPr>
            <a:xfrm flipH="1">
              <a:off x="8371212" y="3750198"/>
              <a:ext cx="90464" cy="90487"/>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4"/>
            <p:cNvSpPr/>
            <p:nvPr/>
          </p:nvSpPr>
          <p:spPr>
            <a:xfrm flipH="1">
              <a:off x="8371212" y="3848306"/>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4"/>
            <p:cNvSpPr/>
            <p:nvPr/>
          </p:nvSpPr>
          <p:spPr>
            <a:xfrm flipH="1">
              <a:off x="8271559" y="3947959"/>
              <a:ext cx="90487" cy="90464"/>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4"/>
            <p:cNvSpPr/>
            <p:nvPr/>
          </p:nvSpPr>
          <p:spPr>
            <a:xfrm flipH="1">
              <a:off x="8371212" y="4047589"/>
              <a:ext cx="90464" cy="90487"/>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4"/>
            <p:cNvSpPr/>
            <p:nvPr/>
          </p:nvSpPr>
          <p:spPr>
            <a:xfrm flipH="1">
              <a:off x="8271559" y="3550915"/>
              <a:ext cx="90487" cy="90487"/>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4"/>
            <p:cNvSpPr/>
            <p:nvPr/>
          </p:nvSpPr>
          <p:spPr>
            <a:xfrm flipH="1">
              <a:off x="8271559" y="3650568"/>
              <a:ext cx="90487" cy="90464"/>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4"/>
            <p:cNvSpPr/>
            <p:nvPr/>
          </p:nvSpPr>
          <p:spPr>
            <a:xfrm flipH="1">
              <a:off x="8371212" y="3452806"/>
              <a:ext cx="90464" cy="90487"/>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4"/>
            <p:cNvSpPr/>
            <p:nvPr/>
          </p:nvSpPr>
          <p:spPr>
            <a:xfrm flipH="1">
              <a:off x="8371212" y="3550915"/>
              <a:ext cx="90464" cy="90487"/>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14"/>
          <p:cNvGrpSpPr/>
          <p:nvPr/>
        </p:nvGrpSpPr>
        <p:grpSpPr>
          <a:xfrm flipH="1" rot="-2700000">
            <a:off x="8287476" y="-574290"/>
            <a:ext cx="992755" cy="1829919"/>
            <a:chOff x="6518555" y="3048126"/>
            <a:chExt cx="992764" cy="1829937"/>
          </a:xfrm>
        </p:grpSpPr>
        <p:sp>
          <p:nvSpPr>
            <p:cNvPr id="1557" name="Google Shape;1557;p14"/>
            <p:cNvSpPr/>
            <p:nvPr/>
          </p:nvSpPr>
          <p:spPr>
            <a:xfrm flipH="1" rot="-2700000">
              <a:off x="6537290" y="3931696"/>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4"/>
            <p:cNvSpPr/>
            <p:nvPr/>
          </p:nvSpPr>
          <p:spPr>
            <a:xfrm flipH="1" rot="-2700000">
              <a:off x="6607747" y="4002141"/>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4"/>
            <p:cNvSpPr/>
            <p:nvPr/>
          </p:nvSpPr>
          <p:spPr>
            <a:xfrm flipH="1" rot="-2700000">
              <a:off x="6677120" y="4071515"/>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4"/>
            <p:cNvSpPr/>
            <p:nvPr/>
          </p:nvSpPr>
          <p:spPr>
            <a:xfrm flipH="1" rot="-2700000">
              <a:off x="6818035" y="4212429"/>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4"/>
            <p:cNvSpPr/>
            <p:nvPr/>
          </p:nvSpPr>
          <p:spPr>
            <a:xfrm flipH="1" rot="-2700000">
              <a:off x="6677120" y="3932768"/>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4"/>
            <p:cNvSpPr/>
            <p:nvPr/>
          </p:nvSpPr>
          <p:spPr>
            <a:xfrm flipH="1" rot="-2700000">
              <a:off x="6816939" y="3931684"/>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4"/>
            <p:cNvSpPr/>
            <p:nvPr/>
          </p:nvSpPr>
          <p:spPr>
            <a:xfrm flipH="1" rot="-2700000">
              <a:off x="6818035" y="3791854"/>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4"/>
            <p:cNvSpPr/>
            <p:nvPr/>
          </p:nvSpPr>
          <p:spPr>
            <a:xfrm flipH="1" rot="-2700000">
              <a:off x="6677108" y="3791865"/>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4"/>
            <p:cNvSpPr/>
            <p:nvPr/>
          </p:nvSpPr>
          <p:spPr>
            <a:xfrm flipH="1" rot="-2700000">
              <a:off x="6816950" y="3652035"/>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4"/>
            <p:cNvSpPr/>
            <p:nvPr/>
          </p:nvSpPr>
          <p:spPr>
            <a:xfrm flipH="1" rot="-2700000">
              <a:off x="6815866" y="4071515"/>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4"/>
            <p:cNvSpPr/>
            <p:nvPr/>
          </p:nvSpPr>
          <p:spPr>
            <a:xfrm flipH="1" rot="-2700000">
              <a:off x="6606663" y="3862323"/>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4"/>
            <p:cNvSpPr/>
            <p:nvPr/>
          </p:nvSpPr>
          <p:spPr>
            <a:xfrm flipH="1" rot="-2700000">
              <a:off x="7397257"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4"/>
            <p:cNvSpPr/>
            <p:nvPr/>
          </p:nvSpPr>
          <p:spPr>
            <a:xfrm flipH="1" rot="-2700000">
              <a:off x="6977766" y="4202777"/>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4"/>
            <p:cNvSpPr/>
            <p:nvPr/>
          </p:nvSpPr>
          <p:spPr>
            <a:xfrm flipH="1" rot="-2700000">
              <a:off x="6977754" y="3923128"/>
              <a:ext cx="90483" cy="90459"/>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4"/>
            <p:cNvSpPr/>
            <p:nvPr/>
          </p:nvSpPr>
          <p:spPr>
            <a:xfrm flipH="1" rot="-2700000">
              <a:off x="6977766" y="3782202"/>
              <a:ext cx="90459" cy="90483"/>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4"/>
            <p:cNvSpPr/>
            <p:nvPr/>
          </p:nvSpPr>
          <p:spPr>
            <a:xfrm flipH="1" rot="-2700000">
              <a:off x="7117585" y="3642372"/>
              <a:ext cx="90483" cy="90483"/>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4"/>
            <p:cNvSpPr/>
            <p:nvPr/>
          </p:nvSpPr>
          <p:spPr>
            <a:xfrm flipH="1" rot="-2700000">
              <a:off x="7258511" y="3642383"/>
              <a:ext cx="90459" cy="90459"/>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4"/>
            <p:cNvSpPr/>
            <p:nvPr/>
          </p:nvSpPr>
          <p:spPr>
            <a:xfrm flipH="1" rot="-2700000">
              <a:off x="6976682"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4"/>
            <p:cNvSpPr/>
            <p:nvPr/>
          </p:nvSpPr>
          <p:spPr>
            <a:xfrm flipH="1" rot="-2700000">
              <a:off x="6976682" y="4062958"/>
              <a:ext cx="90459" cy="90459"/>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4"/>
            <p:cNvSpPr/>
            <p:nvPr/>
          </p:nvSpPr>
          <p:spPr>
            <a:xfrm flipH="1" rot="-2700000">
              <a:off x="7186969" y="3852671"/>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4"/>
            <p:cNvSpPr/>
            <p:nvPr/>
          </p:nvSpPr>
          <p:spPr>
            <a:xfrm flipH="1" rot="-2700000">
              <a:off x="7188053" y="3992490"/>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4"/>
            <p:cNvSpPr/>
            <p:nvPr/>
          </p:nvSpPr>
          <p:spPr>
            <a:xfrm flipH="1" rot="-2700000">
              <a:off x="7257426" y="3923117"/>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4"/>
            <p:cNvSpPr/>
            <p:nvPr/>
          </p:nvSpPr>
          <p:spPr>
            <a:xfrm flipH="1" rot="-2700000">
              <a:off x="7327872" y="3852659"/>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4"/>
            <p:cNvSpPr/>
            <p:nvPr/>
          </p:nvSpPr>
          <p:spPr>
            <a:xfrm flipH="1" rot="-2700000">
              <a:off x="7111091" y="4197368"/>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4"/>
            <p:cNvSpPr/>
            <p:nvPr/>
          </p:nvSpPr>
          <p:spPr>
            <a:xfrm flipH="1" rot="-2700000">
              <a:off x="7321378" y="3987080"/>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4"/>
            <p:cNvSpPr/>
            <p:nvPr/>
          </p:nvSpPr>
          <p:spPr>
            <a:xfrm flipH="1" rot="-2700000">
              <a:off x="7251994" y="4197356"/>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4"/>
            <p:cNvSpPr/>
            <p:nvPr/>
          </p:nvSpPr>
          <p:spPr>
            <a:xfrm flipH="1" rot="-2700000">
              <a:off x="7391836" y="4196272"/>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4"/>
            <p:cNvSpPr/>
            <p:nvPr/>
          </p:nvSpPr>
          <p:spPr>
            <a:xfrm flipH="1" rot="-2700000">
              <a:off x="6976272" y="435477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4"/>
            <p:cNvSpPr/>
            <p:nvPr/>
          </p:nvSpPr>
          <p:spPr>
            <a:xfrm flipH="1" rot="-2700000">
              <a:off x="7250512" y="4629030"/>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4"/>
            <p:cNvSpPr/>
            <p:nvPr/>
          </p:nvSpPr>
          <p:spPr>
            <a:xfrm flipH="1" rot="-2700000">
              <a:off x="7320969" y="469947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4"/>
            <p:cNvSpPr/>
            <p:nvPr/>
          </p:nvSpPr>
          <p:spPr>
            <a:xfrm flipH="1" rot="-2700000">
              <a:off x="7390342" y="476884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4"/>
            <p:cNvSpPr/>
            <p:nvPr/>
          </p:nvSpPr>
          <p:spPr>
            <a:xfrm flipH="1" rot="-2700000">
              <a:off x="7110681" y="4489188"/>
              <a:ext cx="90459" cy="90483"/>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4"/>
            <p:cNvSpPr/>
            <p:nvPr/>
          </p:nvSpPr>
          <p:spPr>
            <a:xfrm flipH="1" rot="-2700000">
              <a:off x="7180054" y="4558561"/>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4"/>
            <p:cNvSpPr/>
            <p:nvPr/>
          </p:nvSpPr>
          <p:spPr>
            <a:xfrm flipH="1" rot="-2700000">
              <a:off x="7109597" y="4349369"/>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4"/>
            <p:cNvSpPr/>
            <p:nvPr/>
          </p:nvSpPr>
          <p:spPr>
            <a:xfrm flipH="1" rot="-2700000">
              <a:off x="7390342" y="463010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4"/>
            <p:cNvSpPr/>
            <p:nvPr/>
          </p:nvSpPr>
          <p:spPr>
            <a:xfrm flipH="1" rot="-2700000">
              <a:off x="7390330" y="448919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4"/>
            <p:cNvSpPr/>
            <p:nvPr/>
          </p:nvSpPr>
          <p:spPr>
            <a:xfrm flipH="1" rot="-2700000">
              <a:off x="7249427" y="4489188"/>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4"/>
            <p:cNvSpPr/>
            <p:nvPr/>
          </p:nvSpPr>
          <p:spPr>
            <a:xfrm flipH="1" rot="-2700000">
              <a:off x="7319885" y="4559657"/>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4"/>
            <p:cNvSpPr/>
            <p:nvPr/>
          </p:nvSpPr>
          <p:spPr>
            <a:xfrm flipH="1" rot="-2700000">
              <a:off x="7250500" y="4349358"/>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4"/>
            <p:cNvSpPr/>
            <p:nvPr/>
          </p:nvSpPr>
          <p:spPr>
            <a:xfrm flipH="1" rot="-2700000">
              <a:off x="7390342" y="4348273"/>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4"/>
            <p:cNvSpPr/>
            <p:nvPr/>
          </p:nvSpPr>
          <p:spPr>
            <a:xfrm flipH="1" rot="-2700000">
              <a:off x="7122456" y="3487432"/>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4"/>
            <p:cNvSpPr/>
            <p:nvPr/>
          </p:nvSpPr>
          <p:spPr>
            <a:xfrm flipH="1" rot="-2700000">
              <a:off x="7261202" y="3487432"/>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4"/>
            <p:cNvSpPr/>
            <p:nvPr/>
          </p:nvSpPr>
          <p:spPr>
            <a:xfrm flipH="1" rot="-2700000">
              <a:off x="7262275" y="3347602"/>
              <a:ext cx="90483" cy="90483"/>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14"/>
            <p:cNvSpPr/>
            <p:nvPr/>
          </p:nvSpPr>
          <p:spPr>
            <a:xfrm flipH="1" rot="-2700000">
              <a:off x="6981530" y="3487444"/>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14"/>
            <p:cNvSpPr/>
            <p:nvPr/>
          </p:nvSpPr>
          <p:spPr>
            <a:xfrm flipH="1" rot="-2700000">
              <a:off x="7121372" y="3347614"/>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4"/>
            <p:cNvSpPr/>
            <p:nvPr/>
          </p:nvSpPr>
          <p:spPr>
            <a:xfrm flipH="1" rot="-2700000">
              <a:off x="7262286" y="3206699"/>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4"/>
            <p:cNvSpPr/>
            <p:nvPr/>
          </p:nvSpPr>
          <p:spPr>
            <a:xfrm flipH="1" rot="-2700000">
              <a:off x="7332744" y="327714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4"/>
            <p:cNvSpPr/>
            <p:nvPr/>
          </p:nvSpPr>
          <p:spPr>
            <a:xfrm flipH="1" rot="-2700000">
              <a:off x="7402117" y="3346518"/>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4"/>
            <p:cNvSpPr/>
            <p:nvPr/>
          </p:nvSpPr>
          <p:spPr>
            <a:xfrm flipH="1" rot="-2700000">
              <a:off x="7402105" y="3487444"/>
              <a:ext cx="90483" cy="90459"/>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4"/>
            <p:cNvSpPr/>
            <p:nvPr/>
          </p:nvSpPr>
          <p:spPr>
            <a:xfrm flipH="1" rot="-2700000">
              <a:off x="7191817" y="3277156"/>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4"/>
            <p:cNvSpPr/>
            <p:nvPr/>
          </p:nvSpPr>
          <p:spPr>
            <a:xfrm flipH="1" rot="-2700000">
              <a:off x="7402117" y="320777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4"/>
            <p:cNvSpPr/>
            <p:nvPr/>
          </p:nvSpPr>
          <p:spPr>
            <a:xfrm flipH="1" rot="-2700000">
              <a:off x="7402105" y="306686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4"/>
            <p:cNvSpPr/>
            <p:nvPr/>
          </p:nvSpPr>
          <p:spPr>
            <a:xfrm flipH="1" rot="-2700000">
              <a:off x="7331659" y="3137326"/>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610" name="Shape 1610"/>
        <p:cNvGrpSpPr/>
        <p:nvPr/>
      </p:nvGrpSpPr>
      <p:grpSpPr>
        <a:xfrm>
          <a:off x="0" y="0"/>
          <a:ext cx="0" cy="0"/>
          <a:chOff x="0" y="0"/>
          <a:chExt cx="0" cy="0"/>
        </a:xfrm>
      </p:grpSpPr>
      <p:grpSp>
        <p:nvGrpSpPr>
          <p:cNvPr id="1611" name="Google Shape;1611;p15"/>
          <p:cNvGrpSpPr/>
          <p:nvPr/>
        </p:nvGrpSpPr>
        <p:grpSpPr>
          <a:xfrm>
            <a:off x="14" y="2643036"/>
            <a:ext cx="497189" cy="1872735"/>
            <a:chOff x="7247664" y="2475273"/>
            <a:chExt cx="497189" cy="1872735"/>
          </a:xfrm>
        </p:grpSpPr>
        <p:sp>
          <p:nvSpPr>
            <p:cNvPr id="1612" name="Google Shape;1612;p15"/>
            <p:cNvSpPr/>
            <p:nvPr/>
          </p:nvSpPr>
          <p:spPr>
            <a:xfrm>
              <a:off x="7654399"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5"/>
            <p:cNvSpPr/>
            <p:nvPr/>
          </p:nvSpPr>
          <p:spPr>
            <a:xfrm>
              <a:off x="7456637" y="26745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5"/>
            <p:cNvSpPr/>
            <p:nvPr/>
          </p:nvSpPr>
          <p:spPr>
            <a:xfrm>
              <a:off x="7357007" y="25749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5"/>
            <p:cNvSpPr/>
            <p:nvPr/>
          </p:nvSpPr>
          <p:spPr>
            <a:xfrm>
              <a:off x="7258899" y="24752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5"/>
            <p:cNvSpPr/>
            <p:nvPr/>
          </p:nvSpPr>
          <p:spPr>
            <a:xfrm>
              <a:off x="7556290" y="27726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5"/>
            <p:cNvSpPr/>
            <p:nvPr/>
          </p:nvSpPr>
          <p:spPr>
            <a:xfrm>
              <a:off x="7258899" y="27726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5"/>
            <p:cNvSpPr/>
            <p:nvPr/>
          </p:nvSpPr>
          <p:spPr>
            <a:xfrm>
              <a:off x="7357007"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15"/>
            <p:cNvSpPr/>
            <p:nvPr/>
          </p:nvSpPr>
          <p:spPr>
            <a:xfrm>
              <a:off x="7258899" y="28722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5"/>
            <p:cNvSpPr/>
            <p:nvPr/>
          </p:nvSpPr>
          <p:spPr>
            <a:xfrm>
              <a:off x="7556290"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5"/>
            <p:cNvSpPr/>
            <p:nvPr/>
          </p:nvSpPr>
          <p:spPr>
            <a:xfrm>
              <a:off x="7258899"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5"/>
            <p:cNvSpPr/>
            <p:nvPr/>
          </p:nvSpPr>
          <p:spPr>
            <a:xfrm>
              <a:off x="7258899" y="32601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5"/>
            <p:cNvSpPr/>
            <p:nvPr/>
          </p:nvSpPr>
          <p:spPr>
            <a:xfrm>
              <a:off x="7456637" y="30623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5"/>
            <p:cNvSpPr/>
            <p:nvPr/>
          </p:nvSpPr>
          <p:spPr>
            <a:xfrm>
              <a:off x="7357007" y="31604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5"/>
            <p:cNvSpPr/>
            <p:nvPr/>
          </p:nvSpPr>
          <p:spPr>
            <a:xfrm>
              <a:off x="7643164"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5"/>
            <p:cNvSpPr/>
            <p:nvPr/>
          </p:nvSpPr>
          <p:spPr>
            <a:xfrm>
              <a:off x="7445403" y="3671970"/>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5"/>
            <p:cNvSpPr/>
            <p:nvPr/>
          </p:nvSpPr>
          <p:spPr>
            <a:xfrm>
              <a:off x="7345773" y="3572317"/>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5"/>
            <p:cNvSpPr/>
            <p:nvPr/>
          </p:nvSpPr>
          <p:spPr>
            <a:xfrm>
              <a:off x="7247664" y="3472687"/>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5"/>
            <p:cNvSpPr/>
            <p:nvPr/>
          </p:nvSpPr>
          <p:spPr>
            <a:xfrm>
              <a:off x="7545056" y="3770079"/>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5"/>
            <p:cNvSpPr/>
            <p:nvPr/>
          </p:nvSpPr>
          <p:spPr>
            <a:xfrm>
              <a:off x="7247664" y="3770079"/>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5"/>
            <p:cNvSpPr/>
            <p:nvPr/>
          </p:nvSpPr>
          <p:spPr>
            <a:xfrm>
              <a:off x="7345773"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5"/>
            <p:cNvSpPr/>
            <p:nvPr/>
          </p:nvSpPr>
          <p:spPr>
            <a:xfrm>
              <a:off x="7247664" y="386970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5"/>
            <p:cNvSpPr/>
            <p:nvPr/>
          </p:nvSpPr>
          <p:spPr>
            <a:xfrm>
              <a:off x="7545056"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5"/>
            <p:cNvSpPr/>
            <p:nvPr/>
          </p:nvSpPr>
          <p:spPr>
            <a:xfrm>
              <a:off x="7247664"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5"/>
            <p:cNvSpPr/>
            <p:nvPr/>
          </p:nvSpPr>
          <p:spPr>
            <a:xfrm>
              <a:off x="7247664" y="4257554"/>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5"/>
            <p:cNvSpPr/>
            <p:nvPr/>
          </p:nvSpPr>
          <p:spPr>
            <a:xfrm>
              <a:off x="7445403" y="4059792"/>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5"/>
            <p:cNvSpPr/>
            <p:nvPr/>
          </p:nvSpPr>
          <p:spPr>
            <a:xfrm>
              <a:off x="7345773" y="415790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 name="Google Shape;1638;p15"/>
          <p:cNvGrpSpPr/>
          <p:nvPr/>
        </p:nvGrpSpPr>
        <p:grpSpPr>
          <a:xfrm flipH="1">
            <a:off x="8646789" y="2643036"/>
            <a:ext cx="497189" cy="1872735"/>
            <a:chOff x="7247664" y="2475273"/>
            <a:chExt cx="497189" cy="1872735"/>
          </a:xfrm>
        </p:grpSpPr>
        <p:sp>
          <p:nvSpPr>
            <p:cNvPr id="1639" name="Google Shape;1639;p15"/>
            <p:cNvSpPr/>
            <p:nvPr/>
          </p:nvSpPr>
          <p:spPr>
            <a:xfrm>
              <a:off x="7654399"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5"/>
            <p:cNvSpPr/>
            <p:nvPr/>
          </p:nvSpPr>
          <p:spPr>
            <a:xfrm>
              <a:off x="7456637" y="26745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5"/>
            <p:cNvSpPr/>
            <p:nvPr/>
          </p:nvSpPr>
          <p:spPr>
            <a:xfrm>
              <a:off x="7357007" y="25749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5"/>
            <p:cNvSpPr/>
            <p:nvPr/>
          </p:nvSpPr>
          <p:spPr>
            <a:xfrm>
              <a:off x="7258899" y="24752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5"/>
            <p:cNvSpPr/>
            <p:nvPr/>
          </p:nvSpPr>
          <p:spPr>
            <a:xfrm>
              <a:off x="7556290" y="27726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5"/>
            <p:cNvSpPr/>
            <p:nvPr/>
          </p:nvSpPr>
          <p:spPr>
            <a:xfrm>
              <a:off x="7258899" y="27726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5"/>
            <p:cNvSpPr/>
            <p:nvPr/>
          </p:nvSpPr>
          <p:spPr>
            <a:xfrm>
              <a:off x="7357007" y="28722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5"/>
            <p:cNvSpPr/>
            <p:nvPr/>
          </p:nvSpPr>
          <p:spPr>
            <a:xfrm>
              <a:off x="7258899" y="28722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5"/>
            <p:cNvSpPr/>
            <p:nvPr/>
          </p:nvSpPr>
          <p:spPr>
            <a:xfrm>
              <a:off x="7556290"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5"/>
            <p:cNvSpPr/>
            <p:nvPr/>
          </p:nvSpPr>
          <p:spPr>
            <a:xfrm>
              <a:off x="7258899" y="29627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5"/>
            <p:cNvSpPr/>
            <p:nvPr/>
          </p:nvSpPr>
          <p:spPr>
            <a:xfrm>
              <a:off x="7258899" y="32601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5"/>
            <p:cNvSpPr/>
            <p:nvPr/>
          </p:nvSpPr>
          <p:spPr>
            <a:xfrm>
              <a:off x="7456637" y="30623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5"/>
            <p:cNvSpPr/>
            <p:nvPr/>
          </p:nvSpPr>
          <p:spPr>
            <a:xfrm>
              <a:off x="7357007" y="31604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5"/>
            <p:cNvSpPr/>
            <p:nvPr/>
          </p:nvSpPr>
          <p:spPr>
            <a:xfrm>
              <a:off x="7643164"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5"/>
            <p:cNvSpPr/>
            <p:nvPr/>
          </p:nvSpPr>
          <p:spPr>
            <a:xfrm>
              <a:off x="7445403" y="3671970"/>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5"/>
            <p:cNvSpPr/>
            <p:nvPr/>
          </p:nvSpPr>
          <p:spPr>
            <a:xfrm>
              <a:off x="7345773" y="3572317"/>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5"/>
            <p:cNvSpPr/>
            <p:nvPr/>
          </p:nvSpPr>
          <p:spPr>
            <a:xfrm>
              <a:off x="7247664" y="3472687"/>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5"/>
            <p:cNvSpPr/>
            <p:nvPr/>
          </p:nvSpPr>
          <p:spPr>
            <a:xfrm>
              <a:off x="7545056" y="3770079"/>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5"/>
            <p:cNvSpPr/>
            <p:nvPr/>
          </p:nvSpPr>
          <p:spPr>
            <a:xfrm>
              <a:off x="7247664" y="3770079"/>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5"/>
            <p:cNvSpPr/>
            <p:nvPr/>
          </p:nvSpPr>
          <p:spPr>
            <a:xfrm>
              <a:off x="7345773" y="386970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5"/>
            <p:cNvSpPr/>
            <p:nvPr/>
          </p:nvSpPr>
          <p:spPr>
            <a:xfrm>
              <a:off x="7247664" y="386970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5"/>
            <p:cNvSpPr/>
            <p:nvPr/>
          </p:nvSpPr>
          <p:spPr>
            <a:xfrm>
              <a:off x="7545056"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5"/>
            <p:cNvSpPr/>
            <p:nvPr/>
          </p:nvSpPr>
          <p:spPr>
            <a:xfrm>
              <a:off x="7247664" y="3960162"/>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5"/>
            <p:cNvSpPr/>
            <p:nvPr/>
          </p:nvSpPr>
          <p:spPr>
            <a:xfrm>
              <a:off x="7247664" y="4257554"/>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5"/>
            <p:cNvSpPr/>
            <p:nvPr/>
          </p:nvSpPr>
          <p:spPr>
            <a:xfrm>
              <a:off x="7445403" y="4059792"/>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5"/>
            <p:cNvSpPr/>
            <p:nvPr/>
          </p:nvSpPr>
          <p:spPr>
            <a:xfrm>
              <a:off x="7345773" y="415790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5" name="Google Shape;1665;p15"/>
          <p:cNvSpPr txBox="1"/>
          <p:nvPr>
            <p:ph type="title"/>
          </p:nvPr>
        </p:nvSpPr>
        <p:spPr>
          <a:xfrm>
            <a:off x="3447150" y="2477800"/>
            <a:ext cx="2249700" cy="2203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3000"/>
              <a:buNone/>
              <a:defRPr sz="2400">
                <a:solidFill>
                  <a:schemeClr val="dk1"/>
                </a:solidFill>
              </a:defRPr>
            </a:lvl1pPr>
            <a:lvl2pPr lvl="1"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2pPr>
            <a:lvl3pPr lvl="2"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3pPr>
            <a:lvl4pPr lvl="3"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4pPr>
            <a:lvl5pPr lvl="4"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5pPr>
            <a:lvl6pPr lvl="5"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6pPr>
            <a:lvl7pPr lvl="6"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7pPr>
            <a:lvl8pPr lvl="7"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8pPr>
            <a:lvl9pPr lvl="8" rtl="0" algn="ctr">
              <a:spcBef>
                <a:spcPts val="0"/>
              </a:spcBef>
              <a:spcAft>
                <a:spcPts val="0"/>
              </a:spcAft>
              <a:buClr>
                <a:schemeClr val="dk1"/>
              </a:buClr>
              <a:buSzPts val="2800"/>
              <a:buNone/>
              <a:defRPr>
                <a:solidFill>
                  <a:schemeClr val="dk1"/>
                </a:solidFill>
                <a:latin typeface="Red Hat Text"/>
                <a:ea typeface="Red Hat Text"/>
                <a:cs typeface="Red Hat Text"/>
                <a:sym typeface="Red Hat Text"/>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666" name="Shape 1666"/>
        <p:cNvGrpSpPr/>
        <p:nvPr/>
      </p:nvGrpSpPr>
      <p:grpSpPr>
        <a:xfrm>
          <a:off x="0" y="0"/>
          <a:ext cx="0" cy="0"/>
          <a:chOff x="0" y="0"/>
          <a:chExt cx="0" cy="0"/>
        </a:xfrm>
      </p:grpSpPr>
      <p:grpSp>
        <p:nvGrpSpPr>
          <p:cNvPr id="1667" name="Google Shape;1667;p16"/>
          <p:cNvGrpSpPr/>
          <p:nvPr/>
        </p:nvGrpSpPr>
        <p:grpSpPr>
          <a:xfrm>
            <a:off x="713225" y="591331"/>
            <a:ext cx="7143245" cy="3960838"/>
            <a:chOff x="713225" y="591331"/>
            <a:chExt cx="7143245" cy="3960838"/>
          </a:xfrm>
        </p:grpSpPr>
        <p:sp>
          <p:nvSpPr>
            <p:cNvPr id="1668" name="Google Shape;1668;p16"/>
            <p:cNvSpPr/>
            <p:nvPr/>
          </p:nvSpPr>
          <p:spPr>
            <a:xfrm>
              <a:off x="1015600" y="1037388"/>
              <a:ext cx="13493" cy="16510"/>
            </a:xfrm>
            <a:custGeom>
              <a:rect b="b" l="l" r="r" t="t"/>
              <a:pathLst>
                <a:path extrusionOk="0" h="695" w="568">
                  <a:moveTo>
                    <a:pt x="567" y="694"/>
                  </a:moveTo>
                  <a:cubicBezTo>
                    <a:pt x="378" y="505"/>
                    <a:pt x="189" y="253"/>
                    <a:pt x="0" y="1"/>
                  </a:cubicBezTo>
                  <a:cubicBezTo>
                    <a:pt x="189" y="253"/>
                    <a:pt x="378" y="505"/>
                    <a:pt x="567" y="694"/>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6"/>
            <p:cNvSpPr/>
            <p:nvPr/>
          </p:nvSpPr>
          <p:spPr>
            <a:xfrm>
              <a:off x="1003603" y="995481"/>
              <a:ext cx="12020" cy="41928"/>
            </a:xfrm>
            <a:custGeom>
              <a:rect b="b" l="l" r="r" t="t"/>
              <a:pathLst>
                <a:path extrusionOk="0" h="1765" w="506">
                  <a:moveTo>
                    <a:pt x="1" y="1"/>
                  </a:moveTo>
                  <a:lnTo>
                    <a:pt x="1" y="1"/>
                  </a:lnTo>
                  <a:cubicBezTo>
                    <a:pt x="1" y="631"/>
                    <a:pt x="190" y="1261"/>
                    <a:pt x="505" y="1765"/>
                  </a:cubicBezTo>
                  <a:cubicBezTo>
                    <a:pt x="190" y="1261"/>
                    <a:pt x="1"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6"/>
            <p:cNvSpPr/>
            <p:nvPr/>
          </p:nvSpPr>
          <p:spPr>
            <a:xfrm>
              <a:off x="1003603" y="1074829"/>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584" y="630"/>
                    <a:pt x="1891"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6"/>
            <p:cNvSpPr/>
            <p:nvPr/>
          </p:nvSpPr>
          <p:spPr>
            <a:xfrm>
              <a:off x="1003603" y="1172112"/>
              <a:ext cx="88345" cy="88345"/>
            </a:xfrm>
            <a:custGeom>
              <a:rect b="b" l="l" r="r" t="t"/>
              <a:pathLst>
                <a:path extrusionOk="0" h="3719" w="3719">
                  <a:moveTo>
                    <a:pt x="1" y="1"/>
                  </a:moveTo>
                  <a:lnTo>
                    <a:pt x="1" y="757"/>
                  </a:lnTo>
                  <a:cubicBezTo>
                    <a:pt x="1" y="2017"/>
                    <a:pt x="757" y="3151"/>
                    <a:pt x="1891" y="3718"/>
                  </a:cubicBezTo>
                  <a:cubicBezTo>
                    <a:pt x="2962" y="3151"/>
                    <a:pt x="3719" y="2017"/>
                    <a:pt x="3719" y="757"/>
                  </a:cubicBezTo>
                  <a:lnTo>
                    <a:pt x="3719" y="1"/>
                  </a:lnTo>
                  <a:cubicBezTo>
                    <a:pt x="2630" y="545"/>
                    <a:pt x="1890" y="1728"/>
                    <a:pt x="1888" y="2992"/>
                  </a:cubicBezTo>
                  <a:lnTo>
                    <a:pt x="1888"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6"/>
            <p:cNvSpPr/>
            <p:nvPr/>
          </p:nvSpPr>
          <p:spPr>
            <a:xfrm>
              <a:off x="1003603" y="1269420"/>
              <a:ext cx="88345" cy="88345"/>
            </a:xfrm>
            <a:custGeom>
              <a:rect b="b" l="l" r="r" t="t"/>
              <a:pathLst>
                <a:path extrusionOk="0" h="3719" w="3719">
                  <a:moveTo>
                    <a:pt x="1" y="0"/>
                  </a:moveTo>
                  <a:lnTo>
                    <a:pt x="1" y="694"/>
                  </a:lnTo>
                  <a:cubicBezTo>
                    <a:pt x="1" y="1954"/>
                    <a:pt x="694" y="3151"/>
                    <a:pt x="1891" y="3718"/>
                  </a:cubicBezTo>
                  <a:cubicBezTo>
                    <a:pt x="3025" y="3151"/>
                    <a:pt x="3719" y="1954"/>
                    <a:pt x="3719" y="694"/>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6"/>
            <p:cNvSpPr/>
            <p:nvPr/>
          </p:nvSpPr>
          <p:spPr>
            <a:xfrm>
              <a:off x="1003603" y="1365231"/>
              <a:ext cx="88345" cy="88321"/>
            </a:xfrm>
            <a:custGeom>
              <a:rect b="b" l="l" r="r" t="t"/>
              <a:pathLst>
                <a:path extrusionOk="0" h="3718" w="3719">
                  <a:moveTo>
                    <a:pt x="1" y="0"/>
                  </a:moveTo>
                  <a:lnTo>
                    <a:pt x="1" y="756"/>
                  </a:lnTo>
                  <a:cubicBezTo>
                    <a:pt x="1" y="2016"/>
                    <a:pt x="694" y="3151"/>
                    <a:pt x="1891" y="3718"/>
                  </a:cubicBezTo>
                  <a:cubicBezTo>
                    <a:pt x="3025" y="3151"/>
                    <a:pt x="3719" y="2016"/>
                    <a:pt x="3719" y="756"/>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6"/>
            <p:cNvSpPr/>
            <p:nvPr/>
          </p:nvSpPr>
          <p:spPr>
            <a:xfrm>
              <a:off x="1003603" y="1462515"/>
              <a:ext cx="88345" cy="88345"/>
            </a:xfrm>
            <a:custGeom>
              <a:rect b="b" l="l" r="r" t="t"/>
              <a:pathLst>
                <a:path extrusionOk="0" h="3719" w="3719">
                  <a:moveTo>
                    <a:pt x="1" y="1"/>
                  </a:moveTo>
                  <a:lnTo>
                    <a:pt x="1" y="694"/>
                  </a:lnTo>
                  <a:cubicBezTo>
                    <a:pt x="1" y="2017"/>
                    <a:pt x="694" y="3151"/>
                    <a:pt x="1891" y="3718"/>
                  </a:cubicBezTo>
                  <a:cubicBezTo>
                    <a:pt x="3025" y="3151"/>
                    <a:pt x="3719" y="2017"/>
                    <a:pt x="3719" y="694"/>
                  </a:cubicBezTo>
                  <a:lnTo>
                    <a:pt x="3719" y="1"/>
                  </a:lnTo>
                  <a:cubicBezTo>
                    <a:pt x="2584" y="631"/>
                    <a:pt x="1891" y="1828"/>
                    <a:pt x="1891"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6"/>
            <p:cNvSpPr/>
            <p:nvPr/>
          </p:nvSpPr>
          <p:spPr>
            <a:xfrm>
              <a:off x="1003603" y="1559823"/>
              <a:ext cx="88345" cy="88321"/>
            </a:xfrm>
            <a:custGeom>
              <a:rect b="b" l="l" r="r" t="t"/>
              <a:pathLst>
                <a:path extrusionOk="0" h="3718" w="3719">
                  <a:moveTo>
                    <a:pt x="1" y="0"/>
                  </a:moveTo>
                  <a:lnTo>
                    <a:pt x="1" y="694"/>
                  </a:lnTo>
                  <a:cubicBezTo>
                    <a:pt x="1" y="1954"/>
                    <a:pt x="694" y="3151"/>
                    <a:pt x="1891" y="3718"/>
                  </a:cubicBezTo>
                  <a:cubicBezTo>
                    <a:pt x="3025" y="3151"/>
                    <a:pt x="3719" y="1954"/>
                    <a:pt x="3719" y="694"/>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6"/>
            <p:cNvSpPr/>
            <p:nvPr/>
          </p:nvSpPr>
          <p:spPr>
            <a:xfrm>
              <a:off x="1003603" y="1655634"/>
              <a:ext cx="88345" cy="88321"/>
            </a:xfrm>
            <a:custGeom>
              <a:rect b="b" l="l" r="r" t="t"/>
              <a:pathLst>
                <a:path extrusionOk="0" h="3718" w="3719">
                  <a:moveTo>
                    <a:pt x="1" y="0"/>
                  </a:moveTo>
                  <a:lnTo>
                    <a:pt x="1" y="756"/>
                  </a:lnTo>
                  <a:cubicBezTo>
                    <a:pt x="1" y="2016"/>
                    <a:pt x="694" y="3151"/>
                    <a:pt x="1891" y="3718"/>
                  </a:cubicBezTo>
                  <a:cubicBezTo>
                    <a:pt x="3025" y="3151"/>
                    <a:pt x="3719" y="2016"/>
                    <a:pt x="3719" y="756"/>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6"/>
            <p:cNvSpPr/>
            <p:nvPr/>
          </p:nvSpPr>
          <p:spPr>
            <a:xfrm>
              <a:off x="1003603" y="1752917"/>
              <a:ext cx="88345" cy="88345"/>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5"/>
                    <a:pt x="1890" y="1732"/>
                    <a:pt x="1888" y="2992"/>
                  </a:cubicBezTo>
                  <a:lnTo>
                    <a:pt x="1888"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6"/>
            <p:cNvSpPr/>
            <p:nvPr/>
          </p:nvSpPr>
          <p:spPr>
            <a:xfrm>
              <a:off x="1003603" y="1850225"/>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6"/>
            <p:cNvSpPr/>
            <p:nvPr/>
          </p:nvSpPr>
          <p:spPr>
            <a:xfrm>
              <a:off x="1003603" y="1946012"/>
              <a:ext cx="88345" cy="88345"/>
            </a:xfrm>
            <a:custGeom>
              <a:rect b="b" l="l" r="r" t="t"/>
              <a:pathLst>
                <a:path extrusionOk="0" h="3719" w="3719">
                  <a:moveTo>
                    <a:pt x="1" y="1"/>
                  </a:moveTo>
                  <a:lnTo>
                    <a:pt x="1" y="757"/>
                  </a:lnTo>
                  <a:cubicBezTo>
                    <a:pt x="1" y="2017"/>
                    <a:pt x="694" y="3151"/>
                    <a:pt x="1891" y="3719"/>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6"/>
            <p:cNvSpPr/>
            <p:nvPr/>
          </p:nvSpPr>
          <p:spPr>
            <a:xfrm>
              <a:off x="1003603" y="2043320"/>
              <a:ext cx="88345" cy="88345"/>
            </a:xfrm>
            <a:custGeom>
              <a:rect b="b" l="l" r="r" t="t"/>
              <a:pathLst>
                <a:path extrusionOk="0" h="3719" w="3719">
                  <a:moveTo>
                    <a:pt x="1" y="1"/>
                  </a:moveTo>
                  <a:lnTo>
                    <a:pt x="1" y="694"/>
                  </a:lnTo>
                  <a:cubicBezTo>
                    <a:pt x="1" y="2017"/>
                    <a:pt x="694" y="3151"/>
                    <a:pt x="1891" y="3718"/>
                  </a:cubicBezTo>
                  <a:cubicBezTo>
                    <a:pt x="3025" y="3151"/>
                    <a:pt x="3719" y="2017"/>
                    <a:pt x="3719" y="694"/>
                  </a:cubicBezTo>
                  <a:lnTo>
                    <a:pt x="3719" y="1"/>
                  </a:lnTo>
                  <a:cubicBezTo>
                    <a:pt x="2630" y="605"/>
                    <a:pt x="1890" y="1732"/>
                    <a:pt x="1888" y="2992"/>
                  </a:cubicBezTo>
                  <a:lnTo>
                    <a:pt x="1888"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6"/>
            <p:cNvSpPr/>
            <p:nvPr/>
          </p:nvSpPr>
          <p:spPr>
            <a:xfrm>
              <a:off x="1003603" y="2140628"/>
              <a:ext cx="88345" cy="88321"/>
            </a:xfrm>
            <a:custGeom>
              <a:rect b="b" l="l" r="r" t="t"/>
              <a:pathLst>
                <a:path extrusionOk="0" h="3718" w="3719">
                  <a:moveTo>
                    <a:pt x="1" y="0"/>
                  </a:moveTo>
                  <a:lnTo>
                    <a:pt x="1" y="693"/>
                  </a:lnTo>
                  <a:cubicBezTo>
                    <a:pt x="1" y="1954"/>
                    <a:pt x="694" y="3151"/>
                    <a:pt x="1891" y="3718"/>
                  </a:cubicBezTo>
                  <a:cubicBezTo>
                    <a:pt x="3025" y="3151"/>
                    <a:pt x="3719" y="1954"/>
                    <a:pt x="3719" y="693"/>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6"/>
            <p:cNvSpPr/>
            <p:nvPr/>
          </p:nvSpPr>
          <p:spPr>
            <a:xfrm>
              <a:off x="1003603" y="2236415"/>
              <a:ext cx="88345" cy="88345"/>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6"/>
            <p:cNvSpPr/>
            <p:nvPr/>
          </p:nvSpPr>
          <p:spPr>
            <a:xfrm>
              <a:off x="1003603" y="2333722"/>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584" y="568"/>
                    <a:pt x="1891" y="1765"/>
                    <a:pt x="1891" y="3088"/>
                  </a:cubicBezTo>
                  <a:cubicBezTo>
                    <a:pt x="1828" y="1765"/>
                    <a:pt x="1135" y="56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6"/>
            <p:cNvSpPr/>
            <p:nvPr/>
          </p:nvSpPr>
          <p:spPr>
            <a:xfrm>
              <a:off x="1003603" y="2431030"/>
              <a:ext cx="88345" cy="88321"/>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584" y="567"/>
                    <a:pt x="1891" y="1764"/>
                    <a:pt x="1891" y="3088"/>
                  </a:cubicBezTo>
                  <a:cubicBezTo>
                    <a:pt x="1828" y="1764"/>
                    <a:pt x="1135" y="56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6"/>
            <p:cNvSpPr/>
            <p:nvPr/>
          </p:nvSpPr>
          <p:spPr>
            <a:xfrm>
              <a:off x="1003603" y="2526817"/>
              <a:ext cx="88345" cy="88345"/>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6"/>
            <p:cNvSpPr/>
            <p:nvPr/>
          </p:nvSpPr>
          <p:spPr>
            <a:xfrm>
              <a:off x="1003603" y="2624125"/>
              <a:ext cx="88345" cy="88345"/>
            </a:xfrm>
            <a:custGeom>
              <a:rect b="b" l="l" r="r" t="t"/>
              <a:pathLst>
                <a:path extrusionOk="0" h="3719" w="3719">
                  <a:moveTo>
                    <a:pt x="1" y="0"/>
                  </a:moveTo>
                  <a:lnTo>
                    <a:pt x="1" y="694"/>
                  </a:lnTo>
                  <a:cubicBezTo>
                    <a:pt x="1" y="2017"/>
                    <a:pt x="694" y="3151"/>
                    <a:pt x="1891" y="3718"/>
                  </a:cubicBezTo>
                  <a:cubicBezTo>
                    <a:pt x="3025" y="3151"/>
                    <a:pt x="3719" y="2017"/>
                    <a:pt x="3719" y="694"/>
                  </a:cubicBezTo>
                  <a:lnTo>
                    <a:pt x="3719" y="0"/>
                  </a:lnTo>
                  <a:cubicBezTo>
                    <a:pt x="2630" y="605"/>
                    <a:pt x="1890" y="1732"/>
                    <a:pt x="1888" y="2992"/>
                  </a:cubicBezTo>
                  <a:lnTo>
                    <a:pt x="1888" y="2992"/>
                  </a:lnTo>
                  <a:cubicBezTo>
                    <a:pt x="1830" y="1732"/>
                    <a:pt x="1089" y="60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6"/>
            <p:cNvSpPr/>
            <p:nvPr/>
          </p:nvSpPr>
          <p:spPr>
            <a:xfrm>
              <a:off x="1003603" y="2721433"/>
              <a:ext cx="88345" cy="88321"/>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630" y="605"/>
                    <a:pt x="1890" y="1732"/>
                    <a:pt x="1888" y="2991"/>
                  </a:cubicBezTo>
                  <a:lnTo>
                    <a:pt x="1888" y="2991"/>
                  </a:lnTo>
                  <a:cubicBezTo>
                    <a:pt x="1830" y="1732"/>
                    <a:pt x="1089" y="605"/>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6"/>
            <p:cNvSpPr/>
            <p:nvPr/>
          </p:nvSpPr>
          <p:spPr>
            <a:xfrm>
              <a:off x="1003603" y="2818717"/>
              <a:ext cx="88345" cy="86848"/>
            </a:xfrm>
            <a:custGeom>
              <a:rect b="b" l="l" r="r" t="t"/>
              <a:pathLst>
                <a:path extrusionOk="0" h="3656" w="3719">
                  <a:moveTo>
                    <a:pt x="1" y="1"/>
                  </a:moveTo>
                  <a:lnTo>
                    <a:pt x="1" y="694"/>
                  </a:lnTo>
                  <a:cubicBezTo>
                    <a:pt x="1" y="1954"/>
                    <a:pt x="694" y="3088"/>
                    <a:pt x="1891" y="3655"/>
                  </a:cubicBezTo>
                  <a:cubicBezTo>
                    <a:pt x="3025" y="3088"/>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6"/>
            <p:cNvSpPr/>
            <p:nvPr/>
          </p:nvSpPr>
          <p:spPr>
            <a:xfrm>
              <a:off x="1003603" y="2914528"/>
              <a:ext cx="88345" cy="88321"/>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6"/>
            <p:cNvSpPr/>
            <p:nvPr/>
          </p:nvSpPr>
          <p:spPr>
            <a:xfrm>
              <a:off x="1003603" y="3011835"/>
              <a:ext cx="88345" cy="88321"/>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584" y="567"/>
                    <a:pt x="1891" y="1764"/>
                    <a:pt x="1891"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6"/>
            <p:cNvSpPr/>
            <p:nvPr/>
          </p:nvSpPr>
          <p:spPr>
            <a:xfrm>
              <a:off x="1003603" y="3107622"/>
              <a:ext cx="88345" cy="88345"/>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5"/>
                    <a:pt x="1890" y="1732"/>
                    <a:pt x="1888" y="2992"/>
                  </a:cubicBezTo>
                  <a:lnTo>
                    <a:pt x="1888"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6"/>
            <p:cNvSpPr/>
            <p:nvPr/>
          </p:nvSpPr>
          <p:spPr>
            <a:xfrm>
              <a:off x="1003603" y="3204930"/>
              <a:ext cx="88345" cy="88321"/>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6"/>
            <p:cNvSpPr/>
            <p:nvPr/>
          </p:nvSpPr>
          <p:spPr>
            <a:xfrm>
              <a:off x="1003603" y="3302214"/>
              <a:ext cx="88345" cy="88345"/>
            </a:xfrm>
            <a:custGeom>
              <a:rect b="b" l="l" r="r" t="t"/>
              <a:pathLst>
                <a:path extrusionOk="0" h="3719" w="3719">
                  <a:moveTo>
                    <a:pt x="1" y="1"/>
                  </a:moveTo>
                  <a:lnTo>
                    <a:pt x="1" y="694"/>
                  </a:lnTo>
                  <a:cubicBezTo>
                    <a:pt x="1" y="1954"/>
                    <a:pt x="694" y="3151"/>
                    <a:pt x="1891" y="3719"/>
                  </a:cubicBezTo>
                  <a:cubicBezTo>
                    <a:pt x="3025" y="3151"/>
                    <a:pt x="3719" y="1954"/>
                    <a:pt x="3719" y="694"/>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6"/>
            <p:cNvSpPr/>
            <p:nvPr/>
          </p:nvSpPr>
          <p:spPr>
            <a:xfrm>
              <a:off x="1003603" y="3398025"/>
              <a:ext cx="88345" cy="88345"/>
            </a:xfrm>
            <a:custGeom>
              <a:rect b="b" l="l" r="r" t="t"/>
              <a:pathLst>
                <a:path extrusionOk="0" h="3719" w="3719">
                  <a:moveTo>
                    <a:pt x="1" y="1"/>
                  </a:moveTo>
                  <a:lnTo>
                    <a:pt x="1" y="694"/>
                  </a:lnTo>
                  <a:cubicBezTo>
                    <a:pt x="1" y="2017"/>
                    <a:pt x="694" y="3151"/>
                    <a:pt x="1891" y="3718"/>
                  </a:cubicBezTo>
                  <a:cubicBezTo>
                    <a:pt x="3025" y="3151"/>
                    <a:pt x="3719" y="2017"/>
                    <a:pt x="3719" y="757"/>
                  </a:cubicBezTo>
                  <a:lnTo>
                    <a:pt x="3719" y="1"/>
                  </a:lnTo>
                  <a:cubicBezTo>
                    <a:pt x="2630" y="605"/>
                    <a:pt x="1890" y="1732"/>
                    <a:pt x="1888" y="2992"/>
                  </a:cubicBezTo>
                  <a:lnTo>
                    <a:pt x="1888"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6"/>
            <p:cNvSpPr/>
            <p:nvPr/>
          </p:nvSpPr>
          <p:spPr>
            <a:xfrm>
              <a:off x="1003603" y="3495333"/>
              <a:ext cx="88345" cy="88321"/>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6"/>
            <p:cNvSpPr/>
            <p:nvPr/>
          </p:nvSpPr>
          <p:spPr>
            <a:xfrm>
              <a:off x="1003603" y="3592616"/>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584" y="568"/>
                    <a:pt x="1891" y="1765"/>
                    <a:pt x="1891" y="3088"/>
                  </a:cubicBezTo>
                  <a:cubicBezTo>
                    <a:pt x="1828" y="1765"/>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6"/>
            <p:cNvSpPr/>
            <p:nvPr/>
          </p:nvSpPr>
          <p:spPr>
            <a:xfrm>
              <a:off x="1003603" y="3688427"/>
              <a:ext cx="88345" cy="88345"/>
            </a:xfrm>
            <a:custGeom>
              <a:rect b="b" l="l" r="r" t="t"/>
              <a:pathLst>
                <a:path extrusionOk="0" h="3719" w="3719">
                  <a:moveTo>
                    <a:pt x="1" y="0"/>
                  </a:moveTo>
                  <a:lnTo>
                    <a:pt x="1" y="757"/>
                  </a:lnTo>
                  <a:cubicBezTo>
                    <a:pt x="1" y="2017"/>
                    <a:pt x="694" y="3151"/>
                    <a:pt x="1891" y="3718"/>
                  </a:cubicBezTo>
                  <a:cubicBezTo>
                    <a:pt x="3025" y="3151"/>
                    <a:pt x="3719" y="2017"/>
                    <a:pt x="3719" y="757"/>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6"/>
            <p:cNvSpPr/>
            <p:nvPr/>
          </p:nvSpPr>
          <p:spPr>
            <a:xfrm>
              <a:off x="1003603" y="3785735"/>
              <a:ext cx="88345" cy="88321"/>
            </a:xfrm>
            <a:custGeom>
              <a:rect b="b" l="l" r="r" t="t"/>
              <a:pathLst>
                <a:path extrusionOk="0" h="3718" w="3719">
                  <a:moveTo>
                    <a:pt x="1" y="0"/>
                  </a:moveTo>
                  <a:lnTo>
                    <a:pt x="1" y="693"/>
                  </a:lnTo>
                  <a:cubicBezTo>
                    <a:pt x="1" y="2016"/>
                    <a:pt x="694" y="3151"/>
                    <a:pt x="1891" y="3718"/>
                  </a:cubicBezTo>
                  <a:cubicBezTo>
                    <a:pt x="3025" y="3151"/>
                    <a:pt x="3719" y="2016"/>
                    <a:pt x="3719" y="693"/>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6"/>
            <p:cNvSpPr/>
            <p:nvPr/>
          </p:nvSpPr>
          <p:spPr>
            <a:xfrm>
              <a:off x="1003603" y="3883019"/>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6"/>
            <p:cNvSpPr/>
            <p:nvPr/>
          </p:nvSpPr>
          <p:spPr>
            <a:xfrm>
              <a:off x="1003603" y="3978830"/>
              <a:ext cx="88345" cy="88321"/>
            </a:xfrm>
            <a:custGeom>
              <a:rect b="b" l="l" r="r" t="t"/>
              <a:pathLst>
                <a:path extrusionOk="0" h="3718" w="3719">
                  <a:moveTo>
                    <a:pt x="1" y="0"/>
                  </a:moveTo>
                  <a:lnTo>
                    <a:pt x="1" y="757"/>
                  </a:lnTo>
                  <a:cubicBezTo>
                    <a:pt x="1" y="2017"/>
                    <a:pt x="757" y="3151"/>
                    <a:pt x="1891" y="3718"/>
                  </a:cubicBezTo>
                  <a:cubicBezTo>
                    <a:pt x="2962" y="3151"/>
                    <a:pt x="3719" y="2017"/>
                    <a:pt x="3719" y="757"/>
                  </a:cubicBezTo>
                  <a:lnTo>
                    <a:pt x="3719" y="63"/>
                  </a:lnTo>
                  <a:cubicBezTo>
                    <a:pt x="2584" y="631"/>
                    <a:pt x="1891" y="1828"/>
                    <a:pt x="1891"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6"/>
            <p:cNvSpPr/>
            <p:nvPr/>
          </p:nvSpPr>
          <p:spPr>
            <a:xfrm>
              <a:off x="1003603" y="4077634"/>
              <a:ext cx="88345" cy="88321"/>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630" y="544"/>
                    <a:pt x="1890" y="1727"/>
                    <a:pt x="1888" y="2991"/>
                  </a:cubicBezTo>
                  <a:lnTo>
                    <a:pt x="1888" y="2991"/>
                  </a:lnTo>
                  <a:cubicBezTo>
                    <a:pt x="1830" y="1727"/>
                    <a:pt x="1089" y="54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6"/>
            <p:cNvSpPr/>
            <p:nvPr/>
          </p:nvSpPr>
          <p:spPr>
            <a:xfrm>
              <a:off x="1003603" y="4173421"/>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6"/>
            <p:cNvSpPr/>
            <p:nvPr/>
          </p:nvSpPr>
          <p:spPr>
            <a:xfrm>
              <a:off x="1003603" y="4269232"/>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584" y="630"/>
                    <a:pt x="1891" y="1828"/>
                    <a:pt x="1891"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6"/>
            <p:cNvSpPr/>
            <p:nvPr/>
          </p:nvSpPr>
          <p:spPr>
            <a:xfrm>
              <a:off x="1003603" y="4366516"/>
              <a:ext cx="88345" cy="88345"/>
            </a:xfrm>
            <a:custGeom>
              <a:rect b="b" l="l" r="r" t="t"/>
              <a:pathLst>
                <a:path extrusionOk="0" h="3719" w="3719">
                  <a:moveTo>
                    <a:pt x="1" y="1"/>
                  </a:moveTo>
                  <a:lnTo>
                    <a:pt x="1" y="694"/>
                  </a:lnTo>
                  <a:cubicBezTo>
                    <a:pt x="1" y="2017"/>
                    <a:pt x="694" y="3151"/>
                    <a:pt x="1891" y="3719"/>
                  </a:cubicBezTo>
                  <a:cubicBezTo>
                    <a:pt x="3025" y="3151"/>
                    <a:pt x="3719" y="2017"/>
                    <a:pt x="3719" y="694"/>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6"/>
            <p:cNvSpPr/>
            <p:nvPr/>
          </p:nvSpPr>
          <p:spPr>
            <a:xfrm>
              <a:off x="1003603" y="4463824"/>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6"/>
            <p:cNvSpPr/>
            <p:nvPr/>
          </p:nvSpPr>
          <p:spPr>
            <a:xfrm>
              <a:off x="982650" y="995481"/>
              <a:ext cx="11996" cy="41928"/>
            </a:xfrm>
            <a:custGeom>
              <a:rect b="b" l="l" r="r" t="t"/>
              <a:pathLst>
                <a:path extrusionOk="0" h="1765" w="505">
                  <a:moveTo>
                    <a:pt x="505" y="1"/>
                  </a:moveTo>
                  <a:lnTo>
                    <a:pt x="505" y="1"/>
                  </a:lnTo>
                  <a:cubicBezTo>
                    <a:pt x="505" y="631"/>
                    <a:pt x="379" y="1261"/>
                    <a:pt x="1" y="1765"/>
                  </a:cubicBezTo>
                  <a:cubicBezTo>
                    <a:pt x="379" y="1261"/>
                    <a:pt x="505" y="631"/>
                    <a:pt x="50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6"/>
            <p:cNvSpPr/>
            <p:nvPr/>
          </p:nvSpPr>
          <p:spPr>
            <a:xfrm>
              <a:off x="918293" y="1037388"/>
              <a:ext cx="14989" cy="16510"/>
            </a:xfrm>
            <a:custGeom>
              <a:rect b="b" l="l" r="r" t="t"/>
              <a:pathLst>
                <a:path extrusionOk="0" h="695" w="631">
                  <a:moveTo>
                    <a:pt x="630" y="694"/>
                  </a:moveTo>
                  <a:cubicBezTo>
                    <a:pt x="378" y="505"/>
                    <a:pt x="189" y="253"/>
                    <a:pt x="0" y="1"/>
                  </a:cubicBezTo>
                  <a:cubicBezTo>
                    <a:pt x="189" y="253"/>
                    <a:pt x="378" y="505"/>
                    <a:pt x="630" y="694"/>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6"/>
            <p:cNvSpPr/>
            <p:nvPr/>
          </p:nvSpPr>
          <p:spPr>
            <a:xfrm>
              <a:off x="906319" y="995481"/>
              <a:ext cx="13493" cy="41928"/>
            </a:xfrm>
            <a:custGeom>
              <a:rect b="b" l="l" r="r" t="t"/>
              <a:pathLst>
                <a:path extrusionOk="0" h="1765" w="568">
                  <a:moveTo>
                    <a:pt x="0" y="1"/>
                  </a:moveTo>
                  <a:lnTo>
                    <a:pt x="0" y="1"/>
                  </a:lnTo>
                  <a:cubicBezTo>
                    <a:pt x="0" y="631"/>
                    <a:pt x="189" y="1261"/>
                    <a:pt x="567" y="1765"/>
                  </a:cubicBezTo>
                  <a:cubicBezTo>
                    <a:pt x="189" y="1261"/>
                    <a:pt x="0"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6"/>
            <p:cNvSpPr/>
            <p:nvPr/>
          </p:nvSpPr>
          <p:spPr>
            <a:xfrm>
              <a:off x="969180" y="1037388"/>
              <a:ext cx="13493" cy="16510"/>
            </a:xfrm>
            <a:custGeom>
              <a:rect b="b" l="l" r="r" t="t"/>
              <a:pathLst>
                <a:path extrusionOk="0" h="695" w="568">
                  <a:moveTo>
                    <a:pt x="568" y="1"/>
                  </a:moveTo>
                  <a:cubicBezTo>
                    <a:pt x="442" y="253"/>
                    <a:pt x="253" y="505"/>
                    <a:pt x="1" y="694"/>
                  </a:cubicBezTo>
                  <a:cubicBezTo>
                    <a:pt x="253" y="505"/>
                    <a:pt x="442" y="253"/>
                    <a:pt x="56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6"/>
            <p:cNvSpPr/>
            <p:nvPr/>
          </p:nvSpPr>
          <p:spPr>
            <a:xfrm>
              <a:off x="906319" y="1074829"/>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6"/>
            <p:cNvSpPr/>
            <p:nvPr/>
          </p:nvSpPr>
          <p:spPr>
            <a:xfrm>
              <a:off x="906319" y="1172112"/>
              <a:ext cx="88321" cy="88345"/>
            </a:xfrm>
            <a:custGeom>
              <a:rect b="b" l="l" r="r" t="t"/>
              <a:pathLst>
                <a:path extrusionOk="0" h="3719" w="3718">
                  <a:moveTo>
                    <a:pt x="0" y="1"/>
                  </a:moveTo>
                  <a:lnTo>
                    <a:pt x="0" y="757"/>
                  </a:lnTo>
                  <a:cubicBezTo>
                    <a:pt x="63" y="2017"/>
                    <a:pt x="756" y="3151"/>
                    <a:pt x="1891" y="3718"/>
                  </a:cubicBezTo>
                  <a:cubicBezTo>
                    <a:pt x="3025" y="3151"/>
                    <a:pt x="3718" y="2017"/>
                    <a:pt x="3718" y="757"/>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6"/>
            <p:cNvSpPr/>
            <p:nvPr/>
          </p:nvSpPr>
          <p:spPr>
            <a:xfrm>
              <a:off x="906319" y="1269420"/>
              <a:ext cx="88321" cy="88345"/>
            </a:xfrm>
            <a:custGeom>
              <a:rect b="b" l="l" r="r" t="t"/>
              <a:pathLst>
                <a:path extrusionOk="0" h="3719" w="3718">
                  <a:moveTo>
                    <a:pt x="0" y="0"/>
                  </a:moveTo>
                  <a:lnTo>
                    <a:pt x="0" y="694"/>
                  </a:lnTo>
                  <a:cubicBezTo>
                    <a:pt x="0" y="1954"/>
                    <a:pt x="756" y="3151"/>
                    <a:pt x="1891" y="3718"/>
                  </a:cubicBezTo>
                  <a:cubicBezTo>
                    <a:pt x="3025" y="3151"/>
                    <a:pt x="3718" y="1954"/>
                    <a:pt x="3718" y="694"/>
                  </a:cubicBezTo>
                  <a:lnTo>
                    <a:pt x="3718" y="0"/>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6"/>
            <p:cNvSpPr/>
            <p:nvPr/>
          </p:nvSpPr>
          <p:spPr>
            <a:xfrm>
              <a:off x="906319" y="1365231"/>
              <a:ext cx="88321" cy="88321"/>
            </a:xfrm>
            <a:custGeom>
              <a:rect b="b" l="l" r="r" t="t"/>
              <a:pathLst>
                <a:path extrusionOk="0" h="3718" w="3718">
                  <a:moveTo>
                    <a:pt x="0" y="0"/>
                  </a:moveTo>
                  <a:lnTo>
                    <a:pt x="0" y="756"/>
                  </a:lnTo>
                  <a:cubicBezTo>
                    <a:pt x="0" y="2016"/>
                    <a:pt x="756" y="3151"/>
                    <a:pt x="1891" y="3718"/>
                  </a:cubicBezTo>
                  <a:cubicBezTo>
                    <a:pt x="3025" y="3151"/>
                    <a:pt x="3718" y="2016"/>
                    <a:pt x="3718" y="756"/>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6"/>
            <p:cNvSpPr/>
            <p:nvPr/>
          </p:nvSpPr>
          <p:spPr>
            <a:xfrm>
              <a:off x="906319" y="1462515"/>
              <a:ext cx="88321" cy="88345"/>
            </a:xfrm>
            <a:custGeom>
              <a:rect b="b" l="l" r="r" t="t"/>
              <a:pathLst>
                <a:path extrusionOk="0" h="3719" w="3718">
                  <a:moveTo>
                    <a:pt x="0" y="1"/>
                  </a:moveTo>
                  <a:lnTo>
                    <a:pt x="0" y="694"/>
                  </a:lnTo>
                  <a:cubicBezTo>
                    <a:pt x="0" y="2017"/>
                    <a:pt x="756" y="3151"/>
                    <a:pt x="1891" y="3718"/>
                  </a:cubicBezTo>
                  <a:cubicBezTo>
                    <a:pt x="3025" y="3151"/>
                    <a:pt x="3718" y="2017"/>
                    <a:pt x="3718" y="694"/>
                  </a:cubicBezTo>
                  <a:lnTo>
                    <a:pt x="3718" y="1"/>
                  </a:lnTo>
                  <a:cubicBezTo>
                    <a:pt x="2584" y="631"/>
                    <a:pt x="1891" y="1828"/>
                    <a:pt x="1891" y="3088"/>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6"/>
            <p:cNvSpPr/>
            <p:nvPr/>
          </p:nvSpPr>
          <p:spPr>
            <a:xfrm>
              <a:off x="906319" y="1559823"/>
              <a:ext cx="88321" cy="88321"/>
            </a:xfrm>
            <a:custGeom>
              <a:rect b="b" l="l" r="r" t="t"/>
              <a:pathLst>
                <a:path extrusionOk="0" h="3718" w="3718">
                  <a:moveTo>
                    <a:pt x="0" y="0"/>
                  </a:moveTo>
                  <a:lnTo>
                    <a:pt x="0" y="694"/>
                  </a:lnTo>
                  <a:cubicBezTo>
                    <a:pt x="0" y="1954"/>
                    <a:pt x="756" y="3151"/>
                    <a:pt x="1891" y="3718"/>
                  </a:cubicBezTo>
                  <a:cubicBezTo>
                    <a:pt x="3025" y="3151"/>
                    <a:pt x="3718" y="1954"/>
                    <a:pt x="3718" y="694"/>
                  </a:cubicBezTo>
                  <a:lnTo>
                    <a:pt x="3718" y="0"/>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6"/>
            <p:cNvSpPr/>
            <p:nvPr/>
          </p:nvSpPr>
          <p:spPr>
            <a:xfrm>
              <a:off x="906319" y="1655634"/>
              <a:ext cx="88321" cy="88321"/>
            </a:xfrm>
            <a:custGeom>
              <a:rect b="b" l="l" r="r" t="t"/>
              <a:pathLst>
                <a:path extrusionOk="0" h="3718" w="3718">
                  <a:moveTo>
                    <a:pt x="0" y="0"/>
                  </a:moveTo>
                  <a:lnTo>
                    <a:pt x="0" y="756"/>
                  </a:lnTo>
                  <a:cubicBezTo>
                    <a:pt x="0" y="2016"/>
                    <a:pt x="756" y="3151"/>
                    <a:pt x="1891" y="3718"/>
                  </a:cubicBezTo>
                  <a:cubicBezTo>
                    <a:pt x="3025" y="3151"/>
                    <a:pt x="3718" y="2016"/>
                    <a:pt x="3718" y="756"/>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6"/>
            <p:cNvSpPr/>
            <p:nvPr/>
          </p:nvSpPr>
          <p:spPr>
            <a:xfrm>
              <a:off x="906319" y="1752917"/>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6"/>
            <p:cNvSpPr/>
            <p:nvPr/>
          </p:nvSpPr>
          <p:spPr>
            <a:xfrm>
              <a:off x="906319" y="1850225"/>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6"/>
            <p:cNvSpPr/>
            <p:nvPr/>
          </p:nvSpPr>
          <p:spPr>
            <a:xfrm>
              <a:off x="906319" y="1946012"/>
              <a:ext cx="88321" cy="88345"/>
            </a:xfrm>
            <a:custGeom>
              <a:rect b="b" l="l" r="r" t="t"/>
              <a:pathLst>
                <a:path extrusionOk="0" h="3719" w="3718">
                  <a:moveTo>
                    <a:pt x="0" y="1"/>
                  </a:moveTo>
                  <a:lnTo>
                    <a:pt x="0" y="757"/>
                  </a:lnTo>
                  <a:cubicBezTo>
                    <a:pt x="0" y="2017"/>
                    <a:pt x="756" y="3151"/>
                    <a:pt x="1891" y="3719"/>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6"/>
            <p:cNvSpPr/>
            <p:nvPr/>
          </p:nvSpPr>
          <p:spPr>
            <a:xfrm>
              <a:off x="906319" y="2043320"/>
              <a:ext cx="88321" cy="88345"/>
            </a:xfrm>
            <a:custGeom>
              <a:rect b="b" l="l" r="r" t="t"/>
              <a:pathLst>
                <a:path extrusionOk="0" h="3719" w="3718">
                  <a:moveTo>
                    <a:pt x="0" y="1"/>
                  </a:moveTo>
                  <a:lnTo>
                    <a:pt x="0" y="694"/>
                  </a:lnTo>
                  <a:cubicBezTo>
                    <a:pt x="0" y="2017"/>
                    <a:pt x="756" y="3151"/>
                    <a:pt x="1891" y="3718"/>
                  </a:cubicBezTo>
                  <a:cubicBezTo>
                    <a:pt x="3025" y="3151"/>
                    <a:pt x="3718" y="2017"/>
                    <a:pt x="3718" y="694"/>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6"/>
            <p:cNvSpPr/>
            <p:nvPr/>
          </p:nvSpPr>
          <p:spPr>
            <a:xfrm>
              <a:off x="906319" y="2140628"/>
              <a:ext cx="88321" cy="88321"/>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6"/>
            <p:cNvSpPr/>
            <p:nvPr/>
          </p:nvSpPr>
          <p:spPr>
            <a:xfrm>
              <a:off x="906319" y="2236415"/>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6"/>
            <p:cNvSpPr/>
            <p:nvPr/>
          </p:nvSpPr>
          <p:spPr>
            <a:xfrm>
              <a:off x="906319" y="2333722"/>
              <a:ext cx="89818" cy="88345"/>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6"/>
            <p:cNvSpPr/>
            <p:nvPr/>
          </p:nvSpPr>
          <p:spPr>
            <a:xfrm>
              <a:off x="906319" y="2431030"/>
              <a:ext cx="88321" cy="88321"/>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6"/>
            <p:cNvSpPr/>
            <p:nvPr/>
          </p:nvSpPr>
          <p:spPr>
            <a:xfrm>
              <a:off x="906319" y="2526817"/>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6"/>
            <p:cNvSpPr/>
            <p:nvPr/>
          </p:nvSpPr>
          <p:spPr>
            <a:xfrm>
              <a:off x="906319" y="2624125"/>
              <a:ext cx="88321" cy="88345"/>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6"/>
            <p:cNvSpPr/>
            <p:nvPr/>
          </p:nvSpPr>
          <p:spPr>
            <a:xfrm>
              <a:off x="906319" y="2721433"/>
              <a:ext cx="88321" cy="88321"/>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6"/>
            <p:cNvSpPr/>
            <p:nvPr/>
          </p:nvSpPr>
          <p:spPr>
            <a:xfrm>
              <a:off x="906319" y="2818717"/>
              <a:ext cx="88321" cy="86848"/>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6"/>
            <p:cNvSpPr/>
            <p:nvPr/>
          </p:nvSpPr>
          <p:spPr>
            <a:xfrm>
              <a:off x="906319" y="2914528"/>
              <a:ext cx="88321" cy="88321"/>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6"/>
            <p:cNvSpPr/>
            <p:nvPr/>
          </p:nvSpPr>
          <p:spPr>
            <a:xfrm>
              <a:off x="906319" y="3011835"/>
              <a:ext cx="88321" cy="88321"/>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764"/>
                    <a:pt x="1891" y="3088"/>
                  </a:cubicBezTo>
                  <a:cubicBezTo>
                    <a:pt x="1891" y="1764"/>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6"/>
            <p:cNvSpPr/>
            <p:nvPr/>
          </p:nvSpPr>
          <p:spPr>
            <a:xfrm>
              <a:off x="906319" y="3107622"/>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6"/>
            <p:cNvSpPr/>
            <p:nvPr/>
          </p:nvSpPr>
          <p:spPr>
            <a:xfrm>
              <a:off x="906319" y="3204930"/>
              <a:ext cx="88321" cy="88321"/>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6"/>
            <p:cNvSpPr/>
            <p:nvPr/>
          </p:nvSpPr>
          <p:spPr>
            <a:xfrm>
              <a:off x="906319" y="3302214"/>
              <a:ext cx="88321" cy="88345"/>
            </a:xfrm>
            <a:custGeom>
              <a:rect b="b" l="l" r="r" t="t"/>
              <a:pathLst>
                <a:path extrusionOk="0" h="3719" w="3718">
                  <a:moveTo>
                    <a:pt x="0" y="1"/>
                  </a:moveTo>
                  <a:lnTo>
                    <a:pt x="0" y="694"/>
                  </a:lnTo>
                  <a:cubicBezTo>
                    <a:pt x="0" y="1954"/>
                    <a:pt x="756" y="3151"/>
                    <a:pt x="1891" y="3719"/>
                  </a:cubicBezTo>
                  <a:cubicBezTo>
                    <a:pt x="3025" y="3151"/>
                    <a:pt x="3718" y="1954"/>
                    <a:pt x="3718" y="694"/>
                  </a:cubicBezTo>
                  <a:lnTo>
                    <a:pt x="3718" y="1"/>
                  </a:lnTo>
                  <a:cubicBezTo>
                    <a:pt x="2584" y="568"/>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6"/>
            <p:cNvSpPr/>
            <p:nvPr/>
          </p:nvSpPr>
          <p:spPr>
            <a:xfrm>
              <a:off x="906319" y="3398025"/>
              <a:ext cx="88321" cy="88345"/>
            </a:xfrm>
            <a:custGeom>
              <a:rect b="b" l="l" r="r" t="t"/>
              <a:pathLst>
                <a:path extrusionOk="0" h="3719" w="3718">
                  <a:moveTo>
                    <a:pt x="0" y="1"/>
                  </a:moveTo>
                  <a:lnTo>
                    <a:pt x="0" y="694"/>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6"/>
            <p:cNvSpPr/>
            <p:nvPr/>
          </p:nvSpPr>
          <p:spPr>
            <a:xfrm>
              <a:off x="906319" y="3495333"/>
              <a:ext cx="88321" cy="88321"/>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6"/>
            <p:cNvSpPr/>
            <p:nvPr/>
          </p:nvSpPr>
          <p:spPr>
            <a:xfrm>
              <a:off x="906319" y="3592616"/>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765"/>
                    <a:pt x="1891" y="3088"/>
                  </a:cubicBezTo>
                  <a:cubicBezTo>
                    <a:pt x="1891" y="1765"/>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6"/>
            <p:cNvSpPr/>
            <p:nvPr/>
          </p:nvSpPr>
          <p:spPr>
            <a:xfrm>
              <a:off x="906319" y="3688427"/>
              <a:ext cx="88321" cy="88345"/>
            </a:xfrm>
            <a:custGeom>
              <a:rect b="b" l="l" r="r" t="t"/>
              <a:pathLst>
                <a:path extrusionOk="0" h="3719" w="3718">
                  <a:moveTo>
                    <a:pt x="0" y="0"/>
                  </a:moveTo>
                  <a:lnTo>
                    <a:pt x="0" y="757"/>
                  </a:lnTo>
                  <a:cubicBezTo>
                    <a:pt x="0" y="2017"/>
                    <a:pt x="756" y="3151"/>
                    <a:pt x="1891" y="3718"/>
                  </a:cubicBezTo>
                  <a:cubicBezTo>
                    <a:pt x="3025" y="3151"/>
                    <a:pt x="3718" y="2017"/>
                    <a:pt x="3718" y="757"/>
                  </a:cubicBezTo>
                  <a:lnTo>
                    <a:pt x="3718" y="0"/>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6"/>
            <p:cNvSpPr/>
            <p:nvPr/>
          </p:nvSpPr>
          <p:spPr>
            <a:xfrm>
              <a:off x="906319" y="3785735"/>
              <a:ext cx="88321" cy="88321"/>
            </a:xfrm>
            <a:custGeom>
              <a:rect b="b" l="l" r="r" t="t"/>
              <a:pathLst>
                <a:path extrusionOk="0" h="3718" w="3718">
                  <a:moveTo>
                    <a:pt x="0" y="0"/>
                  </a:moveTo>
                  <a:lnTo>
                    <a:pt x="0" y="693"/>
                  </a:lnTo>
                  <a:cubicBezTo>
                    <a:pt x="0" y="2016"/>
                    <a:pt x="756" y="3151"/>
                    <a:pt x="1891" y="3718"/>
                  </a:cubicBezTo>
                  <a:cubicBezTo>
                    <a:pt x="3025" y="3151"/>
                    <a:pt x="3718" y="2016"/>
                    <a:pt x="3718" y="693"/>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6"/>
            <p:cNvSpPr/>
            <p:nvPr/>
          </p:nvSpPr>
          <p:spPr>
            <a:xfrm>
              <a:off x="906319" y="3883019"/>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6"/>
            <p:cNvSpPr/>
            <p:nvPr/>
          </p:nvSpPr>
          <p:spPr>
            <a:xfrm>
              <a:off x="906319" y="3978830"/>
              <a:ext cx="88321" cy="88321"/>
            </a:xfrm>
            <a:custGeom>
              <a:rect b="b" l="l" r="r" t="t"/>
              <a:pathLst>
                <a:path extrusionOk="0" h="3718" w="3718">
                  <a:moveTo>
                    <a:pt x="0" y="0"/>
                  </a:moveTo>
                  <a:lnTo>
                    <a:pt x="0" y="757"/>
                  </a:lnTo>
                  <a:cubicBezTo>
                    <a:pt x="0" y="2017"/>
                    <a:pt x="756" y="3151"/>
                    <a:pt x="1891" y="3718"/>
                  </a:cubicBezTo>
                  <a:cubicBezTo>
                    <a:pt x="3025" y="3151"/>
                    <a:pt x="3718" y="2017"/>
                    <a:pt x="3718" y="757"/>
                  </a:cubicBezTo>
                  <a:lnTo>
                    <a:pt x="3718" y="63"/>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6"/>
            <p:cNvSpPr/>
            <p:nvPr/>
          </p:nvSpPr>
          <p:spPr>
            <a:xfrm>
              <a:off x="906319" y="4077634"/>
              <a:ext cx="88321" cy="88321"/>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6"/>
            <p:cNvSpPr/>
            <p:nvPr/>
          </p:nvSpPr>
          <p:spPr>
            <a:xfrm>
              <a:off x="906319" y="4173421"/>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6"/>
            <p:cNvSpPr/>
            <p:nvPr/>
          </p:nvSpPr>
          <p:spPr>
            <a:xfrm>
              <a:off x="906319" y="42692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6"/>
            <p:cNvSpPr/>
            <p:nvPr/>
          </p:nvSpPr>
          <p:spPr>
            <a:xfrm>
              <a:off x="906319" y="4366516"/>
              <a:ext cx="88321" cy="88345"/>
            </a:xfrm>
            <a:custGeom>
              <a:rect b="b" l="l" r="r" t="t"/>
              <a:pathLst>
                <a:path extrusionOk="0" h="3719" w="3718">
                  <a:moveTo>
                    <a:pt x="0" y="1"/>
                  </a:moveTo>
                  <a:lnTo>
                    <a:pt x="0" y="694"/>
                  </a:lnTo>
                  <a:cubicBezTo>
                    <a:pt x="0" y="2017"/>
                    <a:pt x="756" y="3151"/>
                    <a:pt x="1891" y="3719"/>
                  </a:cubicBezTo>
                  <a:cubicBezTo>
                    <a:pt x="3025" y="3151"/>
                    <a:pt x="3718" y="2017"/>
                    <a:pt x="3718" y="694"/>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6"/>
            <p:cNvSpPr/>
            <p:nvPr/>
          </p:nvSpPr>
          <p:spPr>
            <a:xfrm>
              <a:off x="906319" y="4463824"/>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6"/>
            <p:cNvSpPr/>
            <p:nvPr/>
          </p:nvSpPr>
          <p:spPr>
            <a:xfrm>
              <a:off x="886863" y="995481"/>
              <a:ext cx="11996" cy="41928"/>
            </a:xfrm>
            <a:custGeom>
              <a:rect b="b" l="l" r="r" t="t"/>
              <a:pathLst>
                <a:path extrusionOk="0" h="1765" w="505">
                  <a:moveTo>
                    <a:pt x="504" y="1"/>
                  </a:moveTo>
                  <a:lnTo>
                    <a:pt x="504" y="1"/>
                  </a:lnTo>
                  <a:cubicBezTo>
                    <a:pt x="504" y="631"/>
                    <a:pt x="315" y="1261"/>
                    <a:pt x="0" y="1765"/>
                  </a:cubicBezTo>
                  <a:cubicBezTo>
                    <a:pt x="315" y="1261"/>
                    <a:pt x="504" y="631"/>
                    <a:pt x="50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6"/>
            <p:cNvSpPr/>
            <p:nvPr/>
          </p:nvSpPr>
          <p:spPr>
            <a:xfrm>
              <a:off x="810509" y="995481"/>
              <a:ext cx="11996" cy="41928"/>
            </a:xfrm>
            <a:custGeom>
              <a:rect b="b" l="l" r="r" t="t"/>
              <a:pathLst>
                <a:path extrusionOk="0" h="1765" w="505">
                  <a:moveTo>
                    <a:pt x="1" y="1"/>
                  </a:moveTo>
                  <a:lnTo>
                    <a:pt x="1" y="1"/>
                  </a:lnTo>
                  <a:cubicBezTo>
                    <a:pt x="1" y="631"/>
                    <a:pt x="127" y="1261"/>
                    <a:pt x="505" y="1765"/>
                  </a:cubicBezTo>
                  <a:cubicBezTo>
                    <a:pt x="127" y="1261"/>
                    <a:pt x="1"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6"/>
            <p:cNvSpPr/>
            <p:nvPr/>
          </p:nvSpPr>
          <p:spPr>
            <a:xfrm>
              <a:off x="871896" y="1037388"/>
              <a:ext cx="14989" cy="16510"/>
            </a:xfrm>
            <a:custGeom>
              <a:rect b="b" l="l" r="r" t="t"/>
              <a:pathLst>
                <a:path extrusionOk="0" h="695" w="631">
                  <a:moveTo>
                    <a:pt x="630" y="1"/>
                  </a:moveTo>
                  <a:cubicBezTo>
                    <a:pt x="441" y="253"/>
                    <a:pt x="252" y="505"/>
                    <a:pt x="0" y="694"/>
                  </a:cubicBezTo>
                  <a:cubicBezTo>
                    <a:pt x="252" y="505"/>
                    <a:pt x="441" y="253"/>
                    <a:pt x="63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6"/>
            <p:cNvSpPr/>
            <p:nvPr/>
          </p:nvSpPr>
          <p:spPr>
            <a:xfrm>
              <a:off x="822482" y="1037388"/>
              <a:ext cx="13493" cy="16510"/>
            </a:xfrm>
            <a:custGeom>
              <a:rect b="b" l="l" r="r" t="t"/>
              <a:pathLst>
                <a:path extrusionOk="0" h="695" w="568">
                  <a:moveTo>
                    <a:pt x="568" y="694"/>
                  </a:moveTo>
                  <a:cubicBezTo>
                    <a:pt x="316" y="505"/>
                    <a:pt x="127" y="253"/>
                    <a:pt x="1" y="1"/>
                  </a:cubicBezTo>
                  <a:cubicBezTo>
                    <a:pt x="127" y="253"/>
                    <a:pt x="316" y="505"/>
                    <a:pt x="568" y="694"/>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6"/>
            <p:cNvSpPr/>
            <p:nvPr/>
          </p:nvSpPr>
          <p:spPr>
            <a:xfrm>
              <a:off x="810509" y="1074829"/>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6"/>
            <p:cNvSpPr/>
            <p:nvPr/>
          </p:nvSpPr>
          <p:spPr>
            <a:xfrm>
              <a:off x="810509" y="1172112"/>
              <a:ext cx="88345" cy="88345"/>
            </a:xfrm>
            <a:custGeom>
              <a:rect b="b" l="l" r="r" t="t"/>
              <a:pathLst>
                <a:path extrusionOk="0" h="3719" w="3719">
                  <a:moveTo>
                    <a:pt x="1" y="1"/>
                  </a:moveTo>
                  <a:lnTo>
                    <a:pt x="1" y="757"/>
                  </a:lnTo>
                  <a:cubicBezTo>
                    <a:pt x="1" y="2017"/>
                    <a:pt x="694" y="3151"/>
                    <a:pt x="1828" y="3718"/>
                  </a:cubicBezTo>
                  <a:cubicBezTo>
                    <a:pt x="2962" y="3151"/>
                    <a:pt x="3655" y="2017"/>
                    <a:pt x="3718" y="757"/>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6"/>
            <p:cNvSpPr/>
            <p:nvPr/>
          </p:nvSpPr>
          <p:spPr>
            <a:xfrm>
              <a:off x="810509" y="1269420"/>
              <a:ext cx="88345" cy="88345"/>
            </a:xfrm>
            <a:custGeom>
              <a:rect b="b" l="l" r="r" t="t"/>
              <a:pathLst>
                <a:path extrusionOk="0" h="3719" w="3719">
                  <a:moveTo>
                    <a:pt x="1" y="0"/>
                  </a:moveTo>
                  <a:lnTo>
                    <a:pt x="1" y="694"/>
                  </a:lnTo>
                  <a:cubicBezTo>
                    <a:pt x="1" y="1954"/>
                    <a:pt x="694" y="3151"/>
                    <a:pt x="1828" y="3718"/>
                  </a:cubicBezTo>
                  <a:cubicBezTo>
                    <a:pt x="2962" y="3151"/>
                    <a:pt x="3718" y="1954"/>
                    <a:pt x="3718" y="694"/>
                  </a:cubicBezTo>
                  <a:lnTo>
                    <a:pt x="3718" y="0"/>
                  </a:lnTo>
                  <a:cubicBezTo>
                    <a:pt x="2521"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6"/>
            <p:cNvSpPr/>
            <p:nvPr/>
          </p:nvSpPr>
          <p:spPr>
            <a:xfrm>
              <a:off x="810509" y="1365231"/>
              <a:ext cx="88345" cy="88321"/>
            </a:xfrm>
            <a:custGeom>
              <a:rect b="b" l="l" r="r" t="t"/>
              <a:pathLst>
                <a:path extrusionOk="0" h="3718" w="3719">
                  <a:moveTo>
                    <a:pt x="1" y="0"/>
                  </a:moveTo>
                  <a:lnTo>
                    <a:pt x="1" y="756"/>
                  </a:lnTo>
                  <a:cubicBezTo>
                    <a:pt x="1" y="2016"/>
                    <a:pt x="694" y="3151"/>
                    <a:pt x="1828" y="3718"/>
                  </a:cubicBezTo>
                  <a:cubicBezTo>
                    <a:pt x="2962" y="3151"/>
                    <a:pt x="3718" y="2016"/>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6"/>
            <p:cNvSpPr/>
            <p:nvPr/>
          </p:nvSpPr>
          <p:spPr>
            <a:xfrm>
              <a:off x="810509" y="1462515"/>
              <a:ext cx="88345" cy="88345"/>
            </a:xfrm>
            <a:custGeom>
              <a:rect b="b" l="l" r="r" t="t"/>
              <a:pathLst>
                <a:path extrusionOk="0" h="3719" w="3719">
                  <a:moveTo>
                    <a:pt x="1" y="1"/>
                  </a:moveTo>
                  <a:lnTo>
                    <a:pt x="1" y="694"/>
                  </a:lnTo>
                  <a:cubicBezTo>
                    <a:pt x="1" y="2017"/>
                    <a:pt x="694" y="3151"/>
                    <a:pt x="1828" y="3718"/>
                  </a:cubicBezTo>
                  <a:cubicBezTo>
                    <a:pt x="2962" y="3151"/>
                    <a:pt x="3718" y="2017"/>
                    <a:pt x="3718" y="694"/>
                  </a:cubicBezTo>
                  <a:lnTo>
                    <a:pt x="3718" y="1"/>
                  </a:lnTo>
                  <a:cubicBezTo>
                    <a:pt x="2521"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6"/>
            <p:cNvSpPr/>
            <p:nvPr/>
          </p:nvSpPr>
          <p:spPr>
            <a:xfrm>
              <a:off x="810509" y="1559823"/>
              <a:ext cx="88345" cy="88321"/>
            </a:xfrm>
            <a:custGeom>
              <a:rect b="b" l="l" r="r" t="t"/>
              <a:pathLst>
                <a:path extrusionOk="0" h="3718" w="3719">
                  <a:moveTo>
                    <a:pt x="1" y="0"/>
                  </a:moveTo>
                  <a:lnTo>
                    <a:pt x="1" y="694"/>
                  </a:lnTo>
                  <a:cubicBezTo>
                    <a:pt x="1" y="1954"/>
                    <a:pt x="694" y="3151"/>
                    <a:pt x="1828" y="3718"/>
                  </a:cubicBezTo>
                  <a:cubicBezTo>
                    <a:pt x="2962" y="3151"/>
                    <a:pt x="3718" y="1954"/>
                    <a:pt x="3718" y="694"/>
                  </a:cubicBezTo>
                  <a:lnTo>
                    <a:pt x="3718" y="0"/>
                  </a:lnTo>
                  <a:cubicBezTo>
                    <a:pt x="2521"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6"/>
            <p:cNvSpPr/>
            <p:nvPr/>
          </p:nvSpPr>
          <p:spPr>
            <a:xfrm>
              <a:off x="810509" y="1655634"/>
              <a:ext cx="88345" cy="88321"/>
            </a:xfrm>
            <a:custGeom>
              <a:rect b="b" l="l" r="r" t="t"/>
              <a:pathLst>
                <a:path extrusionOk="0" h="3718" w="3719">
                  <a:moveTo>
                    <a:pt x="1" y="0"/>
                  </a:moveTo>
                  <a:lnTo>
                    <a:pt x="1" y="756"/>
                  </a:lnTo>
                  <a:cubicBezTo>
                    <a:pt x="1" y="2016"/>
                    <a:pt x="694" y="3151"/>
                    <a:pt x="1828" y="3718"/>
                  </a:cubicBezTo>
                  <a:cubicBezTo>
                    <a:pt x="2962" y="3151"/>
                    <a:pt x="3718" y="2016"/>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6"/>
            <p:cNvSpPr/>
            <p:nvPr/>
          </p:nvSpPr>
          <p:spPr>
            <a:xfrm>
              <a:off x="810509" y="1752917"/>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6"/>
            <p:cNvSpPr/>
            <p:nvPr/>
          </p:nvSpPr>
          <p:spPr>
            <a:xfrm>
              <a:off x="810509" y="1850225"/>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6"/>
            <p:cNvSpPr/>
            <p:nvPr/>
          </p:nvSpPr>
          <p:spPr>
            <a:xfrm>
              <a:off x="810509" y="1946012"/>
              <a:ext cx="88345" cy="88345"/>
            </a:xfrm>
            <a:custGeom>
              <a:rect b="b" l="l" r="r" t="t"/>
              <a:pathLst>
                <a:path extrusionOk="0" h="3719" w="3719">
                  <a:moveTo>
                    <a:pt x="1" y="1"/>
                  </a:moveTo>
                  <a:lnTo>
                    <a:pt x="1" y="757"/>
                  </a:lnTo>
                  <a:cubicBezTo>
                    <a:pt x="1" y="2017"/>
                    <a:pt x="694" y="3151"/>
                    <a:pt x="1828" y="3719"/>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6"/>
            <p:cNvSpPr/>
            <p:nvPr/>
          </p:nvSpPr>
          <p:spPr>
            <a:xfrm>
              <a:off x="810509" y="2043320"/>
              <a:ext cx="88345" cy="88345"/>
            </a:xfrm>
            <a:custGeom>
              <a:rect b="b" l="l" r="r" t="t"/>
              <a:pathLst>
                <a:path extrusionOk="0" h="3719" w="3719">
                  <a:moveTo>
                    <a:pt x="1" y="1"/>
                  </a:moveTo>
                  <a:lnTo>
                    <a:pt x="1" y="694"/>
                  </a:lnTo>
                  <a:cubicBezTo>
                    <a:pt x="1" y="2017"/>
                    <a:pt x="694" y="3151"/>
                    <a:pt x="1828" y="3718"/>
                  </a:cubicBezTo>
                  <a:cubicBezTo>
                    <a:pt x="2962" y="3151"/>
                    <a:pt x="3718" y="2017"/>
                    <a:pt x="3718" y="694"/>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6"/>
            <p:cNvSpPr/>
            <p:nvPr/>
          </p:nvSpPr>
          <p:spPr>
            <a:xfrm>
              <a:off x="810509" y="2140628"/>
              <a:ext cx="88345" cy="88321"/>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6"/>
            <p:cNvSpPr/>
            <p:nvPr/>
          </p:nvSpPr>
          <p:spPr>
            <a:xfrm>
              <a:off x="810509" y="223641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6"/>
            <p:cNvSpPr/>
            <p:nvPr/>
          </p:nvSpPr>
          <p:spPr>
            <a:xfrm>
              <a:off x="809012" y="2333722"/>
              <a:ext cx="89841" cy="88345"/>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6"/>
            <p:cNvSpPr/>
            <p:nvPr/>
          </p:nvSpPr>
          <p:spPr>
            <a:xfrm>
              <a:off x="810509" y="2431030"/>
              <a:ext cx="88345" cy="88321"/>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6"/>
            <p:cNvSpPr/>
            <p:nvPr/>
          </p:nvSpPr>
          <p:spPr>
            <a:xfrm>
              <a:off x="810509" y="2526817"/>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6"/>
            <p:cNvSpPr/>
            <p:nvPr/>
          </p:nvSpPr>
          <p:spPr>
            <a:xfrm>
              <a:off x="810509" y="2624125"/>
              <a:ext cx="88345" cy="88345"/>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6"/>
            <p:cNvSpPr/>
            <p:nvPr/>
          </p:nvSpPr>
          <p:spPr>
            <a:xfrm>
              <a:off x="810509" y="2721433"/>
              <a:ext cx="88345" cy="88321"/>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6"/>
            <p:cNvSpPr/>
            <p:nvPr/>
          </p:nvSpPr>
          <p:spPr>
            <a:xfrm>
              <a:off x="810509" y="2818717"/>
              <a:ext cx="88345" cy="86848"/>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6"/>
            <p:cNvSpPr/>
            <p:nvPr/>
          </p:nvSpPr>
          <p:spPr>
            <a:xfrm>
              <a:off x="810509" y="2914528"/>
              <a:ext cx="88345" cy="88321"/>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6"/>
            <p:cNvSpPr/>
            <p:nvPr/>
          </p:nvSpPr>
          <p:spPr>
            <a:xfrm>
              <a:off x="810509" y="3011835"/>
              <a:ext cx="88345" cy="88321"/>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6"/>
            <p:cNvSpPr/>
            <p:nvPr/>
          </p:nvSpPr>
          <p:spPr>
            <a:xfrm>
              <a:off x="810509" y="3107622"/>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6"/>
            <p:cNvSpPr/>
            <p:nvPr/>
          </p:nvSpPr>
          <p:spPr>
            <a:xfrm>
              <a:off x="810509" y="3204930"/>
              <a:ext cx="88345" cy="88321"/>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6"/>
            <p:cNvSpPr/>
            <p:nvPr/>
          </p:nvSpPr>
          <p:spPr>
            <a:xfrm>
              <a:off x="810509" y="3302214"/>
              <a:ext cx="88345" cy="88345"/>
            </a:xfrm>
            <a:custGeom>
              <a:rect b="b" l="l" r="r" t="t"/>
              <a:pathLst>
                <a:path extrusionOk="0" h="3719" w="3719">
                  <a:moveTo>
                    <a:pt x="1" y="1"/>
                  </a:moveTo>
                  <a:lnTo>
                    <a:pt x="1" y="694"/>
                  </a:lnTo>
                  <a:cubicBezTo>
                    <a:pt x="1" y="1954"/>
                    <a:pt x="694" y="3151"/>
                    <a:pt x="1828" y="3719"/>
                  </a:cubicBezTo>
                  <a:cubicBezTo>
                    <a:pt x="2962" y="3151"/>
                    <a:pt x="3718" y="1954"/>
                    <a:pt x="3718" y="694"/>
                  </a:cubicBezTo>
                  <a:lnTo>
                    <a:pt x="3718" y="1"/>
                  </a:lnTo>
                  <a:cubicBezTo>
                    <a:pt x="2521" y="631"/>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6"/>
            <p:cNvSpPr/>
            <p:nvPr/>
          </p:nvSpPr>
          <p:spPr>
            <a:xfrm>
              <a:off x="810509" y="3398025"/>
              <a:ext cx="88345" cy="88345"/>
            </a:xfrm>
            <a:custGeom>
              <a:rect b="b" l="l" r="r" t="t"/>
              <a:pathLst>
                <a:path extrusionOk="0" h="3719" w="3719">
                  <a:moveTo>
                    <a:pt x="1" y="1"/>
                  </a:moveTo>
                  <a:lnTo>
                    <a:pt x="1" y="694"/>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6"/>
            <p:cNvSpPr/>
            <p:nvPr/>
          </p:nvSpPr>
          <p:spPr>
            <a:xfrm>
              <a:off x="810509" y="3495333"/>
              <a:ext cx="88345" cy="88321"/>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6"/>
            <p:cNvSpPr/>
            <p:nvPr/>
          </p:nvSpPr>
          <p:spPr>
            <a:xfrm>
              <a:off x="810509" y="3592616"/>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765"/>
                    <a:pt x="1828" y="3088"/>
                  </a:cubicBezTo>
                  <a:cubicBezTo>
                    <a:pt x="1828" y="1765"/>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6"/>
            <p:cNvSpPr/>
            <p:nvPr/>
          </p:nvSpPr>
          <p:spPr>
            <a:xfrm>
              <a:off x="810509" y="3688427"/>
              <a:ext cx="88345" cy="88345"/>
            </a:xfrm>
            <a:custGeom>
              <a:rect b="b" l="l" r="r" t="t"/>
              <a:pathLst>
                <a:path extrusionOk="0" h="3719" w="3719">
                  <a:moveTo>
                    <a:pt x="1" y="0"/>
                  </a:moveTo>
                  <a:lnTo>
                    <a:pt x="1" y="757"/>
                  </a:lnTo>
                  <a:cubicBezTo>
                    <a:pt x="1" y="2017"/>
                    <a:pt x="694" y="3151"/>
                    <a:pt x="1828" y="3718"/>
                  </a:cubicBezTo>
                  <a:cubicBezTo>
                    <a:pt x="2962" y="3151"/>
                    <a:pt x="3718" y="2017"/>
                    <a:pt x="3718" y="757"/>
                  </a:cubicBezTo>
                  <a:lnTo>
                    <a:pt x="3718" y="0"/>
                  </a:lnTo>
                  <a:cubicBezTo>
                    <a:pt x="2521"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6"/>
            <p:cNvSpPr/>
            <p:nvPr/>
          </p:nvSpPr>
          <p:spPr>
            <a:xfrm>
              <a:off x="810509" y="3785735"/>
              <a:ext cx="88345" cy="88321"/>
            </a:xfrm>
            <a:custGeom>
              <a:rect b="b" l="l" r="r" t="t"/>
              <a:pathLst>
                <a:path extrusionOk="0" h="3718" w="3719">
                  <a:moveTo>
                    <a:pt x="1" y="0"/>
                  </a:moveTo>
                  <a:lnTo>
                    <a:pt x="1" y="693"/>
                  </a:lnTo>
                  <a:cubicBezTo>
                    <a:pt x="1" y="2016"/>
                    <a:pt x="694" y="3151"/>
                    <a:pt x="1828" y="3718"/>
                  </a:cubicBezTo>
                  <a:cubicBezTo>
                    <a:pt x="2962" y="3151"/>
                    <a:pt x="3718" y="2016"/>
                    <a:pt x="3718" y="693"/>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6"/>
            <p:cNvSpPr/>
            <p:nvPr/>
          </p:nvSpPr>
          <p:spPr>
            <a:xfrm>
              <a:off x="810509" y="3883019"/>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631"/>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6"/>
            <p:cNvSpPr/>
            <p:nvPr/>
          </p:nvSpPr>
          <p:spPr>
            <a:xfrm>
              <a:off x="810509" y="3978830"/>
              <a:ext cx="88345" cy="88321"/>
            </a:xfrm>
            <a:custGeom>
              <a:rect b="b" l="l" r="r" t="t"/>
              <a:pathLst>
                <a:path extrusionOk="0" h="3718" w="3719">
                  <a:moveTo>
                    <a:pt x="1" y="0"/>
                  </a:moveTo>
                  <a:lnTo>
                    <a:pt x="1" y="757"/>
                  </a:lnTo>
                  <a:cubicBezTo>
                    <a:pt x="1" y="2017"/>
                    <a:pt x="694" y="3151"/>
                    <a:pt x="1828" y="3718"/>
                  </a:cubicBezTo>
                  <a:cubicBezTo>
                    <a:pt x="2962" y="3151"/>
                    <a:pt x="3718" y="2017"/>
                    <a:pt x="3718" y="757"/>
                  </a:cubicBezTo>
                  <a:lnTo>
                    <a:pt x="3718" y="63"/>
                  </a:lnTo>
                  <a:cubicBezTo>
                    <a:pt x="2584"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6"/>
            <p:cNvSpPr/>
            <p:nvPr/>
          </p:nvSpPr>
          <p:spPr>
            <a:xfrm>
              <a:off x="810509" y="4077634"/>
              <a:ext cx="88345" cy="88321"/>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827"/>
                    <a:pt x="1828" y="3151"/>
                  </a:cubicBezTo>
                  <a:cubicBezTo>
                    <a:pt x="1828" y="1827"/>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6"/>
            <p:cNvSpPr/>
            <p:nvPr/>
          </p:nvSpPr>
          <p:spPr>
            <a:xfrm>
              <a:off x="810509" y="4173421"/>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6"/>
            <p:cNvSpPr/>
            <p:nvPr/>
          </p:nvSpPr>
          <p:spPr>
            <a:xfrm>
              <a:off x="810509" y="42692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6"/>
            <p:cNvSpPr/>
            <p:nvPr/>
          </p:nvSpPr>
          <p:spPr>
            <a:xfrm>
              <a:off x="810509" y="4366516"/>
              <a:ext cx="88345" cy="88345"/>
            </a:xfrm>
            <a:custGeom>
              <a:rect b="b" l="l" r="r" t="t"/>
              <a:pathLst>
                <a:path extrusionOk="0" h="3719" w="3719">
                  <a:moveTo>
                    <a:pt x="1" y="1"/>
                  </a:moveTo>
                  <a:lnTo>
                    <a:pt x="1" y="694"/>
                  </a:lnTo>
                  <a:cubicBezTo>
                    <a:pt x="1" y="2017"/>
                    <a:pt x="694" y="3151"/>
                    <a:pt x="1828" y="3719"/>
                  </a:cubicBezTo>
                  <a:cubicBezTo>
                    <a:pt x="2962" y="3151"/>
                    <a:pt x="3718" y="2017"/>
                    <a:pt x="3718" y="694"/>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6"/>
            <p:cNvSpPr/>
            <p:nvPr/>
          </p:nvSpPr>
          <p:spPr>
            <a:xfrm>
              <a:off x="810509" y="4463824"/>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6"/>
            <p:cNvSpPr/>
            <p:nvPr/>
          </p:nvSpPr>
          <p:spPr>
            <a:xfrm>
              <a:off x="713225" y="1448989"/>
              <a:ext cx="20990" cy="48147"/>
            </a:xfrm>
            <a:custGeom>
              <a:rect b="b" l="l" r="r" t="t"/>
              <a:pathLst>
                <a:path extrusionOk="0" h="2459" w="1072">
                  <a:moveTo>
                    <a:pt x="0" y="1"/>
                  </a:move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6"/>
            <p:cNvSpPr/>
            <p:nvPr/>
          </p:nvSpPr>
          <p:spPr>
            <a:xfrm>
              <a:off x="713225" y="1688359"/>
              <a:ext cx="9888" cy="34559"/>
            </a:xfrm>
            <a:custGeom>
              <a:rect b="b" l="l" r="r" t="t"/>
              <a:pathLst>
                <a:path extrusionOk="0" h="1765" w="505">
                  <a:moveTo>
                    <a:pt x="0" y="1"/>
                  </a:moveTo>
                  <a:cubicBezTo>
                    <a:pt x="0" y="631"/>
                    <a:pt x="189" y="1261"/>
                    <a:pt x="504" y="1765"/>
                  </a:cubicBezTo>
                  <a:cubicBezTo>
                    <a:pt x="189" y="1261"/>
                    <a:pt x="0"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6"/>
            <p:cNvSpPr/>
            <p:nvPr/>
          </p:nvSpPr>
          <p:spPr>
            <a:xfrm>
              <a:off x="776085" y="1037388"/>
              <a:ext cx="13493" cy="16510"/>
            </a:xfrm>
            <a:custGeom>
              <a:rect b="b" l="l" r="r" t="t"/>
              <a:pathLst>
                <a:path extrusionOk="0" h="695" w="568">
                  <a:moveTo>
                    <a:pt x="568" y="1"/>
                  </a:moveTo>
                  <a:cubicBezTo>
                    <a:pt x="378" y="253"/>
                    <a:pt x="189" y="505"/>
                    <a:pt x="0" y="694"/>
                  </a:cubicBezTo>
                  <a:cubicBezTo>
                    <a:pt x="189" y="505"/>
                    <a:pt x="378" y="253"/>
                    <a:pt x="56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6"/>
            <p:cNvSpPr/>
            <p:nvPr/>
          </p:nvSpPr>
          <p:spPr>
            <a:xfrm>
              <a:off x="723094" y="1722901"/>
              <a:ext cx="11121" cy="13608"/>
            </a:xfrm>
            <a:custGeom>
              <a:rect b="b" l="l" r="r" t="t"/>
              <a:pathLst>
                <a:path extrusionOk="0" h="695" w="568">
                  <a:moveTo>
                    <a:pt x="567" y="694"/>
                  </a:moveTo>
                  <a:cubicBezTo>
                    <a:pt x="378" y="505"/>
                    <a:pt x="189" y="253"/>
                    <a:pt x="0" y="1"/>
                  </a:cubicBezTo>
                  <a:cubicBezTo>
                    <a:pt x="189" y="253"/>
                    <a:pt x="378" y="505"/>
                    <a:pt x="567" y="694"/>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6"/>
            <p:cNvSpPr/>
            <p:nvPr/>
          </p:nvSpPr>
          <p:spPr>
            <a:xfrm>
              <a:off x="789555" y="995481"/>
              <a:ext cx="11996" cy="41928"/>
            </a:xfrm>
            <a:custGeom>
              <a:rect b="b" l="l" r="r" t="t"/>
              <a:pathLst>
                <a:path extrusionOk="0" h="1765" w="505">
                  <a:moveTo>
                    <a:pt x="505" y="1"/>
                  </a:moveTo>
                  <a:lnTo>
                    <a:pt x="505" y="1"/>
                  </a:lnTo>
                  <a:cubicBezTo>
                    <a:pt x="505" y="631"/>
                    <a:pt x="316" y="1261"/>
                    <a:pt x="1" y="1765"/>
                  </a:cubicBezTo>
                  <a:cubicBezTo>
                    <a:pt x="316" y="1261"/>
                    <a:pt x="505" y="631"/>
                    <a:pt x="50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6"/>
            <p:cNvSpPr/>
            <p:nvPr/>
          </p:nvSpPr>
          <p:spPr>
            <a:xfrm>
              <a:off x="713225" y="1074829"/>
              <a:ext cx="88321" cy="88321"/>
            </a:xfrm>
            <a:custGeom>
              <a:rect b="b" l="l" r="r" t="t"/>
              <a:pathLst>
                <a:path extrusionOk="0" h="3718" w="3718">
                  <a:moveTo>
                    <a:pt x="0" y="0"/>
                  </a:moveTo>
                  <a:lnTo>
                    <a:pt x="0" y="756"/>
                  </a:lnTo>
                  <a:cubicBezTo>
                    <a:pt x="0" y="2017"/>
                    <a:pt x="693" y="3151"/>
                    <a:pt x="1890" y="3718"/>
                  </a:cubicBezTo>
                  <a:cubicBezTo>
                    <a:pt x="3024" y="3151"/>
                    <a:pt x="3718" y="2017"/>
                    <a:pt x="3718" y="756"/>
                  </a:cubicBezTo>
                  <a:lnTo>
                    <a:pt x="3718" y="0"/>
                  </a:lnTo>
                  <a:cubicBezTo>
                    <a:pt x="2583" y="630"/>
                    <a:pt x="1890" y="1827"/>
                    <a:pt x="1890"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6"/>
            <p:cNvSpPr/>
            <p:nvPr/>
          </p:nvSpPr>
          <p:spPr>
            <a:xfrm>
              <a:off x="713225" y="1172112"/>
              <a:ext cx="88321" cy="89841"/>
            </a:xfrm>
            <a:custGeom>
              <a:rect b="b" l="l" r="r" t="t"/>
              <a:pathLst>
                <a:path extrusionOk="0" h="3782" w="3718">
                  <a:moveTo>
                    <a:pt x="0" y="1"/>
                  </a:moveTo>
                  <a:lnTo>
                    <a:pt x="0" y="757"/>
                  </a:lnTo>
                  <a:cubicBezTo>
                    <a:pt x="0" y="2017"/>
                    <a:pt x="693" y="3214"/>
                    <a:pt x="1890" y="3781"/>
                  </a:cubicBezTo>
                  <a:cubicBezTo>
                    <a:pt x="3024" y="3214"/>
                    <a:pt x="3718" y="2017"/>
                    <a:pt x="3718" y="757"/>
                  </a:cubicBezTo>
                  <a:lnTo>
                    <a:pt x="3718" y="1"/>
                  </a:lnTo>
                  <a:cubicBezTo>
                    <a:pt x="2629" y="545"/>
                    <a:pt x="1889" y="1728"/>
                    <a:pt x="1887" y="2992"/>
                  </a:cubicBezTo>
                  <a:lnTo>
                    <a:pt x="1887" y="2992"/>
                  </a:lnTo>
                  <a:cubicBezTo>
                    <a:pt x="1829" y="1728"/>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6"/>
            <p:cNvSpPr/>
            <p:nvPr/>
          </p:nvSpPr>
          <p:spPr>
            <a:xfrm>
              <a:off x="713225" y="1269420"/>
              <a:ext cx="88321" cy="88345"/>
            </a:xfrm>
            <a:custGeom>
              <a:rect b="b" l="l" r="r" t="t"/>
              <a:pathLst>
                <a:path extrusionOk="0" h="3719" w="3718">
                  <a:moveTo>
                    <a:pt x="0" y="0"/>
                  </a:moveTo>
                  <a:lnTo>
                    <a:pt x="0" y="694"/>
                  </a:lnTo>
                  <a:cubicBezTo>
                    <a:pt x="0" y="1954"/>
                    <a:pt x="693" y="3151"/>
                    <a:pt x="1890" y="3718"/>
                  </a:cubicBezTo>
                  <a:cubicBezTo>
                    <a:pt x="3024" y="3151"/>
                    <a:pt x="3718" y="1954"/>
                    <a:pt x="3718" y="694"/>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6"/>
            <p:cNvSpPr/>
            <p:nvPr/>
          </p:nvSpPr>
          <p:spPr>
            <a:xfrm>
              <a:off x="713225" y="1365231"/>
              <a:ext cx="88321" cy="88321"/>
            </a:xfrm>
            <a:custGeom>
              <a:rect b="b" l="l" r="r" t="t"/>
              <a:pathLst>
                <a:path extrusionOk="0" h="3718" w="3718">
                  <a:moveTo>
                    <a:pt x="0" y="0"/>
                  </a:moveTo>
                  <a:lnTo>
                    <a:pt x="0" y="756"/>
                  </a:lnTo>
                  <a:cubicBezTo>
                    <a:pt x="0" y="2016"/>
                    <a:pt x="693" y="3151"/>
                    <a:pt x="1890" y="3718"/>
                  </a:cubicBezTo>
                  <a:cubicBezTo>
                    <a:pt x="3024" y="3151"/>
                    <a:pt x="3718" y="2016"/>
                    <a:pt x="3718" y="756"/>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6"/>
            <p:cNvSpPr/>
            <p:nvPr/>
          </p:nvSpPr>
          <p:spPr>
            <a:xfrm>
              <a:off x="713225" y="1462515"/>
              <a:ext cx="88321" cy="88345"/>
            </a:xfrm>
            <a:custGeom>
              <a:rect b="b" l="l" r="r" t="t"/>
              <a:pathLst>
                <a:path extrusionOk="0" h="3719" w="3718">
                  <a:moveTo>
                    <a:pt x="0" y="1"/>
                  </a:moveTo>
                  <a:lnTo>
                    <a:pt x="0" y="694"/>
                  </a:lnTo>
                  <a:cubicBezTo>
                    <a:pt x="0" y="2017"/>
                    <a:pt x="693" y="3151"/>
                    <a:pt x="1890" y="3718"/>
                  </a:cubicBezTo>
                  <a:cubicBezTo>
                    <a:pt x="3024" y="3151"/>
                    <a:pt x="3718" y="2017"/>
                    <a:pt x="3718" y="694"/>
                  </a:cubicBezTo>
                  <a:lnTo>
                    <a:pt x="3718" y="1"/>
                  </a:lnTo>
                  <a:cubicBezTo>
                    <a:pt x="2583" y="631"/>
                    <a:pt x="1890" y="1828"/>
                    <a:pt x="1890"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6"/>
            <p:cNvSpPr/>
            <p:nvPr/>
          </p:nvSpPr>
          <p:spPr>
            <a:xfrm>
              <a:off x="713225" y="1559823"/>
              <a:ext cx="88321" cy="88321"/>
            </a:xfrm>
            <a:custGeom>
              <a:rect b="b" l="l" r="r" t="t"/>
              <a:pathLst>
                <a:path extrusionOk="0" h="3718" w="3718">
                  <a:moveTo>
                    <a:pt x="0" y="0"/>
                  </a:moveTo>
                  <a:lnTo>
                    <a:pt x="0" y="694"/>
                  </a:lnTo>
                  <a:cubicBezTo>
                    <a:pt x="0" y="1954"/>
                    <a:pt x="693" y="3151"/>
                    <a:pt x="1890" y="3718"/>
                  </a:cubicBezTo>
                  <a:cubicBezTo>
                    <a:pt x="3024" y="3151"/>
                    <a:pt x="3718" y="1954"/>
                    <a:pt x="3718" y="694"/>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6"/>
            <p:cNvSpPr/>
            <p:nvPr/>
          </p:nvSpPr>
          <p:spPr>
            <a:xfrm>
              <a:off x="713225" y="1655634"/>
              <a:ext cx="88321" cy="88321"/>
            </a:xfrm>
            <a:custGeom>
              <a:rect b="b" l="l" r="r" t="t"/>
              <a:pathLst>
                <a:path extrusionOk="0" h="3718" w="3718">
                  <a:moveTo>
                    <a:pt x="0" y="0"/>
                  </a:moveTo>
                  <a:lnTo>
                    <a:pt x="0" y="756"/>
                  </a:lnTo>
                  <a:cubicBezTo>
                    <a:pt x="0" y="2016"/>
                    <a:pt x="693" y="3151"/>
                    <a:pt x="1890" y="3718"/>
                  </a:cubicBezTo>
                  <a:cubicBezTo>
                    <a:pt x="3024" y="3151"/>
                    <a:pt x="3718" y="2016"/>
                    <a:pt x="3718" y="756"/>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6"/>
            <p:cNvSpPr/>
            <p:nvPr/>
          </p:nvSpPr>
          <p:spPr>
            <a:xfrm>
              <a:off x="713225" y="1752917"/>
              <a:ext cx="88321" cy="88345"/>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5"/>
                    <a:pt x="1889" y="1732"/>
                    <a:pt x="1887" y="2992"/>
                  </a:cubicBezTo>
                  <a:lnTo>
                    <a:pt x="1887" y="2992"/>
                  </a:lnTo>
                  <a:cubicBezTo>
                    <a:pt x="1829" y="1732"/>
                    <a:pt x="1088"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6"/>
            <p:cNvSpPr/>
            <p:nvPr/>
          </p:nvSpPr>
          <p:spPr>
            <a:xfrm>
              <a:off x="713225" y="1850225"/>
              <a:ext cx="88321" cy="88321"/>
            </a:xfrm>
            <a:custGeom>
              <a:rect b="b" l="l" r="r" t="t"/>
              <a:pathLst>
                <a:path extrusionOk="0" h="3718" w="3718">
                  <a:moveTo>
                    <a:pt x="0" y="0"/>
                  </a:moveTo>
                  <a:lnTo>
                    <a:pt x="0" y="693"/>
                  </a:lnTo>
                  <a:cubicBezTo>
                    <a:pt x="0" y="1954"/>
                    <a:pt x="693" y="3151"/>
                    <a:pt x="1890" y="3718"/>
                  </a:cubicBezTo>
                  <a:cubicBezTo>
                    <a:pt x="3024" y="3151"/>
                    <a:pt x="3718" y="2017"/>
                    <a:pt x="3718" y="756"/>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6"/>
            <p:cNvSpPr/>
            <p:nvPr/>
          </p:nvSpPr>
          <p:spPr>
            <a:xfrm>
              <a:off x="713225" y="1946012"/>
              <a:ext cx="88321" cy="88345"/>
            </a:xfrm>
            <a:custGeom>
              <a:rect b="b" l="l" r="r" t="t"/>
              <a:pathLst>
                <a:path extrusionOk="0" h="3719" w="3718">
                  <a:moveTo>
                    <a:pt x="0" y="1"/>
                  </a:moveTo>
                  <a:lnTo>
                    <a:pt x="0" y="757"/>
                  </a:lnTo>
                  <a:cubicBezTo>
                    <a:pt x="0" y="2017"/>
                    <a:pt x="693" y="3151"/>
                    <a:pt x="1890" y="3719"/>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6"/>
            <p:cNvSpPr/>
            <p:nvPr/>
          </p:nvSpPr>
          <p:spPr>
            <a:xfrm>
              <a:off x="713225" y="2043320"/>
              <a:ext cx="88321" cy="88345"/>
            </a:xfrm>
            <a:custGeom>
              <a:rect b="b" l="l" r="r" t="t"/>
              <a:pathLst>
                <a:path extrusionOk="0" h="3719" w="3718">
                  <a:moveTo>
                    <a:pt x="0" y="1"/>
                  </a:moveTo>
                  <a:lnTo>
                    <a:pt x="0" y="694"/>
                  </a:lnTo>
                  <a:cubicBezTo>
                    <a:pt x="0" y="2017"/>
                    <a:pt x="693" y="3151"/>
                    <a:pt x="1890" y="3718"/>
                  </a:cubicBezTo>
                  <a:cubicBezTo>
                    <a:pt x="3024" y="3151"/>
                    <a:pt x="3718" y="2017"/>
                    <a:pt x="3718" y="694"/>
                  </a:cubicBezTo>
                  <a:lnTo>
                    <a:pt x="3718" y="1"/>
                  </a:lnTo>
                  <a:cubicBezTo>
                    <a:pt x="2629" y="605"/>
                    <a:pt x="1889" y="1732"/>
                    <a:pt x="1887" y="2992"/>
                  </a:cubicBezTo>
                  <a:lnTo>
                    <a:pt x="1887" y="2992"/>
                  </a:lnTo>
                  <a:cubicBezTo>
                    <a:pt x="1829" y="1732"/>
                    <a:pt x="1088"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6"/>
            <p:cNvSpPr/>
            <p:nvPr/>
          </p:nvSpPr>
          <p:spPr>
            <a:xfrm>
              <a:off x="713225" y="2140628"/>
              <a:ext cx="88321" cy="88321"/>
            </a:xfrm>
            <a:custGeom>
              <a:rect b="b" l="l" r="r" t="t"/>
              <a:pathLst>
                <a:path extrusionOk="0" h="3718" w="3718">
                  <a:moveTo>
                    <a:pt x="0" y="0"/>
                  </a:moveTo>
                  <a:lnTo>
                    <a:pt x="0" y="693"/>
                  </a:lnTo>
                  <a:cubicBezTo>
                    <a:pt x="0" y="1954"/>
                    <a:pt x="693" y="3151"/>
                    <a:pt x="1890" y="3718"/>
                  </a:cubicBezTo>
                  <a:cubicBezTo>
                    <a:pt x="3024" y="3151"/>
                    <a:pt x="3718" y="1954"/>
                    <a:pt x="3718" y="693"/>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6"/>
            <p:cNvSpPr/>
            <p:nvPr/>
          </p:nvSpPr>
          <p:spPr>
            <a:xfrm>
              <a:off x="713225" y="2236415"/>
              <a:ext cx="88321" cy="88345"/>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6"/>
            <p:cNvSpPr/>
            <p:nvPr/>
          </p:nvSpPr>
          <p:spPr>
            <a:xfrm>
              <a:off x="713225" y="2333722"/>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583" y="568"/>
                    <a:pt x="1890" y="1765"/>
                    <a:pt x="1890" y="3088"/>
                  </a:cubicBezTo>
                  <a:cubicBezTo>
                    <a:pt x="1827" y="1828"/>
                    <a:pt x="1134" y="6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6"/>
            <p:cNvSpPr/>
            <p:nvPr/>
          </p:nvSpPr>
          <p:spPr>
            <a:xfrm>
              <a:off x="713225" y="2431030"/>
              <a:ext cx="88321" cy="88321"/>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583" y="567"/>
                    <a:pt x="1890" y="1764"/>
                    <a:pt x="1890" y="3088"/>
                  </a:cubicBezTo>
                  <a:cubicBezTo>
                    <a:pt x="1827" y="1764"/>
                    <a:pt x="1134" y="567"/>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6"/>
            <p:cNvSpPr/>
            <p:nvPr/>
          </p:nvSpPr>
          <p:spPr>
            <a:xfrm>
              <a:off x="713225" y="2526817"/>
              <a:ext cx="88321" cy="88345"/>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6"/>
            <p:cNvSpPr/>
            <p:nvPr/>
          </p:nvSpPr>
          <p:spPr>
            <a:xfrm>
              <a:off x="713225" y="2624125"/>
              <a:ext cx="88321" cy="88345"/>
            </a:xfrm>
            <a:custGeom>
              <a:rect b="b" l="l" r="r" t="t"/>
              <a:pathLst>
                <a:path extrusionOk="0" h="3719" w="3718">
                  <a:moveTo>
                    <a:pt x="0" y="0"/>
                  </a:moveTo>
                  <a:lnTo>
                    <a:pt x="0" y="694"/>
                  </a:lnTo>
                  <a:cubicBezTo>
                    <a:pt x="0" y="2017"/>
                    <a:pt x="693" y="3151"/>
                    <a:pt x="1890" y="3718"/>
                  </a:cubicBezTo>
                  <a:cubicBezTo>
                    <a:pt x="3024" y="3151"/>
                    <a:pt x="3718" y="2017"/>
                    <a:pt x="3718" y="694"/>
                  </a:cubicBezTo>
                  <a:lnTo>
                    <a:pt x="3718" y="0"/>
                  </a:lnTo>
                  <a:cubicBezTo>
                    <a:pt x="2629" y="605"/>
                    <a:pt x="1889" y="1732"/>
                    <a:pt x="1887" y="2992"/>
                  </a:cubicBezTo>
                  <a:lnTo>
                    <a:pt x="1887" y="2992"/>
                  </a:lnTo>
                  <a:cubicBezTo>
                    <a:pt x="1829" y="1732"/>
                    <a:pt x="1088" y="60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6"/>
            <p:cNvSpPr/>
            <p:nvPr/>
          </p:nvSpPr>
          <p:spPr>
            <a:xfrm>
              <a:off x="713225" y="2721433"/>
              <a:ext cx="88321" cy="88321"/>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629" y="605"/>
                    <a:pt x="1889" y="1732"/>
                    <a:pt x="1887" y="2991"/>
                  </a:cubicBezTo>
                  <a:lnTo>
                    <a:pt x="1887" y="2991"/>
                  </a:lnTo>
                  <a:cubicBezTo>
                    <a:pt x="1829" y="1732"/>
                    <a:pt x="1088" y="60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6"/>
            <p:cNvSpPr/>
            <p:nvPr/>
          </p:nvSpPr>
          <p:spPr>
            <a:xfrm>
              <a:off x="713225" y="2818717"/>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6"/>
            <p:cNvSpPr/>
            <p:nvPr/>
          </p:nvSpPr>
          <p:spPr>
            <a:xfrm>
              <a:off x="713225" y="2914528"/>
              <a:ext cx="88321" cy="88321"/>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6"/>
            <p:cNvSpPr/>
            <p:nvPr/>
          </p:nvSpPr>
          <p:spPr>
            <a:xfrm>
              <a:off x="713225" y="3011835"/>
              <a:ext cx="88321" cy="88321"/>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583" y="567"/>
                    <a:pt x="1890" y="1764"/>
                    <a:pt x="1890" y="3088"/>
                  </a:cubicBezTo>
                  <a:cubicBezTo>
                    <a:pt x="1827" y="1764"/>
                    <a:pt x="1134"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6"/>
            <p:cNvSpPr/>
            <p:nvPr/>
          </p:nvSpPr>
          <p:spPr>
            <a:xfrm>
              <a:off x="713225" y="3107622"/>
              <a:ext cx="88321" cy="88345"/>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5"/>
                    <a:pt x="1889" y="1732"/>
                    <a:pt x="1887" y="2992"/>
                  </a:cubicBezTo>
                  <a:lnTo>
                    <a:pt x="1887" y="2992"/>
                  </a:lnTo>
                  <a:cubicBezTo>
                    <a:pt x="1829" y="1732"/>
                    <a:pt x="1088"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6"/>
            <p:cNvSpPr/>
            <p:nvPr/>
          </p:nvSpPr>
          <p:spPr>
            <a:xfrm>
              <a:off x="713225" y="3204930"/>
              <a:ext cx="88321" cy="88321"/>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6"/>
            <p:cNvSpPr/>
            <p:nvPr/>
          </p:nvSpPr>
          <p:spPr>
            <a:xfrm>
              <a:off x="713225" y="3302214"/>
              <a:ext cx="88321" cy="88345"/>
            </a:xfrm>
            <a:custGeom>
              <a:rect b="b" l="l" r="r" t="t"/>
              <a:pathLst>
                <a:path extrusionOk="0" h="3719" w="3718">
                  <a:moveTo>
                    <a:pt x="0" y="1"/>
                  </a:moveTo>
                  <a:lnTo>
                    <a:pt x="0" y="694"/>
                  </a:lnTo>
                  <a:cubicBezTo>
                    <a:pt x="0" y="1954"/>
                    <a:pt x="693" y="3151"/>
                    <a:pt x="1890" y="3719"/>
                  </a:cubicBezTo>
                  <a:cubicBezTo>
                    <a:pt x="3024" y="3151"/>
                    <a:pt x="3718" y="1954"/>
                    <a:pt x="3718" y="694"/>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6"/>
            <p:cNvSpPr/>
            <p:nvPr/>
          </p:nvSpPr>
          <p:spPr>
            <a:xfrm>
              <a:off x="713225" y="3398025"/>
              <a:ext cx="88321" cy="88345"/>
            </a:xfrm>
            <a:custGeom>
              <a:rect b="b" l="l" r="r" t="t"/>
              <a:pathLst>
                <a:path extrusionOk="0" h="3719" w="3718">
                  <a:moveTo>
                    <a:pt x="0" y="1"/>
                  </a:moveTo>
                  <a:lnTo>
                    <a:pt x="0" y="694"/>
                  </a:lnTo>
                  <a:cubicBezTo>
                    <a:pt x="0" y="2017"/>
                    <a:pt x="693" y="3151"/>
                    <a:pt x="1890" y="3718"/>
                  </a:cubicBezTo>
                  <a:cubicBezTo>
                    <a:pt x="3024" y="3151"/>
                    <a:pt x="3718" y="2017"/>
                    <a:pt x="3718" y="694"/>
                  </a:cubicBezTo>
                  <a:lnTo>
                    <a:pt x="3718" y="1"/>
                  </a:lnTo>
                  <a:cubicBezTo>
                    <a:pt x="2629" y="605"/>
                    <a:pt x="1889" y="1732"/>
                    <a:pt x="1887" y="2992"/>
                  </a:cubicBezTo>
                  <a:lnTo>
                    <a:pt x="1887" y="2992"/>
                  </a:lnTo>
                  <a:cubicBezTo>
                    <a:pt x="1829" y="1732"/>
                    <a:pt x="1088"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6"/>
            <p:cNvSpPr/>
            <p:nvPr/>
          </p:nvSpPr>
          <p:spPr>
            <a:xfrm>
              <a:off x="713225" y="3495333"/>
              <a:ext cx="88321" cy="88321"/>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6"/>
            <p:cNvSpPr/>
            <p:nvPr/>
          </p:nvSpPr>
          <p:spPr>
            <a:xfrm>
              <a:off x="713225" y="3592616"/>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583" y="568"/>
                    <a:pt x="1890" y="1765"/>
                    <a:pt x="1890" y="3088"/>
                  </a:cubicBezTo>
                  <a:cubicBezTo>
                    <a:pt x="1827" y="1765"/>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6"/>
            <p:cNvSpPr/>
            <p:nvPr/>
          </p:nvSpPr>
          <p:spPr>
            <a:xfrm>
              <a:off x="713225" y="3688427"/>
              <a:ext cx="88321" cy="88345"/>
            </a:xfrm>
            <a:custGeom>
              <a:rect b="b" l="l" r="r" t="t"/>
              <a:pathLst>
                <a:path extrusionOk="0" h="3719" w="3718">
                  <a:moveTo>
                    <a:pt x="0" y="0"/>
                  </a:moveTo>
                  <a:lnTo>
                    <a:pt x="0" y="757"/>
                  </a:lnTo>
                  <a:cubicBezTo>
                    <a:pt x="0" y="2017"/>
                    <a:pt x="693" y="3151"/>
                    <a:pt x="1890" y="3718"/>
                  </a:cubicBezTo>
                  <a:cubicBezTo>
                    <a:pt x="3024" y="3151"/>
                    <a:pt x="3718" y="2017"/>
                    <a:pt x="3718" y="757"/>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6"/>
            <p:cNvSpPr/>
            <p:nvPr/>
          </p:nvSpPr>
          <p:spPr>
            <a:xfrm>
              <a:off x="713225" y="3785735"/>
              <a:ext cx="88321" cy="88321"/>
            </a:xfrm>
            <a:custGeom>
              <a:rect b="b" l="l" r="r" t="t"/>
              <a:pathLst>
                <a:path extrusionOk="0" h="3718" w="3718">
                  <a:moveTo>
                    <a:pt x="0" y="0"/>
                  </a:moveTo>
                  <a:lnTo>
                    <a:pt x="0" y="693"/>
                  </a:lnTo>
                  <a:cubicBezTo>
                    <a:pt x="0" y="2016"/>
                    <a:pt x="693" y="3151"/>
                    <a:pt x="1890" y="3718"/>
                  </a:cubicBezTo>
                  <a:cubicBezTo>
                    <a:pt x="3024" y="3151"/>
                    <a:pt x="3718" y="2016"/>
                    <a:pt x="3718" y="693"/>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6"/>
            <p:cNvSpPr/>
            <p:nvPr/>
          </p:nvSpPr>
          <p:spPr>
            <a:xfrm>
              <a:off x="713225" y="3883019"/>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6"/>
            <p:cNvSpPr/>
            <p:nvPr/>
          </p:nvSpPr>
          <p:spPr>
            <a:xfrm>
              <a:off x="713225" y="3978830"/>
              <a:ext cx="88321" cy="89841"/>
            </a:xfrm>
            <a:custGeom>
              <a:rect b="b" l="l" r="r" t="t"/>
              <a:pathLst>
                <a:path extrusionOk="0" h="3782" w="3718">
                  <a:moveTo>
                    <a:pt x="0" y="0"/>
                  </a:moveTo>
                  <a:lnTo>
                    <a:pt x="0" y="757"/>
                  </a:lnTo>
                  <a:cubicBezTo>
                    <a:pt x="0" y="2017"/>
                    <a:pt x="693" y="3214"/>
                    <a:pt x="1890" y="3781"/>
                  </a:cubicBezTo>
                  <a:cubicBezTo>
                    <a:pt x="3024" y="3214"/>
                    <a:pt x="3718" y="2017"/>
                    <a:pt x="3718" y="757"/>
                  </a:cubicBezTo>
                  <a:lnTo>
                    <a:pt x="3718" y="63"/>
                  </a:lnTo>
                  <a:cubicBezTo>
                    <a:pt x="2583" y="631"/>
                    <a:pt x="1890" y="1828"/>
                    <a:pt x="1890" y="3151"/>
                  </a:cubicBezTo>
                  <a:cubicBezTo>
                    <a:pt x="1827" y="1828"/>
                    <a:pt x="1134"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6"/>
            <p:cNvSpPr/>
            <p:nvPr/>
          </p:nvSpPr>
          <p:spPr>
            <a:xfrm>
              <a:off x="713225" y="4076138"/>
              <a:ext cx="88321" cy="89818"/>
            </a:xfrm>
            <a:custGeom>
              <a:rect b="b" l="l" r="r" t="t"/>
              <a:pathLst>
                <a:path extrusionOk="0" h="3781" w="3718">
                  <a:moveTo>
                    <a:pt x="0" y="0"/>
                  </a:moveTo>
                  <a:lnTo>
                    <a:pt x="0" y="693"/>
                  </a:lnTo>
                  <a:cubicBezTo>
                    <a:pt x="0" y="2016"/>
                    <a:pt x="693" y="3151"/>
                    <a:pt x="1890" y="3781"/>
                  </a:cubicBezTo>
                  <a:cubicBezTo>
                    <a:pt x="3024" y="3214"/>
                    <a:pt x="3718" y="2016"/>
                    <a:pt x="3718" y="756"/>
                  </a:cubicBezTo>
                  <a:lnTo>
                    <a:pt x="3718" y="63"/>
                  </a:lnTo>
                  <a:cubicBezTo>
                    <a:pt x="2633" y="605"/>
                    <a:pt x="1894" y="1782"/>
                    <a:pt x="1887" y="3041"/>
                  </a:cubicBezTo>
                  <a:lnTo>
                    <a:pt x="1887" y="3041"/>
                  </a:lnTo>
                  <a:cubicBezTo>
                    <a:pt x="1832" y="1728"/>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6"/>
            <p:cNvSpPr/>
            <p:nvPr/>
          </p:nvSpPr>
          <p:spPr>
            <a:xfrm>
              <a:off x="713225" y="4173421"/>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6"/>
            <p:cNvSpPr/>
            <p:nvPr/>
          </p:nvSpPr>
          <p:spPr>
            <a:xfrm>
              <a:off x="713225" y="4269232"/>
              <a:ext cx="88321" cy="88321"/>
            </a:xfrm>
            <a:custGeom>
              <a:rect b="b" l="l" r="r" t="t"/>
              <a:pathLst>
                <a:path extrusionOk="0" h="3718" w="3718">
                  <a:moveTo>
                    <a:pt x="0" y="0"/>
                  </a:moveTo>
                  <a:lnTo>
                    <a:pt x="0" y="756"/>
                  </a:lnTo>
                  <a:cubicBezTo>
                    <a:pt x="0" y="2017"/>
                    <a:pt x="693" y="3151"/>
                    <a:pt x="1890" y="3718"/>
                  </a:cubicBezTo>
                  <a:cubicBezTo>
                    <a:pt x="3024" y="3151"/>
                    <a:pt x="3718" y="2017"/>
                    <a:pt x="3718" y="756"/>
                  </a:cubicBezTo>
                  <a:lnTo>
                    <a:pt x="3718" y="0"/>
                  </a:lnTo>
                  <a:cubicBezTo>
                    <a:pt x="2583" y="630"/>
                    <a:pt x="1890" y="1828"/>
                    <a:pt x="1890"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6"/>
            <p:cNvSpPr/>
            <p:nvPr/>
          </p:nvSpPr>
          <p:spPr>
            <a:xfrm>
              <a:off x="713225" y="4366516"/>
              <a:ext cx="88321" cy="88345"/>
            </a:xfrm>
            <a:custGeom>
              <a:rect b="b" l="l" r="r" t="t"/>
              <a:pathLst>
                <a:path extrusionOk="0" h="3719" w="3718">
                  <a:moveTo>
                    <a:pt x="0" y="1"/>
                  </a:moveTo>
                  <a:lnTo>
                    <a:pt x="0" y="694"/>
                  </a:lnTo>
                  <a:cubicBezTo>
                    <a:pt x="0" y="2017"/>
                    <a:pt x="693" y="3151"/>
                    <a:pt x="1890" y="3719"/>
                  </a:cubicBezTo>
                  <a:cubicBezTo>
                    <a:pt x="3024" y="3151"/>
                    <a:pt x="3718" y="2017"/>
                    <a:pt x="3718" y="694"/>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6"/>
            <p:cNvSpPr/>
            <p:nvPr/>
          </p:nvSpPr>
          <p:spPr>
            <a:xfrm>
              <a:off x="713225" y="4463824"/>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6"/>
            <p:cNvSpPr/>
            <p:nvPr/>
          </p:nvSpPr>
          <p:spPr>
            <a:xfrm>
              <a:off x="1003603" y="979018"/>
              <a:ext cx="88345" cy="88345"/>
            </a:xfrm>
            <a:custGeom>
              <a:rect b="b" l="l" r="r" t="t"/>
              <a:pathLst>
                <a:path extrusionOk="0" h="3719" w="3719">
                  <a:moveTo>
                    <a:pt x="1" y="1"/>
                  </a:moveTo>
                  <a:lnTo>
                    <a:pt x="1" y="694"/>
                  </a:lnTo>
                  <a:cubicBezTo>
                    <a:pt x="64" y="1324"/>
                    <a:pt x="190" y="1954"/>
                    <a:pt x="568" y="2458"/>
                  </a:cubicBezTo>
                  <a:cubicBezTo>
                    <a:pt x="694" y="2710"/>
                    <a:pt x="883" y="2962"/>
                    <a:pt x="1072" y="3151"/>
                  </a:cubicBezTo>
                  <a:cubicBezTo>
                    <a:pt x="1324" y="3403"/>
                    <a:pt x="1576" y="3529"/>
                    <a:pt x="1891" y="3718"/>
                  </a:cubicBezTo>
                  <a:cubicBezTo>
                    <a:pt x="2143" y="3529"/>
                    <a:pt x="2458" y="3403"/>
                    <a:pt x="2647" y="3151"/>
                  </a:cubicBezTo>
                  <a:cubicBezTo>
                    <a:pt x="2899" y="2962"/>
                    <a:pt x="3088" y="2710"/>
                    <a:pt x="3214" y="2458"/>
                  </a:cubicBezTo>
                  <a:cubicBezTo>
                    <a:pt x="3592" y="1954"/>
                    <a:pt x="3719" y="1324"/>
                    <a:pt x="3719" y="694"/>
                  </a:cubicBezTo>
                  <a:lnTo>
                    <a:pt x="3719"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6"/>
            <p:cNvSpPr/>
            <p:nvPr/>
          </p:nvSpPr>
          <p:spPr>
            <a:xfrm>
              <a:off x="907816" y="979018"/>
              <a:ext cx="88321" cy="88345"/>
            </a:xfrm>
            <a:custGeom>
              <a:rect b="b" l="l" r="r" t="t"/>
              <a:pathLst>
                <a:path extrusionOk="0" h="3719" w="3718">
                  <a:moveTo>
                    <a:pt x="0" y="1"/>
                  </a:moveTo>
                  <a:lnTo>
                    <a:pt x="0" y="694"/>
                  </a:lnTo>
                  <a:cubicBezTo>
                    <a:pt x="0" y="1639"/>
                    <a:pt x="378" y="2521"/>
                    <a:pt x="1071" y="3151"/>
                  </a:cubicBezTo>
                  <a:cubicBezTo>
                    <a:pt x="1260" y="3403"/>
                    <a:pt x="1576" y="3529"/>
                    <a:pt x="1828" y="3718"/>
                  </a:cubicBezTo>
                  <a:cubicBezTo>
                    <a:pt x="2143" y="3529"/>
                    <a:pt x="2395" y="3403"/>
                    <a:pt x="2647" y="3151"/>
                  </a:cubicBezTo>
                  <a:cubicBezTo>
                    <a:pt x="2836" y="2962"/>
                    <a:pt x="3025" y="2710"/>
                    <a:pt x="3214" y="2458"/>
                  </a:cubicBezTo>
                  <a:cubicBezTo>
                    <a:pt x="3529" y="1954"/>
                    <a:pt x="3718" y="1324"/>
                    <a:pt x="3718" y="694"/>
                  </a:cubicBezTo>
                  <a:lnTo>
                    <a:pt x="3718" y="1"/>
                  </a:lnTo>
                  <a:cubicBezTo>
                    <a:pt x="2629" y="605"/>
                    <a:pt x="1889" y="1732"/>
                    <a:pt x="1831" y="2992"/>
                  </a:cubicBezTo>
                  <a:lnTo>
                    <a:pt x="1831" y="2992"/>
                  </a:lnTo>
                  <a:cubicBezTo>
                    <a:pt x="1829" y="1732"/>
                    <a:pt x="1089"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6"/>
            <p:cNvSpPr/>
            <p:nvPr/>
          </p:nvSpPr>
          <p:spPr>
            <a:xfrm>
              <a:off x="810509" y="979018"/>
              <a:ext cx="88345" cy="88345"/>
            </a:xfrm>
            <a:custGeom>
              <a:rect b="b" l="l" r="r" t="t"/>
              <a:pathLst>
                <a:path extrusionOk="0" h="3719" w="3719">
                  <a:moveTo>
                    <a:pt x="1" y="1"/>
                  </a:moveTo>
                  <a:lnTo>
                    <a:pt x="1" y="694"/>
                  </a:lnTo>
                  <a:cubicBezTo>
                    <a:pt x="1" y="1324"/>
                    <a:pt x="190" y="1954"/>
                    <a:pt x="505" y="2458"/>
                  </a:cubicBezTo>
                  <a:cubicBezTo>
                    <a:pt x="694" y="2710"/>
                    <a:pt x="883" y="2962"/>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2630" y="605"/>
                    <a:pt x="1889" y="1732"/>
                    <a:pt x="1887" y="2992"/>
                  </a:cubicBezTo>
                  <a:lnTo>
                    <a:pt x="1887" y="2992"/>
                  </a:lnTo>
                  <a:cubicBezTo>
                    <a:pt x="1829"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6"/>
            <p:cNvSpPr/>
            <p:nvPr/>
          </p:nvSpPr>
          <p:spPr>
            <a:xfrm>
              <a:off x="713225" y="979018"/>
              <a:ext cx="89818" cy="88345"/>
            </a:xfrm>
            <a:custGeom>
              <a:rect b="b" l="l" r="r" t="t"/>
              <a:pathLst>
                <a:path extrusionOk="0" h="3719" w="3781">
                  <a:moveTo>
                    <a:pt x="0" y="1"/>
                  </a:moveTo>
                  <a:lnTo>
                    <a:pt x="0" y="694"/>
                  </a:lnTo>
                  <a:cubicBezTo>
                    <a:pt x="0" y="1324"/>
                    <a:pt x="189" y="1954"/>
                    <a:pt x="504" y="2458"/>
                  </a:cubicBezTo>
                  <a:cubicBezTo>
                    <a:pt x="693" y="2710"/>
                    <a:pt x="882" y="2962"/>
                    <a:pt x="1071" y="3151"/>
                  </a:cubicBezTo>
                  <a:cubicBezTo>
                    <a:pt x="1323" y="3403"/>
                    <a:pt x="1575" y="3529"/>
                    <a:pt x="1890" y="3718"/>
                  </a:cubicBezTo>
                  <a:cubicBezTo>
                    <a:pt x="2142" y="3529"/>
                    <a:pt x="2457" y="3403"/>
                    <a:pt x="2646" y="3151"/>
                  </a:cubicBezTo>
                  <a:cubicBezTo>
                    <a:pt x="2898" y="2962"/>
                    <a:pt x="3087" y="2710"/>
                    <a:pt x="3277" y="2458"/>
                  </a:cubicBezTo>
                  <a:cubicBezTo>
                    <a:pt x="3592" y="1954"/>
                    <a:pt x="3718" y="1324"/>
                    <a:pt x="3781" y="694"/>
                  </a:cubicBezTo>
                  <a:lnTo>
                    <a:pt x="3781" y="1"/>
                  </a:lnTo>
                  <a:cubicBezTo>
                    <a:pt x="2583" y="631"/>
                    <a:pt x="1890" y="1828"/>
                    <a:pt x="1890" y="3151"/>
                  </a:cubicBezTo>
                  <a:cubicBezTo>
                    <a:pt x="1890" y="1828"/>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31" name="Google Shape;1831;p16"/>
            <p:cNvGrpSpPr/>
            <p:nvPr/>
          </p:nvGrpSpPr>
          <p:grpSpPr>
            <a:xfrm>
              <a:off x="1091950" y="4173435"/>
              <a:ext cx="6764520" cy="378724"/>
              <a:chOff x="192625" y="4366541"/>
              <a:chExt cx="6764520" cy="378724"/>
            </a:xfrm>
          </p:grpSpPr>
          <p:sp>
            <p:nvSpPr>
              <p:cNvPr id="1832" name="Google Shape;1832;p16"/>
              <p:cNvSpPr/>
              <p:nvPr/>
            </p:nvSpPr>
            <p:spPr>
              <a:xfrm>
                <a:off x="2515815" y="4366541"/>
                <a:ext cx="88321" cy="88321"/>
              </a:xfrm>
              <a:custGeom>
                <a:rect b="b" l="l" r="r" t="t"/>
                <a:pathLst>
                  <a:path extrusionOk="0" h="3718" w="3718">
                    <a:moveTo>
                      <a:pt x="0" y="0"/>
                    </a:moveTo>
                    <a:lnTo>
                      <a:pt x="0" y="756"/>
                    </a:lnTo>
                    <a:cubicBezTo>
                      <a:pt x="0" y="2017"/>
                      <a:pt x="694" y="3151"/>
                      <a:pt x="1828" y="3718"/>
                    </a:cubicBezTo>
                    <a:cubicBezTo>
                      <a:pt x="3025" y="3151"/>
                      <a:pt x="3718" y="2017"/>
                      <a:pt x="3718" y="756"/>
                    </a:cubicBezTo>
                    <a:lnTo>
                      <a:pt x="3718" y="0"/>
                    </a:lnTo>
                    <a:cubicBezTo>
                      <a:pt x="2629"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6"/>
              <p:cNvSpPr/>
              <p:nvPr/>
            </p:nvSpPr>
            <p:spPr>
              <a:xfrm>
                <a:off x="2515815" y="4463824"/>
                <a:ext cx="88321" cy="88345"/>
              </a:xfrm>
              <a:custGeom>
                <a:rect b="b" l="l" r="r" t="t"/>
                <a:pathLst>
                  <a:path extrusionOk="0" h="3719" w="3718">
                    <a:moveTo>
                      <a:pt x="0" y="1"/>
                    </a:moveTo>
                    <a:lnTo>
                      <a:pt x="0" y="694"/>
                    </a:lnTo>
                    <a:cubicBezTo>
                      <a:pt x="0" y="2017"/>
                      <a:pt x="694" y="3151"/>
                      <a:pt x="1828" y="3718"/>
                    </a:cubicBezTo>
                    <a:cubicBezTo>
                      <a:pt x="2962" y="3151"/>
                      <a:pt x="3718" y="2017"/>
                      <a:pt x="3718" y="694"/>
                    </a:cubicBezTo>
                    <a:lnTo>
                      <a:pt x="3718" y="1"/>
                    </a:lnTo>
                    <a:cubicBezTo>
                      <a:pt x="2629" y="606"/>
                      <a:pt x="1889" y="1733"/>
                      <a:pt x="1831" y="2992"/>
                    </a:cubicBezTo>
                    <a:lnTo>
                      <a:pt x="1831"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6"/>
              <p:cNvSpPr/>
              <p:nvPr/>
            </p:nvSpPr>
            <p:spPr>
              <a:xfrm>
                <a:off x="2515815" y="4561132"/>
                <a:ext cx="88321" cy="88345"/>
              </a:xfrm>
              <a:custGeom>
                <a:rect b="b" l="l" r="r" t="t"/>
                <a:pathLst>
                  <a:path extrusionOk="0" h="3719" w="3718">
                    <a:moveTo>
                      <a:pt x="0" y="1"/>
                    </a:moveTo>
                    <a:lnTo>
                      <a:pt x="0" y="694"/>
                    </a:lnTo>
                    <a:cubicBezTo>
                      <a:pt x="0" y="1954"/>
                      <a:pt x="694" y="3151"/>
                      <a:pt x="1828" y="3718"/>
                    </a:cubicBezTo>
                    <a:cubicBezTo>
                      <a:pt x="2962" y="3151"/>
                      <a:pt x="3718" y="1954"/>
                      <a:pt x="3718" y="694"/>
                    </a:cubicBezTo>
                    <a:lnTo>
                      <a:pt x="3718" y="1"/>
                    </a:lnTo>
                    <a:cubicBezTo>
                      <a:pt x="2629" y="545"/>
                      <a:pt x="1889" y="1727"/>
                      <a:pt x="1831" y="2992"/>
                    </a:cubicBezTo>
                    <a:lnTo>
                      <a:pt x="1831" y="2992"/>
                    </a:lnTo>
                    <a:cubicBezTo>
                      <a:pt x="1829" y="1727"/>
                      <a:pt x="1089"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6"/>
              <p:cNvSpPr/>
              <p:nvPr/>
            </p:nvSpPr>
            <p:spPr>
              <a:xfrm>
                <a:off x="2515815" y="4656943"/>
                <a:ext cx="88321" cy="88321"/>
              </a:xfrm>
              <a:custGeom>
                <a:rect b="b" l="l" r="r" t="t"/>
                <a:pathLst>
                  <a:path extrusionOk="0" h="3718" w="3718">
                    <a:moveTo>
                      <a:pt x="0" y="0"/>
                    </a:moveTo>
                    <a:lnTo>
                      <a:pt x="0" y="756"/>
                    </a:lnTo>
                    <a:cubicBezTo>
                      <a:pt x="0" y="2017"/>
                      <a:pt x="694" y="3151"/>
                      <a:pt x="1828" y="3718"/>
                    </a:cubicBezTo>
                    <a:cubicBezTo>
                      <a:pt x="3025" y="3151"/>
                      <a:pt x="3718" y="2017"/>
                      <a:pt x="3718" y="756"/>
                    </a:cubicBezTo>
                    <a:lnTo>
                      <a:pt x="3718" y="0"/>
                    </a:lnTo>
                    <a:cubicBezTo>
                      <a:pt x="2584"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6"/>
              <p:cNvSpPr/>
              <p:nvPr/>
            </p:nvSpPr>
            <p:spPr>
              <a:xfrm>
                <a:off x="2418508"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6"/>
              <p:cNvSpPr/>
              <p:nvPr/>
            </p:nvSpPr>
            <p:spPr>
              <a:xfrm>
                <a:off x="2418508" y="4462328"/>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91"/>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6"/>
              <p:cNvSpPr/>
              <p:nvPr/>
            </p:nvSpPr>
            <p:spPr>
              <a:xfrm>
                <a:off x="2418508"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6"/>
              <p:cNvSpPr/>
              <p:nvPr/>
            </p:nvSpPr>
            <p:spPr>
              <a:xfrm>
                <a:off x="2418508"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6"/>
              <p:cNvSpPr/>
              <p:nvPr/>
            </p:nvSpPr>
            <p:spPr>
              <a:xfrm>
                <a:off x="2322721" y="4366541"/>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21" y="630"/>
                      <a:pt x="1827" y="1828"/>
                      <a:pt x="1827"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6"/>
              <p:cNvSpPr/>
              <p:nvPr/>
            </p:nvSpPr>
            <p:spPr>
              <a:xfrm>
                <a:off x="2322721" y="4462328"/>
                <a:ext cx="88321" cy="88345"/>
              </a:xfrm>
              <a:custGeom>
                <a:rect b="b" l="l" r="r" t="t"/>
                <a:pathLst>
                  <a:path extrusionOk="0" h="3719" w="3718">
                    <a:moveTo>
                      <a:pt x="0" y="1"/>
                    </a:moveTo>
                    <a:lnTo>
                      <a:pt x="0" y="757"/>
                    </a:lnTo>
                    <a:cubicBezTo>
                      <a:pt x="0" y="2017"/>
                      <a:pt x="693" y="3151"/>
                      <a:pt x="1827" y="3718"/>
                    </a:cubicBezTo>
                    <a:cubicBezTo>
                      <a:pt x="2962" y="3151"/>
                      <a:pt x="3718" y="2017"/>
                      <a:pt x="3718" y="757"/>
                    </a:cubicBezTo>
                    <a:lnTo>
                      <a:pt x="3718" y="1"/>
                    </a:lnTo>
                    <a:cubicBezTo>
                      <a:pt x="2521" y="631"/>
                      <a:pt x="1827" y="1891"/>
                      <a:pt x="1827" y="3151"/>
                    </a:cubicBezTo>
                    <a:cubicBezTo>
                      <a:pt x="1827" y="1891"/>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6"/>
              <p:cNvSpPr/>
              <p:nvPr/>
            </p:nvSpPr>
            <p:spPr>
              <a:xfrm>
                <a:off x="2322721" y="4559635"/>
                <a:ext cx="88321" cy="88345"/>
              </a:xfrm>
              <a:custGeom>
                <a:rect b="b" l="l" r="r" t="t"/>
                <a:pathLst>
                  <a:path extrusionOk="0" h="3719" w="3718">
                    <a:moveTo>
                      <a:pt x="0" y="1"/>
                    </a:moveTo>
                    <a:lnTo>
                      <a:pt x="0" y="757"/>
                    </a:lnTo>
                    <a:cubicBezTo>
                      <a:pt x="0" y="2017"/>
                      <a:pt x="693" y="3151"/>
                      <a:pt x="1827" y="3718"/>
                    </a:cubicBezTo>
                    <a:cubicBezTo>
                      <a:pt x="2962" y="3151"/>
                      <a:pt x="3718" y="2017"/>
                      <a:pt x="3718" y="757"/>
                    </a:cubicBezTo>
                    <a:lnTo>
                      <a:pt x="3718" y="1"/>
                    </a:lnTo>
                    <a:cubicBezTo>
                      <a:pt x="2521" y="631"/>
                      <a:pt x="1827" y="1828"/>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6"/>
              <p:cNvSpPr/>
              <p:nvPr/>
            </p:nvSpPr>
            <p:spPr>
              <a:xfrm>
                <a:off x="2322721" y="4656943"/>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21"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6"/>
              <p:cNvSpPr/>
              <p:nvPr/>
            </p:nvSpPr>
            <p:spPr>
              <a:xfrm>
                <a:off x="2225413" y="4366541"/>
                <a:ext cx="88345" cy="88321"/>
              </a:xfrm>
              <a:custGeom>
                <a:rect b="b" l="l" r="r" t="t"/>
                <a:pathLst>
                  <a:path extrusionOk="0" h="3718" w="3719">
                    <a:moveTo>
                      <a:pt x="0" y="0"/>
                    </a:moveTo>
                    <a:lnTo>
                      <a:pt x="0" y="756"/>
                    </a:lnTo>
                    <a:cubicBezTo>
                      <a:pt x="0" y="2017"/>
                      <a:pt x="694" y="3151"/>
                      <a:pt x="1891" y="3718"/>
                    </a:cubicBezTo>
                    <a:cubicBezTo>
                      <a:pt x="3025" y="3151"/>
                      <a:pt x="3718" y="2017"/>
                      <a:pt x="3718" y="756"/>
                    </a:cubicBezTo>
                    <a:lnTo>
                      <a:pt x="3718" y="0"/>
                    </a:lnTo>
                    <a:cubicBezTo>
                      <a:pt x="2630" y="605"/>
                      <a:pt x="1889" y="1732"/>
                      <a:pt x="1887" y="2991"/>
                    </a:cubicBezTo>
                    <a:lnTo>
                      <a:pt x="1887" y="2991"/>
                    </a:lnTo>
                    <a:cubicBezTo>
                      <a:pt x="1829" y="1727"/>
                      <a:pt x="1089" y="54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6"/>
              <p:cNvSpPr/>
              <p:nvPr/>
            </p:nvSpPr>
            <p:spPr>
              <a:xfrm>
                <a:off x="2225413" y="4462328"/>
                <a:ext cx="88345" cy="89841"/>
              </a:xfrm>
              <a:custGeom>
                <a:rect b="b" l="l" r="r" t="t"/>
                <a:pathLst>
                  <a:path extrusionOk="0" h="3782" w="3719">
                    <a:moveTo>
                      <a:pt x="0" y="1"/>
                    </a:moveTo>
                    <a:lnTo>
                      <a:pt x="0" y="757"/>
                    </a:lnTo>
                    <a:cubicBezTo>
                      <a:pt x="0" y="2017"/>
                      <a:pt x="694" y="3214"/>
                      <a:pt x="1891" y="3781"/>
                    </a:cubicBezTo>
                    <a:cubicBezTo>
                      <a:pt x="3025" y="3214"/>
                      <a:pt x="3718" y="2080"/>
                      <a:pt x="3718" y="820"/>
                    </a:cubicBezTo>
                    <a:lnTo>
                      <a:pt x="3718" y="64"/>
                    </a:lnTo>
                    <a:cubicBezTo>
                      <a:pt x="2632" y="667"/>
                      <a:pt x="1892" y="1791"/>
                      <a:pt x="1887" y="2993"/>
                    </a:cubicBezTo>
                    <a:lnTo>
                      <a:pt x="1887" y="2993"/>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6"/>
              <p:cNvSpPr/>
              <p:nvPr/>
            </p:nvSpPr>
            <p:spPr>
              <a:xfrm>
                <a:off x="2225413" y="4559635"/>
                <a:ext cx="88345" cy="88345"/>
              </a:xfrm>
              <a:custGeom>
                <a:rect b="b" l="l" r="r" t="t"/>
                <a:pathLst>
                  <a:path extrusionOk="0" h="3719" w="3719">
                    <a:moveTo>
                      <a:pt x="0" y="1"/>
                    </a:moveTo>
                    <a:lnTo>
                      <a:pt x="0" y="757"/>
                    </a:lnTo>
                    <a:cubicBezTo>
                      <a:pt x="0" y="2017"/>
                      <a:pt x="694" y="3151"/>
                      <a:pt x="1891" y="3718"/>
                    </a:cubicBezTo>
                    <a:cubicBezTo>
                      <a:pt x="3025" y="3151"/>
                      <a:pt x="3718" y="2017"/>
                      <a:pt x="3718" y="757"/>
                    </a:cubicBezTo>
                    <a:lnTo>
                      <a:pt x="3718" y="1"/>
                    </a:lnTo>
                    <a:cubicBezTo>
                      <a:pt x="2630" y="605"/>
                      <a:pt x="1889" y="1732"/>
                      <a:pt x="1887" y="2992"/>
                    </a:cubicBezTo>
                    <a:lnTo>
                      <a:pt x="1887" y="2992"/>
                    </a:lnTo>
                    <a:cubicBezTo>
                      <a:pt x="1829" y="1732"/>
                      <a:pt x="1089"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6"/>
              <p:cNvSpPr/>
              <p:nvPr/>
            </p:nvSpPr>
            <p:spPr>
              <a:xfrm>
                <a:off x="2225413" y="4656943"/>
                <a:ext cx="88345" cy="88321"/>
              </a:xfrm>
              <a:custGeom>
                <a:rect b="b" l="l" r="r" t="t"/>
                <a:pathLst>
                  <a:path extrusionOk="0" h="3718" w="3719">
                    <a:moveTo>
                      <a:pt x="0" y="0"/>
                    </a:moveTo>
                    <a:lnTo>
                      <a:pt x="0" y="756"/>
                    </a:lnTo>
                    <a:cubicBezTo>
                      <a:pt x="0" y="2017"/>
                      <a:pt x="694" y="3151"/>
                      <a:pt x="1891" y="3718"/>
                    </a:cubicBezTo>
                    <a:cubicBezTo>
                      <a:pt x="3025" y="3151"/>
                      <a:pt x="3718" y="2017"/>
                      <a:pt x="3718" y="756"/>
                    </a:cubicBezTo>
                    <a:lnTo>
                      <a:pt x="3718" y="0"/>
                    </a:lnTo>
                    <a:cubicBezTo>
                      <a:pt x="2584" y="630"/>
                      <a:pt x="1828" y="1827"/>
                      <a:pt x="1891"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6"/>
              <p:cNvSpPr/>
              <p:nvPr/>
            </p:nvSpPr>
            <p:spPr>
              <a:xfrm>
                <a:off x="2128106"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6"/>
              <p:cNvSpPr/>
              <p:nvPr/>
            </p:nvSpPr>
            <p:spPr>
              <a:xfrm>
                <a:off x="2128106" y="4462328"/>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91"/>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6"/>
              <p:cNvSpPr/>
              <p:nvPr/>
            </p:nvSpPr>
            <p:spPr>
              <a:xfrm>
                <a:off x="2128106"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6"/>
              <p:cNvSpPr/>
              <p:nvPr/>
            </p:nvSpPr>
            <p:spPr>
              <a:xfrm>
                <a:off x="2128106"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6"/>
              <p:cNvSpPr/>
              <p:nvPr/>
            </p:nvSpPr>
            <p:spPr>
              <a:xfrm>
                <a:off x="2032319" y="4366541"/>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21" y="630"/>
                      <a:pt x="1827" y="1828"/>
                      <a:pt x="1827"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6"/>
              <p:cNvSpPr/>
              <p:nvPr/>
            </p:nvSpPr>
            <p:spPr>
              <a:xfrm>
                <a:off x="2032319" y="4462328"/>
                <a:ext cx="88321" cy="88345"/>
              </a:xfrm>
              <a:custGeom>
                <a:rect b="b" l="l" r="r" t="t"/>
                <a:pathLst>
                  <a:path extrusionOk="0" h="3719" w="3718">
                    <a:moveTo>
                      <a:pt x="0" y="1"/>
                    </a:moveTo>
                    <a:lnTo>
                      <a:pt x="0" y="757"/>
                    </a:lnTo>
                    <a:cubicBezTo>
                      <a:pt x="0" y="2017"/>
                      <a:pt x="693" y="3151"/>
                      <a:pt x="1827" y="3718"/>
                    </a:cubicBezTo>
                    <a:cubicBezTo>
                      <a:pt x="2962" y="3151"/>
                      <a:pt x="3718" y="2017"/>
                      <a:pt x="3718" y="757"/>
                    </a:cubicBezTo>
                    <a:lnTo>
                      <a:pt x="3718" y="1"/>
                    </a:lnTo>
                    <a:cubicBezTo>
                      <a:pt x="2521" y="631"/>
                      <a:pt x="1827" y="1891"/>
                      <a:pt x="1827" y="3151"/>
                    </a:cubicBezTo>
                    <a:cubicBezTo>
                      <a:pt x="1827" y="1891"/>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6"/>
              <p:cNvSpPr/>
              <p:nvPr/>
            </p:nvSpPr>
            <p:spPr>
              <a:xfrm>
                <a:off x="2032319" y="4559635"/>
                <a:ext cx="88321" cy="88345"/>
              </a:xfrm>
              <a:custGeom>
                <a:rect b="b" l="l" r="r" t="t"/>
                <a:pathLst>
                  <a:path extrusionOk="0" h="3719" w="3718">
                    <a:moveTo>
                      <a:pt x="0" y="1"/>
                    </a:moveTo>
                    <a:lnTo>
                      <a:pt x="0" y="757"/>
                    </a:lnTo>
                    <a:cubicBezTo>
                      <a:pt x="0" y="2017"/>
                      <a:pt x="693" y="3151"/>
                      <a:pt x="1827" y="3718"/>
                    </a:cubicBezTo>
                    <a:cubicBezTo>
                      <a:pt x="2962" y="3151"/>
                      <a:pt x="3718" y="2017"/>
                      <a:pt x="3718" y="757"/>
                    </a:cubicBezTo>
                    <a:lnTo>
                      <a:pt x="3718" y="1"/>
                    </a:lnTo>
                    <a:cubicBezTo>
                      <a:pt x="2521" y="631"/>
                      <a:pt x="1827" y="1828"/>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6"/>
              <p:cNvSpPr/>
              <p:nvPr/>
            </p:nvSpPr>
            <p:spPr>
              <a:xfrm>
                <a:off x="2032319" y="4656943"/>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21"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6"/>
              <p:cNvSpPr/>
              <p:nvPr/>
            </p:nvSpPr>
            <p:spPr>
              <a:xfrm>
                <a:off x="1935012" y="4366541"/>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89" y="1732"/>
                      <a:pt x="1887" y="2992"/>
                    </a:cubicBezTo>
                    <a:lnTo>
                      <a:pt x="1887" y="2992"/>
                    </a:lnTo>
                    <a:cubicBezTo>
                      <a:pt x="1829"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6"/>
              <p:cNvSpPr/>
              <p:nvPr/>
            </p:nvSpPr>
            <p:spPr>
              <a:xfrm>
                <a:off x="1935012" y="4656943"/>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584" y="630"/>
                      <a:pt x="1828"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6"/>
              <p:cNvSpPr/>
              <p:nvPr/>
            </p:nvSpPr>
            <p:spPr>
              <a:xfrm>
                <a:off x="1644610" y="4366541"/>
                <a:ext cx="88345" cy="88321"/>
              </a:xfrm>
              <a:custGeom>
                <a:rect b="b" l="l" r="r" t="t"/>
                <a:pathLst>
                  <a:path extrusionOk="0" h="3718" w="3719">
                    <a:moveTo>
                      <a:pt x="64" y="0"/>
                    </a:moveTo>
                    <a:lnTo>
                      <a:pt x="64"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6"/>
              <p:cNvSpPr/>
              <p:nvPr/>
            </p:nvSpPr>
            <p:spPr>
              <a:xfrm>
                <a:off x="1644610" y="4656943"/>
                <a:ext cx="89841" cy="88321"/>
              </a:xfrm>
              <a:custGeom>
                <a:rect b="b" l="l" r="r" t="t"/>
                <a:pathLst>
                  <a:path extrusionOk="0" h="3718" w="3782">
                    <a:moveTo>
                      <a:pt x="64" y="0"/>
                    </a:moveTo>
                    <a:lnTo>
                      <a:pt x="64" y="756"/>
                    </a:lnTo>
                    <a:cubicBezTo>
                      <a:pt x="1" y="2017"/>
                      <a:pt x="757" y="3151"/>
                      <a:pt x="1891" y="3718"/>
                    </a:cubicBezTo>
                    <a:cubicBezTo>
                      <a:pt x="3025" y="3151"/>
                      <a:pt x="3718" y="2017"/>
                      <a:pt x="3781" y="756"/>
                    </a:cubicBezTo>
                    <a:lnTo>
                      <a:pt x="3781" y="0"/>
                    </a:lnTo>
                    <a:cubicBezTo>
                      <a:pt x="2584" y="630"/>
                      <a:pt x="1891" y="1827"/>
                      <a:pt x="1891" y="3151"/>
                    </a:cubicBezTo>
                    <a:cubicBezTo>
                      <a:pt x="1891" y="1827"/>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6"/>
              <p:cNvSpPr/>
              <p:nvPr/>
            </p:nvSpPr>
            <p:spPr>
              <a:xfrm>
                <a:off x="1394618" y="4612019"/>
                <a:ext cx="6034" cy="22496"/>
              </a:xfrm>
              <a:custGeom>
                <a:rect b="b" l="l" r="r" t="t"/>
                <a:pathLst>
                  <a:path extrusionOk="0" h="947" w="254">
                    <a:moveTo>
                      <a:pt x="253" y="1"/>
                    </a:moveTo>
                    <a:cubicBezTo>
                      <a:pt x="190" y="316"/>
                      <a:pt x="127" y="631"/>
                      <a:pt x="190" y="946"/>
                    </a:cubicBezTo>
                    <a:cubicBezTo>
                      <a:pt x="127" y="631"/>
                      <a:pt x="127" y="316"/>
                      <a:pt x="1" y="1"/>
                    </a:cubicBezTo>
                    <a:cubicBezTo>
                      <a:pt x="127" y="316"/>
                      <a:pt x="127" y="631"/>
                      <a:pt x="190" y="946"/>
                    </a:cubicBezTo>
                    <a:cubicBezTo>
                      <a:pt x="127" y="631"/>
                      <a:pt x="190"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6"/>
              <p:cNvSpPr/>
              <p:nvPr/>
            </p:nvSpPr>
            <p:spPr>
              <a:xfrm>
                <a:off x="1063806" y="4366541"/>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32"/>
                      <a:pt x="1887" y="2992"/>
                    </a:cubicBezTo>
                    <a:lnTo>
                      <a:pt x="1887"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6"/>
              <p:cNvSpPr/>
              <p:nvPr/>
            </p:nvSpPr>
            <p:spPr>
              <a:xfrm>
                <a:off x="1063806" y="4656943"/>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584" y="630"/>
                      <a:pt x="1828"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6"/>
              <p:cNvSpPr/>
              <p:nvPr/>
            </p:nvSpPr>
            <p:spPr>
              <a:xfrm>
                <a:off x="773405" y="4366541"/>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32"/>
                      <a:pt x="1887" y="2992"/>
                    </a:cubicBezTo>
                    <a:lnTo>
                      <a:pt x="1887"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6"/>
              <p:cNvSpPr/>
              <p:nvPr/>
            </p:nvSpPr>
            <p:spPr>
              <a:xfrm>
                <a:off x="1935012" y="4559635"/>
                <a:ext cx="88345" cy="88345"/>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5"/>
                      <a:pt x="1889" y="1732"/>
                      <a:pt x="1887" y="2992"/>
                    </a:cubicBezTo>
                    <a:lnTo>
                      <a:pt x="1887" y="2992"/>
                    </a:lnTo>
                    <a:cubicBezTo>
                      <a:pt x="1829"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6"/>
              <p:cNvSpPr/>
              <p:nvPr/>
            </p:nvSpPr>
            <p:spPr>
              <a:xfrm>
                <a:off x="1837704"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6"/>
              <p:cNvSpPr/>
              <p:nvPr/>
            </p:nvSpPr>
            <p:spPr>
              <a:xfrm>
                <a:off x="1837704"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6"/>
              <p:cNvSpPr/>
              <p:nvPr/>
            </p:nvSpPr>
            <p:spPr>
              <a:xfrm>
                <a:off x="1782327" y="4612019"/>
                <a:ext cx="6010" cy="22496"/>
              </a:xfrm>
              <a:custGeom>
                <a:rect b="b" l="l" r="r" t="t"/>
                <a:pathLst>
                  <a:path extrusionOk="0" h="947" w="253">
                    <a:moveTo>
                      <a:pt x="253" y="1"/>
                    </a:moveTo>
                    <a:cubicBezTo>
                      <a:pt x="190" y="316"/>
                      <a:pt x="127" y="631"/>
                      <a:pt x="127" y="946"/>
                    </a:cubicBezTo>
                    <a:cubicBezTo>
                      <a:pt x="127" y="631"/>
                      <a:pt x="64" y="316"/>
                      <a:pt x="1" y="1"/>
                    </a:cubicBezTo>
                    <a:cubicBezTo>
                      <a:pt x="64" y="316"/>
                      <a:pt x="127" y="631"/>
                      <a:pt x="127" y="946"/>
                    </a:cubicBezTo>
                    <a:cubicBezTo>
                      <a:pt x="127" y="631"/>
                      <a:pt x="190"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6"/>
              <p:cNvSpPr/>
              <p:nvPr/>
            </p:nvSpPr>
            <p:spPr>
              <a:xfrm>
                <a:off x="1741917"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21" y="630"/>
                      <a:pt x="1828" y="1827"/>
                      <a:pt x="1828" y="3151"/>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6"/>
              <p:cNvSpPr/>
              <p:nvPr/>
            </p:nvSpPr>
            <p:spPr>
              <a:xfrm>
                <a:off x="1644610" y="4559635"/>
                <a:ext cx="89841" cy="88345"/>
              </a:xfrm>
              <a:custGeom>
                <a:rect b="b" l="l" r="r" t="t"/>
                <a:pathLst>
                  <a:path extrusionOk="0" h="3719" w="3782">
                    <a:moveTo>
                      <a:pt x="64" y="1"/>
                    </a:moveTo>
                    <a:lnTo>
                      <a:pt x="64" y="757"/>
                    </a:lnTo>
                    <a:cubicBezTo>
                      <a:pt x="1" y="2017"/>
                      <a:pt x="757" y="3151"/>
                      <a:pt x="1891" y="3718"/>
                    </a:cubicBezTo>
                    <a:cubicBezTo>
                      <a:pt x="3025" y="3151"/>
                      <a:pt x="3718" y="2017"/>
                      <a:pt x="3781" y="757"/>
                    </a:cubicBezTo>
                    <a:lnTo>
                      <a:pt x="3781" y="1"/>
                    </a:lnTo>
                    <a:cubicBezTo>
                      <a:pt x="2584" y="631"/>
                      <a:pt x="1891" y="1828"/>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6"/>
              <p:cNvSpPr/>
              <p:nvPr/>
            </p:nvSpPr>
            <p:spPr>
              <a:xfrm>
                <a:off x="1547302" y="4366541"/>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6"/>
              <p:cNvSpPr/>
              <p:nvPr/>
            </p:nvSpPr>
            <p:spPr>
              <a:xfrm>
                <a:off x="1547302" y="4559635"/>
                <a:ext cx="88345" cy="88345"/>
              </a:xfrm>
              <a:custGeom>
                <a:rect b="b" l="l" r="r" t="t"/>
                <a:pathLst>
                  <a:path extrusionOk="0" h="3719" w="3719">
                    <a:moveTo>
                      <a:pt x="1" y="1"/>
                    </a:moveTo>
                    <a:lnTo>
                      <a:pt x="1" y="757"/>
                    </a:lnTo>
                    <a:cubicBezTo>
                      <a:pt x="1" y="2017"/>
                      <a:pt x="757" y="3151"/>
                      <a:pt x="1891" y="3718"/>
                    </a:cubicBezTo>
                    <a:cubicBezTo>
                      <a:pt x="3025" y="3151"/>
                      <a:pt x="3719" y="2017"/>
                      <a:pt x="3719" y="757"/>
                    </a:cubicBezTo>
                    <a:lnTo>
                      <a:pt x="3719"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6"/>
              <p:cNvSpPr/>
              <p:nvPr/>
            </p:nvSpPr>
            <p:spPr>
              <a:xfrm>
                <a:off x="1491926" y="4612019"/>
                <a:ext cx="6010" cy="22496"/>
              </a:xfrm>
              <a:custGeom>
                <a:rect b="b" l="l" r="r" t="t"/>
                <a:pathLst>
                  <a:path extrusionOk="0" h="947" w="253">
                    <a:moveTo>
                      <a:pt x="253" y="1"/>
                    </a:moveTo>
                    <a:cubicBezTo>
                      <a:pt x="190" y="316"/>
                      <a:pt x="127" y="631"/>
                      <a:pt x="127" y="946"/>
                    </a:cubicBezTo>
                    <a:cubicBezTo>
                      <a:pt x="127" y="631"/>
                      <a:pt x="64" y="316"/>
                      <a:pt x="1" y="1"/>
                    </a:cubicBezTo>
                    <a:cubicBezTo>
                      <a:pt x="64" y="316"/>
                      <a:pt x="127" y="631"/>
                      <a:pt x="127" y="946"/>
                    </a:cubicBezTo>
                    <a:cubicBezTo>
                      <a:pt x="127" y="631"/>
                      <a:pt x="190"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6"/>
              <p:cNvSpPr/>
              <p:nvPr/>
            </p:nvSpPr>
            <p:spPr>
              <a:xfrm>
                <a:off x="1451516"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16"/>
              <p:cNvSpPr/>
              <p:nvPr/>
            </p:nvSpPr>
            <p:spPr>
              <a:xfrm>
                <a:off x="1354208" y="4462328"/>
                <a:ext cx="88345" cy="88345"/>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91"/>
                      <a:pt x="1887" y="2999"/>
                    </a:cubicBezTo>
                    <a:lnTo>
                      <a:pt x="1887" y="2999"/>
                    </a:lnTo>
                    <a:cubicBezTo>
                      <a:pt x="1829" y="1791"/>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16"/>
              <p:cNvSpPr/>
              <p:nvPr/>
            </p:nvSpPr>
            <p:spPr>
              <a:xfrm>
                <a:off x="1298831" y="4612019"/>
                <a:ext cx="6010" cy="22496"/>
              </a:xfrm>
              <a:custGeom>
                <a:rect b="b" l="l" r="r" t="t"/>
                <a:pathLst>
                  <a:path extrusionOk="0" h="947" w="253">
                    <a:moveTo>
                      <a:pt x="252" y="1"/>
                    </a:moveTo>
                    <a:cubicBezTo>
                      <a:pt x="126" y="316"/>
                      <a:pt x="126" y="631"/>
                      <a:pt x="126" y="946"/>
                    </a:cubicBezTo>
                    <a:cubicBezTo>
                      <a:pt x="126" y="631"/>
                      <a:pt x="63" y="316"/>
                      <a:pt x="0" y="1"/>
                    </a:cubicBezTo>
                    <a:cubicBezTo>
                      <a:pt x="63" y="316"/>
                      <a:pt x="126" y="631"/>
                      <a:pt x="126" y="946"/>
                    </a:cubicBezTo>
                    <a:cubicBezTo>
                      <a:pt x="126" y="631"/>
                      <a:pt x="126"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16"/>
              <p:cNvSpPr/>
              <p:nvPr/>
            </p:nvSpPr>
            <p:spPr>
              <a:xfrm>
                <a:off x="1256925" y="4656943"/>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3" y="630"/>
                      <a:pt x="1890" y="1827"/>
                      <a:pt x="1890" y="3151"/>
                    </a:cubicBezTo>
                    <a:cubicBezTo>
                      <a:pt x="1890"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16"/>
              <p:cNvSpPr/>
              <p:nvPr/>
            </p:nvSpPr>
            <p:spPr>
              <a:xfrm>
                <a:off x="1161114" y="4366541"/>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28"/>
                      <a:pt x="1828" y="3151"/>
                    </a:cubicBezTo>
                    <a:cubicBezTo>
                      <a:pt x="1828" y="1828"/>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16"/>
              <p:cNvSpPr/>
              <p:nvPr/>
            </p:nvSpPr>
            <p:spPr>
              <a:xfrm>
                <a:off x="1161114" y="4561132"/>
                <a:ext cx="88345" cy="88345"/>
              </a:xfrm>
              <a:custGeom>
                <a:rect b="b" l="l" r="r" t="t"/>
                <a:pathLst>
                  <a:path extrusionOk="0" h="3719" w="3719">
                    <a:moveTo>
                      <a:pt x="0" y="1"/>
                    </a:moveTo>
                    <a:lnTo>
                      <a:pt x="0" y="694"/>
                    </a:lnTo>
                    <a:cubicBezTo>
                      <a:pt x="0" y="1954"/>
                      <a:pt x="694" y="3151"/>
                      <a:pt x="1828" y="3718"/>
                    </a:cubicBezTo>
                    <a:cubicBezTo>
                      <a:pt x="2962" y="3151"/>
                      <a:pt x="3718" y="1954"/>
                      <a:pt x="3718" y="694"/>
                    </a:cubicBezTo>
                    <a:lnTo>
                      <a:pt x="3718" y="1"/>
                    </a:lnTo>
                    <a:cubicBezTo>
                      <a:pt x="2521" y="568"/>
                      <a:pt x="1828" y="1828"/>
                      <a:pt x="1828" y="3151"/>
                    </a:cubicBezTo>
                    <a:cubicBezTo>
                      <a:pt x="1828" y="1828"/>
                      <a:pt x="1135"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16"/>
              <p:cNvSpPr/>
              <p:nvPr/>
            </p:nvSpPr>
            <p:spPr>
              <a:xfrm>
                <a:off x="1063806" y="4561132"/>
                <a:ext cx="88345" cy="88345"/>
              </a:xfrm>
              <a:custGeom>
                <a:rect b="b" l="l" r="r" t="t"/>
                <a:pathLst>
                  <a:path extrusionOk="0" h="3719" w="3719">
                    <a:moveTo>
                      <a:pt x="1" y="1"/>
                    </a:moveTo>
                    <a:lnTo>
                      <a:pt x="1" y="694"/>
                    </a:lnTo>
                    <a:cubicBezTo>
                      <a:pt x="1" y="1954"/>
                      <a:pt x="694" y="3151"/>
                      <a:pt x="1891" y="3718"/>
                    </a:cubicBezTo>
                    <a:cubicBezTo>
                      <a:pt x="3025" y="3151"/>
                      <a:pt x="3718" y="1954"/>
                      <a:pt x="3718" y="694"/>
                    </a:cubicBezTo>
                    <a:lnTo>
                      <a:pt x="3718" y="1"/>
                    </a:lnTo>
                    <a:cubicBezTo>
                      <a:pt x="2630" y="545"/>
                      <a:pt x="1890" y="1727"/>
                      <a:pt x="1887" y="2992"/>
                    </a:cubicBezTo>
                    <a:lnTo>
                      <a:pt x="1887" y="2992"/>
                    </a:lnTo>
                    <a:cubicBezTo>
                      <a:pt x="1830" y="1727"/>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16"/>
              <p:cNvSpPr/>
              <p:nvPr/>
            </p:nvSpPr>
            <p:spPr>
              <a:xfrm>
                <a:off x="1008430" y="4612019"/>
                <a:ext cx="6010" cy="22496"/>
              </a:xfrm>
              <a:custGeom>
                <a:rect b="b" l="l" r="r" t="t"/>
                <a:pathLst>
                  <a:path extrusionOk="0" h="947" w="253">
                    <a:moveTo>
                      <a:pt x="252" y="1"/>
                    </a:moveTo>
                    <a:cubicBezTo>
                      <a:pt x="189" y="316"/>
                      <a:pt x="126" y="631"/>
                      <a:pt x="126" y="946"/>
                    </a:cubicBezTo>
                    <a:cubicBezTo>
                      <a:pt x="126" y="631"/>
                      <a:pt x="63" y="316"/>
                      <a:pt x="0" y="1"/>
                    </a:cubicBezTo>
                    <a:cubicBezTo>
                      <a:pt x="63" y="316"/>
                      <a:pt x="126" y="631"/>
                      <a:pt x="126" y="946"/>
                    </a:cubicBezTo>
                    <a:cubicBezTo>
                      <a:pt x="126" y="631"/>
                      <a:pt x="189"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6"/>
              <p:cNvSpPr/>
              <p:nvPr/>
            </p:nvSpPr>
            <p:spPr>
              <a:xfrm>
                <a:off x="966523" y="4656943"/>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4" y="630"/>
                      <a:pt x="1890" y="1827"/>
                      <a:pt x="1890" y="3151"/>
                    </a:cubicBezTo>
                    <a:cubicBezTo>
                      <a:pt x="1890"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6"/>
              <p:cNvSpPr/>
              <p:nvPr/>
            </p:nvSpPr>
            <p:spPr>
              <a:xfrm>
                <a:off x="870712" y="4366541"/>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28"/>
                      <a:pt x="1828" y="3151"/>
                    </a:cubicBezTo>
                    <a:cubicBezTo>
                      <a:pt x="1828" y="1828"/>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6"/>
              <p:cNvSpPr/>
              <p:nvPr/>
            </p:nvSpPr>
            <p:spPr>
              <a:xfrm>
                <a:off x="870712" y="4561132"/>
                <a:ext cx="88345" cy="88345"/>
              </a:xfrm>
              <a:custGeom>
                <a:rect b="b" l="l" r="r" t="t"/>
                <a:pathLst>
                  <a:path extrusionOk="0" h="3719" w="3719">
                    <a:moveTo>
                      <a:pt x="0" y="1"/>
                    </a:moveTo>
                    <a:lnTo>
                      <a:pt x="0" y="694"/>
                    </a:lnTo>
                    <a:cubicBezTo>
                      <a:pt x="0" y="1954"/>
                      <a:pt x="694" y="3151"/>
                      <a:pt x="1828" y="3718"/>
                    </a:cubicBezTo>
                    <a:cubicBezTo>
                      <a:pt x="2962" y="3151"/>
                      <a:pt x="3718" y="1954"/>
                      <a:pt x="3718" y="694"/>
                    </a:cubicBezTo>
                    <a:lnTo>
                      <a:pt x="3718" y="1"/>
                    </a:lnTo>
                    <a:cubicBezTo>
                      <a:pt x="2521" y="568"/>
                      <a:pt x="1828" y="1828"/>
                      <a:pt x="1828" y="3151"/>
                    </a:cubicBezTo>
                    <a:cubicBezTo>
                      <a:pt x="1828" y="1828"/>
                      <a:pt x="1135"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6"/>
              <p:cNvSpPr/>
              <p:nvPr/>
            </p:nvSpPr>
            <p:spPr>
              <a:xfrm>
                <a:off x="773405" y="4561132"/>
                <a:ext cx="88345" cy="88345"/>
              </a:xfrm>
              <a:custGeom>
                <a:rect b="b" l="l" r="r" t="t"/>
                <a:pathLst>
                  <a:path extrusionOk="0" h="3719" w="3719">
                    <a:moveTo>
                      <a:pt x="1" y="1"/>
                    </a:moveTo>
                    <a:lnTo>
                      <a:pt x="1" y="694"/>
                    </a:lnTo>
                    <a:cubicBezTo>
                      <a:pt x="1" y="1954"/>
                      <a:pt x="694" y="3151"/>
                      <a:pt x="1891" y="3718"/>
                    </a:cubicBezTo>
                    <a:cubicBezTo>
                      <a:pt x="3025" y="3151"/>
                      <a:pt x="3718" y="1954"/>
                      <a:pt x="3718" y="694"/>
                    </a:cubicBezTo>
                    <a:lnTo>
                      <a:pt x="3718" y="1"/>
                    </a:lnTo>
                    <a:cubicBezTo>
                      <a:pt x="2630" y="545"/>
                      <a:pt x="1890" y="1727"/>
                      <a:pt x="1887" y="2992"/>
                    </a:cubicBezTo>
                    <a:lnTo>
                      <a:pt x="1887" y="2992"/>
                    </a:lnTo>
                    <a:cubicBezTo>
                      <a:pt x="1830" y="1727"/>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6"/>
              <p:cNvSpPr/>
              <p:nvPr/>
            </p:nvSpPr>
            <p:spPr>
              <a:xfrm>
                <a:off x="1935012" y="4462328"/>
                <a:ext cx="89841" cy="88345"/>
              </a:xfrm>
              <a:custGeom>
                <a:rect b="b" l="l" r="r" t="t"/>
                <a:pathLst>
                  <a:path extrusionOk="0" h="3719" w="3782">
                    <a:moveTo>
                      <a:pt x="1" y="1"/>
                    </a:moveTo>
                    <a:lnTo>
                      <a:pt x="1" y="757"/>
                    </a:lnTo>
                    <a:cubicBezTo>
                      <a:pt x="1" y="1702"/>
                      <a:pt x="379" y="2584"/>
                      <a:pt x="1072" y="3214"/>
                    </a:cubicBezTo>
                    <a:cubicBezTo>
                      <a:pt x="1324" y="3403"/>
                      <a:pt x="1576" y="3592"/>
                      <a:pt x="1891" y="3718"/>
                    </a:cubicBezTo>
                    <a:cubicBezTo>
                      <a:pt x="2143" y="3592"/>
                      <a:pt x="2458" y="3403"/>
                      <a:pt x="2647" y="3214"/>
                    </a:cubicBezTo>
                    <a:cubicBezTo>
                      <a:pt x="3340" y="2584"/>
                      <a:pt x="3718" y="1702"/>
                      <a:pt x="3781" y="757"/>
                    </a:cubicBezTo>
                    <a:lnTo>
                      <a:pt x="3781" y="1"/>
                    </a:lnTo>
                    <a:cubicBezTo>
                      <a:pt x="2630" y="607"/>
                      <a:pt x="1887" y="1737"/>
                      <a:pt x="1887" y="2999"/>
                    </a:cubicBezTo>
                    <a:lnTo>
                      <a:pt x="1887" y="2999"/>
                    </a:lnTo>
                    <a:cubicBezTo>
                      <a:pt x="1829" y="1791"/>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6"/>
              <p:cNvSpPr/>
              <p:nvPr/>
            </p:nvSpPr>
            <p:spPr>
              <a:xfrm>
                <a:off x="1837704" y="4462328"/>
                <a:ext cx="89841" cy="88345"/>
              </a:xfrm>
              <a:custGeom>
                <a:rect b="b" l="l" r="r" t="t"/>
                <a:pathLst>
                  <a:path extrusionOk="0" h="3719" w="3782">
                    <a:moveTo>
                      <a:pt x="1" y="1"/>
                    </a:moveTo>
                    <a:lnTo>
                      <a:pt x="1" y="757"/>
                    </a:lnTo>
                    <a:cubicBezTo>
                      <a:pt x="1" y="1702"/>
                      <a:pt x="442" y="2584"/>
                      <a:pt x="1135" y="3214"/>
                    </a:cubicBezTo>
                    <a:cubicBezTo>
                      <a:pt x="1324" y="3403"/>
                      <a:pt x="1576" y="3592"/>
                      <a:pt x="1891" y="3718"/>
                    </a:cubicBezTo>
                    <a:cubicBezTo>
                      <a:pt x="2206" y="3592"/>
                      <a:pt x="2458" y="3403"/>
                      <a:pt x="2710" y="3214"/>
                    </a:cubicBezTo>
                    <a:cubicBezTo>
                      <a:pt x="3403" y="2584"/>
                      <a:pt x="3782" y="1702"/>
                      <a:pt x="3782" y="757"/>
                    </a:cubicBezTo>
                    <a:lnTo>
                      <a:pt x="3782"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6"/>
              <p:cNvSpPr/>
              <p:nvPr/>
            </p:nvSpPr>
            <p:spPr>
              <a:xfrm>
                <a:off x="1837704"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6"/>
              <p:cNvSpPr/>
              <p:nvPr/>
            </p:nvSpPr>
            <p:spPr>
              <a:xfrm>
                <a:off x="1741917"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21" y="630"/>
                      <a:pt x="1828" y="1828"/>
                      <a:pt x="1828" y="3151"/>
                    </a:cubicBezTo>
                    <a:cubicBezTo>
                      <a:pt x="1828"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6"/>
              <p:cNvSpPr/>
              <p:nvPr/>
            </p:nvSpPr>
            <p:spPr>
              <a:xfrm>
                <a:off x="1741917" y="4462328"/>
                <a:ext cx="88321" cy="88345"/>
              </a:xfrm>
              <a:custGeom>
                <a:rect b="b" l="l" r="r" t="t"/>
                <a:pathLst>
                  <a:path extrusionOk="0" h="3719" w="3718">
                    <a:moveTo>
                      <a:pt x="0" y="1"/>
                    </a:moveTo>
                    <a:lnTo>
                      <a:pt x="0" y="757"/>
                    </a:lnTo>
                    <a:cubicBezTo>
                      <a:pt x="0" y="1702"/>
                      <a:pt x="378" y="2584"/>
                      <a:pt x="1071" y="3214"/>
                    </a:cubicBezTo>
                    <a:cubicBezTo>
                      <a:pt x="1323" y="3403"/>
                      <a:pt x="1576" y="3592"/>
                      <a:pt x="1828" y="3718"/>
                    </a:cubicBezTo>
                    <a:cubicBezTo>
                      <a:pt x="2143" y="3592"/>
                      <a:pt x="2395" y="3403"/>
                      <a:pt x="2647" y="3214"/>
                    </a:cubicBezTo>
                    <a:cubicBezTo>
                      <a:pt x="3340" y="2584"/>
                      <a:pt x="3718" y="1702"/>
                      <a:pt x="3718" y="757"/>
                    </a:cubicBezTo>
                    <a:lnTo>
                      <a:pt x="3718" y="1"/>
                    </a:lnTo>
                    <a:cubicBezTo>
                      <a:pt x="2584" y="631"/>
                      <a:pt x="1828" y="1828"/>
                      <a:pt x="1828" y="3151"/>
                    </a:cubicBezTo>
                    <a:cubicBezTo>
                      <a:pt x="1828" y="1891"/>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6"/>
              <p:cNvSpPr/>
              <p:nvPr/>
            </p:nvSpPr>
            <p:spPr>
              <a:xfrm>
                <a:off x="1741917" y="4561132"/>
                <a:ext cx="88321" cy="88345"/>
              </a:xfrm>
              <a:custGeom>
                <a:rect b="b" l="l" r="r" t="t"/>
                <a:pathLst>
                  <a:path extrusionOk="0" h="3719" w="3718">
                    <a:moveTo>
                      <a:pt x="0" y="1"/>
                    </a:moveTo>
                    <a:lnTo>
                      <a:pt x="0" y="694"/>
                    </a:lnTo>
                    <a:cubicBezTo>
                      <a:pt x="0" y="1954"/>
                      <a:pt x="693" y="3151"/>
                      <a:pt x="1828" y="3718"/>
                    </a:cubicBezTo>
                    <a:cubicBezTo>
                      <a:pt x="2962" y="3151"/>
                      <a:pt x="3718" y="1954"/>
                      <a:pt x="3718" y="694"/>
                    </a:cubicBezTo>
                    <a:lnTo>
                      <a:pt x="3718" y="1"/>
                    </a:lnTo>
                    <a:cubicBezTo>
                      <a:pt x="2836" y="442"/>
                      <a:pt x="2206" y="1198"/>
                      <a:pt x="1954" y="2143"/>
                    </a:cubicBezTo>
                    <a:cubicBezTo>
                      <a:pt x="1891" y="2458"/>
                      <a:pt x="1828" y="2773"/>
                      <a:pt x="1828" y="3088"/>
                    </a:cubicBezTo>
                    <a:cubicBezTo>
                      <a:pt x="1828" y="2773"/>
                      <a:pt x="1765" y="2458"/>
                      <a:pt x="1702" y="2143"/>
                    </a:cubicBezTo>
                    <a:cubicBezTo>
                      <a:pt x="1450" y="1198"/>
                      <a:pt x="819" y="442"/>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6"/>
              <p:cNvSpPr/>
              <p:nvPr/>
            </p:nvSpPr>
            <p:spPr>
              <a:xfrm>
                <a:off x="1644610" y="4462328"/>
                <a:ext cx="89841" cy="89841"/>
              </a:xfrm>
              <a:custGeom>
                <a:rect b="b" l="l" r="r" t="t"/>
                <a:pathLst>
                  <a:path extrusionOk="0" h="3782" w="3782">
                    <a:moveTo>
                      <a:pt x="64" y="1"/>
                    </a:moveTo>
                    <a:lnTo>
                      <a:pt x="64" y="757"/>
                    </a:lnTo>
                    <a:cubicBezTo>
                      <a:pt x="1" y="1702"/>
                      <a:pt x="379" y="2584"/>
                      <a:pt x="1135" y="3277"/>
                    </a:cubicBezTo>
                    <a:cubicBezTo>
                      <a:pt x="1324" y="3466"/>
                      <a:pt x="1576" y="3655"/>
                      <a:pt x="1891" y="3781"/>
                    </a:cubicBezTo>
                    <a:cubicBezTo>
                      <a:pt x="2206" y="3655"/>
                      <a:pt x="2458" y="3466"/>
                      <a:pt x="2710" y="3277"/>
                    </a:cubicBezTo>
                    <a:cubicBezTo>
                      <a:pt x="3340" y="2584"/>
                      <a:pt x="3781" y="1702"/>
                      <a:pt x="3781" y="757"/>
                    </a:cubicBezTo>
                    <a:lnTo>
                      <a:pt x="3781" y="64"/>
                    </a:lnTo>
                    <a:cubicBezTo>
                      <a:pt x="2584" y="694"/>
                      <a:pt x="1891" y="1891"/>
                      <a:pt x="1891" y="3151"/>
                    </a:cubicBezTo>
                    <a:cubicBezTo>
                      <a:pt x="1891" y="1891"/>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6"/>
              <p:cNvSpPr/>
              <p:nvPr/>
            </p:nvSpPr>
            <p:spPr>
              <a:xfrm>
                <a:off x="1547302" y="4462328"/>
                <a:ext cx="89841" cy="88345"/>
              </a:xfrm>
              <a:custGeom>
                <a:rect b="b" l="l" r="r" t="t"/>
                <a:pathLst>
                  <a:path extrusionOk="0" h="3719" w="3782">
                    <a:moveTo>
                      <a:pt x="1" y="1"/>
                    </a:moveTo>
                    <a:lnTo>
                      <a:pt x="1" y="757"/>
                    </a:lnTo>
                    <a:cubicBezTo>
                      <a:pt x="1" y="1702"/>
                      <a:pt x="442" y="2584"/>
                      <a:pt x="1135" y="3214"/>
                    </a:cubicBezTo>
                    <a:cubicBezTo>
                      <a:pt x="1324" y="3403"/>
                      <a:pt x="1639" y="3592"/>
                      <a:pt x="1891" y="3718"/>
                    </a:cubicBezTo>
                    <a:cubicBezTo>
                      <a:pt x="2206" y="3592"/>
                      <a:pt x="2458" y="3403"/>
                      <a:pt x="2710" y="3214"/>
                    </a:cubicBezTo>
                    <a:cubicBezTo>
                      <a:pt x="3404" y="2584"/>
                      <a:pt x="3782" y="1702"/>
                      <a:pt x="3782" y="757"/>
                    </a:cubicBezTo>
                    <a:lnTo>
                      <a:pt x="3782"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6"/>
              <p:cNvSpPr/>
              <p:nvPr/>
            </p:nvSpPr>
            <p:spPr>
              <a:xfrm>
                <a:off x="1547302" y="4656943"/>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6"/>
              <p:cNvSpPr/>
              <p:nvPr/>
            </p:nvSpPr>
            <p:spPr>
              <a:xfrm>
                <a:off x="1451516"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8"/>
                      <a:pt x="1828" y="3151"/>
                    </a:cubicBezTo>
                    <a:cubicBezTo>
                      <a:pt x="1828" y="1828"/>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6"/>
              <p:cNvSpPr/>
              <p:nvPr/>
            </p:nvSpPr>
            <p:spPr>
              <a:xfrm>
                <a:off x="1451516" y="4462328"/>
                <a:ext cx="88321" cy="88345"/>
              </a:xfrm>
              <a:custGeom>
                <a:rect b="b" l="l" r="r" t="t"/>
                <a:pathLst>
                  <a:path extrusionOk="0" h="3719" w="3718">
                    <a:moveTo>
                      <a:pt x="0" y="1"/>
                    </a:moveTo>
                    <a:lnTo>
                      <a:pt x="0" y="757"/>
                    </a:lnTo>
                    <a:cubicBezTo>
                      <a:pt x="0" y="1702"/>
                      <a:pt x="378" y="2584"/>
                      <a:pt x="1072" y="3214"/>
                    </a:cubicBezTo>
                    <a:cubicBezTo>
                      <a:pt x="1324" y="3403"/>
                      <a:pt x="1576" y="3592"/>
                      <a:pt x="1828" y="3718"/>
                    </a:cubicBezTo>
                    <a:cubicBezTo>
                      <a:pt x="2143" y="3592"/>
                      <a:pt x="2395" y="3403"/>
                      <a:pt x="2647" y="3214"/>
                    </a:cubicBezTo>
                    <a:cubicBezTo>
                      <a:pt x="3340" y="2584"/>
                      <a:pt x="3718" y="1702"/>
                      <a:pt x="3718" y="757"/>
                    </a:cubicBezTo>
                    <a:lnTo>
                      <a:pt x="3718" y="64"/>
                    </a:lnTo>
                    <a:cubicBezTo>
                      <a:pt x="2584" y="694"/>
                      <a:pt x="1828" y="1891"/>
                      <a:pt x="1828" y="3151"/>
                    </a:cubicBezTo>
                    <a:cubicBezTo>
                      <a:pt x="1828" y="1891"/>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6"/>
              <p:cNvSpPr/>
              <p:nvPr/>
            </p:nvSpPr>
            <p:spPr>
              <a:xfrm>
                <a:off x="1451516" y="4561132"/>
                <a:ext cx="88321" cy="88345"/>
              </a:xfrm>
              <a:custGeom>
                <a:rect b="b" l="l" r="r" t="t"/>
                <a:pathLst>
                  <a:path extrusionOk="0" h="3719" w="3718">
                    <a:moveTo>
                      <a:pt x="0" y="1"/>
                    </a:moveTo>
                    <a:lnTo>
                      <a:pt x="0" y="694"/>
                    </a:lnTo>
                    <a:cubicBezTo>
                      <a:pt x="0" y="1954"/>
                      <a:pt x="693" y="3151"/>
                      <a:pt x="1828" y="3718"/>
                    </a:cubicBezTo>
                    <a:cubicBezTo>
                      <a:pt x="2962" y="3151"/>
                      <a:pt x="3718" y="1954"/>
                      <a:pt x="3718" y="694"/>
                    </a:cubicBezTo>
                    <a:lnTo>
                      <a:pt x="3718" y="1"/>
                    </a:lnTo>
                    <a:cubicBezTo>
                      <a:pt x="2836" y="442"/>
                      <a:pt x="2206" y="1198"/>
                      <a:pt x="1954" y="2143"/>
                    </a:cubicBezTo>
                    <a:cubicBezTo>
                      <a:pt x="1891" y="2458"/>
                      <a:pt x="1828" y="2773"/>
                      <a:pt x="1828" y="3088"/>
                    </a:cubicBezTo>
                    <a:cubicBezTo>
                      <a:pt x="1828" y="2773"/>
                      <a:pt x="1765" y="2458"/>
                      <a:pt x="1702" y="2143"/>
                    </a:cubicBezTo>
                    <a:cubicBezTo>
                      <a:pt x="1450" y="1198"/>
                      <a:pt x="819" y="442"/>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6"/>
              <p:cNvSpPr/>
              <p:nvPr/>
            </p:nvSpPr>
            <p:spPr>
              <a:xfrm>
                <a:off x="1354208" y="4366541"/>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32"/>
                      <a:pt x="1887" y="2992"/>
                    </a:cubicBezTo>
                    <a:lnTo>
                      <a:pt x="1887" y="2992"/>
                    </a:lnTo>
                    <a:cubicBezTo>
                      <a:pt x="1829"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6"/>
              <p:cNvSpPr/>
              <p:nvPr/>
            </p:nvSpPr>
            <p:spPr>
              <a:xfrm>
                <a:off x="1354208" y="4559635"/>
                <a:ext cx="88345" cy="88345"/>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836" y="442"/>
                      <a:pt x="2269" y="1261"/>
                      <a:pt x="1954" y="2206"/>
                    </a:cubicBezTo>
                    <a:cubicBezTo>
                      <a:pt x="1917" y="2390"/>
                      <a:pt x="1880" y="2574"/>
                      <a:pt x="1869" y="2758"/>
                    </a:cubicBezTo>
                    <a:lnTo>
                      <a:pt x="1869" y="2758"/>
                    </a:lnTo>
                    <a:cubicBezTo>
                      <a:pt x="1736" y="1594"/>
                      <a:pt x="1021"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6"/>
              <p:cNvSpPr/>
              <p:nvPr/>
            </p:nvSpPr>
            <p:spPr>
              <a:xfrm>
                <a:off x="1354208" y="4656943"/>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584" y="630"/>
                      <a:pt x="1828"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6"/>
              <p:cNvSpPr/>
              <p:nvPr/>
            </p:nvSpPr>
            <p:spPr>
              <a:xfrm>
                <a:off x="1256925" y="4366541"/>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3"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6"/>
              <p:cNvSpPr/>
              <p:nvPr/>
            </p:nvSpPr>
            <p:spPr>
              <a:xfrm>
                <a:off x="1258421" y="4463824"/>
                <a:ext cx="88321" cy="88345"/>
              </a:xfrm>
              <a:custGeom>
                <a:rect b="b" l="l" r="r" t="t"/>
                <a:pathLst>
                  <a:path extrusionOk="0" h="3719" w="3718">
                    <a:moveTo>
                      <a:pt x="0" y="1"/>
                    </a:moveTo>
                    <a:lnTo>
                      <a:pt x="0" y="694"/>
                    </a:lnTo>
                    <a:cubicBezTo>
                      <a:pt x="0" y="1639"/>
                      <a:pt x="378" y="2521"/>
                      <a:pt x="1071" y="3214"/>
                    </a:cubicBezTo>
                    <a:cubicBezTo>
                      <a:pt x="1260" y="3403"/>
                      <a:pt x="1575" y="3592"/>
                      <a:pt x="1827" y="3718"/>
                    </a:cubicBezTo>
                    <a:cubicBezTo>
                      <a:pt x="2142" y="3592"/>
                      <a:pt x="2394" y="3403"/>
                      <a:pt x="2646" y="3214"/>
                    </a:cubicBezTo>
                    <a:cubicBezTo>
                      <a:pt x="3340" y="2521"/>
                      <a:pt x="3718" y="1639"/>
                      <a:pt x="3718" y="694"/>
                    </a:cubicBezTo>
                    <a:lnTo>
                      <a:pt x="3718" y="1"/>
                    </a:lnTo>
                    <a:cubicBezTo>
                      <a:pt x="2629" y="606"/>
                      <a:pt x="1889" y="1733"/>
                      <a:pt x="1831" y="2992"/>
                    </a:cubicBezTo>
                    <a:lnTo>
                      <a:pt x="1831"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6"/>
              <p:cNvSpPr/>
              <p:nvPr/>
            </p:nvSpPr>
            <p:spPr>
              <a:xfrm>
                <a:off x="1256925" y="4561132"/>
                <a:ext cx="88321" cy="88345"/>
              </a:xfrm>
              <a:custGeom>
                <a:rect b="b" l="l" r="r" t="t"/>
                <a:pathLst>
                  <a:path extrusionOk="0" h="3719" w="3718">
                    <a:moveTo>
                      <a:pt x="0" y="1"/>
                    </a:moveTo>
                    <a:lnTo>
                      <a:pt x="0" y="694"/>
                    </a:lnTo>
                    <a:cubicBezTo>
                      <a:pt x="0" y="1954"/>
                      <a:pt x="756" y="3151"/>
                      <a:pt x="1890" y="3718"/>
                    </a:cubicBezTo>
                    <a:cubicBezTo>
                      <a:pt x="3025" y="3151"/>
                      <a:pt x="3718" y="1954"/>
                      <a:pt x="3718" y="694"/>
                    </a:cubicBezTo>
                    <a:lnTo>
                      <a:pt x="3718" y="1"/>
                    </a:lnTo>
                    <a:cubicBezTo>
                      <a:pt x="2583" y="568"/>
                      <a:pt x="1890" y="1828"/>
                      <a:pt x="1890" y="3151"/>
                    </a:cubicBezTo>
                    <a:cubicBezTo>
                      <a:pt x="1890"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6"/>
              <p:cNvSpPr/>
              <p:nvPr/>
            </p:nvSpPr>
            <p:spPr>
              <a:xfrm>
                <a:off x="1161114" y="4463824"/>
                <a:ext cx="88345" cy="88345"/>
              </a:xfrm>
              <a:custGeom>
                <a:rect b="b" l="l" r="r" t="t"/>
                <a:pathLst>
                  <a:path extrusionOk="0" h="3719" w="3719">
                    <a:moveTo>
                      <a:pt x="0" y="1"/>
                    </a:moveTo>
                    <a:lnTo>
                      <a:pt x="0" y="694"/>
                    </a:lnTo>
                    <a:cubicBezTo>
                      <a:pt x="0" y="1639"/>
                      <a:pt x="378" y="2521"/>
                      <a:pt x="1072" y="3214"/>
                    </a:cubicBezTo>
                    <a:cubicBezTo>
                      <a:pt x="1324" y="3403"/>
                      <a:pt x="1576" y="3592"/>
                      <a:pt x="1828" y="3718"/>
                    </a:cubicBezTo>
                    <a:cubicBezTo>
                      <a:pt x="2143" y="3592"/>
                      <a:pt x="2395" y="3403"/>
                      <a:pt x="2647" y="3214"/>
                    </a:cubicBezTo>
                    <a:cubicBezTo>
                      <a:pt x="3340" y="2521"/>
                      <a:pt x="3718" y="1639"/>
                      <a:pt x="3718" y="694"/>
                    </a:cubicBezTo>
                    <a:lnTo>
                      <a:pt x="3718" y="1"/>
                    </a:lnTo>
                    <a:cubicBezTo>
                      <a:pt x="2631" y="605"/>
                      <a:pt x="1892" y="1729"/>
                      <a:pt x="1887" y="2986"/>
                    </a:cubicBezTo>
                    <a:lnTo>
                      <a:pt x="1887" y="2986"/>
                    </a:lnTo>
                    <a:cubicBezTo>
                      <a:pt x="1832" y="1729"/>
                      <a:pt x="1147"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6"/>
              <p:cNvSpPr/>
              <p:nvPr/>
            </p:nvSpPr>
            <p:spPr>
              <a:xfrm>
                <a:off x="1161114" y="4656943"/>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6"/>
              <p:cNvSpPr/>
              <p:nvPr/>
            </p:nvSpPr>
            <p:spPr>
              <a:xfrm>
                <a:off x="1063806" y="4463824"/>
                <a:ext cx="89841" cy="88345"/>
              </a:xfrm>
              <a:custGeom>
                <a:rect b="b" l="l" r="r" t="t"/>
                <a:pathLst>
                  <a:path extrusionOk="0" h="3719" w="3782">
                    <a:moveTo>
                      <a:pt x="64" y="1"/>
                    </a:moveTo>
                    <a:lnTo>
                      <a:pt x="64" y="694"/>
                    </a:lnTo>
                    <a:cubicBezTo>
                      <a:pt x="1" y="1639"/>
                      <a:pt x="379" y="2521"/>
                      <a:pt x="1072" y="3214"/>
                    </a:cubicBezTo>
                    <a:cubicBezTo>
                      <a:pt x="1324" y="3403"/>
                      <a:pt x="1576" y="3592"/>
                      <a:pt x="1891" y="3718"/>
                    </a:cubicBezTo>
                    <a:cubicBezTo>
                      <a:pt x="2143" y="3592"/>
                      <a:pt x="2458" y="3403"/>
                      <a:pt x="2647" y="3214"/>
                    </a:cubicBezTo>
                    <a:cubicBezTo>
                      <a:pt x="3340" y="2521"/>
                      <a:pt x="3718" y="1639"/>
                      <a:pt x="3781" y="694"/>
                    </a:cubicBezTo>
                    <a:lnTo>
                      <a:pt x="3781" y="1"/>
                    </a:lnTo>
                    <a:cubicBezTo>
                      <a:pt x="2584" y="631"/>
                      <a:pt x="1891" y="1828"/>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6"/>
              <p:cNvSpPr/>
              <p:nvPr/>
            </p:nvSpPr>
            <p:spPr>
              <a:xfrm>
                <a:off x="966523" y="4366541"/>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4"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6"/>
              <p:cNvSpPr/>
              <p:nvPr/>
            </p:nvSpPr>
            <p:spPr>
              <a:xfrm>
                <a:off x="968019" y="4463824"/>
                <a:ext cx="88321" cy="88345"/>
              </a:xfrm>
              <a:custGeom>
                <a:rect b="b" l="l" r="r" t="t"/>
                <a:pathLst>
                  <a:path extrusionOk="0" h="3719" w="3718">
                    <a:moveTo>
                      <a:pt x="0" y="1"/>
                    </a:moveTo>
                    <a:lnTo>
                      <a:pt x="0" y="694"/>
                    </a:lnTo>
                    <a:cubicBezTo>
                      <a:pt x="0" y="1639"/>
                      <a:pt x="378" y="2521"/>
                      <a:pt x="1071" y="3214"/>
                    </a:cubicBezTo>
                    <a:cubicBezTo>
                      <a:pt x="1260" y="3403"/>
                      <a:pt x="1575" y="3592"/>
                      <a:pt x="1827" y="3718"/>
                    </a:cubicBezTo>
                    <a:cubicBezTo>
                      <a:pt x="2142" y="3592"/>
                      <a:pt x="2395" y="3403"/>
                      <a:pt x="2647" y="3214"/>
                    </a:cubicBezTo>
                    <a:cubicBezTo>
                      <a:pt x="3340" y="2521"/>
                      <a:pt x="3718" y="1639"/>
                      <a:pt x="3718" y="694"/>
                    </a:cubicBezTo>
                    <a:lnTo>
                      <a:pt x="3718" y="1"/>
                    </a:lnTo>
                    <a:cubicBezTo>
                      <a:pt x="2629" y="606"/>
                      <a:pt x="1889" y="1733"/>
                      <a:pt x="1887" y="2992"/>
                    </a:cubicBezTo>
                    <a:lnTo>
                      <a:pt x="1887"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6"/>
              <p:cNvSpPr/>
              <p:nvPr/>
            </p:nvSpPr>
            <p:spPr>
              <a:xfrm>
                <a:off x="966523" y="4561132"/>
                <a:ext cx="88321" cy="88345"/>
              </a:xfrm>
              <a:custGeom>
                <a:rect b="b" l="l" r="r" t="t"/>
                <a:pathLst>
                  <a:path extrusionOk="0" h="3719" w="3718">
                    <a:moveTo>
                      <a:pt x="0" y="1"/>
                    </a:moveTo>
                    <a:lnTo>
                      <a:pt x="0" y="694"/>
                    </a:lnTo>
                    <a:cubicBezTo>
                      <a:pt x="0" y="1954"/>
                      <a:pt x="756" y="3151"/>
                      <a:pt x="1890" y="3718"/>
                    </a:cubicBezTo>
                    <a:cubicBezTo>
                      <a:pt x="3025" y="3151"/>
                      <a:pt x="3718" y="1954"/>
                      <a:pt x="3718" y="694"/>
                    </a:cubicBezTo>
                    <a:lnTo>
                      <a:pt x="3718" y="1"/>
                    </a:lnTo>
                    <a:cubicBezTo>
                      <a:pt x="2584" y="568"/>
                      <a:pt x="1890" y="1828"/>
                      <a:pt x="1890" y="3151"/>
                    </a:cubicBezTo>
                    <a:cubicBezTo>
                      <a:pt x="1890"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6"/>
              <p:cNvSpPr/>
              <p:nvPr/>
            </p:nvSpPr>
            <p:spPr>
              <a:xfrm>
                <a:off x="870712" y="4463824"/>
                <a:ext cx="88345" cy="88345"/>
              </a:xfrm>
              <a:custGeom>
                <a:rect b="b" l="l" r="r" t="t"/>
                <a:pathLst>
                  <a:path extrusionOk="0" h="3719" w="3719">
                    <a:moveTo>
                      <a:pt x="0" y="1"/>
                    </a:moveTo>
                    <a:lnTo>
                      <a:pt x="0" y="694"/>
                    </a:lnTo>
                    <a:cubicBezTo>
                      <a:pt x="0" y="1639"/>
                      <a:pt x="379" y="2521"/>
                      <a:pt x="1072" y="3214"/>
                    </a:cubicBezTo>
                    <a:cubicBezTo>
                      <a:pt x="1324" y="3403"/>
                      <a:pt x="1576" y="3592"/>
                      <a:pt x="1828" y="3718"/>
                    </a:cubicBezTo>
                    <a:cubicBezTo>
                      <a:pt x="2143" y="3592"/>
                      <a:pt x="2395" y="3403"/>
                      <a:pt x="2647" y="3214"/>
                    </a:cubicBezTo>
                    <a:cubicBezTo>
                      <a:pt x="3340" y="2521"/>
                      <a:pt x="3718" y="1639"/>
                      <a:pt x="3718" y="694"/>
                    </a:cubicBezTo>
                    <a:lnTo>
                      <a:pt x="3718" y="1"/>
                    </a:lnTo>
                    <a:cubicBezTo>
                      <a:pt x="2631" y="605"/>
                      <a:pt x="1892" y="1729"/>
                      <a:pt x="1887" y="2986"/>
                    </a:cubicBezTo>
                    <a:lnTo>
                      <a:pt x="1887" y="2986"/>
                    </a:lnTo>
                    <a:cubicBezTo>
                      <a:pt x="1832" y="1729"/>
                      <a:pt x="1148"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6"/>
              <p:cNvSpPr/>
              <p:nvPr/>
            </p:nvSpPr>
            <p:spPr>
              <a:xfrm>
                <a:off x="870712" y="4656943"/>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6"/>
              <p:cNvSpPr/>
              <p:nvPr/>
            </p:nvSpPr>
            <p:spPr>
              <a:xfrm>
                <a:off x="773405" y="4463824"/>
                <a:ext cx="89841" cy="88345"/>
              </a:xfrm>
              <a:custGeom>
                <a:rect b="b" l="l" r="r" t="t"/>
                <a:pathLst>
                  <a:path extrusionOk="0" h="3719" w="3782">
                    <a:moveTo>
                      <a:pt x="64" y="1"/>
                    </a:moveTo>
                    <a:lnTo>
                      <a:pt x="64" y="694"/>
                    </a:lnTo>
                    <a:cubicBezTo>
                      <a:pt x="1" y="1639"/>
                      <a:pt x="379" y="2521"/>
                      <a:pt x="1072" y="3214"/>
                    </a:cubicBezTo>
                    <a:cubicBezTo>
                      <a:pt x="1324" y="3403"/>
                      <a:pt x="1576" y="3592"/>
                      <a:pt x="1891" y="3718"/>
                    </a:cubicBezTo>
                    <a:cubicBezTo>
                      <a:pt x="2143" y="3592"/>
                      <a:pt x="2458" y="3403"/>
                      <a:pt x="2647" y="3214"/>
                    </a:cubicBezTo>
                    <a:cubicBezTo>
                      <a:pt x="3340" y="2521"/>
                      <a:pt x="3781" y="1639"/>
                      <a:pt x="3781" y="694"/>
                    </a:cubicBezTo>
                    <a:lnTo>
                      <a:pt x="3781" y="1"/>
                    </a:lnTo>
                    <a:cubicBezTo>
                      <a:pt x="2584" y="631"/>
                      <a:pt x="1891" y="1828"/>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6"/>
              <p:cNvSpPr/>
              <p:nvPr/>
            </p:nvSpPr>
            <p:spPr>
              <a:xfrm>
                <a:off x="773405" y="4656943"/>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584" y="630"/>
                      <a:pt x="1891"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6"/>
              <p:cNvSpPr/>
              <p:nvPr/>
            </p:nvSpPr>
            <p:spPr>
              <a:xfrm>
                <a:off x="676121" y="4366541"/>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6"/>
              <p:cNvSpPr/>
              <p:nvPr/>
            </p:nvSpPr>
            <p:spPr>
              <a:xfrm>
                <a:off x="676121" y="4463824"/>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6"/>
              <p:cNvSpPr/>
              <p:nvPr/>
            </p:nvSpPr>
            <p:spPr>
              <a:xfrm>
                <a:off x="676121" y="4561132"/>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6"/>
              <p:cNvSpPr/>
              <p:nvPr/>
            </p:nvSpPr>
            <p:spPr>
              <a:xfrm>
                <a:off x="676121" y="4656943"/>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6"/>
              <p:cNvSpPr/>
              <p:nvPr/>
            </p:nvSpPr>
            <p:spPr>
              <a:xfrm>
                <a:off x="580310"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6"/>
              <p:cNvSpPr/>
              <p:nvPr/>
            </p:nvSpPr>
            <p:spPr>
              <a:xfrm>
                <a:off x="580310" y="4463824"/>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6"/>
              <p:cNvSpPr/>
              <p:nvPr/>
            </p:nvSpPr>
            <p:spPr>
              <a:xfrm>
                <a:off x="580310" y="4561132"/>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6"/>
              <p:cNvSpPr/>
              <p:nvPr/>
            </p:nvSpPr>
            <p:spPr>
              <a:xfrm>
                <a:off x="580310"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6"/>
              <p:cNvSpPr/>
              <p:nvPr/>
            </p:nvSpPr>
            <p:spPr>
              <a:xfrm>
                <a:off x="483003" y="4366541"/>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6"/>
              <p:cNvSpPr/>
              <p:nvPr/>
            </p:nvSpPr>
            <p:spPr>
              <a:xfrm>
                <a:off x="483003" y="4463824"/>
                <a:ext cx="88345" cy="88345"/>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6"/>
              <p:cNvSpPr/>
              <p:nvPr/>
            </p:nvSpPr>
            <p:spPr>
              <a:xfrm>
                <a:off x="483003" y="4561132"/>
                <a:ext cx="88345" cy="88345"/>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630" y="545"/>
                      <a:pt x="1890" y="1727"/>
                      <a:pt x="1888" y="2992"/>
                    </a:cubicBezTo>
                    <a:lnTo>
                      <a:pt x="1888" y="2992"/>
                    </a:lnTo>
                    <a:cubicBezTo>
                      <a:pt x="1830" y="1727"/>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6"/>
              <p:cNvSpPr/>
              <p:nvPr/>
            </p:nvSpPr>
            <p:spPr>
              <a:xfrm>
                <a:off x="483003" y="4656943"/>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584" y="630"/>
                      <a:pt x="1891"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6"/>
              <p:cNvSpPr/>
              <p:nvPr/>
            </p:nvSpPr>
            <p:spPr>
              <a:xfrm>
                <a:off x="385719" y="4366541"/>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6"/>
              <p:cNvSpPr/>
              <p:nvPr/>
            </p:nvSpPr>
            <p:spPr>
              <a:xfrm>
                <a:off x="385719" y="4463824"/>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6"/>
              <p:cNvSpPr/>
              <p:nvPr/>
            </p:nvSpPr>
            <p:spPr>
              <a:xfrm>
                <a:off x="385719" y="4561132"/>
                <a:ext cx="88321" cy="88345"/>
              </a:xfrm>
              <a:custGeom>
                <a:rect b="b" l="l" r="r" t="t"/>
                <a:pathLst>
                  <a:path extrusionOk="0" h="3719" w="3718">
                    <a:moveTo>
                      <a:pt x="0" y="1"/>
                    </a:moveTo>
                    <a:lnTo>
                      <a:pt x="0" y="694"/>
                    </a:lnTo>
                    <a:cubicBezTo>
                      <a:pt x="0" y="1954"/>
                      <a:pt x="756" y="3151"/>
                      <a:pt x="1891" y="3718"/>
                    </a:cubicBezTo>
                    <a:cubicBezTo>
                      <a:pt x="3025" y="3151"/>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6"/>
              <p:cNvSpPr/>
              <p:nvPr/>
            </p:nvSpPr>
            <p:spPr>
              <a:xfrm>
                <a:off x="385719" y="4656943"/>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6"/>
              <p:cNvSpPr/>
              <p:nvPr/>
            </p:nvSpPr>
            <p:spPr>
              <a:xfrm>
                <a:off x="289909"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6"/>
              <p:cNvSpPr/>
              <p:nvPr/>
            </p:nvSpPr>
            <p:spPr>
              <a:xfrm>
                <a:off x="289909" y="4463824"/>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6"/>
              <p:cNvSpPr/>
              <p:nvPr/>
            </p:nvSpPr>
            <p:spPr>
              <a:xfrm>
                <a:off x="289909" y="4561132"/>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6"/>
              <p:cNvSpPr/>
              <p:nvPr/>
            </p:nvSpPr>
            <p:spPr>
              <a:xfrm>
                <a:off x="289909"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6"/>
              <p:cNvSpPr/>
              <p:nvPr/>
            </p:nvSpPr>
            <p:spPr>
              <a:xfrm>
                <a:off x="192625" y="4366541"/>
                <a:ext cx="88321" cy="88321"/>
              </a:xfrm>
              <a:custGeom>
                <a:rect b="b" l="l" r="r" t="t"/>
                <a:pathLst>
                  <a:path extrusionOk="0" h="3718" w="3718">
                    <a:moveTo>
                      <a:pt x="0" y="0"/>
                    </a:moveTo>
                    <a:lnTo>
                      <a:pt x="0" y="756"/>
                    </a:lnTo>
                    <a:cubicBezTo>
                      <a:pt x="0" y="2017"/>
                      <a:pt x="693" y="3151"/>
                      <a:pt x="1890" y="3718"/>
                    </a:cubicBezTo>
                    <a:cubicBezTo>
                      <a:pt x="3024" y="3151"/>
                      <a:pt x="3718" y="2017"/>
                      <a:pt x="3718" y="756"/>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6"/>
              <p:cNvSpPr/>
              <p:nvPr/>
            </p:nvSpPr>
            <p:spPr>
              <a:xfrm>
                <a:off x="192625" y="4463824"/>
                <a:ext cx="88321" cy="88345"/>
              </a:xfrm>
              <a:custGeom>
                <a:rect b="b" l="l" r="r" t="t"/>
                <a:pathLst>
                  <a:path extrusionOk="0" h="3719" w="3718">
                    <a:moveTo>
                      <a:pt x="0" y="1"/>
                    </a:moveTo>
                    <a:lnTo>
                      <a:pt x="0" y="694"/>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6"/>
              <p:cNvSpPr/>
              <p:nvPr/>
            </p:nvSpPr>
            <p:spPr>
              <a:xfrm>
                <a:off x="192625" y="4561132"/>
                <a:ext cx="88321" cy="88345"/>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7"/>
                      <a:pt x="1887" y="2992"/>
                    </a:cubicBezTo>
                    <a:lnTo>
                      <a:pt x="1887" y="2992"/>
                    </a:lnTo>
                    <a:cubicBezTo>
                      <a:pt x="1829" y="1727"/>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6"/>
              <p:cNvSpPr/>
              <p:nvPr/>
            </p:nvSpPr>
            <p:spPr>
              <a:xfrm>
                <a:off x="192625" y="4656943"/>
                <a:ext cx="88321" cy="88321"/>
              </a:xfrm>
              <a:custGeom>
                <a:rect b="b" l="l" r="r" t="t"/>
                <a:pathLst>
                  <a:path extrusionOk="0" h="3718" w="3718">
                    <a:moveTo>
                      <a:pt x="0" y="0"/>
                    </a:moveTo>
                    <a:lnTo>
                      <a:pt x="0" y="756"/>
                    </a:lnTo>
                    <a:cubicBezTo>
                      <a:pt x="0" y="2017"/>
                      <a:pt x="693" y="3151"/>
                      <a:pt x="1890" y="3718"/>
                    </a:cubicBezTo>
                    <a:cubicBezTo>
                      <a:pt x="3024" y="3151"/>
                      <a:pt x="3718" y="2017"/>
                      <a:pt x="3718" y="756"/>
                    </a:cubicBezTo>
                    <a:lnTo>
                      <a:pt x="3718" y="0"/>
                    </a:lnTo>
                    <a:cubicBezTo>
                      <a:pt x="2583" y="630"/>
                      <a:pt x="1890" y="1827"/>
                      <a:pt x="1890"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6"/>
              <p:cNvSpPr/>
              <p:nvPr/>
            </p:nvSpPr>
            <p:spPr>
              <a:xfrm>
                <a:off x="4931822" y="4366541"/>
                <a:ext cx="88321" cy="88321"/>
              </a:xfrm>
              <a:custGeom>
                <a:rect b="b" l="l" r="r" t="t"/>
                <a:pathLst>
                  <a:path extrusionOk="0" h="3718" w="3718">
                    <a:moveTo>
                      <a:pt x="0" y="0"/>
                    </a:moveTo>
                    <a:lnTo>
                      <a:pt x="0" y="756"/>
                    </a:lnTo>
                    <a:cubicBezTo>
                      <a:pt x="0" y="2017"/>
                      <a:pt x="694" y="3151"/>
                      <a:pt x="1891" y="3718"/>
                    </a:cubicBezTo>
                    <a:cubicBezTo>
                      <a:pt x="3025" y="3151"/>
                      <a:pt x="3718" y="2017"/>
                      <a:pt x="3718" y="756"/>
                    </a:cubicBezTo>
                    <a:lnTo>
                      <a:pt x="3718" y="0"/>
                    </a:lnTo>
                    <a:cubicBezTo>
                      <a:pt x="2630" y="605"/>
                      <a:pt x="1889" y="1732"/>
                      <a:pt x="1887" y="2992"/>
                    </a:cubicBezTo>
                    <a:lnTo>
                      <a:pt x="1887"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6"/>
              <p:cNvSpPr/>
              <p:nvPr/>
            </p:nvSpPr>
            <p:spPr>
              <a:xfrm>
                <a:off x="4931822" y="4463824"/>
                <a:ext cx="88321" cy="88345"/>
              </a:xfrm>
              <a:custGeom>
                <a:rect b="b" l="l" r="r" t="t"/>
                <a:pathLst>
                  <a:path extrusionOk="0" h="3719" w="3718">
                    <a:moveTo>
                      <a:pt x="0" y="1"/>
                    </a:moveTo>
                    <a:lnTo>
                      <a:pt x="0" y="694"/>
                    </a:lnTo>
                    <a:cubicBezTo>
                      <a:pt x="0" y="2017"/>
                      <a:pt x="694" y="3151"/>
                      <a:pt x="1891" y="3718"/>
                    </a:cubicBezTo>
                    <a:cubicBezTo>
                      <a:pt x="3025" y="3151"/>
                      <a:pt x="3718" y="2017"/>
                      <a:pt x="3718" y="694"/>
                    </a:cubicBezTo>
                    <a:lnTo>
                      <a:pt x="3718" y="1"/>
                    </a:lnTo>
                    <a:cubicBezTo>
                      <a:pt x="2630" y="606"/>
                      <a:pt x="1889" y="1733"/>
                      <a:pt x="1887" y="2992"/>
                    </a:cubicBezTo>
                    <a:lnTo>
                      <a:pt x="1887"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6"/>
              <p:cNvSpPr/>
              <p:nvPr/>
            </p:nvSpPr>
            <p:spPr>
              <a:xfrm>
                <a:off x="4931822" y="4561132"/>
                <a:ext cx="88321" cy="88345"/>
              </a:xfrm>
              <a:custGeom>
                <a:rect b="b" l="l" r="r" t="t"/>
                <a:pathLst>
                  <a:path extrusionOk="0" h="3719" w="3718">
                    <a:moveTo>
                      <a:pt x="0" y="1"/>
                    </a:moveTo>
                    <a:lnTo>
                      <a:pt x="0" y="694"/>
                    </a:lnTo>
                    <a:cubicBezTo>
                      <a:pt x="0" y="1954"/>
                      <a:pt x="694" y="3151"/>
                      <a:pt x="1891" y="3718"/>
                    </a:cubicBezTo>
                    <a:cubicBezTo>
                      <a:pt x="3025" y="3151"/>
                      <a:pt x="3718" y="1954"/>
                      <a:pt x="3718" y="694"/>
                    </a:cubicBezTo>
                    <a:lnTo>
                      <a:pt x="3718" y="1"/>
                    </a:lnTo>
                    <a:cubicBezTo>
                      <a:pt x="2630" y="545"/>
                      <a:pt x="1889" y="1727"/>
                      <a:pt x="1887" y="2992"/>
                    </a:cubicBezTo>
                    <a:lnTo>
                      <a:pt x="1887" y="2992"/>
                    </a:lnTo>
                    <a:cubicBezTo>
                      <a:pt x="1829" y="1727"/>
                      <a:pt x="1089"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6"/>
              <p:cNvSpPr/>
              <p:nvPr/>
            </p:nvSpPr>
            <p:spPr>
              <a:xfrm>
                <a:off x="4931822" y="4656943"/>
                <a:ext cx="88321" cy="88321"/>
              </a:xfrm>
              <a:custGeom>
                <a:rect b="b" l="l" r="r" t="t"/>
                <a:pathLst>
                  <a:path extrusionOk="0" h="3718" w="3718">
                    <a:moveTo>
                      <a:pt x="0" y="0"/>
                    </a:moveTo>
                    <a:lnTo>
                      <a:pt x="0" y="756"/>
                    </a:lnTo>
                    <a:cubicBezTo>
                      <a:pt x="0" y="2017"/>
                      <a:pt x="694" y="3151"/>
                      <a:pt x="1891" y="3718"/>
                    </a:cubicBezTo>
                    <a:cubicBezTo>
                      <a:pt x="3025" y="3151"/>
                      <a:pt x="3718" y="2017"/>
                      <a:pt x="3718" y="756"/>
                    </a:cubicBezTo>
                    <a:lnTo>
                      <a:pt x="3718" y="0"/>
                    </a:lnTo>
                    <a:cubicBezTo>
                      <a:pt x="2584" y="630"/>
                      <a:pt x="1891" y="1827"/>
                      <a:pt x="1891" y="3151"/>
                    </a:cubicBezTo>
                    <a:cubicBezTo>
                      <a:pt x="1891"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6"/>
              <p:cNvSpPr/>
              <p:nvPr/>
            </p:nvSpPr>
            <p:spPr>
              <a:xfrm>
                <a:off x="4836012"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630" y="605"/>
                      <a:pt x="1890" y="1732"/>
                      <a:pt x="1832" y="2992"/>
                    </a:cubicBezTo>
                    <a:lnTo>
                      <a:pt x="1832"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6"/>
              <p:cNvSpPr/>
              <p:nvPr/>
            </p:nvSpPr>
            <p:spPr>
              <a:xfrm>
                <a:off x="4836012" y="4462328"/>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630" y="606"/>
                      <a:pt x="1890" y="1791"/>
                      <a:pt x="1832" y="2999"/>
                    </a:cubicBezTo>
                    <a:lnTo>
                      <a:pt x="1832" y="2999"/>
                    </a:lnTo>
                    <a:cubicBezTo>
                      <a:pt x="1830" y="1791"/>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6"/>
              <p:cNvSpPr/>
              <p:nvPr/>
            </p:nvSpPr>
            <p:spPr>
              <a:xfrm>
                <a:off x="4836012" y="455963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630" y="605"/>
                      <a:pt x="1890" y="1732"/>
                      <a:pt x="1832" y="2992"/>
                    </a:cubicBezTo>
                    <a:lnTo>
                      <a:pt x="1832"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6"/>
              <p:cNvSpPr/>
              <p:nvPr/>
            </p:nvSpPr>
            <p:spPr>
              <a:xfrm>
                <a:off x="4836012"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84"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6"/>
              <p:cNvSpPr/>
              <p:nvPr/>
            </p:nvSpPr>
            <p:spPr>
              <a:xfrm>
                <a:off x="4738728" y="4366541"/>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4"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6"/>
              <p:cNvSpPr/>
              <p:nvPr/>
            </p:nvSpPr>
            <p:spPr>
              <a:xfrm>
                <a:off x="4738728" y="4462328"/>
                <a:ext cx="88321" cy="88345"/>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91"/>
                      <a:pt x="1890" y="3151"/>
                    </a:cubicBezTo>
                    <a:cubicBezTo>
                      <a:pt x="1890" y="1891"/>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6"/>
              <p:cNvSpPr/>
              <p:nvPr/>
            </p:nvSpPr>
            <p:spPr>
              <a:xfrm>
                <a:off x="4738728" y="4559635"/>
                <a:ext cx="88321" cy="88345"/>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6"/>
              <p:cNvSpPr/>
              <p:nvPr/>
            </p:nvSpPr>
            <p:spPr>
              <a:xfrm>
                <a:off x="4738728" y="4656943"/>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4" y="630"/>
                      <a:pt x="1890" y="1827"/>
                      <a:pt x="1890" y="3151"/>
                    </a:cubicBezTo>
                    <a:cubicBezTo>
                      <a:pt x="1890"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6"/>
              <p:cNvSpPr/>
              <p:nvPr/>
            </p:nvSpPr>
            <p:spPr>
              <a:xfrm>
                <a:off x="4642917"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6"/>
              <p:cNvSpPr/>
              <p:nvPr/>
            </p:nvSpPr>
            <p:spPr>
              <a:xfrm>
                <a:off x="4642917" y="4462328"/>
                <a:ext cx="88345" cy="88345"/>
              </a:xfrm>
              <a:custGeom>
                <a:rect b="b" l="l" r="r" t="t"/>
                <a:pathLst>
                  <a:path extrusionOk="0" h="3719" w="3719">
                    <a:moveTo>
                      <a:pt x="1" y="1"/>
                    </a:moveTo>
                    <a:lnTo>
                      <a:pt x="1" y="757"/>
                    </a:lnTo>
                    <a:cubicBezTo>
                      <a:pt x="1" y="2017"/>
                      <a:pt x="694" y="3151"/>
                      <a:pt x="1828" y="3718"/>
                    </a:cubicBezTo>
                    <a:cubicBezTo>
                      <a:pt x="2962" y="3151"/>
                      <a:pt x="3655" y="2017"/>
                      <a:pt x="3718" y="757"/>
                    </a:cubicBezTo>
                    <a:lnTo>
                      <a:pt x="3718" y="1"/>
                    </a:lnTo>
                    <a:cubicBezTo>
                      <a:pt x="2521" y="631"/>
                      <a:pt x="1828" y="1891"/>
                      <a:pt x="1828" y="3151"/>
                    </a:cubicBezTo>
                    <a:cubicBezTo>
                      <a:pt x="1828" y="1891"/>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6"/>
              <p:cNvSpPr/>
              <p:nvPr/>
            </p:nvSpPr>
            <p:spPr>
              <a:xfrm>
                <a:off x="4642917" y="455963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6"/>
              <p:cNvSpPr/>
              <p:nvPr/>
            </p:nvSpPr>
            <p:spPr>
              <a:xfrm>
                <a:off x="4642917"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6"/>
              <p:cNvSpPr/>
              <p:nvPr/>
            </p:nvSpPr>
            <p:spPr>
              <a:xfrm>
                <a:off x="4545610" y="4366541"/>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6"/>
              <p:cNvSpPr/>
              <p:nvPr/>
            </p:nvSpPr>
            <p:spPr>
              <a:xfrm>
                <a:off x="4545610" y="4462328"/>
                <a:ext cx="88345" cy="89841"/>
              </a:xfrm>
              <a:custGeom>
                <a:rect b="b" l="l" r="r" t="t"/>
                <a:pathLst>
                  <a:path extrusionOk="0" h="3782" w="3719">
                    <a:moveTo>
                      <a:pt x="1" y="1"/>
                    </a:moveTo>
                    <a:lnTo>
                      <a:pt x="1" y="757"/>
                    </a:lnTo>
                    <a:cubicBezTo>
                      <a:pt x="1" y="2017"/>
                      <a:pt x="694" y="3214"/>
                      <a:pt x="1891" y="3781"/>
                    </a:cubicBezTo>
                    <a:cubicBezTo>
                      <a:pt x="3025" y="3214"/>
                      <a:pt x="3718" y="2080"/>
                      <a:pt x="3718" y="820"/>
                    </a:cubicBezTo>
                    <a:lnTo>
                      <a:pt x="3718" y="64"/>
                    </a:lnTo>
                    <a:cubicBezTo>
                      <a:pt x="2584" y="694"/>
                      <a:pt x="1891" y="1891"/>
                      <a:pt x="1891" y="3151"/>
                    </a:cubicBezTo>
                    <a:cubicBezTo>
                      <a:pt x="1891" y="1891"/>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6"/>
              <p:cNvSpPr/>
              <p:nvPr/>
            </p:nvSpPr>
            <p:spPr>
              <a:xfrm>
                <a:off x="4545610" y="4559635"/>
                <a:ext cx="88345" cy="88345"/>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5"/>
                      <a:pt x="1890" y="1732"/>
                      <a:pt x="1888" y="2992"/>
                    </a:cubicBezTo>
                    <a:lnTo>
                      <a:pt x="1888"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6"/>
              <p:cNvSpPr/>
              <p:nvPr/>
            </p:nvSpPr>
            <p:spPr>
              <a:xfrm>
                <a:off x="4545610" y="4656943"/>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584" y="630"/>
                      <a:pt x="1891" y="1827"/>
                      <a:pt x="1891"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6"/>
              <p:cNvSpPr/>
              <p:nvPr/>
            </p:nvSpPr>
            <p:spPr>
              <a:xfrm>
                <a:off x="4448326" y="4366541"/>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6"/>
              <p:cNvSpPr/>
              <p:nvPr/>
            </p:nvSpPr>
            <p:spPr>
              <a:xfrm>
                <a:off x="4448326" y="4462328"/>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91"/>
                      <a:pt x="1891" y="3151"/>
                    </a:cubicBezTo>
                    <a:cubicBezTo>
                      <a:pt x="1891" y="1891"/>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6"/>
              <p:cNvSpPr/>
              <p:nvPr/>
            </p:nvSpPr>
            <p:spPr>
              <a:xfrm>
                <a:off x="4448326" y="4559635"/>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6"/>
              <p:cNvSpPr/>
              <p:nvPr/>
            </p:nvSpPr>
            <p:spPr>
              <a:xfrm>
                <a:off x="4448326" y="4656943"/>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6"/>
              <p:cNvSpPr/>
              <p:nvPr/>
            </p:nvSpPr>
            <p:spPr>
              <a:xfrm>
                <a:off x="4351019" y="4366541"/>
                <a:ext cx="89841" cy="88321"/>
              </a:xfrm>
              <a:custGeom>
                <a:rect b="b" l="l" r="r" t="t"/>
                <a:pathLst>
                  <a:path extrusionOk="0" h="3718" w="3782">
                    <a:moveTo>
                      <a:pt x="1" y="0"/>
                    </a:moveTo>
                    <a:lnTo>
                      <a:pt x="1" y="756"/>
                    </a:lnTo>
                    <a:cubicBezTo>
                      <a:pt x="64" y="2017"/>
                      <a:pt x="757" y="3151"/>
                      <a:pt x="1891" y="3718"/>
                    </a:cubicBezTo>
                    <a:cubicBezTo>
                      <a:pt x="3025" y="3151"/>
                      <a:pt x="3781" y="2017"/>
                      <a:pt x="3781" y="756"/>
                    </a:cubicBezTo>
                    <a:lnTo>
                      <a:pt x="3781"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6"/>
              <p:cNvSpPr/>
              <p:nvPr/>
            </p:nvSpPr>
            <p:spPr>
              <a:xfrm>
                <a:off x="4351019" y="4656943"/>
                <a:ext cx="89841" cy="88321"/>
              </a:xfrm>
              <a:custGeom>
                <a:rect b="b" l="l" r="r" t="t"/>
                <a:pathLst>
                  <a:path extrusionOk="0" h="3718" w="3782">
                    <a:moveTo>
                      <a:pt x="1" y="0"/>
                    </a:moveTo>
                    <a:lnTo>
                      <a:pt x="1" y="756"/>
                    </a:lnTo>
                    <a:cubicBezTo>
                      <a:pt x="64" y="2017"/>
                      <a:pt x="757" y="3151"/>
                      <a:pt x="1891" y="3718"/>
                    </a:cubicBezTo>
                    <a:cubicBezTo>
                      <a:pt x="3025" y="3151"/>
                      <a:pt x="3781" y="2017"/>
                      <a:pt x="3781" y="756"/>
                    </a:cubicBezTo>
                    <a:lnTo>
                      <a:pt x="3781" y="0"/>
                    </a:lnTo>
                    <a:cubicBezTo>
                      <a:pt x="2584" y="630"/>
                      <a:pt x="1891" y="1827"/>
                      <a:pt x="1891" y="3151"/>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6"/>
              <p:cNvSpPr/>
              <p:nvPr/>
            </p:nvSpPr>
            <p:spPr>
              <a:xfrm>
                <a:off x="4062114"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6"/>
              <p:cNvSpPr/>
              <p:nvPr/>
            </p:nvSpPr>
            <p:spPr>
              <a:xfrm>
                <a:off x="4062114"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6"/>
              <p:cNvSpPr/>
              <p:nvPr/>
            </p:nvSpPr>
            <p:spPr>
              <a:xfrm>
                <a:off x="3812146" y="4612019"/>
                <a:ext cx="6010" cy="22496"/>
              </a:xfrm>
              <a:custGeom>
                <a:rect b="b" l="l" r="r" t="t"/>
                <a:pathLst>
                  <a:path extrusionOk="0" h="947" w="253">
                    <a:moveTo>
                      <a:pt x="252" y="1"/>
                    </a:moveTo>
                    <a:cubicBezTo>
                      <a:pt x="189" y="316"/>
                      <a:pt x="126" y="631"/>
                      <a:pt x="126" y="946"/>
                    </a:cubicBezTo>
                    <a:cubicBezTo>
                      <a:pt x="126" y="631"/>
                      <a:pt x="63" y="316"/>
                      <a:pt x="0" y="1"/>
                    </a:cubicBezTo>
                    <a:cubicBezTo>
                      <a:pt x="63" y="316"/>
                      <a:pt x="126" y="631"/>
                      <a:pt x="126" y="946"/>
                    </a:cubicBezTo>
                    <a:cubicBezTo>
                      <a:pt x="126" y="631"/>
                      <a:pt x="189"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6"/>
              <p:cNvSpPr/>
              <p:nvPr/>
            </p:nvSpPr>
            <p:spPr>
              <a:xfrm>
                <a:off x="3481310"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6"/>
              <p:cNvSpPr/>
              <p:nvPr/>
            </p:nvSpPr>
            <p:spPr>
              <a:xfrm>
                <a:off x="3481310"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6"/>
              <p:cNvSpPr/>
              <p:nvPr/>
            </p:nvSpPr>
            <p:spPr>
              <a:xfrm>
                <a:off x="3190909"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6"/>
              <p:cNvSpPr/>
              <p:nvPr/>
            </p:nvSpPr>
            <p:spPr>
              <a:xfrm>
                <a:off x="4351019" y="4559635"/>
                <a:ext cx="89841" cy="88345"/>
              </a:xfrm>
              <a:custGeom>
                <a:rect b="b" l="l" r="r" t="t"/>
                <a:pathLst>
                  <a:path extrusionOk="0" h="3719" w="3782">
                    <a:moveTo>
                      <a:pt x="1" y="1"/>
                    </a:moveTo>
                    <a:lnTo>
                      <a:pt x="1" y="757"/>
                    </a:lnTo>
                    <a:cubicBezTo>
                      <a:pt x="64" y="2017"/>
                      <a:pt x="757" y="3151"/>
                      <a:pt x="1891" y="3718"/>
                    </a:cubicBezTo>
                    <a:cubicBezTo>
                      <a:pt x="3025" y="3151"/>
                      <a:pt x="3781" y="2017"/>
                      <a:pt x="3781" y="757"/>
                    </a:cubicBezTo>
                    <a:lnTo>
                      <a:pt x="3781"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6"/>
              <p:cNvSpPr/>
              <p:nvPr/>
            </p:nvSpPr>
            <p:spPr>
              <a:xfrm>
                <a:off x="4255208" y="4366541"/>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630" y="605"/>
                      <a:pt x="1890" y="1732"/>
                      <a:pt x="1832" y="2992"/>
                    </a:cubicBezTo>
                    <a:lnTo>
                      <a:pt x="1832"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6"/>
              <p:cNvSpPr/>
              <p:nvPr/>
            </p:nvSpPr>
            <p:spPr>
              <a:xfrm>
                <a:off x="4255208" y="4559635"/>
                <a:ext cx="88345" cy="88345"/>
              </a:xfrm>
              <a:custGeom>
                <a:rect b="b" l="l" r="r" t="t"/>
                <a:pathLst>
                  <a:path extrusionOk="0" h="3719" w="3719">
                    <a:moveTo>
                      <a:pt x="1" y="1"/>
                    </a:moveTo>
                    <a:lnTo>
                      <a:pt x="1" y="757"/>
                    </a:lnTo>
                    <a:cubicBezTo>
                      <a:pt x="1" y="2017"/>
                      <a:pt x="694" y="3151"/>
                      <a:pt x="1828" y="3718"/>
                    </a:cubicBezTo>
                    <a:cubicBezTo>
                      <a:pt x="2962" y="3151"/>
                      <a:pt x="3719" y="2017"/>
                      <a:pt x="3719" y="757"/>
                    </a:cubicBezTo>
                    <a:lnTo>
                      <a:pt x="3719" y="1"/>
                    </a:lnTo>
                    <a:cubicBezTo>
                      <a:pt x="2630" y="605"/>
                      <a:pt x="1890" y="1732"/>
                      <a:pt x="1832" y="2992"/>
                    </a:cubicBezTo>
                    <a:lnTo>
                      <a:pt x="1832"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6"/>
              <p:cNvSpPr/>
              <p:nvPr/>
            </p:nvSpPr>
            <p:spPr>
              <a:xfrm>
                <a:off x="4199831" y="4612019"/>
                <a:ext cx="6010" cy="22496"/>
              </a:xfrm>
              <a:custGeom>
                <a:rect b="b" l="l" r="r" t="t"/>
                <a:pathLst>
                  <a:path extrusionOk="0" h="947" w="253">
                    <a:moveTo>
                      <a:pt x="253" y="1"/>
                    </a:moveTo>
                    <a:cubicBezTo>
                      <a:pt x="127" y="316"/>
                      <a:pt x="127" y="631"/>
                      <a:pt x="127" y="946"/>
                    </a:cubicBezTo>
                    <a:cubicBezTo>
                      <a:pt x="127" y="631"/>
                      <a:pt x="64" y="316"/>
                      <a:pt x="1" y="1"/>
                    </a:cubicBezTo>
                    <a:cubicBezTo>
                      <a:pt x="64" y="316"/>
                      <a:pt x="127" y="631"/>
                      <a:pt x="127" y="946"/>
                    </a:cubicBezTo>
                    <a:cubicBezTo>
                      <a:pt x="127" y="631"/>
                      <a:pt x="127"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6"/>
              <p:cNvSpPr/>
              <p:nvPr/>
            </p:nvSpPr>
            <p:spPr>
              <a:xfrm>
                <a:off x="4157925" y="4656943"/>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6"/>
              <p:cNvSpPr/>
              <p:nvPr/>
            </p:nvSpPr>
            <p:spPr>
              <a:xfrm>
                <a:off x="4062114" y="455963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6"/>
              <p:cNvSpPr/>
              <p:nvPr/>
            </p:nvSpPr>
            <p:spPr>
              <a:xfrm>
                <a:off x="3966327" y="4366541"/>
                <a:ext cx="88321" cy="88321"/>
              </a:xfrm>
              <a:custGeom>
                <a:rect b="b" l="l" r="r" t="t"/>
                <a:pathLst>
                  <a:path extrusionOk="0" h="3718" w="3718">
                    <a:moveTo>
                      <a:pt x="0" y="0"/>
                    </a:moveTo>
                    <a:lnTo>
                      <a:pt x="0" y="756"/>
                    </a:lnTo>
                    <a:cubicBezTo>
                      <a:pt x="0" y="2017"/>
                      <a:pt x="693" y="3151"/>
                      <a:pt x="1827" y="3718"/>
                    </a:cubicBezTo>
                    <a:cubicBezTo>
                      <a:pt x="2961" y="3151"/>
                      <a:pt x="3718" y="2017"/>
                      <a:pt x="3718" y="756"/>
                    </a:cubicBezTo>
                    <a:lnTo>
                      <a:pt x="3718" y="0"/>
                    </a:lnTo>
                    <a:cubicBezTo>
                      <a:pt x="2520" y="630"/>
                      <a:pt x="1827" y="1828"/>
                      <a:pt x="1827"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6"/>
              <p:cNvSpPr/>
              <p:nvPr/>
            </p:nvSpPr>
            <p:spPr>
              <a:xfrm>
                <a:off x="3966327" y="4559635"/>
                <a:ext cx="88321" cy="88345"/>
              </a:xfrm>
              <a:custGeom>
                <a:rect b="b" l="l" r="r" t="t"/>
                <a:pathLst>
                  <a:path extrusionOk="0" h="3719" w="3718">
                    <a:moveTo>
                      <a:pt x="0" y="1"/>
                    </a:moveTo>
                    <a:lnTo>
                      <a:pt x="0" y="757"/>
                    </a:lnTo>
                    <a:cubicBezTo>
                      <a:pt x="0" y="2017"/>
                      <a:pt x="693" y="3151"/>
                      <a:pt x="1827" y="3718"/>
                    </a:cubicBezTo>
                    <a:cubicBezTo>
                      <a:pt x="2961" y="3151"/>
                      <a:pt x="3718" y="2017"/>
                      <a:pt x="3718" y="757"/>
                    </a:cubicBezTo>
                    <a:lnTo>
                      <a:pt x="3718" y="1"/>
                    </a:lnTo>
                    <a:cubicBezTo>
                      <a:pt x="2520" y="631"/>
                      <a:pt x="1827" y="1828"/>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6"/>
              <p:cNvSpPr/>
              <p:nvPr/>
            </p:nvSpPr>
            <p:spPr>
              <a:xfrm>
                <a:off x="3909430" y="4612019"/>
                <a:ext cx="6010" cy="22496"/>
              </a:xfrm>
              <a:custGeom>
                <a:rect b="b" l="l" r="r" t="t"/>
                <a:pathLst>
                  <a:path extrusionOk="0" h="947" w="253">
                    <a:moveTo>
                      <a:pt x="253" y="1"/>
                    </a:moveTo>
                    <a:cubicBezTo>
                      <a:pt x="127" y="316"/>
                      <a:pt x="127" y="631"/>
                      <a:pt x="127" y="946"/>
                    </a:cubicBezTo>
                    <a:cubicBezTo>
                      <a:pt x="127" y="631"/>
                      <a:pt x="64" y="316"/>
                      <a:pt x="1" y="1"/>
                    </a:cubicBezTo>
                    <a:cubicBezTo>
                      <a:pt x="64" y="316"/>
                      <a:pt x="127" y="631"/>
                      <a:pt x="127" y="946"/>
                    </a:cubicBezTo>
                    <a:cubicBezTo>
                      <a:pt x="127" y="631"/>
                      <a:pt x="127"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6"/>
              <p:cNvSpPr/>
              <p:nvPr/>
            </p:nvSpPr>
            <p:spPr>
              <a:xfrm>
                <a:off x="3867523" y="4656943"/>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7"/>
                      <a:pt x="1891" y="3151"/>
                    </a:cubicBezTo>
                    <a:cubicBezTo>
                      <a:pt x="1891"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6"/>
              <p:cNvSpPr/>
              <p:nvPr/>
            </p:nvSpPr>
            <p:spPr>
              <a:xfrm>
                <a:off x="3770216" y="4462328"/>
                <a:ext cx="89841" cy="88345"/>
              </a:xfrm>
              <a:custGeom>
                <a:rect b="b" l="l" r="r" t="t"/>
                <a:pathLst>
                  <a:path extrusionOk="0" h="3719" w="3782">
                    <a:moveTo>
                      <a:pt x="1" y="1"/>
                    </a:moveTo>
                    <a:lnTo>
                      <a:pt x="1" y="757"/>
                    </a:lnTo>
                    <a:cubicBezTo>
                      <a:pt x="64" y="2017"/>
                      <a:pt x="757" y="3151"/>
                      <a:pt x="1891" y="3718"/>
                    </a:cubicBezTo>
                    <a:cubicBezTo>
                      <a:pt x="3025" y="3151"/>
                      <a:pt x="3781" y="2017"/>
                      <a:pt x="3781" y="757"/>
                    </a:cubicBezTo>
                    <a:lnTo>
                      <a:pt x="3781"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6"/>
              <p:cNvSpPr/>
              <p:nvPr/>
            </p:nvSpPr>
            <p:spPr>
              <a:xfrm>
                <a:off x="3714839" y="4612019"/>
                <a:ext cx="7507" cy="22496"/>
              </a:xfrm>
              <a:custGeom>
                <a:rect b="b" l="l" r="r" t="t"/>
                <a:pathLst>
                  <a:path extrusionOk="0" h="947" w="316">
                    <a:moveTo>
                      <a:pt x="315" y="1"/>
                    </a:moveTo>
                    <a:cubicBezTo>
                      <a:pt x="189" y="316"/>
                      <a:pt x="126" y="631"/>
                      <a:pt x="126" y="946"/>
                    </a:cubicBezTo>
                    <a:cubicBezTo>
                      <a:pt x="126" y="631"/>
                      <a:pt x="126" y="316"/>
                      <a:pt x="0" y="1"/>
                    </a:cubicBezTo>
                    <a:cubicBezTo>
                      <a:pt x="126" y="316"/>
                      <a:pt x="126" y="631"/>
                      <a:pt x="126" y="946"/>
                    </a:cubicBezTo>
                    <a:cubicBezTo>
                      <a:pt x="126" y="631"/>
                      <a:pt x="189" y="316"/>
                      <a:pt x="3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6"/>
              <p:cNvSpPr/>
              <p:nvPr/>
            </p:nvSpPr>
            <p:spPr>
              <a:xfrm>
                <a:off x="3674429" y="4656943"/>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83"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6"/>
              <p:cNvSpPr/>
              <p:nvPr/>
            </p:nvSpPr>
            <p:spPr>
              <a:xfrm>
                <a:off x="3577121" y="4366541"/>
                <a:ext cx="88345" cy="88321"/>
              </a:xfrm>
              <a:custGeom>
                <a:rect b="b" l="l" r="r" t="t"/>
                <a:pathLst>
                  <a:path extrusionOk="0" h="3718" w="3719">
                    <a:moveTo>
                      <a:pt x="0" y="0"/>
                    </a:moveTo>
                    <a:lnTo>
                      <a:pt x="0" y="756"/>
                    </a:lnTo>
                    <a:cubicBezTo>
                      <a:pt x="0" y="2017"/>
                      <a:pt x="757" y="3151"/>
                      <a:pt x="1891" y="3718"/>
                    </a:cubicBezTo>
                    <a:cubicBezTo>
                      <a:pt x="3025" y="3151"/>
                      <a:pt x="3718" y="2017"/>
                      <a:pt x="3718" y="756"/>
                    </a:cubicBezTo>
                    <a:lnTo>
                      <a:pt x="3718" y="0"/>
                    </a:lnTo>
                    <a:cubicBezTo>
                      <a:pt x="2584" y="630"/>
                      <a:pt x="1891" y="1828"/>
                      <a:pt x="1891" y="3151"/>
                    </a:cubicBezTo>
                    <a:cubicBezTo>
                      <a:pt x="1891" y="1828"/>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6"/>
              <p:cNvSpPr/>
              <p:nvPr/>
            </p:nvSpPr>
            <p:spPr>
              <a:xfrm>
                <a:off x="3577121" y="4561132"/>
                <a:ext cx="88345" cy="88345"/>
              </a:xfrm>
              <a:custGeom>
                <a:rect b="b" l="l" r="r" t="t"/>
                <a:pathLst>
                  <a:path extrusionOk="0" h="3719" w="3719">
                    <a:moveTo>
                      <a:pt x="0" y="1"/>
                    </a:moveTo>
                    <a:lnTo>
                      <a:pt x="0" y="694"/>
                    </a:lnTo>
                    <a:cubicBezTo>
                      <a:pt x="0" y="1954"/>
                      <a:pt x="757" y="3151"/>
                      <a:pt x="1891" y="3718"/>
                    </a:cubicBezTo>
                    <a:cubicBezTo>
                      <a:pt x="3025" y="3151"/>
                      <a:pt x="3718" y="1954"/>
                      <a:pt x="3718" y="694"/>
                    </a:cubicBezTo>
                    <a:lnTo>
                      <a:pt x="3718" y="1"/>
                    </a:lnTo>
                    <a:cubicBezTo>
                      <a:pt x="2584" y="568"/>
                      <a:pt x="1891" y="1828"/>
                      <a:pt x="1891" y="3151"/>
                    </a:cubicBezTo>
                    <a:cubicBezTo>
                      <a:pt x="1891" y="1828"/>
                      <a:pt x="1198"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6"/>
              <p:cNvSpPr/>
              <p:nvPr/>
            </p:nvSpPr>
            <p:spPr>
              <a:xfrm>
                <a:off x="3481310" y="4561132"/>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6"/>
              <p:cNvSpPr/>
              <p:nvPr/>
            </p:nvSpPr>
            <p:spPr>
              <a:xfrm>
                <a:off x="3424437" y="4612019"/>
                <a:ext cx="7507" cy="22496"/>
              </a:xfrm>
              <a:custGeom>
                <a:rect b="b" l="l" r="r" t="t"/>
                <a:pathLst>
                  <a:path extrusionOk="0" h="947" w="316">
                    <a:moveTo>
                      <a:pt x="315" y="1"/>
                    </a:moveTo>
                    <a:cubicBezTo>
                      <a:pt x="189" y="316"/>
                      <a:pt x="126" y="631"/>
                      <a:pt x="126" y="946"/>
                    </a:cubicBezTo>
                    <a:cubicBezTo>
                      <a:pt x="126" y="631"/>
                      <a:pt x="126" y="316"/>
                      <a:pt x="0" y="1"/>
                    </a:cubicBezTo>
                    <a:cubicBezTo>
                      <a:pt x="126" y="316"/>
                      <a:pt x="126" y="631"/>
                      <a:pt x="126" y="946"/>
                    </a:cubicBezTo>
                    <a:cubicBezTo>
                      <a:pt x="126" y="631"/>
                      <a:pt x="189" y="316"/>
                      <a:pt x="3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6"/>
              <p:cNvSpPr/>
              <p:nvPr/>
            </p:nvSpPr>
            <p:spPr>
              <a:xfrm>
                <a:off x="3384027" y="4656943"/>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584"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6"/>
              <p:cNvSpPr/>
              <p:nvPr/>
            </p:nvSpPr>
            <p:spPr>
              <a:xfrm>
                <a:off x="3286719"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6"/>
              <p:cNvSpPr/>
              <p:nvPr/>
            </p:nvSpPr>
            <p:spPr>
              <a:xfrm>
                <a:off x="3286719" y="4561132"/>
                <a:ext cx="88345" cy="88345"/>
              </a:xfrm>
              <a:custGeom>
                <a:rect b="b" l="l" r="r" t="t"/>
                <a:pathLst>
                  <a:path extrusionOk="0" h="3719" w="3719">
                    <a:moveTo>
                      <a:pt x="1" y="1"/>
                    </a:moveTo>
                    <a:lnTo>
                      <a:pt x="1" y="694"/>
                    </a:lnTo>
                    <a:cubicBezTo>
                      <a:pt x="1" y="1954"/>
                      <a:pt x="757" y="3151"/>
                      <a:pt x="1891" y="3718"/>
                    </a:cubicBezTo>
                    <a:cubicBezTo>
                      <a:pt x="3025" y="3151"/>
                      <a:pt x="3718" y="1954"/>
                      <a:pt x="3718" y="694"/>
                    </a:cubicBezTo>
                    <a:lnTo>
                      <a:pt x="3718" y="1"/>
                    </a:lnTo>
                    <a:cubicBezTo>
                      <a:pt x="2584" y="568"/>
                      <a:pt x="1891" y="1828"/>
                      <a:pt x="1891" y="3151"/>
                    </a:cubicBezTo>
                    <a:cubicBezTo>
                      <a:pt x="1891" y="1828"/>
                      <a:pt x="1198"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6"/>
              <p:cNvSpPr/>
              <p:nvPr/>
            </p:nvSpPr>
            <p:spPr>
              <a:xfrm>
                <a:off x="3190909" y="4561132"/>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6"/>
              <p:cNvSpPr/>
              <p:nvPr/>
            </p:nvSpPr>
            <p:spPr>
              <a:xfrm>
                <a:off x="4351019" y="4462328"/>
                <a:ext cx="89841" cy="88345"/>
              </a:xfrm>
              <a:custGeom>
                <a:rect b="b" l="l" r="r" t="t"/>
                <a:pathLst>
                  <a:path extrusionOk="0" h="3719" w="3782">
                    <a:moveTo>
                      <a:pt x="1" y="1"/>
                    </a:moveTo>
                    <a:lnTo>
                      <a:pt x="1" y="757"/>
                    </a:lnTo>
                    <a:cubicBezTo>
                      <a:pt x="64" y="1702"/>
                      <a:pt x="442" y="2584"/>
                      <a:pt x="1135" y="3214"/>
                    </a:cubicBezTo>
                    <a:cubicBezTo>
                      <a:pt x="1324" y="3403"/>
                      <a:pt x="1639" y="3592"/>
                      <a:pt x="1891" y="3718"/>
                    </a:cubicBezTo>
                    <a:cubicBezTo>
                      <a:pt x="2206" y="3592"/>
                      <a:pt x="2458" y="3403"/>
                      <a:pt x="2710" y="3214"/>
                    </a:cubicBezTo>
                    <a:cubicBezTo>
                      <a:pt x="3403" y="2584"/>
                      <a:pt x="3781" y="1702"/>
                      <a:pt x="3781" y="757"/>
                    </a:cubicBezTo>
                    <a:lnTo>
                      <a:pt x="3781"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6"/>
              <p:cNvSpPr/>
              <p:nvPr/>
            </p:nvSpPr>
            <p:spPr>
              <a:xfrm>
                <a:off x="4255208" y="4462328"/>
                <a:ext cx="88345" cy="88345"/>
              </a:xfrm>
              <a:custGeom>
                <a:rect b="b" l="l" r="r" t="t"/>
                <a:pathLst>
                  <a:path extrusionOk="0" h="3719" w="3719">
                    <a:moveTo>
                      <a:pt x="1" y="1"/>
                    </a:moveTo>
                    <a:lnTo>
                      <a:pt x="1" y="757"/>
                    </a:lnTo>
                    <a:cubicBezTo>
                      <a:pt x="1" y="1702"/>
                      <a:pt x="379" y="2584"/>
                      <a:pt x="1072" y="3214"/>
                    </a:cubicBezTo>
                    <a:cubicBezTo>
                      <a:pt x="1324" y="3403"/>
                      <a:pt x="1576" y="3592"/>
                      <a:pt x="1891" y="3718"/>
                    </a:cubicBezTo>
                    <a:cubicBezTo>
                      <a:pt x="2143" y="3592"/>
                      <a:pt x="2395" y="3403"/>
                      <a:pt x="2647" y="3214"/>
                    </a:cubicBezTo>
                    <a:cubicBezTo>
                      <a:pt x="3340" y="2584"/>
                      <a:pt x="3719" y="1702"/>
                      <a:pt x="3719" y="757"/>
                    </a:cubicBezTo>
                    <a:lnTo>
                      <a:pt x="3719" y="1"/>
                    </a:lnTo>
                    <a:cubicBezTo>
                      <a:pt x="2630" y="606"/>
                      <a:pt x="1890" y="1733"/>
                      <a:pt x="1832" y="2993"/>
                    </a:cubicBezTo>
                    <a:lnTo>
                      <a:pt x="1832" y="2993"/>
                    </a:lnTo>
                    <a:cubicBezTo>
                      <a:pt x="1827" y="1786"/>
                      <a:pt x="1087"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6"/>
              <p:cNvSpPr/>
              <p:nvPr/>
            </p:nvSpPr>
            <p:spPr>
              <a:xfrm>
                <a:off x="4255208" y="4656943"/>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584"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6"/>
              <p:cNvSpPr/>
              <p:nvPr/>
            </p:nvSpPr>
            <p:spPr>
              <a:xfrm>
                <a:off x="4157925" y="4366541"/>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6"/>
              <p:cNvSpPr/>
              <p:nvPr/>
            </p:nvSpPr>
            <p:spPr>
              <a:xfrm>
                <a:off x="4157925" y="4462328"/>
                <a:ext cx="89818" cy="88345"/>
              </a:xfrm>
              <a:custGeom>
                <a:rect b="b" l="l" r="r" t="t"/>
                <a:pathLst>
                  <a:path extrusionOk="0" h="3719" w="3781">
                    <a:moveTo>
                      <a:pt x="0" y="1"/>
                    </a:moveTo>
                    <a:lnTo>
                      <a:pt x="0" y="757"/>
                    </a:lnTo>
                    <a:cubicBezTo>
                      <a:pt x="0" y="1702"/>
                      <a:pt x="378" y="2584"/>
                      <a:pt x="1134" y="3214"/>
                    </a:cubicBezTo>
                    <a:cubicBezTo>
                      <a:pt x="1324" y="3403"/>
                      <a:pt x="1576" y="3592"/>
                      <a:pt x="1891" y="3718"/>
                    </a:cubicBezTo>
                    <a:cubicBezTo>
                      <a:pt x="2206" y="3592"/>
                      <a:pt x="2458" y="3403"/>
                      <a:pt x="2710" y="3214"/>
                    </a:cubicBezTo>
                    <a:cubicBezTo>
                      <a:pt x="3340" y="2584"/>
                      <a:pt x="3781" y="1702"/>
                      <a:pt x="3781" y="757"/>
                    </a:cubicBezTo>
                    <a:lnTo>
                      <a:pt x="3781" y="1"/>
                    </a:lnTo>
                    <a:cubicBezTo>
                      <a:pt x="2584" y="631"/>
                      <a:pt x="1891" y="1828"/>
                      <a:pt x="1891" y="3151"/>
                    </a:cubicBezTo>
                    <a:cubicBezTo>
                      <a:pt x="1891" y="1891"/>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6"/>
              <p:cNvSpPr/>
              <p:nvPr/>
            </p:nvSpPr>
            <p:spPr>
              <a:xfrm>
                <a:off x="4157925" y="4559635"/>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899" y="442"/>
                      <a:pt x="2269" y="1261"/>
                      <a:pt x="2017" y="2206"/>
                    </a:cubicBezTo>
                    <a:cubicBezTo>
                      <a:pt x="1891" y="2521"/>
                      <a:pt x="1891" y="2836"/>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6"/>
              <p:cNvSpPr/>
              <p:nvPr/>
            </p:nvSpPr>
            <p:spPr>
              <a:xfrm>
                <a:off x="4062114" y="4462328"/>
                <a:ext cx="88345" cy="88345"/>
              </a:xfrm>
              <a:custGeom>
                <a:rect b="b" l="l" r="r" t="t"/>
                <a:pathLst>
                  <a:path extrusionOk="0" h="3719" w="3719">
                    <a:moveTo>
                      <a:pt x="1" y="1"/>
                    </a:moveTo>
                    <a:lnTo>
                      <a:pt x="1" y="757"/>
                    </a:lnTo>
                    <a:cubicBezTo>
                      <a:pt x="1" y="1702"/>
                      <a:pt x="379" y="2584"/>
                      <a:pt x="1072" y="3214"/>
                    </a:cubicBezTo>
                    <a:cubicBezTo>
                      <a:pt x="1324" y="3403"/>
                      <a:pt x="1576" y="3592"/>
                      <a:pt x="1828" y="3718"/>
                    </a:cubicBezTo>
                    <a:cubicBezTo>
                      <a:pt x="2143" y="3592"/>
                      <a:pt x="2395" y="3403"/>
                      <a:pt x="2647" y="3214"/>
                    </a:cubicBezTo>
                    <a:cubicBezTo>
                      <a:pt x="3340" y="2584"/>
                      <a:pt x="3718" y="1702"/>
                      <a:pt x="3718" y="757"/>
                    </a:cubicBezTo>
                    <a:lnTo>
                      <a:pt x="3718" y="1"/>
                    </a:lnTo>
                    <a:cubicBezTo>
                      <a:pt x="2584" y="631"/>
                      <a:pt x="1828" y="1828"/>
                      <a:pt x="1828" y="3151"/>
                    </a:cubicBezTo>
                    <a:cubicBezTo>
                      <a:pt x="1828" y="1891"/>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6"/>
              <p:cNvSpPr/>
              <p:nvPr/>
            </p:nvSpPr>
            <p:spPr>
              <a:xfrm>
                <a:off x="3964830" y="4462328"/>
                <a:ext cx="89818" cy="88345"/>
              </a:xfrm>
              <a:custGeom>
                <a:rect b="b" l="l" r="r" t="t"/>
                <a:pathLst>
                  <a:path extrusionOk="0" h="3719" w="3781">
                    <a:moveTo>
                      <a:pt x="63" y="1"/>
                    </a:moveTo>
                    <a:lnTo>
                      <a:pt x="63" y="757"/>
                    </a:lnTo>
                    <a:cubicBezTo>
                      <a:pt x="0" y="1702"/>
                      <a:pt x="441" y="2584"/>
                      <a:pt x="1134" y="3214"/>
                    </a:cubicBezTo>
                    <a:cubicBezTo>
                      <a:pt x="1323" y="3403"/>
                      <a:pt x="1638" y="3592"/>
                      <a:pt x="1890" y="3718"/>
                    </a:cubicBezTo>
                    <a:cubicBezTo>
                      <a:pt x="2205" y="3592"/>
                      <a:pt x="2457" y="3403"/>
                      <a:pt x="2709" y="3214"/>
                    </a:cubicBezTo>
                    <a:cubicBezTo>
                      <a:pt x="3403" y="2584"/>
                      <a:pt x="3781" y="1702"/>
                      <a:pt x="3781" y="757"/>
                    </a:cubicBezTo>
                    <a:lnTo>
                      <a:pt x="3781" y="1"/>
                    </a:lnTo>
                    <a:cubicBezTo>
                      <a:pt x="2583" y="631"/>
                      <a:pt x="1890" y="1828"/>
                      <a:pt x="1890" y="3151"/>
                    </a:cubicBezTo>
                    <a:cubicBezTo>
                      <a:pt x="1890" y="1891"/>
                      <a:pt x="1197" y="631"/>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6"/>
              <p:cNvSpPr/>
              <p:nvPr/>
            </p:nvSpPr>
            <p:spPr>
              <a:xfrm>
                <a:off x="3966327" y="4656943"/>
                <a:ext cx="88321" cy="88321"/>
              </a:xfrm>
              <a:custGeom>
                <a:rect b="b" l="l" r="r" t="t"/>
                <a:pathLst>
                  <a:path extrusionOk="0" h="3718" w="3718">
                    <a:moveTo>
                      <a:pt x="0" y="0"/>
                    </a:moveTo>
                    <a:lnTo>
                      <a:pt x="0" y="756"/>
                    </a:lnTo>
                    <a:cubicBezTo>
                      <a:pt x="0" y="2017"/>
                      <a:pt x="693" y="3151"/>
                      <a:pt x="1827" y="3718"/>
                    </a:cubicBezTo>
                    <a:cubicBezTo>
                      <a:pt x="2961" y="3151"/>
                      <a:pt x="3718" y="2017"/>
                      <a:pt x="3718" y="756"/>
                    </a:cubicBezTo>
                    <a:lnTo>
                      <a:pt x="3718" y="0"/>
                    </a:lnTo>
                    <a:cubicBezTo>
                      <a:pt x="2520"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6"/>
              <p:cNvSpPr/>
              <p:nvPr/>
            </p:nvSpPr>
            <p:spPr>
              <a:xfrm>
                <a:off x="3867523" y="4366541"/>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28"/>
                      <a:pt x="1891" y="3151"/>
                    </a:cubicBezTo>
                    <a:cubicBezTo>
                      <a:pt x="1891" y="1828"/>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6"/>
              <p:cNvSpPr/>
              <p:nvPr/>
            </p:nvSpPr>
            <p:spPr>
              <a:xfrm>
                <a:off x="3867523" y="4462328"/>
                <a:ext cx="89818" cy="88345"/>
              </a:xfrm>
              <a:custGeom>
                <a:rect b="b" l="l" r="r" t="t"/>
                <a:pathLst>
                  <a:path extrusionOk="0" h="3719" w="3781">
                    <a:moveTo>
                      <a:pt x="0" y="1"/>
                    </a:moveTo>
                    <a:lnTo>
                      <a:pt x="0" y="757"/>
                    </a:lnTo>
                    <a:cubicBezTo>
                      <a:pt x="0" y="1702"/>
                      <a:pt x="378" y="2584"/>
                      <a:pt x="1135" y="3214"/>
                    </a:cubicBezTo>
                    <a:cubicBezTo>
                      <a:pt x="1324" y="3403"/>
                      <a:pt x="1576" y="3592"/>
                      <a:pt x="1891" y="3718"/>
                    </a:cubicBezTo>
                    <a:cubicBezTo>
                      <a:pt x="2206" y="3592"/>
                      <a:pt x="2458" y="3403"/>
                      <a:pt x="2710" y="3214"/>
                    </a:cubicBezTo>
                    <a:cubicBezTo>
                      <a:pt x="3340" y="2584"/>
                      <a:pt x="3781" y="1702"/>
                      <a:pt x="3781" y="757"/>
                    </a:cubicBezTo>
                    <a:lnTo>
                      <a:pt x="3781" y="1"/>
                    </a:lnTo>
                    <a:cubicBezTo>
                      <a:pt x="2584" y="631"/>
                      <a:pt x="1891" y="1828"/>
                      <a:pt x="1891" y="3151"/>
                    </a:cubicBezTo>
                    <a:cubicBezTo>
                      <a:pt x="1891" y="1891"/>
                      <a:pt x="1198"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6"/>
              <p:cNvSpPr/>
              <p:nvPr/>
            </p:nvSpPr>
            <p:spPr>
              <a:xfrm>
                <a:off x="3867523" y="4559635"/>
                <a:ext cx="88321" cy="88345"/>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899" y="442"/>
                      <a:pt x="2269" y="1261"/>
                      <a:pt x="2017" y="2206"/>
                    </a:cubicBezTo>
                    <a:cubicBezTo>
                      <a:pt x="1891" y="2521"/>
                      <a:pt x="1891" y="2836"/>
                      <a:pt x="1891" y="3151"/>
                    </a:cubicBezTo>
                    <a:cubicBezTo>
                      <a:pt x="1891" y="1828"/>
                      <a:pt x="1198"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6"/>
              <p:cNvSpPr/>
              <p:nvPr/>
            </p:nvSpPr>
            <p:spPr>
              <a:xfrm>
                <a:off x="3770216" y="4366541"/>
                <a:ext cx="89841" cy="88321"/>
              </a:xfrm>
              <a:custGeom>
                <a:rect b="b" l="l" r="r" t="t"/>
                <a:pathLst>
                  <a:path extrusionOk="0" h="3718" w="3782">
                    <a:moveTo>
                      <a:pt x="1" y="0"/>
                    </a:moveTo>
                    <a:lnTo>
                      <a:pt x="1" y="756"/>
                    </a:lnTo>
                    <a:cubicBezTo>
                      <a:pt x="64" y="2017"/>
                      <a:pt x="757" y="3151"/>
                      <a:pt x="1891" y="3718"/>
                    </a:cubicBezTo>
                    <a:cubicBezTo>
                      <a:pt x="3025" y="3151"/>
                      <a:pt x="3781" y="2017"/>
                      <a:pt x="3781" y="756"/>
                    </a:cubicBezTo>
                    <a:lnTo>
                      <a:pt x="3781" y="0"/>
                    </a:lnTo>
                    <a:cubicBezTo>
                      <a:pt x="2647"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6"/>
              <p:cNvSpPr/>
              <p:nvPr/>
            </p:nvSpPr>
            <p:spPr>
              <a:xfrm>
                <a:off x="3771712" y="455963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836" y="442"/>
                      <a:pt x="2206" y="1261"/>
                      <a:pt x="1954" y="2206"/>
                    </a:cubicBezTo>
                    <a:cubicBezTo>
                      <a:pt x="1891" y="2521"/>
                      <a:pt x="1828" y="2836"/>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6"/>
              <p:cNvSpPr/>
              <p:nvPr/>
            </p:nvSpPr>
            <p:spPr>
              <a:xfrm>
                <a:off x="3770216" y="4656943"/>
                <a:ext cx="89841" cy="88321"/>
              </a:xfrm>
              <a:custGeom>
                <a:rect b="b" l="l" r="r" t="t"/>
                <a:pathLst>
                  <a:path extrusionOk="0" h="3718" w="3782">
                    <a:moveTo>
                      <a:pt x="1" y="0"/>
                    </a:moveTo>
                    <a:lnTo>
                      <a:pt x="1" y="756"/>
                    </a:lnTo>
                    <a:cubicBezTo>
                      <a:pt x="64" y="2017"/>
                      <a:pt x="757" y="3151"/>
                      <a:pt x="1891" y="3718"/>
                    </a:cubicBezTo>
                    <a:cubicBezTo>
                      <a:pt x="3025" y="3151"/>
                      <a:pt x="3781" y="2017"/>
                      <a:pt x="3781" y="756"/>
                    </a:cubicBezTo>
                    <a:lnTo>
                      <a:pt x="3781" y="0"/>
                    </a:lnTo>
                    <a:cubicBezTo>
                      <a:pt x="2584" y="630"/>
                      <a:pt x="1891" y="1827"/>
                      <a:pt x="1891" y="3151"/>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6"/>
              <p:cNvSpPr/>
              <p:nvPr/>
            </p:nvSpPr>
            <p:spPr>
              <a:xfrm>
                <a:off x="3674429" y="4366541"/>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629"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6"/>
              <p:cNvSpPr/>
              <p:nvPr/>
            </p:nvSpPr>
            <p:spPr>
              <a:xfrm>
                <a:off x="3674429" y="4463824"/>
                <a:ext cx="88321" cy="88345"/>
              </a:xfrm>
              <a:custGeom>
                <a:rect b="b" l="l" r="r" t="t"/>
                <a:pathLst>
                  <a:path extrusionOk="0" h="3719" w="3718">
                    <a:moveTo>
                      <a:pt x="0" y="1"/>
                    </a:moveTo>
                    <a:lnTo>
                      <a:pt x="0" y="694"/>
                    </a:lnTo>
                    <a:cubicBezTo>
                      <a:pt x="0" y="1639"/>
                      <a:pt x="378" y="2521"/>
                      <a:pt x="1071" y="3214"/>
                    </a:cubicBezTo>
                    <a:cubicBezTo>
                      <a:pt x="1323" y="3403"/>
                      <a:pt x="1575" y="3592"/>
                      <a:pt x="1890" y="3718"/>
                    </a:cubicBezTo>
                    <a:cubicBezTo>
                      <a:pt x="2142" y="3592"/>
                      <a:pt x="2394" y="3403"/>
                      <a:pt x="2647" y="3214"/>
                    </a:cubicBezTo>
                    <a:cubicBezTo>
                      <a:pt x="3340" y="2521"/>
                      <a:pt x="3718" y="1639"/>
                      <a:pt x="3718" y="694"/>
                    </a:cubicBezTo>
                    <a:lnTo>
                      <a:pt x="3718" y="1"/>
                    </a:lnTo>
                    <a:cubicBezTo>
                      <a:pt x="2583"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6"/>
              <p:cNvSpPr/>
              <p:nvPr/>
            </p:nvSpPr>
            <p:spPr>
              <a:xfrm>
                <a:off x="3674429" y="4561132"/>
                <a:ext cx="88321" cy="88345"/>
              </a:xfrm>
              <a:custGeom>
                <a:rect b="b" l="l" r="r" t="t"/>
                <a:pathLst>
                  <a:path extrusionOk="0" h="3719" w="3718">
                    <a:moveTo>
                      <a:pt x="0" y="1"/>
                    </a:moveTo>
                    <a:lnTo>
                      <a:pt x="0" y="694"/>
                    </a:lnTo>
                    <a:cubicBezTo>
                      <a:pt x="0" y="1954"/>
                      <a:pt x="693" y="3151"/>
                      <a:pt x="1827" y="3718"/>
                    </a:cubicBezTo>
                    <a:cubicBezTo>
                      <a:pt x="2962" y="3151"/>
                      <a:pt x="3718" y="1954"/>
                      <a:pt x="3718" y="694"/>
                    </a:cubicBezTo>
                    <a:lnTo>
                      <a:pt x="3718" y="1"/>
                    </a:lnTo>
                    <a:cubicBezTo>
                      <a:pt x="2583" y="568"/>
                      <a:pt x="1827" y="1828"/>
                      <a:pt x="1827" y="3151"/>
                    </a:cubicBezTo>
                    <a:cubicBezTo>
                      <a:pt x="1827" y="2773"/>
                      <a:pt x="1827" y="2458"/>
                      <a:pt x="1701" y="2143"/>
                    </a:cubicBezTo>
                    <a:cubicBezTo>
                      <a:pt x="1449" y="1261"/>
                      <a:pt x="819" y="442"/>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6"/>
              <p:cNvSpPr/>
              <p:nvPr/>
            </p:nvSpPr>
            <p:spPr>
              <a:xfrm>
                <a:off x="3578618" y="4463824"/>
                <a:ext cx="88345" cy="88345"/>
              </a:xfrm>
              <a:custGeom>
                <a:rect b="b" l="l" r="r" t="t"/>
                <a:pathLst>
                  <a:path extrusionOk="0" h="3719" w="3719">
                    <a:moveTo>
                      <a:pt x="0" y="1"/>
                    </a:moveTo>
                    <a:lnTo>
                      <a:pt x="0" y="694"/>
                    </a:lnTo>
                    <a:cubicBezTo>
                      <a:pt x="0" y="1639"/>
                      <a:pt x="379" y="2521"/>
                      <a:pt x="1072" y="3214"/>
                    </a:cubicBezTo>
                    <a:cubicBezTo>
                      <a:pt x="1261" y="3403"/>
                      <a:pt x="1513" y="3592"/>
                      <a:pt x="1828" y="3718"/>
                    </a:cubicBezTo>
                    <a:cubicBezTo>
                      <a:pt x="2143" y="3592"/>
                      <a:pt x="2395" y="3403"/>
                      <a:pt x="2647" y="3214"/>
                    </a:cubicBezTo>
                    <a:cubicBezTo>
                      <a:pt x="3277" y="2521"/>
                      <a:pt x="3718" y="1639"/>
                      <a:pt x="3718" y="694"/>
                    </a:cubicBezTo>
                    <a:lnTo>
                      <a:pt x="3718" y="1"/>
                    </a:lnTo>
                    <a:cubicBezTo>
                      <a:pt x="2521" y="631"/>
                      <a:pt x="1828" y="1828"/>
                      <a:pt x="1828" y="3151"/>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6"/>
              <p:cNvSpPr/>
              <p:nvPr/>
            </p:nvSpPr>
            <p:spPr>
              <a:xfrm>
                <a:off x="3577121" y="4656943"/>
                <a:ext cx="88345" cy="88321"/>
              </a:xfrm>
              <a:custGeom>
                <a:rect b="b" l="l" r="r" t="t"/>
                <a:pathLst>
                  <a:path extrusionOk="0" h="3718" w="3719">
                    <a:moveTo>
                      <a:pt x="0" y="0"/>
                    </a:moveTo>
                    <a:lnTo>
                      <a:pt x="0" y="756"/>
                    </a:lnTo>
                    <a:cubicBezTo>
                      <a:pt x="0" y="2017"/>
                      <a:pt x="757" y="3151"/>
                      <a:pt x="1891" y="3718"/>
                    </a:cubicBezTo>
                    <a:cubicBezTo>
                      <a:pt x="3025" y="3151"/>
                      <a:pt x="3718" y="2017"/>
                      <a:pt x="3718" y="756"/>
                    </a:cubicBezTo>
                    <a:lnTo>
                      <a:pt x="3718" y="0"/>
                    </a:lnTo>
                    <a:cubicBezTo>
                      <a:pt x="2584" y="630"/>
                      <a:pt x="1891" y="1827"/>
                      <a:pt x="1891" y="3151"/>
                    </a:cubicBezTo>
                    <a:cubicBezTo>
                      <a:pt x="1891"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6"/>
              <p:cNvSpPr/>
              <p:nvPr/>
            </p:nvSpPr>
            <p:spPr>
              <a:xfrm>
                <a:off x="3481310" y="4463824"/>
                <a:ext cx="88345" cy="88345"/>
              </a:xfrm>
              <a:custGeom>
                <a:rect b="b" l="l" r="r" t="t"/>
                <a:pathLst>
                  <a:path extrusionOk="0" h="3719" w="3719">
                    <a:moveTo>
                      <a:pt x="1" y="1"/>
                    </a:moveTo>
                    <a:lnTo>
                      <a:pt x="1" y="694"/>
                    </a:lnTo>
                    <a:cubicBezTo>
                      <a:pt x="1" y="1639"/>
                      <a:pt x="379" y="2521"/>
                      <a:pt x="1072" y="3214"/>
                    </a:cubicBezTo>
                    <a:cubicBezTo>
                      <a:pt x="1324" y="3403"/>
                      <a:pt x="1576" y="3592"/>
                      <a:pt x="1828" y="3718"/>
                    </a:cubicBezTo>
                    <a:cubicBezTo>
                      <a:pt x="2143" y="3592"/>
                      <a:pt x="2395" y="3403"/>
                      <a:pt x="2647" y="3214"/>
                    </a:cubicBezTo>
                    <a:cubicBezTo>
                      <a:pt x="3340" y="2521"/>
                      <a:pt x="3718" y="1639"/>
                      <a:pt x="3718" y="694"/>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6"/>
              <p:cNvSpPr/>
              <p:nvPr/>
            </p:nvSpPr>
            <p:spPr>
              <a:xfrm>
                <a:off x="3384027" y="4366541"/>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629"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6"/>
              <p:cNvSpPr/>
              <p:nvPr/>
            </p:nvSpPr>
            <p:spPr>
              <a:xfrm>
                <a:off x="3384027" y="4463824"/>
                <a:ext cx="88321" cy="88345"/>
              </a:xfrm>
              <a:custGeom>
                <a:rect b="b" l="l" r="r" t="t"/>
                <a:pathLst>
                  <a:path extrusionOk="0" h="3719" w="3718">
                    <a:moveTo>
                      <a:pt x="0" y="1"/>
                    </a:moveTo>
                    <a:lnTo>
                      <a:pt x="0" y="694"/>
                    </a:lnTo>
                    <a:cubicBezTo>
                      <a:pt x="0" y="1639"/>
                      <a:pt x="378" y="2521"/>
                      <a:pt x="1071" y="3214"/>
                    </a:cubicBezTo>
                    <a:cubicBezTo>
                      <a:pt x="1323" y="3403"/>
                      <a:pt x="1575" y="3592"/>
                      <a:pt x="1890" y="3718"/>
                    </a:cubicBezTo>
                    <a:cubicBezTo>
                      <a:pt x="2143" y="3592"/>
                      <a:pt x="2395" y="3403"/>
                      <a:pt x="2647" y="3214"/>
                    </a:cubicBezTo>
                    <a:cubicBezTo>
                      <a:pt x="3340" y="2521"/>
                      <a:pt x="3718" y="1639"/>
                      <a:pt x="3718" y="694"/>
                    </a:cubicBezTo>
                    <a:lnTo>
                      <a:pt x="3718" y="1"/>
                    </a:lnTo>
                    <a:cubicBezTo>
                      <a:pt x="2584"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6"/>
              <p:cNvSpPr/>
              <p:nvPr/>
            </p:nvSpPr>
            <p:spPr>
              <a:xfrm>
                <a:off x="3384027" y="4561132"/>
                <a:ext cx="88321" cy="88345"/>
              </a:xfrm>
              <a:custGeom>
                <a:rect b="b" l="l" r="r" t="t"/>
                <a:pathLst>
                  <a:path extrusionOk="0" h="3719" w="3718">
                    <a:moveTo>
                      <a:pt x="0" y="1"/>
                    </a:moveTo>
                    <a:lnTo>
                      <a:pt x="0" y="694"/>
                    </a:lnTo>
                    <a:cubicBezTo>
                      <a:pt x="0" y="1954"/>
                      <a:pt x="693" y="3151"/>
                      <a:pt x="1827" y="3718"/>
                    </a:cubicBezTo>
                    <a:cubicBezTo>
                      <a:pt x="2962" y="3151"/>
                      <a:pt x="3718" y="1954"/>
                      <a:pt x="3718" y="694"/>
                    </a:cubicBezTo>
                    <a:lnTo>
                      <a:pt x="3718" y="1"/>
                    </a:lnTo>
                    <a:cubicBezTo>
                      <a:pt x="2629" y="545"/>
                      <a:pt x="1889" y="1727"/>
                      <a:pt x="1831" y="2992"/>
                    </a:cubicBezTo>
                    <a:lnTo>
                      <a:pt x="1831" y="2992"/>
                    </a:lnTo>
                    <a:cubicBezTo>
                      <a:pt x="1829" y="1727"/>
                      <a:pt x="1089"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6"/>
              <p:cNvSpPr/>
              <p:nvPr/>
            </p:nvSpPr>
            <p:spPr>
              <a:xfrm>
                <a:off x="3288216" y="4463824"/>
                <a:ext cx="88345" cy="88345"/>
              </a:xfrm>
              <a:custGeom>
                <a:rect b="b" l="l" r="r" t="t"/>
                <a:pathLst>
                  <a:path extrusionOk="0" h="3719" w="3719">
                    <a:moveTo>
                      <a:pt x="1" y="1"/>
                    </a:moveTo>
                    <a:lnTo>
                      <a:pt x="1" y="694"/>
                    </a:lnTo>
                    <a:cubicBezTo>
                      <a:pt x="1" y="1639"/>
                      <a:pt x="379" y="2521"/>
                      <a:pt x="1072" y="3214"/>
                    </a:cubicBezTo>
                    <a:cubicBezTo>
                      <a:pt x="1261" y="3403"/>
                      <a:pt x="1513" y="3592"/>
                      <a:pt x="1828" y="3718"/>
                    </a:cubicBezTo>
                    <a:cubicBezTo>
                      <a:pt x="2143" y="3592"/>
                      <a:pt x="2395" y="3403"/>
                      <a:pt x="2647" y="3214"/>
                    </a:cubicBezTo>
                    <a:cubicBezTo>
                      <a:pt x="3340" y="2521"/>
                      <a:pt x="3718" y="1639"/>
                      <a:pt x="3718" y="694"/>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6"/>
              <p:cNvSpPr/>
              <p:nvPr/>
            </p:nvSpPr>
            <p:spPr>
              <a:xfrm>
                <a:off x="3286719"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6"/>
              <p:cNvSpPr/>
              <p:nvPr/>
            </p:nvSpPr>
            <p:spPr>
              <a:xfrm>
                <a:off x="3190909" y="4463824"/>
                <a:ext cx="88345" cy="88345"/>
              </a:xfrm>
              <a:custGeom>
                <a:rect b="b" l="l" r="r" t="t"/>
                <a:pathLst>
                  <a:path extrusionOk="0" h="3719" w="3719">
                    <a:moveTo>
                      <a:pt x="1" y="1"/>
                    </a:moveTo>
                    <a:lnTo>
                      <a:pt x="1" y="694"/>
                    </a:lnTo>
                    <a:cubicBezTo>
                      <a:pt x="1" y="1639"/>
                      <a:pt x="379" y="2521"/>
                      <a:pt x="1072" y="3214"/>
                    </a:cubicBezTo>
                    <a:cubicBezTo>
                      <a:pt x="1324" y="3403"/>
                      <a:pt x="1576" y="3592"/>
                      <a:pt x="1828" y="3718"/>
                    </a:cubicBezTo>
                    <a:cubicBezTo>
                      <a:pt x="2143" y="3592"/>
                      <a:pt x="2395" y="3403"/>
                      <a:pt x="2647" y="3214"/>
                    </a:cubicBezTo>
                    <a:cubicBezTo>
                      <a:pt x="3340" y="2521"/>
                      <a:pt x="3718" y="1639"/>
                      <a:pt x="3718" y="694"/>
                    </a:cubicBezTo>
                    <a:lnTo>
                      <a:pt x="3718"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6"/>
              <p:cNvSpPr/>
              <p:nvPr/>
            </p:nvSpPr>
            <p:spPr>
              <a:xfrm>
                <a:off x="3190909"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6"/>
              <p:cNvSpPr/>
              <p:nvPr/>
            </p:nvSpPr>
            <p:spPr>
              <a:xfrm>
                <a:off x="3093625"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6"/>
              <p:cNvSpPr/>
              <p:nvPr/>
            </p:nvSpPr>
            <p:spPr>
              <a:xfrm>
                <a:off x="3093625" y="4463824"/>
                <a:ext cx="88321" cy="88345"/>
              </a:xfrm>
              <a:custGeom>
                <a:rect b="b" l="l" r="r" t="t"/>
                <a:pathLst>
                  <a:path extrusionOk="0" h="3719" w="3718">
                    <a:moveTo>
                      <a:pt x="0" y="1"/>
                    </a:moveTo>
                    <a:lnTo>
                      <a:pt x="0" y="757"/>
                    </a:lnTo>
                    <a:cubicBezTo>
                      <a:pt x="0" y="2017"/>
                      <a:pt x="693" y="3151"/>
                      <a:pt x="1828" y="3718"/>
                    </a:cubicBezTo>
                    <a:cubicBezTo>
                      <a:pt x="2962" y="3151"/>
                      <a:pt x="3718" y="2017"/>
                      <a:pt x="3718" y="757"/>
                    </a:cubicBezTo>
                    <a:lnTo>
                      <a:pt x="3718" y="1"/>
                    </a:lnTo>
                    <a:cubicBezTo>
                      <a:pt x="2629" y="606"/>
                      <a:pt x="1889" y="1733"/>
                      <a:pt x="1831" y="2992"/>
                    </a:cubicBezTo>
                    <a:lnTo>
                      <a:pt x="1831"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6"/>
              <p:cNvSpPr/>
              <p:nvPr/>
            </p:nvSpPr>
            <p:spPr>
              <a:xfrm>
                <a:off x="3093625" y="4561132"/>
                <a:ext cx="88321" cy="88345"/>
              </a:xfrm>
              <a:custGeom>
                <a:rect b="b" l="l" r="r" t="t"/>
                <a:pathLst>
                  <a:path extrusionOk="0" h="3719" w="3718">
                    <a:moveTo>
                      <a:pt x="0" y="1"/>
                    </a:moveTo>
                    <a:lnTo>
                      <a:pt x="0" y="694"/>
                    </a:lnTo>
                    <a:cubicBezTo>
                      <a:pt x="0" y="1954"/>
                      <a:pt x="693" y="3151"/>
                      <a:pt x="1828" y="3718"/>
                    </a:cubicBezTo>
                    <a:cubicBezTo>
                      <a:pt x="2962" y="3151"/>
                      <a:pt x="3718" y="1954"/>
                      <a:pt x="3718" y="694"/>
                    </a:cubicBezTo>
                    <a:lnTo>
                      <a:pt x="3718" y="1"/>
                    </a:lnTo>
                    <a:cubicBezTo>
                      <a:pt x="2629" y="545"/>
                      <a:pt x="1889" y="1727"/>
                      <a:pt x="1831" y="2992"/>
                    </a:cubicBezTo>
                    <a:lnTo>
                      <a:pt x="1831" y="2992"/>
                    </a:lnTo>
                    <a:cubicBezTo>
                      <a:pt x="1829" y="1727"/>
                      <a:pt x="1089"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6"/>
              <p:cNvSpPr/>
              <p:nvPr/>
            </p:nvSpPr>
            <p:spPr>
              <a:xfrm>
                <a:off x="3093625"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7"/>
                      <a:pt x="1828" y="3151"/>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6"/>
              <p:cNvSpPr/>
              <p:nvPr/>
            </p:nvSpPr>
            <p:spPr>
              <a:xfrm>
                <a:off x="2996318"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6"/>
              <p:cNvSpPr/>
              <p:nvPr/>
            </p:nvSpPr>
            <p:spPr>
              <a:xfrm>
                <a:off x="2996318" y="4463824"/>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6"/>
              <p:cNvSpPr/>
              <p:nvPr/>
            </p:nvSpPr>
            <p:spPr>
              <a:xfrm>
                <a:off x="2996318" y="4561132"/>
                <a:ext cx="88345" cy="88345"/>
              </a:xfrm>
              <a:custGeom>
                <a:rect b="b" l="l" r="r" t="t"/>
                <a:pathLst>
                  <a:path extrusionOk="0" h="3719" w="3719">
                    <a:moveTo>
                      <a:pt x="1" y="1"/>
                    </a:moveTo>
                    <a:lnTo>
                      <a:pt x="1" y="694"/>
                    </a:lnTo>
                    <a:cubicBezTo>
                      <a:pt x="1" y="1954"/>
                      <a:pt x="757" y="3151"/>
                      <a:pt x="1891" y="3718"/>
                    </a:cubicBezTo>
                    <a:cubicBezTo>
                      <a:pt x="3025" y="3151"/>
                      <a:pt x="3718" y="1954"/>
                      <a:pt x="3718" y="694"/>
                    </a:cubicBezTo>
                    <a:lnTo>
                      <a:pt x="3718" y="1"/>
                    </a:lnTo>
                    <a:cubicBezTo>
                      <a:pt x="2584" y="568"/>
                      <a:pt x="1891" y="1828"/>
                      <a:pt x="1891" y="3151"/>
                    </a:cubicBezTo>
                    <a:cubicBezTo>
                      <a:pt x="1891" y="1828"/>
                      <a:pt x="1198"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6"/>
              <p:cNvSpPr/>
              <p:nvPr/>
            </p:nvSpPr>
            <p:spPr>
              <a:xfrm>
                <a:off x="2996318"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6"/>
              <p:cNvSpPr/>
              <p:nvPr/>
            </p:nvSpPr>
            <p:spPr>
              <a:xfrm>
                <a:off x="2900507" y="4366541"/>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6"/>
              <p:cNvSpPr/>
              <p:nvPr/>
            </p:nvSpPr>
            <p:spPr>
              <a:xfrm>
                <a:off x="2900507" y="4463824"/>
                <a:ext cx="88345" cy="88345"/>
              </a:xfrm>
              <a:custGeom>
                <a:rect b="b" l="l" r="r" t="t"/>
                <a:pathLst>
                  <a:path extrusionOk="0" h="3719" w="3719">
                    <a:moveTo>
                      <a:pt x="1" y="1"/>
                    </a:moveTo>
                    <a:lnTo>
                      <a:pt x="1" y="757"/>
                    </a:lnTo>
                    <a:cubicBezTo>
                      <a:pt x="1" y="2017"/>
                      <a:pt x="694" y="3151"/>
                      <a:pt x="1828" y="3718"/>
                    </a:cubicBezTo>
                    <a:cubicBezTo>
                      <a:pt x="2962" y="3151"/>
                      <a:pt x="3719" y="2017"/>
                      <a:pt x="3719" y="757"/>
                    </a:cubicBezTo>
                    <a:lnTo>
                      <a:pt x="3719"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6"/>
              <p:cNvSpPr/>
              <p:nvPr/>
            </p:nvSpPr>
            <p:spPr>
              <a:xfrm>
                <a:off x="2900507" y="4561132"/>
                <a:ext cx="88345" cy="88345"/>
              </a:xfrm>
              <a:custGeom>
                <a:rect b="b" l="l" r="r" t="t"/>
                <a:pathLst>
                  <a:path extrusionOk="0" h="3719" w="3719">
                    <a:moveTo>
                      <a:pt x="1" y="1"/>
                    </a:moveTo>
                    <a:lnTo>
                      <a:pt x="1" y="694"/>
                    </a:lnTo>
                    <a:cubicBezTo>
                      <a:pt x="1" y="1954"/>
                      <a:pt x="694" y="3151"/>
                      <a:pt x="1828" y="3718"/>
                    </a:cubicBezTo>
                    <a:cubicBezTo>
                      <a:pt x="2962" y="3151"/>
                      <a:pt x="3719" y="1954"/>
                      <a:pt x="3719" y="694"/>
                    </a:cubicBezTo>
                    <a:lnTo>
                      <a:pt x="3719"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6"/>
              <p:cNvSpPr/>
              <p:nvPr/>
            </p:nvSpPr>
            <p:spPr>
              <a:xfrm>
                <a:off x="2900507" y="4656943"/>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521"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6"/>
              <p:cNvSpPr/>
              <p:nvPr/>
            </p:nvSpPr>
            <p:spPr>
              <a:xfrm>
                <a:off x="2803223"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6"/>
              <p:cNvSpPr/>
              <p:nvPr/>
            </p:nvSpPr>
            <p:spPr>
              <a:xfrm>
                <a:off x="2803223" y="4463824"/>
                <a:ext cx="88321" cy="88345"/>
              </a:xfrm>
              <a:custGeom>
                <a:rect b="b" l="l" r="r" t="t"/>
                <a:pathLst>
                  <a:path extrusionOk="0" h="3719" w="3718">
                    <a:moveTo>
                      <a:pt x="0" y="1"/>
                    </a:moveTo>
                    <a:lnTo>
                      <a:pt x="0" y="757"/>
                    </a:lnTo>
                    <a:cubicBezTo>
                      <a:pt x="0" y="2017"/>
                      <a:pt x="693" y="3151"/>
                      <a:pt x="1828" y="3718"/>
                    </a:cubicBezTo>
                    <a:cubicBezTo>
                      <a:pt x="2962" y="3151"/>
                      <a:pt x="3718" y="2017"/>
                      <a:pt x="3718" y="757"/>
                    </a:cubicBezTo>
                    <a:lnTo>
                      <a:pt x="3718" y="1"/>
                    </a:lnTo>
                    <a:cubicBezTo>
                      <a:pt x="2629" y="606"/>
                      <a:pt x="1889" y="1733"/>
                      <a:pt x="1831" y="2992"/>
                    </a:cubicBezTo>
                    <a:lnTo>
                      <a:pt x="1831"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6"/>
              <p:cNvSpPr/>
              <p:nvPr/>
            </p:nvSpPr>
            <p:spPr>
              <a:xfrm>
                <a:off x="2803223" y="4561132"/>
                <a:ext cx="88321" cy="88345"/>
              </a:xfrm>
              <a:custGeom>
                <a:rect b="b" l="l" r="r" t="t"/>
                <a:pathLst>
                  <a:path extrusionOk="0" h="3719" w="3718">
                    <a:moveTo>
                      <a:pt x="0" y="1"/>
                    </a:moveTo>
                    <a:lnTo>
                      <a:pt x="0" y="694"/>
                    </a:lnTo>
                    <a:cubicBezTo>
                      <a:pt x="0" y="1954"/>
                      <a:pt x="693" y="3151"/>
                      <a:pt x="1828" y="3718"/>
                    </a:cubicBezTo>
                    <a:cubicBezTo>
                      <a:pt x="2962" y="3151"/>
                      <a:pt x="3718" y="1954"/>
                      <a:pt x="3718" y="694"/>
                    </a:cubicBezTo>
                    <a:lnTo>
                      <a:pt x="3718" y="1"/>
                    </a:lnTo>
                    <a:cubicBezTo>
                      <a:pt x="2629" y="545"/>
                      <a:pt x="1889" y="1727"/>
                      <a:pt x="1831" y="2992"/>
                    </a:cubicBezTo>
                    <a:lnTo>
                      <a:pt x="1831" y="2992"/>
                    </a:lnTo>
                    <a:cubicBezTo>
                      <a:pt x="1829" y="1727"/>
                      <a:pt x="1089"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6"/>
              <p:cNvSpPr/>
              <p:nvPr/>
            </p:nvSpPr>
            <p:spPr>
              <a:xfrm>
                <a:off x="2803223"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7"/>
                      <a:pt x="1828" y="3151"/>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6"/>
              <p:cNvSpPr/>
              <p:nvPr/>
            </p:nvSpPr>
            <p:spPr>
              <a:xfrm>
                <a:off x="2705916"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6"/>
              <p:cNvSpPr/>
              <p:nvPr/>
            </p:nvSpPr>
            <p:spPr>
              <a:xfrm>
                <a:off x="2705916" y="4463824"/>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6"/>
              <p:cNvSpPr/>
              <p:nvPr/>
            </p:nvSpPr>
            <p:spPr>
              <a:xfrm>
                <a:off x="2705916" y="4561132"/>
                <a:ext cx="88345" cy="88345"/>
              </a:xfrm>
              <a:custGeom>
                <a:rect b="b" l="l" r="r" t="t"/>
                <a:pathLst>
                  <a:path extrusionOk="0" h="3719" w="3719">
                    <a:moveTo>
                      <a:pt x="1" y="1"/>
                    </a:moveTo>
                    <a:lnTo>
                      <a:pt x="1" y="694"/>
                    </a:lnTo>
                    <a:cubicBezTo>
                      <a:pt x="1" y="1954"/>
                      <a:pt x="757" y="3151"/>
                      <a:pt x="1891" y="3718"/>
                    </a:cubicBezTo>
                    <a:cubicBezTo>
                      <a:pt x="3025" y="3151"/>
                      <a:pt x="3718" y="1954"/>
                      <a:pt x="3718" y="694"/>
                    </a:cubicBezTo>
                    <a:lnTo>
                      <a:pt x="3718" y="1"/>
                    </a:lnTo>
                    <a:cubicBezTo>
                      <a:pt x="2584" y="568"/>
                      <a:pt x="1891" y="1828"/>
                      <a:pt x="1891" y="3151"/>
                    </a:cubicBezTo>
                    <a:cubicBezTo>
                      <a:pt x="1891" y="1828"/>
                      <a:pt x="1198"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6"/>
              <p:cNvSpPr/>
              <p:nvPr/>
            </p:nvSpPr>
            <p:spPr>
              <a:xfrm>
                <a:off x="2705916"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6"/>
              <p:cNvSpPr/>
              <p:nvPr/>
            </p:nvSpPr>
            <p:spPr>
              <a:xfrm>
                <a:off x="2610129" y="4366541"/>
                <a:ext cx="88321" cy="88321"/>
              </a:xfrm>
              <a:custGeom>
                <a:rect b="b" l="l" r="r" t="t"/>
                <a:pathLst>
                  <a:path extrusionOk="0" h="3718" w="3718">
                    <a:moveTo>
                      <a:pt x="0" y="0"/>
                    </a:moveTo>
                    <a:lnTo>
                      <a:pt x="0" y="756"/>
                    </a:lnTo>
                    <a:cubicBezTo>
                      <a:pt x="0" y="2017"/>
                      <a:pt x="693" y="3151"/>
                      <a:pt x="1827" y="3718"/>
                    </a:cubicBezTo>
                    <a:cubicBezTo>
                      <a:pt x="2961" y="3151"/>
                      <a:pt x="3718" y="2017"/>
                      <a:pt x="3718" y="756"/>
                    </a:cubicBezTo>
                    <a:lnTo>
                      <a:pt x="3718" y="0"/>
                    </a:lnTo>
                    <a:cubicBezTo>
                      <a:pt x="2520" y="630"/>
                      <a:pt x="1827" y="1828"/>
                      <a:pt x="1827"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6"/>
              <p:cNvSpPr/>
              <p:nvPr/>
            </p:nvSpPr>
            <p:spPr>
              <a:xfrm>
                <a:off x="2610129" y="4463824"/>
                <a:ext cx="88321" cy="88345"/>
              </a:xfrm>
              <a:custGeom>
                <a:rect b="b" l="l" r="r" t="t"/>
                <a:pathLst>
                  <a:path extrusionOk="0" h="3719" w="3718">
                    <a:moveTo>
                      <a:pt x="0" y="1"/>
                    </a:moveTo>
                    <a:lnTo>
                      <a:pt x="0" y="694"/>
                    </a:lnTo>
                    <a:cubicBezTo>
                      <a:pt x="0" y="2017"/>
                      <a:pt x="693" y="3151"/>
                      <a:pt x="1827" y="3718"/>
                    </a:cubicBezTo>
                    <a:cubicBezTo>
                      <a:pt x="2961" y="3151"/>
                      <a:pt x="3718" y="2017"/>
                      <a:pt x="3718" y="694"/>
                    </a:cubicBezTo>
                    <a:lnTo>
                      <a:pt x="3718" y="1"/>
                    </a:lnTo>
                    <a:cubicBezTo>
                      <a:pt x="2520" y="631"/>
                      <a:pt x="1827" y="1828"/>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6"/>
              <p:cNvSpPr/>
              <p:nvPr/>
            </p:nvSpPr>
            <p:spPr>
              <a:xfrm>
                <a:off x="2610129" y="4561132"/>
                <a:ext cx="88321" cy="88345"/>
              </a:xfrm>
              <a:custGeom>
                <a:rect b="b" l="l" r="r" t="t"/>
                <a:pathLst>
                  <a:path extrusionOk="0" h="3719" w="3718">
                    <a:moveTo>
                      <a:pt x="0" y="1"/>
                    </a:moveTo>
                    <a:lnTo>
                      <a:pt x="0" y="694"/>
                    </a:lnTo>
                    <a:cubicBezTo>
                      <a:pt x="0" y="1954"/>
                      <a:pt x="693" y="3151"/>
                      <a:pt x="1827" y="3718"/>
                    </a:cubicBezTo>
                    <a:cubicBezTo>
                      <a:pt x="2961" y="3151"/>
                      <a:pt x="3718" y="1954"/>
                      <a:pt x="3718" y="694"/>
                    </a:cubicBezTo>
                    <a:lnTo>
                      <a:pt x="3718" y="1"/>
                    </a:lnTo>
                    <a:cubicBezTo>
                      <a:pt x="2520" y="568"/>
                      <a:pt x="1827" y="1828"/>
                      <a:pt x="1827" y="3151"/>
                    </a:cubicBezTo>
                    <a:cubicBezTo>
                      <a:pt x="1827" y="1828"/>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6"/>
              <p:cNvSpPr/>
              <p:nvPr/>
            </p:nvSpPr>
            <p:spPr>
              <a:xfrm>
                <a:off x="2610129" y="4656943"/>
                <a:ext cx="88321" cy="88321"/>
              </a:xfrm>
              <a:custGeom>
                <a:rect b="b" l="l" r="r" t="t"/>
                <a:pathLst>
                  <a:path extrusionOk="0" h="3718" w="3718">
                    <a:moveTo>
                      <a:pt x="0" y="0"/>
                    </a:moveTo>
                    <a:lnTo>
                      <a:pt x="0" y="756"/>
                    </a:lnTo>
                    <a:cubicBezTo>
                      <a:pt x="0" y="2017"/>
                      <a:pt x="693" y="3151"/>
                      <a:pt x="1827" y="3718"/>
                    </a:cubicBezTo>
                    <a:cubicBezTo>
                      <a:pt x="2961" y="3151"/>
                      <a:pt x="3718" y="2017"/>
                      <a:pt x="3718" y="756"/>
                    </a:cubicBezTo>
                    <a:lnTo>
                      <a:pt x="3718" y="0"/>
                    </a:lnTo>
                    <a:cubicBezTo>
                      <a:pt x="2520" y="630"/>
                      <a:pt x="1827" y="1827"/>
                      <a:pt x="1827" y="3151"/>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6"/>
              <p:cNvSpPr/>
              <p:nvPr/>
            </p:nvSpPr>
            <p:spPr>
              <a:xfrm>
                <a:off x="6868824"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71" y="604"/>
                      <a:pt x="1887" y="1728"/>
                      <a:pt x="1831" y="2985"/>
                    </a:cubicBezTo>
                    <a:lnTo>
                      <a:pt x="1831" y="2985"/>
                    </a:lnTo>
                    <a:cubicBezTo>
                      <a:pt x="1827" y="1728"/>
                      <a:pt x="108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6"/>
              <p:cNvSpPr/>
              <p:nvPr/>
            </p:nvSpPr>
            <p:spPr>
              <a:xfrm>
                <a:off x="6868824" y="4463824"/>
                <a:ext cx="88321" cy="88345"/>
              </a:xfrm>
              <a:custGeom>
                <a:rect b="b" l="l" r="r" t="t"/>
                <a:pathLst>
                  <a:path extrusionOk="0" h="3719" w="3718">
                    <a:moveTo>
                      <a:pt x="0" y="1"/>
                    </a:moveTo>
                    <a:lnTo>
                      <a:pt x="0" y="694"/>
                    </a:lnTo>
                    <a:cubicBezTo>
                      <a:pt x="0" y="2017"/>
                      <a:pt x="693" y="3151"/>
                      <a:pt x="1828" y="3718"/>
                    </a:cubicBezTo>
                    <a:cubicBezTo>
                      <a:pt x="2962" y="3151"/>
                      <a:pt x="3718" y="2017"/>
                      <a:pt x="3718" y="694"/>
                    </a:cubicBezTo>
                    <a:lnTo>
                      <a:pt x="3718" y="1"/>
                    </a:lnTo>
                    <a:cubicBezTo>
                      <a:pt x="2521" y="631"/>
                      <a:pt x="1828" y="1828"/>
                      <a:pt x="1828" y="3151"/>
                    </a:cubicBezTo>
                    <a:cubicBezTo>
                      <a:pt x="1828"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6"/>
              <p:cNvSpPr/>
              <p:nvPr/>
            </p:nvSpPr>
            <p:spPr>
              <a:xfrm>
                <a:off x="6868824" y="4561132"/>
                <a:ext cx="88321" cy="88345"/>
              </a:xfrm>
              <a:custGeom>
                <a:rect b="b" l="l" r="r" t="t"/>
                <a:pathLst>
                  <a:path extrusionOk="0" h="3719" w="3718">
                    <a:moveTo>
                      <a:pt x="0" y="1"/>
                    </a:moveTo>
                    <a:lnTo>
                      <a:pt x="0" y="694"/>
                    </a:lnTo>
                    <a:cubicBezTo>
                      <a:pt x="0" y="1954"/>
                      <a:pt x="693" y="3151"/>
                      <a:pt x="1828" y="3718"/>
                    </a:cubicBezTo>
                    <a:cubicBezTo>
                      <a:pt x="2962" y="3151"/>
                      <a:pt x="3718" y="1954"/>
                      <a:pt x="3718" y="694"/>
                    </a:cubicBezTo>
                    <a:lnTo>
                      <a:pt x="3718" y="1"/>
                    </a:lnTo>
                    <a:cubicBezTo>
                      <a:pt x="2521" y="568"/>
                      <a:pt x="1828" y="1828"/>
                      <a:pt x="1828" y="3151"/>
                    </a:cubicBezTo>
                    <a:cubicBezTo>
                      <a:pt x="1828" y="1828"/>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6"/>
              <p:cNvSpPr/>
              <p:nvPr/>
            </p:nvSpPr>
            <p:spPr>
              <a:xfrm>
                <a:off x="6868824"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7"/>
                      <a:pt x="1828" y="3151"/>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6"/>
              <p:cNvSpPr/>
              <p:nvPr/>
            </p:nvSpPr>
            <p:spPr>
              <a:xfrm>
                <a:off x="6771516" y="4366541"/>
                <a:ext cx="89841" cy="88321"/>
              </a:xfrm>
              <a:custGeom>
                <a:rect b="b" l="l" r="r" t="t"/>
                <a:pathLst>
                  <a:path extrusionOk="0" h="3718" w="3782">
                    <a:moveTo>
                      <a:pt x="64" y="0"/>
                    </a:moveTo>
                    <a:lnTo>
                      <a:pt x="64" y="756"/>
                    </a:lnTo>
                    <a:cubicBezTo>
                      <a:pt x="1" y="2017"/>
                      <a:pt x="757" y="3151"/>
                      <a:pt x="1891" y="3718"/>
                    </a:cubicBezTo>
                    <a:cubicBezTo>
                      <a:pt x="3025" y="3151"/>
                      <a:pt x="3781" y="2017"/>
                      <a:pt x="3781" y="756"/>
                    </a:cubicBezTo>
                    <a:lnTo>
                      <a:pt x="3781"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6"/>
              <p:cNvSpPr/>
              <p:nvPr/>
            </p:nvSpPr>
            <p:spPr>
              <a:xfrm>
                <a:off x="6771516" y="4462328"/>
                <a:ext cx="89841" cy="89841"/>
              </a:xfrm>
              <a:custGeom>
                <a:rect b="b" l="l" r="r" t="t"/>
                <a:pathLst>
                  <a:path extrusionOk="0" h="3782" w="3782">
                    <a:moveTo>
                      <a:pt x="64" y="1"/>
                    </a:moveTo>
                    <a:lnTo>
                      <a:pt x="64" y="757"/>
                    </a:lnTo>
                    <a:cubicBezTo>
                      <a:pt x="1" y="2017"/>
                      <a:pt x="757" y="3214"/>
                      <a:pt x="1891" y="3781"/>
                    </a:cubicBezTo>
                    <a:cubicBezTo>
                      <a:pt x="3025" y="3214"/>
                      <a:pt x="3718" y="2080"/>
                      <a:pt x="3781" y="820"/>
                    </a:cubicBezTo>
                    <a:lnTo>
                      <a:pt x="3781" y="64"/>
                    </a:lnTo>
                    <a:cubicBezTo>
                      <a:pt x="2584" y="694"/>
                      <a:pt x="1891" y="1891"/>
                      <a:pt x="1891" y="3151"/>
                    </a:cubicBezTo>
                    <a:cubicBezTo>
                      <a:pt x="1891" y="1891"/>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6"/>
              <p:cNvSpPr/>
              <p:nvPr/>
            </p:nvSpPr>
            <p:spPr>
              <a:xfrm>
                <a:off x="6771516" y="4559635"/>
                <a:ext cx="89841" cy="88345"/>
              </a:xfrm>
              <a:custGeom>
                <a:rect b="b" l="l" r="r" t="t"/>
                <a:pathLst>
                  <a:path extrusionOk="0" h="3719" w="3782">
                    <a:moveTo>
                      <a:pt x="64" y="1"/>
                    </a:moveTo>
                    <a:lnTo>
                      <a:pt x="64" y="757"/>
                    </a:lnTo>
                    <a:cubicBezTo>
                      <a:pt x="1" y="2017"/>
                      <a:pt x="757" y="3151"/>
                      <a:pt x="1891" y="3718"/>
                    </a:cubicBezTo>
                    <a:cubicBezTo>
                      <a:pt x="3025" y="3151"/>
                      <a:pt x="3781" y="2017"/>
                      <a:pt x="3781" y="757"/>
                    </a:cubicBezTo>
                    <a:lnTo>
                      <a:pt x="3781" y="1"/>
                    </a:lnTo>
                    <a:cubicBezTo>
                      <a:pt x="2584" y="631"/>
                      <a:pt x="1891" y="1828"/>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6"/>
              <p:cNvSpPr/>
              <p:nvPr/>
            </p:nvSpPr>
            <p:spPr>
              <a:xfrm>
                <a:off x="6771516" y="4656943"/>
                <a:ext cx="89841" cy="88321"/>
              </a:xfrm>
              <a:custGeom>
                <a:rect b="b" l="l" r="r" t="t"/>
                <a:pathLst>
                  <a:path extrusionOk="0" h="3718" w="3782">
                    <a:moveTo>
                      <a:pt x="64" y="0"/>
                    </a:moveTo>
                    <a:lnTo>
                      <a:pt x="64" y="756"/>
                    </a:lnTo>
                    <a:cubicBezTo>
                      <a:pt x="1" y="2017"/>
                      <a:pt x="757" y="3151"/>
                      <a:pt x="1891" y="3718"/>
                    </a:cubicBezTo>
                    <a:cubicBezTo>
                      <a:pt x="3025" y="3151"/>
                      <a:pt x="3781" y="2017"/>
                      <a:pt x="3781" y="756"/>
                    </a:cubicBezTo>
                    <a:lnTo>
                      <a:pt x="3781" y="0"/>
                    </a:lnTo>
                    <a:cubicBezTo>
                      <a:pt x="2584" y="630"/>
                      <a:pt x="1891" y="1827"/>
                      <a:pt x="1891" y="3151"/>
                    </a:cubicBezTo>
                    <a:cubicBezTo>
                      <a:pt x="1891" y="1827"/>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6"/>
              <p:cNvSpPr/>
              <p:nvPr/>
            </p:nvSpPr>
            <p:spPr>
              <a:xfrm>
                <a:off x="6674209" y="4366541"/>
                <a:ext cx="89841" cy="88321"/>
              </a:xfrm>
              <a:custGeom>
                <a:rect b="b" l="l" r="r" t="t"/>
                <a:pathLst>
                  <a:path extrusionOk="0" h="3718" w="3782">
                    <a:moveTo>
                      <a:pt x="64" y="0"/>
                    </a:moveTo>
                    <a:lnTo>
                      <a:pt x="64" y="756"/>
                    </a:lnTo>
                    <a:cubicBezTo>
                      <a:pt x="1" y="2017"/>
                      <a:pt x="757" y="3151"/>
                      <a:pt x="1891" y="3718"/>
                    </a:cubicBezTo>
                    <a:cubicBezTo>
                      <a:pt x="3025" y="3151"/>
                      <a:pt x="3719" y="2017"/>
                      <a:pt x="3782" y="756"/>
                    </a:cubicBezTo>
                    <a:lnTo>
                      <a:pt x="3782"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6"/>
              <p:cNvSpPr/>
              <p:nvPr/>
            </p:nvSpPr>
            <p:spPr>
              <a:xfrm>
                <a:off x="6675706" y="4462328"/>
                <a:ext cx="88345" cy="88345"/>
              </a:xfrm>
              <a:custGeom>
                <a:rect b="b" l="l" r="r" t="t"/>
                <a:pathLst>
                  <a:path extrusionOk="0" h="3719" w="3719">
                    <a:moveTo>
                      <a:pt x="1" y="1"/>
                    </a:moveTo>
                    <a:lnTo>
                      <a:pt x="1" y="757"/>
                    </a:lnTo>
                    <a:cubicBezTo>
                      <a:pt x="1" y="2017"/>
                      <a:pt x="694" y="3151"/>
                      <a:pt x="1828" y="3718"/>
                    </a:cubicBezTo>
                    <a:cubicBezTo>
                      <a:pt x="2962" y="3151"/>
                      <a:pt x="3656" y="2017"/>
                      <a:pt x="3719" y="757"/>
                    </a:cubicBezTo>
                    <a:lnTo>
                      <a:pt x="3719" y="1"/>
                    </a:lnTo>
                    <a:cubicBezTo>
                      <a:pt x="2521" y="631"/>
                      <a:pt x="1828" y="1891"/>
                      <a:pt x="1828" y="3151"/>
                    </a:cubicBezTo>
                    <a:cubicBezTo>
                      <a:pt x="1828" y="1891"/>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6"/>
              <p:cNvSpPr/>
              <p:nvPr/>
            </p:nvSpPr>
            <p:spPr>
              <a:xfrm>
                <a:off x="6674209" y="4559635"/>
                <a:ext cx="89841" cy="88345"/>
              </a:xfrm>
              <a:custGeom>
                <a:rect b="b" l="l" r="r" t="t"/>
                <a:pathLst>
                  <a:path extrusionOk="0" h="3719" w="3782">
                    <a:moveTo>
                      <a:pt x="64" y="1"/>
                    </a:moveTo>
                    <a:lnTo>
                      <a:pt x="64" y="757"/>
                    </a:lnTo>
                    <a:cubicBezTo>
                      <a:pt x="1" y="2017"/>
                      <a:pt x="757" y="3151"/>
                      <a:pt x="1891" y="3718"/>
                    </a:cubicBezTo>
                    <a:cubicBezTo>
                      <a:pt x="3025" y="3151"/>
                      <a:pt x="3719" y="2017"/>
                      <a:pt x="3782" y="757"/>
                    </a:cubicBezTo>
                    <a:lnTo>
                      <a:pt x="3782" y="1"/>
                    </a:lnTo>
                    <a:cubicBezTo>
                      <a:pt x="2584" y="631"/>
                      <a:pt x="1891" y="1828"/>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6"/>
              <p:cNvSpPr/>
              <p:nvPr/>
            </p:nvSpPr>
            <p:spPr>
              <a:xfrm>
                <a:off x="6674209" y="4656943"/>
                <a:ext cx="89841" cy="88321"/>
              </a:xfrm>
              <a:custGeom>
                <a:rect b="b" l="l" r="r" t="t"/>
                <a:pathLst>
                  <a:path extrusionOk="0" h="3718" w="3782">
                    <a:moveTo>
                      <a:pt x="64" y="0"/>
                    </a:moveTo>
                    <a:lnTo>
                      <a:pt x="64" y="756"/>
                    </a:lnTo>
                    <a:cubicBezTo>
                      <a:pt x="1" y="2017"/>
                      <a:pt x="757" y="3151"/>
                      <a:pt x="1891" y="3718"/>
                    </a:cubicBezTo>
                    <a:cubicBezTo>
                      <a:pt x="3025" y="3151"/>
                      <a:pt x="3719" y="2017"/>
                      <a:pt x="3782" y="756"/>
                    </a:cubicBezTo>
                    <a:lnTo>
                      <a:pt x="3782" y="0"/>
                    </a:lnTo>
                    <a:cubicBezTo>
                      <a:pt x="2584" y="630"/>
                      <a:pt x="1891" y="1827"/>
                      <a:pt x="1891" y="3151"/>
                    </a:cubicBezTo>
                    <a:cubicBezTo>
                      <a:pt x="1891" y="1827"/>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6"/>
              <p:cNvSpPr/>
              <p:nvPr/>
            </p:nvSpPr>
            <p:spPr>
              <a:xfrm>
                <a:off x="6578422" y="4366541"/>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32"/>
                      <a:pt x="1831" y="2991"/>
                    </a:cubicBezTo>
                    <a:lnTo>
                      <a:pt x="1831" y="2991"/>
                    </a:lnTo>
                    <a:cubicBezTo>
                      <a:pt x="1829" y="1727"/>
                      <a:pt x="1089" y="54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6"/>
              <p:cNvSpPr/>
              <p:nvPr/>
            </p:nvSpPr>
            <p:spPr>
              <a:xfrm>
                <a:off x="6578422" y="4462328"/>
                <a:ext cx="88321" cy="88345"/>
              </a:xfrm>
              <a:custGeom>
                <a:rect b="b" l="l" r="r" t="t"/>
                <a:pathLst>
                  <a:path extrusionOk="0" h="3719" w="3718">
                    <a:moveTo>
                      <a:pt x="0" y="1"/>
                    </a:moveTo>
                    <a:lnTo>
                      <a:pt x="0" y="757"/>
                    </a:lnTo>
                    <a:cubicBezTo>
                      <a:pt x="0" y="2017"/>
                      <a:pt x="693" y="3151"/>
                      <a:pt x="1828" y="3718"/>
                    </a:cubicBezTo>
                    <a:cubicBezTo>
                      <a:pt x="2962" y="3151"/>
                      <a:pt x="3718" y="2017"/>
                      <a:pt x="3718" y="757"/>
                    </a:cubicBezTo>
                    <a:lnTo>
                      <a:pt x="3718" y="1"/>
                    </a:lnTo>
                    <a:cubicBezTo>
                      <a:pt x="2521" y="631"/>
                      <a:pt x="1828" y="1828"/>
                      <a:pt x="1828" y="3151"/>
                    </a:cubicBezTo>
                    <a:cubicBezTo>
                      <a:pt x="1828" y="1891"/>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6"/>
              <p:cNvSpPr/>
              <p:nvPr/>
            </p:nvSpPr>
            <p:spPr>
              <a:xfrm>
                <a:off x="6578422" y="4559635"/>
                <a:ext cx="88321" cy="88345"/>
              </a:xfrm>
              <a:custGeom>
                <a:rect b="b" l="l" r="r" t="t"/>
                <a:pathLst>
                  <a:path extrusionOk="0" h="3719" w="3718">
                    <a:moveTo>
                      <a:pt x="0" y="1"/>
                    </a:moveTo>
                    <a:lnTo>
                      <a:pt x="0" y="757"/>
                    </a:lnTo>
                    <a:cubicBezTo>
                      <a:pt x="0" y="2017"/>
                      <a:pt x="693" y="3151"/>
                      <a:pt x="1828" y="3718"/>
                    </a:cubicBezTo>
                    <a:cubicBezTo>
                      <a:pt x="2962" y="3151"/>
                      <a:pt x="3718" y="2017"/>
                      <a:pt x="3718" y="757"/>
                    </a:cubicBezTo>
                    <a:lnTo>
                      <a:pt x="3718" y="1"/>
                    </a:lnTo>
                    <a:cubicBezTo>
                      <a:pt x="2584" y="631"/>
                      <a:pt x="1828" y="1828"/>
                      <a:pt x="1828" y="3151"/>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6"/>
              <p:cNvSpPr/>
              <p:nvPr/>
            </p:nvSpPr>
            <p:spPr>
              <a:xfrm>
                <a:off x="6578422" y="4656943"/>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84"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6"/>
              <p:cNvSpPr/>
              <p:nvPr/>
            </p:nvSpPr>
            <p:spPr>
              <a:xfrm>
                <a:off x="6481115"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6"/>
              <p:cNvSpPr/>
              <p:nvPr/>
            </p:nvSpPr>
            <p:spPr>
              <a:xfrm>
                <a:off x="6481115" y="4462328"/>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632" y="605"/>
                      <a:pt x="1892" y="1787"/>
                      <a:pt x="1887" y="2993"/>
                    </a:cubicBezTo>
                    <a:lnTo>
                      <a:pt x="1887" y="2993"/>
                    </a:lnTo>
                    <a:cubicBezTo>
                      <a:pt x="1832" y="1787"/>
                      <a:pt x="1148"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6"/>
              <p:cNvSpPr/>
              <p:nvPr/>
            </p:nvSpPr>
            <p:spPr>
              <a:xfrm>
                <a:off x="6481115"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630" y="605"/>
                      <a:pt x="1890" y="1732"/>
                      <a:pt x="1887" y="2992"/>
                    </a:cubicBezTo>
                    <a:lnTo>
                      <a:pt x="1887" y="2992"/>
                    </a:lnTo>
                    <a:cubicBezTo>
                      <a:pt x="1829"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6"/>
              <p:cNvSpPr/>
              <p:nvPr/>
            </p:nvSpPr>
            <p:spPr>
              <a:xfrm>
                <a:off x="6481115"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6"/>
              <p:cNvSpPr/>
              <p:nvPr/>
            </p:nvSpPr>
            <p:spPr>
              <a:xfrm>
                <a:off x="6383831" y="4366541"/>
                <a:ext cx="89818" cy="88321"/>
              </a:xfrm>
              <a:custGeom>
                <a:rect b="b" l="l" r="r" t="t"/>
                <a:pathLst>
                  <a:path extrusionOk="0" h="3718" w="3781">
                    <a:moveTo>
                      <a:pt x="0" y="0"/>
                    </a:moveTo>
                    <a:lnTo>
                      <a:pt x="0" y="756"/>
                    </a:lnTo>
                    <a:cubicBezTo>
                      <a:pt x="0" y="2017"/>
                      <a:pt x="756" y="3151"/>
                      <a:pt x="1890" y="3718"/>
                    </a:cubicBezTo>
                    <a:cubicBezTo>
                      <a:pt x="3025" y="3151"/>
                      <a:pt x="3718" y="2017"/>
                      <a:pt x="3781" y="756"/>
                    </a:cubicBezTo>
                    <a:lnTo>
                      <a:pt x="3781" y="0"/>
                    </a:lnTo>
                    <a:cubicBezTo>
                      <a:pt x="2583"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6"/>
              <p:cNvSpPr/>
              <p:nvPr/>
            </p:nvSpPr>
            <p:spPr>
              <a:xfrm>
                <a:off x="6383831" y="4462328"/>
                <a:ext cx="89818" cy="88345"/>
              </a:xfrm>
              <a:custGeom>
                <a:rect b="b" l="l" r="r" t="t"/>
                <a:pathLst>
                  <a:path extrusionOk="0" h="3719" w="3781">
                    <a:moveTo>
                      <a:pt x="0" y="1"/>
                    </a:moveTo>
                    <a:lnTo>
                      <a:pt x="0" y="757"/>
                    </a:lnTo>
                    <a:cubicBezTo>
                      <a:pt x="63" y="2017"/>
                      <a:pt x="756" y="3151"/>
                      <a:pt x="1890" y="3718"/>
                    </a:cubicBezTo>
                    <a:cubicBezTo>
                      <a:pt x="3025" y="3151"/>
                      <a:pt x="3718" y="2017"/>
                      <a:pt x="3781" y="757"/>
                    </a:cubicBezTo>
                    <a:lnTo>
                      <a:pt x="3781" y="1"/>
                    </a:lnTo>
                    <a:cubicBezTo>
                      <a:pt x="2583" y="631"/>
                      <a:pt x="1890" y="1891"/>
                      <a:pt x="1890" y="3151"/>
                    </a:cubicBezTo>
                    <a:cubicBezTo>
                      <a:pt x="1890" y="1891"/>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6"/>
              <p:cNvSpPr/>
              <p:nvPr/>
            </p:nvSpPr>
            <p:spPr>
              <a:xfrm>
                <a:off x="6383831" y="4559635"/>
                <a:ext cx="89818" cy="88345"/>
              </a:xfrm>
              <a:custGeom>
                <a:rect b="b" l="l" r="r" t="t"/>
                <a:pathLst>
                  <a:path extrusionOk="0" h="3719" w="3781">
                    <a:moveTo>
                      <a:pt x="0" y="1"/>
                    </a:moveTo>
                    <a:lnTo>
                      <a:pt x="0" y="757"/>
                    </a:lnTo>
                    <a:cubicBezTo>
                      <a:pt x="0" y="2017"/>
                      <a:pt x="756" y="3151"/>
                      <a:pt x="1890" y="3718"/>
                    </a:cubicBezTo>
                    <a:cubicBezTo>
                      <a:pt x="3025" y="3151"/>
                      <a:pt x="3718" y="2017"/>
                      <a:pt x="3781" y="757"/>
                    </a:cubicBezTo>
                    <a:lnTo>
                      <a:pt x="3781" y="1"/>
                    </a:lnTo>
                    <a:cubicBezTo>
                      <a:pt x="2583"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6"/>
              <p:cNvSpPr/>
              <p:nvPr/>
            </p:nvSpPr>
            <p:spPr>
              <a:xfrm>
                <a:off x="6383831" y="4656943"/>
                <a:ext cx="89818" cy="88321"/>
              </a:xfrm>
              <a:custGeom>
                <a:rect b="b" l="l" r="r" t="t"/>
                <a:pathLst>
                  <a:path extrusionOk="0" h="3718" w="3781">
                    <a:moveTo>
                      <a:pt x="0" y="0"/>
                    </a:moveTo>
                    <a:lnTo>
                      <a:pt x="0" y="756"/>
                    </a:lnTo>
                    <a:cubicBezTo>
                      <a:pt x="0" y="2017"/>
                      <a:pt x="756" y="3151"/>
                      <a:pt x="1890" y="3718"/>
                    </a:cubicBezTo>
                    <a:cubicBezTo>
                      <a:pt x="3025" y="3151"/>
                      <a:pt x="3718" y="2017"/>
                      <a:pt x="3781" y="756"/>
                    </a:cubicBezTo>
                    <a:lnTo>
                      <a:pt x="3781" y="0"/>
                    </a:lnTo>
                    <a:cubicBezTo>
                      <a:pt x="2583" y="630"/>
                      <a:pt x="1890" y="1827"/>
                      <a:pt x="1890" y="3151"/>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6"/>
              <p:cNvSpPr/>
              <p:nvPr/>
            </p:nvSpPr>
            <p:spPr>
              <a:xfrm>
                <a:off x="6288020" y="4366541"/>
                <a:ext cx="88321" cy="88321"/>
              </a:xfrm>
              <a:custGeom>
                <a:rect b="b" l="l" r="r" t="t"/>
                <a:pathLst>
                  <a:path extrusionOk="0" h="3718" w="3718">
                    <a:moveTo>
                      <a:pt x="0" y="0"/>
                    </a:moveTo>
                    <a:lnTo>
                      <a:pt x="0" y="756"/>
                    </a:lnTo>
                    <a:cubicBezTo>
                      <a:pt x="0" y="2017"/>
                      <a:pt x="694" y="3151"/>
                      <a:pt x="1828" y="3718"/>
                    </a:cubicBezTo>
                    <a:cubicBezTo>
                      <a:pt x="2962" y="3151"/>
                      <a:pt x="3718" y="2017"/>
                      <a:pt x="3718" y="756"/>
                    </a:cubicBezTo>
                    <a:lnTo>
                      <a:pt x="3718" y="0"/>
                    </a:lnTo>
                    <a:cubicBezTo>
                      <a:pt x="2630" y="605"/>
                      <a:pt x="1889" y="1732"/>
                      <a:pt x="1831" y="2991"/>
                    </a:cubicBezTo>
                    <a:lnTo>
                      <a:pt x="1831" y="2991"/>
                    </a:lnTo>
                    <a:cubicBezTo>
                      <a:pt x="1829" y="1727"/>
                      <a:pt x="1089" y="54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6"/>
              <p:cNvSpPr/>
              <p:nvPr/>
            </p:nvSpPr>
            <p:spPr>
              <a:xfrm>
                <a:off x="6288020" y="4656943"/>
                <a:ext cx="88321" cy="88321"/>
              </a:xfrm>
              <a:custGeom>
                <a:rect b="b" l="l" r="r" t="t"/>
                <a:pathLst>
                  <a:path extrusionOk="0" h="3718" w="3718">
                    <a:moveTo>
                      <a:pt x="0" y="0"/>
                    </a:moveTo>
                    <a:lnTo>
                      <a:pt x="0" y="756"/>
                    </a:lnTo>
                    <a:cubicBezTo>
                      <a:pt x="0" y="2017"/>
                      <a:pt x="694" y="3151"/>
                      <a:pt x="1828" y="3718"/>
                    </a:cubicBezTo>
                    <a:cubicBezTo>
                      <a:pt x="2962" y="3151"/>
                      <a:pt x="3718" y="2017"/>
                      <a:pt x="3718" y="756"/>
                    </a:cubicBezTo>
                    <a:lnTo>
                      <a:pt x="3718" y="0"/>
                    </a:lnTo>
                    <a:cubicBezTo>
                      <a:pt x="2584"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6"/>
              <p:cNvSpPr/>
              <p:nvPr/>
            </p:nvSpPr>
            <p:spPr>
              <a:xfrm>
                <a:off x="5997619" y="4366541"/>
                <a:ext cx="89841" cy="88321"/>
              </a:xfrm>
              <a:custGeom>
                <a:rect b="b" l="l" r="r" t="t"/>
                <a:pathLst>
                  <a:path extrusionOk="0" h="3718" w="3782">
                    <a:moveTo>
                      <a:pt x="0" y="0"/>
                    </a:moveTo>
                    <a:lnTo>
                      <a:pt x="0" y="756"/>
                    </a:lnTo>
                    <a:cubicBezTo>
                      <a:pt x="0" y="2017"/>
                      <a:pt x="694" y="3151"/>
                      <a:pt x="1828" y="3718"/>
                    </a:cubicBezTo>
                    <a:cubicBezTo>
                      <a:pt x="3025" y="3151"/>
                      <a:pt x="3718" y="2017"/>
                      <a:pt x="3781" y="756"/>
                    </a:cubicBezTo>
                    <a:lnTo>
                      <a:pt x="3781" y="0"/>
                    </a:lnTo>
                    <a:cubicBezTo>
                      <a:pt x="2632" y="605"/>
                      <a:pt x="1889" y="1732"/>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6"/>
              <p:cNvSpPr/>
              <p:nvPr/>
            </p:nvSpPr>
            <p:spPr>
              <a:xfrm>
                <a:off x="5997619" y="4656943"/>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84" y="630"/>
                      <a:pt x="1828" y="1827"/>
                      <a:pt x="1828" y="3151"/>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6"/>
              <p:cNvSpPr/>
              <p:nvPr/>
            </p:nvSpPr>
            <p:spPr>
              <a:xfrm>
                <a:off x="5747627" y="4612019"/>
                <a:ext cx="6010" cy="22496"/>
              </a:xfrm>
              <a:custGeom>
                <a:rect b="b" l="l" r="r" t="t"/>
                <a:pathLst>
                  <a:path extrusionOk="0" h="947" w="253">
                    <a:moveTo>
                      <a:pt x="253" y="1"/>
                    </a:moveTo>
                    <a:cubicBezTo>
                      <a:pt x="190" y="316"/>
                      <a:pt x="127" y="631"/>
                      <a:pt x="127" y="946"/>
                    </a:cubicBezTo>
                    <a:cubicBezTo>
                      <a:pt x="127" y="631"/>
                      <a:pt x="127" y="316"/>
                      <a:pt x="1" y="1"/>
                    </a:cubicBezTo>
                    <a:cubicBezTo>
                      <a:pt x="127" y="316"/>
                      <a:pt x="127" y="631"/>
                      <a:pt x="127" y="946"/>
                    </a:cubicBezTo>
                    <a:cubicBezTo>
                      <a:pt x="127" y="631"/>
                      <a:pt x="190"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6"/>
              <p:cNvSpPr/>
              <p:nvPr/>
            </p:nvSpPr>
            <p:spPr>
              <a:xfrm>
                <a:off x="5416815"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71" y="604"/>
                      <a:pt x="1887" y="1728"/>
                      <a:pt x="1832" y="2985"/>
                    </a:cubicBezTo>
                    <a:lnTo>
                      <a:pt x="1832" y="2985"/>
                    </a:lnTo>
                    <a:cubicBezTo>
                      <a:pt x="1827" y="1728"/>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6"/>
              <p:cNvSpPr/>
              <p:nvPr/>
            </p:nvSpPr>
            <p:spPr>
              <a:xfrm>
                <a:off x="5416815"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84"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6"/>
              <p:cNvSpPr/>
              <p:nvPr/>
            </p:nvSpPr>
            <p:spPr>
              <a:xfrm>
                <a:off x="5124917" y="4366541"/>
                <a:ext cx="89841" cy="88321"/>
              </a:xfrm>
              <a:custGeom>
                <a:rect b="b" l="l" r="r" t="t"/>
                <a:pathLst>
                  <a:path extrusionOk="0" h="3718" w="3782">
                    <a:moveTo>
                      <a:pt x="64" y="0"/>
                    </a:moveTo>
                    <a:lnTo>
                      <a:pt x="64" y="756"/>
                    </a:lnTo>
                    <a:cubicBezTo>
                      <a:pt x="1" y="2017"/>
                      <a:pt x="757" y="3151"/>
                      <a:pt x="1891" y="3718"/>
                    </a:cubicBezTo>
                    <a:cubicBezTo>
                      <a:pt x="3025" y="3151"/>
                      <a:pt x="3718" y="2017"/>
                      <a:pt x="3781" y="756"/>
                    </a:cubicBezTo>
                    <a:lnTo>
                      <a:pt x="3781"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6"/>
              <p:cNvSpPr/>
              <p:nvPr/>
            </p:nvSpPr>
            <p:spPr>
              <a:xfrm>
                <a:off x="6288020" y="4559635"/>
                <a:ext cx="88321" cy="88345"/>
              </a:xfrm>
              <a:custGeom>
                <a:rect b="b" l="l" r="r" t="t"/>
                <a:pathLst>
                  <a:path extrusionOk="0" h="3719" w="3718">
                    <a:moveTo>
                      <a:pt x="0" y="1"/>
                    </a:moveTo>
                    <a:lnTo>
                      <a:pt x="0" y="757"/>
                    </a:lnTo>
                    <a:cubicBezTo>
                      <a:pt x="0" y="2017"/>
                      <a:pt x="694" y="3151"/>
                      <a:pt x="1828" y="3718"/>
                    </a:cubicBezTo>
                    <a:cubicBezTo>
                      <a:pt x="2962" y="3151"/>
                      <a:pt x="3718" y="2017"/>
                      <a:pt x="3718" y="757"/>
                    </a:cubicBezTo>
                    <a:lnTo>
                      <a:pt x="3718" y="1"/>
                    </a:lnTo>
                    <a:cubicBezTo>
                      <a:pt x="2630" y="605"/>
                      <a:pt x="1889" y="1732"/>
                      <a:pt x="1831" y="2992"/>
                    </a:cubicBezTo>
                    <a:lnTo>
                      <a:pt x="1831" y="2992"/>
                    </a:lnTo>
                    <a:cubicBezTo>
                      <a:pt x="1829" y="1732"/>
                      <a:pt x="1089"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6"/>
              <p:cNvSpPr/>
              <p:nvPr/>
            </p:nvSpPr>
            <p:spPr>
              <a:xfrm>
                <a:off x="6190713"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6"/>
              <p:cNvSpPr/>
              <p:nvPr/>
            </p:nvSpPr>
            <p:spPr>
              <a:xfrm>
                <a:off x="6190713"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630" y="605"/>
                      <a:pt x="1890" y="1732"/>
                      <a:pt x="1887" y="2992"/>
                    </a:cubicBezTo>
                    <a:lnTo>
                      <a:pt x="1887"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6"/>
              <p:cNvSpPr/>
              <p:nvPr/>
            </p:nvSpPr>
            <p:spPr>
              <a:xfrm>
                <a:off x="6135336" y="4612019"/>
                <a:ext cx="6010" cy="22496"/>
              </a:xfrm>
              <a:custGeom>
                <a:rect b="b" l="l" r="r" t="t"/>
                <a:pathLst>
                  <a:path extrusionOk="0" h="947" w="253">
                    <a:moveTo>
                      <a:pt x="252" y="1"/>
                    </a:moveTo>
                    <a:cubicBezTo>
                      <a:pt x="189" y="316"/>
                      <a:pt x="126" y="631"/>
                      <a:pt x="126" y="946"/>
                    </a:cubicBezTo>
                    <a:cubicBezTo>
                      <a:pt x="126" y="631"/>
                      <a:pt x="63" y="316"/>
                      <a:pt x="0" y="1"/>
                    </a:cubicBezTo>
                    <a:cubicBezTo>
                      <a:pt x="63" y="316"/>
                      <a:pt x="126" y="631"/>
                      <a:pt x="126" y="946"/>
                    </a:cubicBezTo>
                    <a:cubicBezTo>
                      <a:pt x="126" y="631"/>
                      <a:pt x="189"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6"/>
              <p:cNvSpPr/>
              <p:nvPr/>
            </p:nvSpPr>
            <p:spPr>
              <a:xfrm>
                <a:off x="6093429" y="4656943"/>
                <a:ext cx="89818" cy="88321"/>
              </a:xfrm>
              <a:custGeom>
                <a:rect b="b" l="l" r="r" t="t"/>
                <a:pathLst>
                  <a:path extrusionOk="0" h="3718" w="3781">
                    <a:moveTo>
                      <a:pt x="0" y="0"/>
                    </a:moveTo>
                    <a:lnTo>
                      <a:pt x="0" y="756"/>
                    </a:lnTo>
                    <a:cubicBezTo>
                      <a:pt x="0" y="2017"/>
                      <a:pt x="756" y="3151"/>
                      <a:pt x="1890" y="3718"/>
                    </a:cubicBezTo>
                    <a:cubicBezTo>
                      <a:pt x="3025" y="3151"/>
                      <a:pt x="3781" y="2017"/>
                      <a:pt x="3781" y="756"/>
                    </a:cubicBezTo>
                    <a:lnTo>
                      <a:pt x="3781" y="0"/>
                    </a:lnTo>
                    <a:cubicBezTo>
                      <a:pt x="2584" y="630"/>
                      <a:pt x="1890" y="1827"/>
                      <a:pt x="1890" y="3151"/>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6"/>
              <p:cNvSpPr/>
              <p:nvPr/>
            </p:nvSpPr>
            <p:spPr>
              <a:xfrm>
                <a:off x="5997619" y="4559635"/>
                <a:ext cx="88345" cy="88345"/>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630" y="605"/>
                      <a:pt x="1889" y="1732"/>
                      <a:pt x="1831" y="2992"/>
                    </a:cubicBezTo>
                    <a:lnTo>
                      <a:pt x="1831" y="2992"/>
                    </a:lnTo>
                    <a:cubicBezTo>
                      <a:pt x="1829" y="1732"/>
                      <a:pt x="1089"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6"/>
              <p:cNvSpPr/>
              <p:nvPr/>
            </p:nvSpPr>
            <p:spPr>
              <a:xfrm>
                <a:off x="5900311" y="4366541"/>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8"/>
                      <a:pt x="1891" y="3151"/>
                    </a:cubicBezTo>
                    <a:cubicBezTo>
                      <a:pt x="1891" y="1828"/>
                      <a:pt x="1198"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6"/>
              <p:cNvSpPr/>
              <p:nvPr/>
            </p:nvSpPr>
            <p:spPr>
              <a:xfrm>
                <a:off x="5900311" y="4559635"/>
                <a:ext cx="88345" cy="88345"/>
              </a:xfrm>
              <a:custGeom>
                <a:rect b="b" l="l" r="r" t="t"/>
                <a:pathLst>
                  <a:path extrusionOk="0" h="3719" w="3719">
                    <a:moveTo>
                      <a:pt x="1" y="1"/>
                    </a:moveTo>
                    <a:lnTo>
                      <a:pt x="1" y="757"/>
                    </a:lnTo>
                    <a:cubicBezTo>
                      <a:pt x="1" y="2017"/>
                      <a:pt x="757" y="3151"/>
                      <a:pt x="1891" y="3718"/>
                    </a:cubicBezTo>
                    <a:cubicBezTo>
                      <a:pt x="3025" y="3151"/>
                      <a:pt x="3718" y="2017"/>
                      <a:pt x="3718" y="757"/>
                    </a:cubicBezTo>
                    <a:lnTo>
                      <a:pt x="3718" y="1"/>
                    </a:lnTo>
                    <a:cubicBezTo>
                      <a:pt x="2630" y="605"/>
                      <a:pt x="1890" y="1732"/>
                      <a:pt x="1887" y="2992"/>
                    </a:cubicBezTo>
                    <a:lnTo>
                      <a:pt x="1887" y="2992"/>
                    </a:lnTo>
                    <a:cubicBezTo>
                      <a:pt x="1830" y="1732"/>
                      <a:pt x="1089"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6"/>
              <p:cNvSpPr/>
              <p:nvPr/>
            </p:nvSpPr>
            <p:spPr>
              <a:xfrm>
                <a:off x="5844934" y="4612019"/>
                <a:ext cx="6010" cy="22496"/>
              </a:xfrm>
              <a:custGeom>
                <a:rect b="b" l="l" r="r" t="t"/>
                <a:pathLst>
                  <a:path extrusionOk="0" h="947" w="253">
                    <a:moveTo>
                      <a:pt x="253" y="1"/>
                    </a:moveTo>
                    <a:cubicBezTo>
                      <a:pt x="190" y="316"/>
                      <a:pt x="126" y="631"/>
                      <a:pt x="126" y="946"/>
                    </a:cubicBezTo>
                    <a:cubicBezTo>
                      <a:pt x="126" y="631"/>
                      <a:pt x="63" y="316"/>
                      <a:pt x="0" y="1"/>
                    </a:cubicBezTo>
                    <a:cubicBezTo>
                      <a:pt x="63" y="316"/>
                      <a:pt x="126" y="631"/>
                      <a:pt x="126" y="946"/>
                    </a:cubicBezTo>
                    <a:cubicBezTo>
                      <a:pt x="126" y="631"/>
                      <a:pt x="190" y="316"/>
                      <a:pt x="25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6"/>
              <p:cNvSpPr/>
              <p:nvPr/>
            </p:nvSpPr>
            <p:spPr>
              <a:xfrm>
                <a:off x="5803028" y="4656943"/>
                <a:ext cx="89818" cy="88321"/>
              </a:xfrm>
              <a:custGeom>
                <a:rect b="b" l="l" r="r" t="t"/>
                <a:pathLst>
                  <a:path extrusionOk="0" h="3718" w="3781">
                    <a:moveTo>
                      <a:pt x="63" y="0"/>
                    </a:moveTo>
                    <a:lnTo>
                      <a:pt x="63" y="756"/>
                    </a:lnTo>
                    <a:cubicBezTo>
                      <a:pt x="0" y="2017"/>
                      <a:pt x="756" y="3151"/>
                      <a:pt x="1890" y="3718"/>
                    </a:cubicBezTo>
                    <a:cubicBezTo>
                      <a:pt x="3025" y="3151"/>
                      <a:pt x="3781" y="2017"/>
                      <a:pt x="3781" y="756"/>
                    </a:cubicBezTo>
                    <a:lnTo>
                      <a:pt x="3781" y="0"/>
                    </a:lnTo>
                    <a:cubicBezTo>
                      <a:pt x="2584" y="630"/>
                      <a:pt x="1890" y="1827"/>
                      <a:pt x="1890" y="3151"/>
                    </a:cubicBezTo>
                    <a:cubicBezTo>
                      <a:pt x="1890" y="1827"/>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6"/>
              <p:cNvSpPr/>
              <p:nvPr/>
            </p:nvSpPr>
            <p:spPr>
              <a:xfrm>
                <a:off x="5707217" y="4462328"/>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71" y="605"/>
                      <a:pt x="1887" y="1787"/>
                      <a:pt x="1831" y="2993"/>
                    </a:cubicBezTo>
                    <a:lnTo>
                      <a:pt x="1831" y="2993"/>
                    </a:lnTo>
                    <a:cubicBezTo>
                      <a:pt x="1827" y="1787"/>
                      <a:pt x="1087" y="60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6"/>
              <p:cNvSpPr/>
              <p:nvPr/>
            </p:nvSpPr>
            <p:spPr>
              <a:xfrm>
                <a:off x="5651840" y="4612019"/>
                <a:ext cx="6010" cy="22496"/>
              </a:xfrm>
              <a:custGeom>
                <a:rect b="b" l="l" r="r" t="t"/>
                <a:pathLst>
                  <a:path extrusionOk="0" h="947" w="253">
                    <a:moveTo>
                      <a:pt x="252" y="1"/>
                    </a:moveTo>
                    <a:cubicBezTo>
                      <a:pt x="126" y="316"/>
                      <a:pt x="126" y="631"/>
                      <a:pt x="126" y="946"/>
                    </a:cubicBezTo>
                    <a:cubicBezTo>
                      <a:pt x="126" y="631"/>
                      <a:pt x="63" y="316"/>
                      <a:pt x="0" y="1"/>
                    </a:cubicBezTo>
                    <a:cubicBezTo>
                      <a:pt x="63" y="316"/>
                      <a:pt x="126" y="631"/>
                      <a:pt x="126" y="946"/>
                    </a:cubicBezTo>
                    <a:cubicBezTo>
                      <a:pt x="126" y="631"/>
                      <a:pt x="126"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6"/>
              <p:cNvSpPr/>
              <p:nvPr/>
            </p:nvSpPr>
            <p:spPr>
              <a:xfrm>
                <a:off x="5609910" y="4656943"/>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6"/>
              <p:cNvSpPr/>
              <p:nvPr/>
            </p:nvSpPr>
            <p:spPr>
              <a:xfrm>
                <a:off x="5512626" y="4366541"/>
                <a:ext cx="89818" cy="88321"/>
              </a:xfrm>
              <a:custGeom>
                <a:rect b="b" l="l" r="r" t="t"/>
                <a:pathLst>
                  <a:path extrusionOk="0" h="3718" w="3781">
                    <a:moveTo>
                      <a:pt x="63" y="0"/>
                    </a:moveTo>
                    <a:lnTo>
                      <a:pt x="63" y="756"/>
                    </a:lnTo>
                    <a:cubicBezTo>
                      <a:pt x="0" y="2017"/>
                      <a:pt x="756" y="3151"/>
                      <a:pt x="1891" y="3718"/>
                    </a:cubicBezTo>
                    <a:cubicBezTo>
                      <a:pt x="3025" y="3151"/>
                      <a:pt x="3781" y="2017"/>
                      <a:pt x="3781" y="756"/>
                    </a:cubicBezTo>
                    <a:lnTo>
                      <a:pt x="3781" y="0"/>
                    </a:lnTo>
                    <a:cubicBezTo>
                      <a:pt x="2584" y="630"/>
                      <a:pt x="1891" y="1828"/>
                      <a:pt x="1891" y="3151"/>
                    </a:cubicBezTo>
                    <a:cubicBezTo>
                      <a:pt x="1891" y="1828"/>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6"/>
              <p:cNvSpPr/>
              <p:nvPr/>
            </p:nvSpPr>
            <p:spPr>
              <a:xfrm>
                <a:off x="5512626" y="4561132"/>
                <a:ext cx="89818" cy="88345"/>
              </a:xfrm>
              <a:custGeom>
                <a:rect b="b" l="l" r="r" t="t"/>
                <a:pathLst>
                  <a:path extrusionOk="0" h="3719" w="3781">
                    <a:moveTo>
                      <a:pt x="63" y="1"/>
                    </a:moveTo>
                    <a:lnTo>
                      <a:pt x="63" y="694"/>
                    </a:lnTo>
                    <a:cubicBezTo>
                      <a:pt x="0" y="1954"/>
                      <a:pt x="756" y="3151"/>
                      <a:pt x="1891" y="3718"/>
                    </a:cubicBezTo>
                    <a:cubicBezTo>
                      <a:pt x="3025" y="3151"/>
                      <a:pt x="3781" y="1954"/>
                      <a:pt x="3781" y="694"/>
                    </a:cubicBezTo>
                    <a:lnTo>
                      <a:pt x="3781" y="1"/>
                    </a:lnTo>
                    <a:cubicBezTo>
                      <a:pt x="2584" y="568"/>
                      <a:pt x="1891" y="1828"/>
                      <a:pt x="1891" y="3151"/>
                    </a:cubicBezTo>
                    <a:cubicBezTo>
                      <a:pt x="1891" y="1828"/>
                      <a:pt x="1197" y="568"/>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6"/>
              <p:cNvSpPr/>
              <p:nvPr/>
            </p:nvSpPr>
            <p:spPr>
              <a:xfrm>
                <a:off x="5416815" y="4561132"/>
                <a:ext cx="88345" cy="88345"/>
              </a:xfrm>
              <a:custGeom>
                <a:rect b="b" l="l" r="r" t="t"/>
                <a:pathLst>
                  <a:path extrusionOk="0" h="3719" w="3719">
                    <a:moveTo>
                      <a:pt x="1" y="1"/>
                    </a:moveTo>
                    <a:lnTo>
                      <a:pt x="1" y="694"/>
                    </a:lnTo>
                    <a:cubicBezTo>
                      <a:pt x="1" y="1954"/>
                      <a:pt x="694" y="3151"/>
                      <a:pt x="1828" y="3718"/>
                    </a:cubicBezTo>
                    <a:cubicBezTo>
                      <a:pt x="2962" y="3151"/>
                      <a:pt x="3718" y="1954"/>
                      <a:pt x="3718" y="694"/>
                    </a:cubicBezTo>
                    <a:lnTo>
                      <a:pt x="3718" y="1"/>
                    </a:lnTo>
                    <a:cubicBezTo>
                      <a:pt x="2630" y="545"/>
                      <a:pt x="1889" y="1727"/>
                      <a:pt x="1832" y="2992"/>
                    </a:cubicBezTo>
                    <a:lnTo>
                      <a:pt x="1832" y="2992"/>
                    </a:lnTo>
                    <a:cubicBezTo>
                      <a:pt x="1829" y="1727"/>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6"/>
              <p:cNvSpPr/>
              <p:nvPr/>
            </p:nvSpPr>
            <p:spPr>
              <a:xfrm>
                <a:off x="5361438" y="4612019"/>
                <a:ext cx="6010" cy="22496"/>
              </a:xfrm>
              <a:custGeom>
                <a:rect b="b" l="l" r="r" t="t"/>
                <a:pathLst>
                  <a:path extrusionOk="0" h="947" w="253">
                    <a:moveTo>
                      <a:pt x="252" y="1"/>
                    </a:moveTo>
                    <a:cubicBezTo>
                      <a:pt x="126" y="316"/>
                      <a:pt x="126" y="631"/>
                      <a:pt x="126" y="946"/>
                    </a:cubicBezTo>
                    <a:cubicBezTo>
                      <a:pt x="126" y="631"/>
                      <a:pt x="63" y="316"/>
                      <a:pt x="0" y="1"/>
                    </a:cubicBezTo>
                    <a:cubicBezTo>
                      <a:pt x="63" y="316"/>
                      <a:pt x="126" y="631"/>
                      <a:pt x="126" y="946"/>
                    </a:cubicBezTo>
                    <a:cubicBezTo>
                      <a:pt x="126" y="631"/>
                      <a:pt x="126" y="316"/>
                      <a:pt x="25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6"/>
              <p:cNvSpPr/>
              <p:nvPr/>
            </p:nvSpPr>
            <p:spPr>
              <a:xfrm>
                <a:off x="5319508" y="4656943"/>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6"/>
              <p:cNvSpPr/>
              <p:nvPr/>
            </p:nvSpPr>
            <p:spPr>
              <a:xfrm>
                <a:off x="5222224" y="4366541"/>
                <a:ext cx="89818" cy="88321"/>
              </a:xfrm>
              <a:custGeom>
                <a:rect b="b" l="l" r="r" t="t"/>
                <a:pathLst>
                  <a:path extrusionOk="0" h="3718" w="3781">
                    <a:moveTo>
                      <a:pt x="0" y="0"/>
                    </a:moveTo>
                    <a:lnTo>
                      <a:pt x="0" y="756"/>
                    </a:lnTo>
                    <a:cubicBezTo>
                      <a:pt x="0" y="2017"/>
                      <a:pt x="756" y="3151"/>
                      <a:pt x="1891" y="3718"/>
                    </a:cubicBezTo>
                    <a:cubicBezTo>
                      <a:pt x="3025" y="3151"/>
                      <a:pt x="3781" y="2017"/>
                      <a:pt x="3781" y="756"/>
                    </a:cubicBezTo>
                    <a:lnTo>
                      <a:pt x="3781" y="0"/>
                    </a:lnTo>
                    <a:cubicBezTo>
                      <a:pt x="2584" y="630"/>
                      <a:pt x="1891" y="1828"/>
                      <a:pt x="1891" y="3151"/>
                    </a:cubicBezTo>
                    <a:cubicBezTo>
                      <a:pt x="1891" y="1828"/>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6"/>
              <p:cNvSpPr/>
              <p:nvPr/>
            </p:nvSpPr>
            <p:spPr>
              <a:xfrm>
                <a:off x="5222224" y="4561132"/>
                <a:ext cx="89818" cy="88345"/>
              </a:xfrm>
              <a:custGeom>
                <a:rect b="b" l="l" r="r" t="t"/>
                <a:pathLst>
                  <a:path extrusionOk="0" h="3719" w="3781">
                    <a:moveTo>
                      <a:pt x="0" y="1"/>
                    </a:moveTo>
                    <a:lnTo>
                      <a:pt x="0" y="694"/>
                    </a:lnTo>
                    <a:cubicBezTo>
                      <a:pt x="63" y="1954"/>
                      <a:pt x="756" y="3151"/>
                      <a:pt x="1891" y="3718"/>
                    </a:cubicBezTo>
                    <a:cubicBezTo>
                      <a:pt x="3025" y="3151"/>
                      <a:pt x="3781" y="1954"/>
                      <a:pt x="3781" y="694"/>
                    </a:cubicBezTo>
                    <a:lnTo>
                      <a:pt x="3781" y="1"/>
                    </a:lnTo>
                    <a:cubicBezTo>
                      <a:pt x="2584" y="568"/>
                      <a:pt x="1891" y="1828"/>
                      <a:pt x="1891" y="3151"/>
                    </a:cubicBezTo>
                    <a:cubicBezTo>
                      <a:pt x="1891" y="1828"/>
                      <a:pt x="1198"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6"/>
              <p:cNvSpPr/>
              <p:nvPr/>
            </p:nvSpPr>
            <p:spPr>
              <a:xfrm>
                <a:off x="5124917" y="4561132"/>
                <a:ext cx="89841" cy="88345"/>
              </a:xfrm>
              <a:custGeom>
                <a:rect b="b" l="l" r="r" t="t"/>
                <a:pathLst>
                  <a:path extrusionOk="0" h="3719" w="3782">
                    <a:moveTo>
                      <a:pt x="64" y="1"/>
                    </a:moveTo>
                    <a:lnTo>
                      <a:pt x="64" y="694"/>
                    </a:lnTo>
                    <a:cubicBezTo>
                      <a:pt x="1" y="1954"/>
                      <a:pt x="757" y="3151"/>
                      <a:pt x="1891" y="3718"/>
                    </a:cubicBezTo>
                    <a:cubicBezTo>
                      <a:pt x="3025" y="3151"/>
                      <a:pt x="3718" y="1954"/>
                      <a:pt x="3781" y="694"/>
                    </a:cubicBezTo>
                    <a:lnTo>
                      <a:pt x="3781" y="1"/>
                    </a:lnTo>
                    <a:cubicBezTo>
                      <a:pt x="2584" y="568"/>
                      <a:pt x="1891" y="1828"/>
                      <a:pt x="1891" y="3151"/>
                    </a:cubicBezTo>
                    <a:cubicBezTo>
                      <a:pt x="1891" y="1828"/>
                      <a:pt x="1198" y="568"/>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6"/>
              <p:cNvSpPr/>
              <p:nvPr/>
            </p:nvSpPr>
            <p:spPr>
              <a:xfrm>
                <a:off x="6288020" y="4462328"/>
                <a:ext cx="89818" cy="88345"/>
              </a:xfrm>
              <a:custGeom>
                <a:rect b="b" l="l" r="r" t="t"/>
                <a:pathLst>
                  <a:path extrusionOk="0" h="3719" w="3781">
                    <a:moveTo>
                      <a:pt x="0" y="1"/>
                    </a:moveTo>
                    <a:lnTo>
                      <a:pt x="0" y="757"/>
                    </a:lnTo>
                    <a:cubicBezTo>
                      <a:pt x="0" y="1702"/>
                      <a:pt x="378" y="2584"/>
                      <a:pt x="1072" y="3214"/>
                    </a:cubicBezTo>
                    <a:cubicBezTo>
                      <a:pt x="1324" y="3403"/>
                      <a:pt x="1576" y="3592"/>
                      <a:pt x="1891" y="3718"/>
                    </a:cubicBezTo>
                    <a:cubicBezTo>
                      <a:pt x="2143" y="3592"/>
                      <a:pt x="2395" y="3403"/>
                      <a:pt x="2647" y="3214"/>
                    </a:cubicBezTo>
                    <a:cubicBezTo>
                      <a:pt x="3340" y="2584"/>
                      <a:pt x="3718" y="1702"/>
                      <a:pt x="3781" y="757"/>
                    </a:cubicBezTo>
                    <a:lnTo>
                      <a:pt x="3781" y="1"/>
                    </a:lnTo>
                    <a:cubicBezTo>
                      <a:pt x="2632" y="606"/>
                      <a:pt x="1889" y="1733"/>
                      <a:pt x="1831" y="2992"/>
                    </a:cubicBezTo>
                    <a:lnTo>
                      <a:pt x="1831"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6"/>
              <p:cNvSpPr/>
              <p:nvPr/>
            </p:nvSpPr>
            <p:spPr>
              <a:xfrm>
                <a:off x="6190713" y="4462328"/>
                <a:ext cx="89841" cy="88345"/>
              </a:xfrm>
              <a:custGeom>
                <a:rect b="b" l="l" r="r" t="t"/>
                <a:pathLst>
                  <a:path extrusionOk="0" h="3719" w="3782">
                    <a:moveTo>
                      <a:pt x="1" y="1"/>
                    </a:moveTo>
                    <a:lnTo>
                      <a:pt x="1" y="757"/>
                    </a:lnTo>
                    <a:cubicBezTo>
                      <a:pt x="1" y="1702"/>
                      <a:pt x="379" y="2584"/>
                      <a:pt x="1072" y="3214"/>
                    </a:cubicBezTo>
                    <a:cubicBezTo>
                      <a:pt x="1324" y="3403"/>
                      <a:pt x="1576" y="3592"/>
                      <a:pt x="1891" y="3718"/>
                    </a:cubicBezTo>
                    <a:cubicBezTo>
                      <a:pt x="2143" y="3592"/>
                      <a:pt x="2458" y="3403"/>
                      <a:pt x="2647" y="3214"/>
                    </a:cubicBezTo>
                    <a:cubicBezTo>
                      <a:pt x="3340" y="2584"/>
                      <a:pt x="3781" y="1702"/>
                      <a:pt x="3781" y="757"/>
                    </a:cubicBezTo>
                    <a:lnTo>
                      <a:pt x="3781"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6"/>
              <p:cNvSpPr/>
              <p:nvPr/>
            </p:nvSpPr>
            <p:spPr>
              <a:xfrm>
                <a:off x="6190713"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6"/>
              <p:cNvSpPr/>
              <p:nvPr/>
            </p:nvSpPr>
            <p:spPr>
              <a:xfrm>
                <a:off x="6093429" y="4366541"/>
                <a:ext cx="89818" cy="88321"/>
              </a:xfrm>
              <a:custGeom>
                <a:rect b="b" l="l" r="r" t="t"/>
                <a:pathLst>
                  <a:path extrusionOk="0" h="3718" w="3781">
                    <a:moveTo>
                      <a:pt x="0" y="0"/>
                    </a:moveTo>
                    <a:lnTo>
                      <a:pt x="0" y="756"/>
                    </a:lnTo>
                    <a:cubicBezTo>
                      <a:pt x="0" y="2017"/>
                      <a:pt x="756" y="3151"/>
                      <a:pt x="1890" y="3718"/>
                    </a:cubicBezTo>
                    <a:cubicBezTo>
                      <a:pt x="3025" y="3151"/>
                      <a:pt x="3781" y="2017"/>
                      <a:pt x="3781" y="756"/>
                    </a:cubicBezTo>
                    <a:lnTo>
                      <a:pt x="3781" y="0"/>
                    </a:lnTo>
                    <a:cubicBezTo>
                      <a:pt x="2584"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6"/>
              <p:cNvSpPr/>
              <p:nvPr/>
            </p:nvSpPr>
            <p:spPr>
              <a:xfrm>
                <a:off x="6093429" y="4462328"/>
                <a:ext cx="89818" cy="88345"/>
              </a:xfrm>
              <a:custGeom>
                <a:rect b="b" l="l" r="r" t="t"/>
                <a:pathLst>
                  <a:path extrusionOk="0" h="3719" w="3781">
                    <a:moveTo>
                      <a:pt x="0" y="1"/>
                    </a:moveTo>
                    <a:lnTo>
                      <a:pt x="0" y="757"/>
                    </a:lnTo>
                    <a:cubicBezTo>
                      <a:pt x="0" y="1702"/>
                      <a:pt x="441" y="2584"/>
                      <a:pt x="1134" y="3214"/>
                    </a:cubicBezTo>
                    <a:cubicBezTo>
                      <a:pt x="1323" y="3403"/>
                      <a:pt x="1638" y="3592"/>
                      <a:pt x="1890" y="3718"/>
                    </a:cubicBezTo>
                    <a:cubicBezTo>
                      <a:pt x="2205" y="3592"/>
                      <a:pt x="2458" y="3403"/>
                      <a:pt x="2710" y="3214"/>
                    </a:cubicBezTo>
                    <a:cubicBezTo>
                      <a:pt x="3403" y="2584"/>
                      <a:pt x="3781" y="1702"/>
                      <a:pt x="3781" y="757"/>
                    </a:cubicBezTo>
                    <a:lnTo>
                      <a:pt x="3781" y="1"/>
                    </a:lnTo>
                    <a:cubicBezTo>
                      <a:pt x="2584" y="631"/>
                      <a:pt x="1890" y="1828"/>
                      <a:pt x="1890" y="3151"/>
                    </a:cubicBezTo>
                    <a:cubicBezTo>
                      <a:pt x="1890" y="1891"/>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6"/>
              <p:cNvSpPr/>
              <p:nvPr/>
            </p:nvSpPr>
            <p:spPr>
              <a:xfrm>
                <a:off x="6093429" y="4559635"/>
                <a:ext cx="89818" cy="88345"/>
              </a:xfrm>
              <a:custGeom>
                <a:rect b="b" l="l" r="r" t="t"/>
                <a:pathLst>
                  <a:path extrusionOk="0" h="3719" w="3781">
                    <a:moveTo>
                      <a:pt x="0" y="1"/>
                    </a:moveTo>
                    <a:lnTo>
                      <a:pt x="0" y="757"/>
                    </a:lnTo>
                    <a:cubicBezTo>
                      <a:pt x="0" y="2017"/>
                      <a:pt x="756" y="3151"/>
                      <a:pt x="1890" y="3718"/>
                    </a:cubicBezTo>
                    <a:cubicBezTo>
                      <a:pt x="3025" y="3151"/>
                      <a:pt x="3781" y="2017"/>
                      <a:pt x="3781" y="757"/>
                    </a:cubicBezTo>
                    <a:lnTo>
                      <a:pt x="3781" y="1"/>
                    </a:lnTo>
                    <a:cubicBezTo>
                      <a:pt x="2899" y="442"/>
                      <a:pt x="2268" y="1261"/>
                      <a:pt x="2016" y="2206"/>
                    </a:cubicBezTo>
                    <a:cubicBezTo>
                      <a:pt x="1953" y="2521"/>
                      <a:pt x="1890" y="2836"/>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6"/>
              <p:cNvSpPr/>
              <p:nvPr/>
            </p:nvSpPr>
            <p:spPr>
              <a:xfrm>
                <a:off x="5997619" y="4462328"/>
                <a:ext cx="88345" cy="88345"/>
              </a:xfrm>
              <a:custGeom>
                <a:rect b="b" l="l" r="r" t="t"/>
                <a:pathLst>
                  <a:path extrusionOk="0" h="3719" w="3719">
                    <a:moveTo>
                      <a:pt x="0" y="1"/>
                    </a:moveTo>
                    <a:lnTo>
                      <a:pt x="0" y="757"/>
                    </a:lnTo>
                    <a:cubicBezTo>
                      <a:pt x="0" y="1702"/>
                      <a:pt x="379" y="2584"/>
                      <a:pt x="1072" y="3214"/>
                    </a:cubicBezTo>
                    <a:cubicBezTo>
                      <a:pt x="1324" y="3403"/>
                      <a:pt x="1576" y="3592"/>
                      <a:pt x="1891" y="3718"/>
                    </a:cubicBezTo>
                    <a:cubicBezTo>
                      <a:pt x="2143" y="3592"/>
                      <a:pt x="2395" y="3403"/>
                      <a:pt x="2647" y="3214"/>
                    </a:cubicBezTo>
                    <a:cubicBezTo>
                      <a:pt x="3340" y="2584"/>
                      <a:pt x="3718" y="1702"/>
                      <a:pt x="3718" y="757"/>
                    </a:cubicBezTo>
                    <a:lnTo>
                      <a:pt x="3718" y="1"/>
                    </a:lnTo>
                    <a:cubicBezTo>
                      <a:pt x="2629" y="606"/>
                      <a:pt x="1889" y="1733"/>
                      <a:pt x="1831" y="2993"/>
                    </a:cubicBezTo>
                    <a:lnTo>
                      <a:pt x="1831" y="2993"/>
                    </a:lnTo>
                    <a:cubicBezTo>
                      <a:pt x="1827" y="1786"/>
                      <a:pt x="1087" y="60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6"/>
              <p:cNvSpPr/>
              <p:nvPr/>
            </p:nvSpPr>
            <p:spPr>
              <a:xfrm>
                <a:off x="5900311" y="4462328"/>
                <a:ext cx="89841" cy="88345"/>
              </a:xfrm>
              <a:custGeom>
                <a:rect b="b" l="l" r="r" t="t"/>
                <a:pathLst>
                  <a:path extrusionOk="0" h="3719" w="3782">
                    <a:moveTo>
                      <a:pt x="1" y="1"/>
                    </a:moveTo>
                    <a:lnTo>
                      <a:pt x="1" y="757"/>
                    </a:lnTo>
                    <a:cubicBezTo>
                      <a:pt x="1" y="1702"/>
                      <a:pt x="379" y="2584"/>
                      <a:pt x="1072" y="3214"/>
                    </a:cubicBezTo>
                    <a:cubicBezTo>
                      <a:pt x="1324" y="3403"/>
                      <a:pt x="1576" y="3592"/>
                      <a:pt x="1891" y="3718"/>
                    </a:cubicBezTo>
                    <a:cubicBezTo>
                      <a:pt x="2143" y="3592"/>
                      <a:pt x="2458" y="3403"/>
                      <a:pt x="2647" y="3214"/>
                    </a:cubicBezTo>
                    <a:cubicBezTo>
                      <a:pt x="3340" y="2584"/>
                      <a:pt x="3781" y="1702"/>
                      <a:pt x="3781" y="757"/>
                    </a:cubicBezTo>
                    <a:lnTo>
                      <a:pt x="3781" y="1"/>
                    </a:lnTo>
                    <a:cubicBezTo>
                      <a:pt x="2584" y="631"/>
                      <a:pt x="1891" y="1828"/>
                      <a:pt x="1891" y="3151"/>
                    </a:cubicBezTo>
                    <a:cubicBezTo>
                      <a:pt x="1891" y="1891"/>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6"/>
              <p:cNvSpPr/>
              <p:nvPr/>
            </p:nvSpPr>
            <p:spPr>
              <a:xfrm>
                <a:off x="5900311" y="4656943"/>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27"/>
                      <a:pt x="1891" y="3151"/>
                    </a:cubicBezTo>
                    <a:cubicBezTo>
                      <a:pt x="1891"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6"/>
              <p:cNvSpPr/>
              <p:nvPr/>
            </p:nvSpPr>
            <p:spPr>
              <a:xfrm>
                <a:off x="5803028" y="4366541"/>
                <a:ext cx="89818" cy="88321"/>
              </a:xfrm>
              <a:custGeom>
                <a:rect b="b" l="l" r="r" t="t"/>
                <a:pathLst>
                  <a:path extrusionOk="0" h="3718" w="3781">
                    <a:moveTo>
                      <a:pt x="63" y="0"/>
                    </a:moveTo>
                    <a:lnTo>
                      <a:pt x="63" y="756"/>
                    </a:lnTo>
                    <a:cubicBezTo>
                      <a:pt x="0" y="2017"/>
                      <a:pt x="756" y="3151"/>
                      <a:pt x="1890" y="3718"/>
                    </a:cubicBezTo>
                    <a:cubicBezTo>
                      <a:pt x="3025" y="3151"/>
                      <a:pt x="3781" y="2017"/>
                      <a:pt x="3781" y="756"/>
                    </a:cubicBezTo>
                    <a:lnTo>
                      <a:pt x="3781" y="0"/>
                    </a:lnTo>
                    <a:cubicBezTo>
                      <a:pt x="2584" y="630"/>
                      <a:pt x="1890" y="1828"/>
                      <a:pt x="1890" y="3151"/>
                    </a:cubicBezTo>
                    <a:cubicBezTo>
                      <a:pt x="1890" y="1828"/>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6"/>
              <p:cNvSpPr/>
              <p:nvPr/>
            </p:nvSpPr>
            <p:spPr>
              <a:xfrm>
                <a:off x="5803028" y="4462328"/>
                <a:ext cx="89818" cy="88345"/>
              </a:xfrm>
              <a:custGeom>
                <a:rect b="b" l="l" r="r" t="t"/>
                <a:pathLst>
                  <a:path extrusionOk="0" h="3719" w="3781">
                    <a:moveTo>
                      <a:pt x="63" y="1"/>
                    </a:moveTo>
                    <a:lnTo>
                      <a:pt x="63" y="757"/>
                    </a:lnTo>
                    <a:cubicBezTo>
                      <a:pt x="0" y="1702"/>
                      <a:pt x="441" y="2584"/>
                      <a:pt x="1134" y="3214"/>
                    </a:cubicBezTo>
                    <a:cubicBezTo>
                      <a:pt x="1323" y="3403"/>
                      <a:pt x="1638" y="3592"/>
                      <a:pt x="1890" y="3718"/>
                    </a:cubicBezTo>
                    <a:cubicBezTo>
                      <a:pt x="2206" y="3592"/>
                      <a:pt x="2458" y="3403"/>
                      <a:pt x="2710" y="3214"/>
                    </a:cubicBezTo>
                    <a:cubicBezTo>
                      <a:pt x="3403" y="2584"/>
                      <a:pt x="3781" y="1702"/>
                      <a:pt x="3781" y="757"/>
                    </a:cubicBezTo>
                    <a:lnTo>
                      <a:pt x="3781" y="1"/>
                    </a:lnTo>
                    <a:cubicBezTo>
                      <a:pt x="2584" y="631"/>
                      <a:pt x="1890" y="1828"/>
                      <a:pt x="1890" y="3151"/>
                    </a:cubicBezTo>
                    <a:cubicBezTo>
                      <a:pt x="1890" y="1891"/>
                      <a:pt x="1197" y="631"/>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6"/>
              <p:cNvSpPr/>
              <p:nvPr/>
            </p:nvSpPr>
            <p:spPr>
              <a:xfrm>
                <a:off x="5803028" y="4561132"/>
                <a:ext cx="89818" cy="88345"/>
              </a:xfrm>
              <a:custGeom>
                <a:rect b="b" l="l" r="r" t="t"/>
                <a:pathLst>
                  <a:path extrusionOk="0" h="3719" w="3781">
                    <a:moveTo>
                      <a:pt x="0" y="1"/>
                    </a:moveTo>
                    <a:lnTo>
                      <a:pt x="0" y="694"/>
                    </a:lnTo>
                    <a:cubicBezTo>
                      <a:pt x="0" y="1954"/>
                      <a:pt x="756" y="3151"/>
                      <a:pt x="1890" y="3718"/>
                    </a:cubicBezTo>
                    <a:cubicBezTo>
                      <a:pt x="3025" y="3151"/>
                      <a:pt x="3781" y="1954"/>
                      <a:pt x="3718" y="694"/>
                    </a:cubicBezTo>
                    <a:lnTo>
                      <a:pt x="3718" y="1"/>
                    </a:lnTo>
                    <a:cubicBezTo>
                      <a:pt x="2899" y="442"/>
                      <a:pt x="2269" y="1198"/>
                      <a:pt x="2017" y="2143"/>
                    </a:cubicBezTo>
                    <a:cubicBezTo>
                      <a:pt x="1954" y="2458"/>
                      <a:pt x="1890" y="2773"/>
                      <a:pt x="1890" y="3088"/>
                    </a:cubicBezTo>
                    <a:cubicBezTo>
                      <a:pt x="1890" y="2773"/>
                      <a:pt x="1827" y="2458"/>
                      <a:pt x="1764" y="2143"/>
                    </a:cubicBezTo>
                    <a:cubicBezTo>
                      <a:pt x="1512" y="1198"/>
                      <a:pt x="882" y="442"/>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6"/>
              <p:cNvSpPr/>
              <p:nvPr/>
            </p:nvSpPr>
            <p:spPr>
              <a:xfrm>
                <a:off x="5707217" y="4366541"/>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630" y="605"/>
                      <a:pt x="1889" y="1732"/>
                      <a:pt x="1832" y="2992"/>
                    </a:cubicBezTo>
                    <a:lnTo>
                      <a:pt x="1832" y="2992"/>
                    </a:lnTo>
                    <a:cubicBezTo>
                      <a:pt x="1829"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6"/>
              <p:cNvSpPr/>
              <p:nvPr/>
            </p:nvSpPr>
            <p:spPr>
              <a:xfrm>
                <a:off x="5707217" y="4559635"/>
                <a:ext cx="88345" cy="88345"/>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836" y="442"/>
                      <a:pt x="2206" y="1261"/>
                      <a:pt x="1954" y="2206"/>
                    </a:cubicBezTo>
                    <a:cubicBezTo>
                      <a:pt x="1891" y="2521"/>
                      <a:pt x="1828" y="2836"/>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6"/>
              <p:cNvSpPr/>
              <p:nvPr/>
            </p:nvSpPr>
            <p:spPr>
              <a:xfrm>
                <a:off x="5707217" y="4656943"/>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84" y="630"/>
                      <a:pt x="1828" y="1827"/>
                      <a:pt x="1828" y="3151"/>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6"/>
              <p:cNvSpPr/>
              <p:nvPr/>
            </p:nvSpPr>
            <p:spPr>
              <a:xfrm>
                <a:off x="5609910" y="4366541"/>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632" y="604"/>
                      <a:pt x="1892" y="1728"/>
                      <a:pt x="1888" y="2985"/>
                    </a:cubicBezTo>
                    <a:lnTo>
                      <a:pt x="1888"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6"/>
              <p:cNvSpPr/>
              <p:nvPr/>
            </p:nvSpPr>
            <p:spPr>
              <a:xfrm>
                <a:off x="5611406" y="4463824"/>
                <a:ext cx="88345" cy="88345"/>
              </a:xfrm>
              <a:custGeom>
                <a:rect b="b" l="l" r="r" t="t"/>
                <a:pathLst>
                  <a:path extrusionOk="0" h="3719" w="3719">
                    <a:moveTo>
                      <a:pt x="1" y="1"/>
                    </a:moveTo>
                    <a:lnTo>
                      <a:pt x="1" y="694"/>
                    </a:lnTo>
                    <a:cubicBezTo>
                      <a:pt x="1" y="1639"/>
                      <a:pt x="379" y="2521"/>
                      <a:pt x="1009" y="3214"/>
                    </a:cubicBezTo>
                    <a:cubicBezTo>
                      <a:pt x="1261" y="3403"/>
                      <a:pt x="1513" y="3592"/>
                      <a:pt x="1828" y="3718"/>
                    </a:cubicBezTo>
                    <a:cubicBezTo>
                      <a:pt x="2080" y="3592"/>
                      <a:pt x="2395" y="3403"/>
                      <a:pt x="2584" y="3214"/>
                    </a:cubicBezTo>
                    <a:cubicBezTo>
                      <a:pt x="3277" y="2521"/>
                      <a:pt x="3719" y="1639"/>
                      <a:pt x="3719" y="694"/>
                    </a:cubicBezTo>
                    <a:lnTo>
                      <a:pt x="3719"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6"/>
              <p:cNvSpPr/>
              <p:nvPr/>
            </p:nvSpPr>
            <p:spPr>
              <a:xfrm>
                <a:off x="5609910" y="4561132"/>
                <a:ext cx="88345" cy="88345"/>
              </a:xfrm>
              <a:custGeom>
                <a:rect b="b" l="l" r="r" t="t"/>
                <a:pathLst>
                  <a:path extrusionOk="0" h="3719" w="3719">
                    <a:moveTo>
                      <a:pt x="1" y="1"/>
                    </a:moveTo>
                    <a:lnTo>
                      <a:pt x="1" y="694"/>
                    </a:lnTo>
                    <a:cubicBezTo>
                      <a:pt x="1" y="1954"/>
                      <a:pt x="757" y="3151"/>
                      <a:pt x="1891" y="3718"/>
                    </a:cubicBezTo>
                    <a:cubicBezTo>
                      <a:pt x="3025" y="3151"/>
                      <a:pt x="3719" y="1954"/>
                      <a:pt x="3719" y="694"/>
                    </a:cubicBezTo>
                    <a:lnTo>
                      <a:pt x="3719" y="1"/>
                    </a:lnTo>
                    <a:cubicBezTo>
                      <a:pt x="2584" y="568"/>
                      <a:pt x="1891" y="1828"/>
                      <a:pt x="1891" y="3151"/>
                    </a:cubicBezTo>
                    <a:cubicBezTo>
                      <a:pt x="1891" y="1828"/>
                      <a:pt x="1198"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6"/>
              <p:cNvSpPr/>
              <p:nvPr/>
            </p:nvSpPr>
            <p:spPr>
              <a:xfrm>
                <a:off x="5514123" y="4463824"/>
                <a:ext cx="88321" cy="88345"/>
              </a:xfrm>
              <a:custGeom>
                <a:rect b="b" l="l" r="r" t="t"/>
                <a:pathLst>
                  <a:path extrusionOk="0" h="3719" w="3718">
                    <a:moveTo>
                      <a:pt x="0" y="1"/>
                    </a:moveTo>
                    <a:lnTo>
                      <a:pt x="0" y="694"/>
                    </a:lnTo>
                    <a:cubicBezTo>
                      <a:pt x="0" y="1639"/>
                      <a:pt x="378" y="2521"/>
                      <a:pt x="1071" y="3214"/>
                    </a:cubicBezTo>
                    <a:cubicBezTo>
                      <a:pt x="1260" y="3403"/>
                      <a:pt x="1576" y="3592"/>
                      <a:pt x="1828" y="3718"/>
                    </a:cubicBezTo>
                    <a:cubicBezTo>
                      <a:pt x="2143" y="3592"/>
                      <a:pt x="2395" y="3403"/>
                      <a:pt x="2647" y="3214"/>
                    </a:cubicBezTo>
                    <a:cubicBezTo>
                      <a:pt x="3340" y="2521"/>
                      <a:pt x="3718" y="1639"/>
                      <a:pt x="3718" y="694"/>
                    </a:cubicBezTo>
                    <a:lnTo>
                      <a:pt x="3718" y="1"/>
                    </a:lnTo>
                    <a:cubicBezTo>
                      <a:pt x="2629" y="606"/>
                      <a:pt x="1889" y="1733"/>
                      <a:pt x="1887" y="2992"/>
                    </a:cubicBezTo>
                    <a:lnTo>
                      <a:pt x="1887"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6"/>
              <p:cNvSpPr/>
              <p:nvPr/>
            </p:nvSpPr>
            <p:spPr>
              <a:xfrm>
                <a:off x="5512626" y="4656943"/>
                <a:ext cx="89818" cy="88321"/>
              </a:xfrm>
              <a:custGeom>
                <a:rect b="b" l="l" r="r" t="t"/>
                <a:pathLst>
                  <a:path extrusionOk="0" h="3718" w="3781">
                    <a:moveTo>
                      <a:pt x="63" y="0"/>
                    </a:moveTo>
                    <a:lnTo>
                      <a:pt x="63" y="756"/>
                    </a:lnTo>
                    <a:cubicBezTo>
                      <a:pt x="0" y="2017"/>
                      <a:pt x="756" y="3151"/>
                      <a:pt x="1891" y="3718"/>
                    </a:cubicBezTo>
                    <a:cubicBezTo>
                      <a:pt x="3025" y="3151"/>
                      <a:pt x="3781" y="2017"/>
                      <a:pt x="3781" y="756"/>
                    </a:cubicBezTo>
                    <a:lnTo>
                      <a:pt x="3781" y="0"/>
                    </a:lnTo>
                    <a:cubicBezTo>
                      <a:pt x="2584" y="630"/>
                      <a:pt x="1891" y="1827"/>
                      <a:pt x="1891" y="3151"/>
                    </a:cubicBezTo>
                    <a:cubicBezTo>
                      <a:pt x="1891" y="1827"/>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6"/>
              <p:cNvSpPr/>
              <p:nvPr/>
            </p:nvSpPr>
            <p:spPr>
              <a:xfrm>
                <a:off x="5416815" y="4463824"/>
                <a:ext cx="88345" cy="88345"/>
              </a:xfrm>
              <a:custGeom>
                <a:rect b="b" l="l" r="r" t="t"/>
                <a:pathLst>
                  <a:path extrusionOk="0" h="3719" w="3719">
                    <a:moveTo>
                      <a:pt x="1" y="1"/>
                    </a:moveTo>
                    <a:lnTo>
                      <a:pt x="1" y="694"/>
                    </a:lnTo>
                    <a:cubicBezTo>
                      <a:pt x="1" y="1639"/>
                      <a:pt x="379" y="2521"/>
                      <a:pt x="1072" y="3214"/>
                    </a:cubicBezTo>
                    <a:cubicBezTo>
                      <a:pt x="1324" y="3403"/>
                      <a:pt x="1576" y="3592"/>
                      <a:pt x="1891" y="3718"/>
                    </a:cubicBezTo>
                    <a:cubicBezTo>
                      <a:pt x="2143" y="3592"/>
                      <a:pt x="2395" y="3403"/>
                      <a:pt x="2647" y="3214"/>
                    </a:cubicBezTo>
                    <a:cubicBezTo>
                      <a:pt x="3340" y="2521"/>
                      <a:pt x="3718" y="1639"/>
                      <a:pt x="3718" y="694"/>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6"/>
              <p:cNvSpPr/>
              <p:nvPr/>
            </p:nvSpPr>
            <p:spPr>
              <a:xfrm>
                <a:off x="5319508" y="4366541"/>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632" y="604"/>
                      <a:pt x="1892" y="1728"/>
                      <a:pt x="1888" y="2985"/>
                    </a:cubicBezTo>
                    <a:lnTo>
                      <a:pt x="1888"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6"/>
              <p:cNvSpPr/>
              <p:nvPr/>
            </p:nvSpPr>
            <p:spPr>
              <a:xfrm>
                <a:off x="5321028" y="4463824"/>
                <a:ext cx="88321" cy="88345"/>
              </a:xfrm>
              <a:custGeom>
                <a:rect b="b" l="l" r="r" t="t"/>
                <a:pathLst>
                  <a:path extrusionOk="0" h="3719" w="3718">
                    <a:moveTo>
                      <a:pt x="0" y="1"/>
                    </a:moveTo>
                    <a:lnTo>
                      <a:pt x="0" y="694"/>
                    </a:lnTo>
                    <a:cubicBezTo>
                      <a:pt x="0" y="1639"/>
                      <a:pt x="378" y="2521"/>
                      <a:pt x="1008" y="3214"/>
                    </a:cubicBezTo>
                    <a:cubicBezTo>
                      <a:pt x="1260" y="3403"/>
                      <a:pt x="1512" y="3592"/>
                      <a:pt x="1827" y="3718"/>
                    </a:cubicBezTo>
                    <a:cubicBezTo>
                      <a:pt x="2142" y="3592"/>
                      <a:pt x="2394" y="3403"/>
                      <a:pt x="2583" y="3214"/>
                    </a:cubicBezTo>
                    <a:cubicBezTo>
                      <a:pt x="3340" y="2521"/>
                      <a:pt x="3718" y="1639"/>
                      <a:pt x="3718" y="694"/>
                    </a:cubicBezTo>
                    <a:lnTo>
                      <a:pt x="3718" y="1"/>
                    </a:lnTo>
                    <a:cubicBezTo>
                      <a:pt x="2520" y="631"/>
                      <a:pt x="1827" y="1828"/>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6"/>
              <p:cNvSpPr/>
              <p:nvPr/>
            </p:nvSpPr>
            <p:spPr>
              <a:xfrm>
                <a:off x="5319508" y="4561132"/>
                <a:ext cx="88345" cy="88345"/>
              </a:xfrm>
              <a:custGeom>
                <a:rect b="b" l="l" r="r" t="t"/>
                <a:pathLst>
                  <a:path extrusionOk="0" h="3719" w="3719">
                    <a:moveTo>
                      <a:pt x="1" y="1"/>
                    </a:moveTo>
                    <a:lnTo>
                      <a:pt x="1" y="694"/>
                    </a:lnTo>
                    <a:cubicBezTo>
                      <a:pt x="1" y="1954"/>
                      <a:pt x="757" y="3151"/>
                      <a:pt x="1891" y="3718"/>
                    </a:cubicBezTo>
                    <a:cubicBezTo>
                      <a:pt x="3025" y="3151"/>
                      <a:pt x="3719" y="1954"/>
                      <a:pt x="3719" y="694"/>
                    </a:cubicBezTo>
                    <a:lnTo>
                      <a:pt x="3719" y="1"/>
                    </a:lnTo>
                    <a:cubicBezTo>
                      <a:pt x="2584" y="568"/>
                      <a:pt x="1891" y="1828"/>
                      <a:pt x="1891" y="3151"/>
                    </a:cubicBezTo>
                    <a:cubicBezTo>
                      <a:pt x="1891" y="1828"/>
                      <a:pt x="1198"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16"/>
              <p:cNvSpPr/>
              <p:nvPr/>
            </p:nvSpPr>
            <p:spPr>
              <a:xfrm>
                <a:off x="5223721" y="4463824"/>
                <a:ext cx="88321" cy="88345"/>
              </a:xfrm>
              <a:custGeom>
                <a:rect b="b" l="l" r="r" t="t"/>
                <a:pathLst>
                  <a:path extrusionOk="0" h="3719" w="3718">
                    <a:moveTo>
                      <a:pt x="0" y="1"/>
                    </a:moveTo>
                    <a:lnTo>
                      <a:pt x="0" y="694"/>
                    </a:lnTo>
                    <a:cubicBezTo>
                      <a:pt x="0" y="1639"/>
                      <a:pt x="378" y="2521"/>
                      <a:pt x="1072" y="3214"/>
                    </a:cubicBezTo>
                    <a:cubicBezTo>
                      <a:pt x="1261" y="3403"/>
                      <a:pt x="1576" y="3592"/>
                      <a:pt x="1828" y="3718"/>
                    </a:cubicBezTo>
                    <a:cubicBezTo>
                      <a:pt x="2143" y="3592"/>
                      <a:pt x="2395" y="3403"/>
                      <a:pt x="2647" y="3214"/>
                    </a:cubicBezTo>
                    <a:cubicBezTo>
                      <a:pt x="3340" y="2521"/>
                      <a:pt x="3718" y="1639"/>
                      <a:pt x="3718" y="694"/>
                    </a:cubicBezTo>
                    <a:lnTo>
                      <a:pt x="3718" y="1"/>
                    </a:lnTo>
                    <a:cubicBezTo>
                      <a:pt x="2629" y="606"/>
                      <a:pt x="1889" y="1733"/>
                      <a:pt x="1887" y="2992"/>
                    </a:cubicBezTo>
                    <a:lnTo>
                      <a:pt x="1887" y="2992"/>
                    </a:lnTo>
                    <a:cubicBezTo>
                      <a:pt x="1829" y="1733"/>
                      <a:pt x="1089"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16"/>
              <p:cNvSpPr/>
              <p:nvPr/>
            </p:nvSpPr>
            <p:spPr>
              <a:xfrm>
                <a:off x="5222224" y="4656943"/>
                <a:ext cx="89818" cy="88321"/>
              </a:xfrm>
              <a:custGeom>
                <a:rect b="b" l="l" r="r" t="t"/>
                <a:pathLst>
                  <a:path extrusionOk="0" h="3718" w="3781">
                    <a:moveTo>
                      <a:pt x="0" y="0"/>
                    </a:moveTo>
                    <a:lnTo>
                      <a:pt x="0" y="756"/>
                    </a:lnTo>
                    <a:cubicBezTo>
                      <a:pt x="63" y="2017"/>
                      <a:pt x="756" y="3151"/>
                      <a:pt x="1891" y="3718"/>
                    </a:cubicBezTo>
                    <a:cubicBezTo>
                      <a:pt x="3025" y="3151"/>
                      <a:pt x="3781" y="2017"/>
                      <a:pt x="3781" y="756"/>
                    </a:cubicBezTo>
                    <a:lnTo>
                      <a:pt x="3781" y="0"/>
                    </a:lnTo>
                    <a:cubicBezTo>
                      <a:pt x="2584" y="630"/>
                      <a:pt x="1891" y="1827"/>
                      <a:pt x="1891" y="3151"/>
                    </a:cubicBezTo>
                    <a:cubicBezTo>
                      <a:pt x="1891" y="1827"/>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16"/>
              <p:cNvSpPr/>
              <p:nvPr/>
            </p:nvSpPr>
            <p:spPr>
              <a:xfrm>
                <a:off x="5126413" y="4463824"/>
                <a:ext cx="88345" cy="88345"/>
              </a:xfrm>
              <a:custGeom>
                <a:rect b="b" l="l" r="r" t="t"/>
                <a:pathLst>
                  <a:path extrusionOk="0" h="3719" w="3719">
                    <a:moveTo>
                      <a:pt x="1" y="1"/>
                    </a:moveTo>
                    <a:lnTo>
                      <a:pt x="1" y="694"/>
                    </a:lnTo>
                    <a:cubicBezTo>
                      <a:pt x="1" y="1639"/>
                      <a:pt x="379" y="2521"/>
                      <a:pt x="1072" y="3214"/>
                    </a:cubicBezTo>
                    <a:cubicBezTo>
                      <a:pt x="1324" y="3403"/>
                      <a:pt x="1576" y="3592"/>
                      <a:pt x="1891" y="3718"/>
                    </a:cubicBezTo>
                    <a:cubicBezTo>
                      <a:pt x="2143" y="3592"/>
                      <a:pt x="2395" y="3403"/>
                      <a:pt x="2647" y="3214"/>
                    </a:cubicBezTo>
                    <a:cubicBezTo>
                      <a:pt x="3340" y="2521"/>
                      <a:pt x="3718" y="1639"/>
                      <a:pt x="3718" y="694"/>
                    </a:cubicBezTo>
                    <a:lnTo>
                      <a:pt x="3718" y="1"/>
                    </a:lnTo>
                    <a:cubicBezTo>
                      <a:pt x="2584" y="631"/>
                      <a:pt x="1891" y="1828"/>
                      <a:pt x="1891" y="3151"/>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16"/>
              <p:cNvSpPr/>
              <p:nvPr/>
            </p:nvSpPr>
            <p:spPr>
              <a:xfrm>
                <a:off x="5124917" y="4656943"/>
                <a:ext cx="89841" cy="88321"/>
              </a:xfrm>
              <a:custGeom>
                <a:rect b="b" l="l" r="r" t="t"/>
                <a:pathLst>
                  <a:path extrusionOk="0" h="3718" w="3782">
                    <a:moveTo>
                      <a:pt x="64" y="0"/>
                    </a:moveTo>
                    <a:lnTo>
                      <a:pt x="64" y="756"/>
                    </a:lnTo>
                    <a:cubicBezTo>
                      <a:pt x="1" y="2017"/>
                      <a:pt x="757" y="3151"/>
                      <a:pt x="1891" y="3718"/>
                    </a:cubicBezTo>
                    <a:cubicBezTo>
                      <a:pt x="3025" y="3151"/>
                      <a:pt x="3718" y="2017"/>
                      <a:pt x="3781" y="756"/>
                    </a:cubicBezTo>
                    <a:lnTo>
                      <a:pt x="3781" y="0"/>
                    </a:lnTo>
                    <a:cubicBezTo>
                      <a:pt x="2584" y="630"/>
                      <a:pt x="1891" y="1827"/>
                      <a:pt x="1891" y="3151"/>
                    </a:cubicBezTo>
                    <a:cubicBezTo>
                      <a:pt x="1891" y="1827"/>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16"/>
              <p:cNvSpPr/>
              <p:nvPr/>
            </p:nvSpPr>
            <p:spPr>
              <a:xfrm>
                <a:off x="5029130" y="4366541"/>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631" y="604"/>
                      <a:pt x="1891" y="1728"/>
                      <a:pt x="1887" y="2985"/>
                    </a:cubicBezTo>
                    <a:lnTo>
                      <a:pt x="1887" y="2985"/>
                    </a:lnTo>
                    <a:cubicBezTo>
                      <a:pt x="1831" y="1728"/>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16"/>
              <p:cNvSpPr/>
              <p:nvPr/>
            </p:nvSpPr>
            <p:spPr>
              <a:xfrm>
                <a:off x="5029130" y="4463824"/>
                <a:ext cx="88321" cy="88345"/>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3"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16"/>
              <p:cNvSpPr/>
              <p:nvPr/>
            </p:nvSpPr>
            <p:spPr>
              <a:xfrm>
                <a:off x="5029130" y="4561132"/>
                <a:ext cx="88321" cy="88345"/>
              </a:xfrm>
              <a:custGeom>
                <a:rect b="b" l="l" r="r" t="t"/>
                <a:pathLst>
                  <a:path extrusionOk="0" h="3719" w="3718">
                    <a:moveTo>
                      <a:pt x="0" y="1"/>
                    </a:moveTo>
                    <a:lnTo>
                      <a:pt x="0" y="694"/>
                    </a:lnTo>
                    <a:cubicBezTo>
                      <a:pt x="0" y="1954"/>
                      <a:pt x="756" y="3151"/>
                      <a:pt x="1890" y="3718"/>
                    </a:cubicBezTo>
                    <a:cubicBezTo>
                      <a:pt x="3025" y="3151"/>
                      <a:pt x="3718" y="1954"/>
                      <a:pt x="3718" y="694"/>
                    </a:cubicBezTo>
                    <a:lnTo>
                      <a:pt x="3718" y="1"/>
                    </a:lnTo>
                    <a:cubicBezTo>
                      <a:pt x="2583" y="568"/>
                      <a:pt x="1890" y="1828"/>
                      <a:pt x="1890" y="3151"/>
                    </a:cubicBezTo>
                    <a:cubicBezTo>
                      <a:pt x="1890" y="1828"/>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16"/>
              <p:cNvSpPr/>
              <p:nvPr/>
            </p:nvSpPr>
            <p:spPr>
              <a:xfrm>
                <a:off x="5029130" y="4656943"/>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3" y="630"/>
                      <a:pt x="1890" y="1827"/>
                      <a:pt x="1890" y="3151"/>
                    </a:cubicBezTo>
                    <a:cubicBezTo>
                      <a:pt x="1890"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 name="Google Shape;2127;p16"/>
            <p:cNvGrpSpPr/>
            <p:nvPr/>
          </p:nvGrpSpPr>
          <p:grpSpPr>
            <a:xfrm>
              <a:off x="713225" y="591331"/>
              <a:ext cx="6764524" cy="378724"/>
              <a:chOff x="192625" y="398237"/>
              <a:chExt cx="6764524" cy="378724"/>
            </a:xfrm>
          </p:grpSpPr>
          <p:sp>
            <p:nvSpPr>
              <p:cNvPr id="2128" name="Google Shape;2128;p16"/>
              <p:cNvSpPr/>
              <p:nvPr/>
            </p:nvSpPr>
            <p:spPr>
              <a:xfrm>
                <a:off x="2515815" y="398237"/>
                <a:ext cx="88321" cy="88321"/>
              </a:xfrm>
              <a:custGeom>
                <a:rect b="b" l="l" r="r" t="t"/>
                <a:pathLst>
                  <a:path extrusionOk="0" h="3718" w="3718">
                    <a:moveTo>
                      <a:pt x="0" y="0"/>
                    </a:moveTo>
                    <a:lnTo>
                      <a:pt x="0" y="756"/>
                    </a:lnTo>
                    <a:cubicBezTo>
                      <a:pt x="0" y="2016"/>
                      <a:pt x="694" y="3150"/>
                      <a:pt x="1828"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16"/>
              <p:cNvSpPr/>
              <p:nvPr/>
            </p:nvSpPr>
            <p:spPr>
              <a:xfrm>
                <a:off x="2578675"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6"/>
              <p:cNvSpPr/>
              <p:nvPr/>
            </p:nvSpPr>
            <p:spPr>
              <a:xfrm>
                <a:off x="2515815" y="511984"/>
                <a:ext cx="25465" cy="58414"/>
              </a:xfrm>
              <a:custGeom>
                <a:rect b="b" l="l" r="r" t="t"/>
                <a:pathLst>
                  <a:path extrusionOk="0" h="2459" w="1072">
                    <a:moveTo>
                      <a:pt x="0" y="1"/>
                    </a:move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6"/>
              <p:cNvSpPr/>
              <p:nvPr/>
            </p:nvSpPr>
            <p:spPr>
              <a:xfrm>
                <a:off x="2515815" y="591332"/>
                <a:ext cx="88321" cy="88321"/>
              </a:xfrm>
              <a:custGeom>
                <a:rect b="b" l="l" r="r" t="t"/>
                <a:pathLst>
                  <a:path extrusionOk="0" h="3718" w="3718">
                    <a:moveTo>
                      <a:pt x="0" y="0"/>
                    </a:moveTo>
                    <a:lnTo>
                      <a:pt x="0" y="756"/>
                    </a:lnTo>
                    <a:cubicBezTo>
                      <a:pt x="0" y="2017"/>
                      <a:pt x="694" y="3151"/>
                      <a:pt x="1828" y="3718"/>
                    </a:cubicBezTo>
                    <a:cubicBezTo>
                      <a:pt x="3025" y="3151"/>
                      <a:pt x="3718" y="2017"/>
                      <a:pt x="3718" y="756"/>
                    </a:cubicBezTo>
                    <a:lnTo>
                      <a:pt x="3718" y="0"/>
                    </a:lnTo>
                    <a:cubicBezTo>
                      <a:pt x="2629" y="605"/>
                      <a:pt x="1889" y="1732"/>
                      <a:pt x="1831" y="2992"/>
                    </a:cubicBezTo>
                    <a:lnTo>
                      <a:pt x="1831" y="2992"/>
                    </a:lnTo>
                    <a:cubicBezTo>
                      <a:pt x="1826" y="1786"/>
                      <a:pt x="108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6"/>
              <p:cNvSpPr/>
              <p:nvPr/>
            </p:nvSpPr>
            <p:spPr>
              <a:xfrm>
                <a:off x="2515815" y="688615"/>
                <a:ext cx="88321" cy="88345"/>
              </a:xfrm>
              <a:custGeom>
                <a:rect b="b" l="l" r="r" t="t"/>
                <a:pathLst>
                  <a:path extrusionOk="0" h="3719" w="3718">
                    <a:moveTo>
                      <a:pt x="0" y="1"/>
                    </a:moveTo>
                    <a:lnTo>
                      <a:pt x="0" y="694"/>
                    </a:lnTo>
                    <a:cubicBezTo>
                      <a:pt x="0" y="2017"/>
                      <a:pt x="694" y="3151"/>
                      <a:pt x="1828" y="3719"/>
                    </a:cubicBezTo>
                    <a:cubicBezTo>
                      <a:pt x="3025" y="3151"/>
                      <a:pt x="3718" y="2017"/>
                      <a:pt x="3718" y="694"/>
                    </a:cubicBezTo>
                    <a:lnTo>
                      <a:pt x="3718" y="1"/>
                    </a:lnTo>
                    <a:cubicBezTo>
                      <a:pt x="2584" y="631"/>
                      <a:pt x="1828" y="1828"/>
                      <a:pt x="1828" y="3088"/>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6"/>
              <p:cNvSpPr/>
              <p:nvPr/>
            </p:nvSpPr>
            <p:spPr>
              <a:xfrm>
                <a:off x="2420004" y="398237"/>
                <a:ext cx="86848" cy="88321"/>
              </a:xfrm>
              <a:custGeom>
                <a:rect b="b" l="l" r="r" t="t"/>
                <a:pathLst>
                  <a:path extrusionOk="0" h="3718" w="3656">
                    <a:moveTo>
                      <a:pt x="1" y="0"/>
                    </a:moveTo>
                    <a:lnTo>
                      <a:pt x="1" y="756"/>
                    </a:lnTo>
                    <a:cubicBezTo>
                      <a:pt x="1" y="2016"/>
                      <a:pt x="694" y="3150"/>
                      <a:pt x="1828" y="3718"/>
                    </a:cubicBezTo>
                    <a:cubicBezTo>
                      <a:pt x="2962" y="3150"/>
                      <a:pt x="3655" y="2016"/>
                      <a:pt x="3655" y="756"/>
                    </a:cubicBezTo>
                    <a:lnTo>
                      <a:pt x="3655"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6"/>
              <p:cNvSpPr/>
              <p:nvPr/>
            </p:nvSpPr>
            <p:spPr>
              <a:xfrm>
                <a:off x="2481392"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6"/>
              <p:cNvSpPr/>
              <p:nvPr/>
            </p:nvSpPr>
            <p:spPr>
              <a:xfrm>
                <a:off x="2420004" y="511984"/>
                <a:ext cx="25465" cy="58414"/>
              </a:xfrm>
              <a:custGeom>
                <a:rect b="b" l="l" r="r" t="t"/>
                <a:pathLst>
                  <a:path extrusionOk="0" h="2459" w="1072">
                    <a:moveTo>
                      <a:pt x="1" y="1"/>
                    </a:move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6"/>
              <p:cNvSpPr/>
              <p:nvPr/>
            </p:nvSpPr>
            <p:spPr>
              <a:xfrm>
                <a:off x="2418508" y="609292"/>
                <a:ext cx="89841" cy="70362"/>
              </a:xfrm>
              <a:custGeom>
                <a:rect b="b" l="l" r="r" t="t"/>
                <a:pathLst>
                  <a:path extrusionOk="0" h="2962" w="3782">
                    <a:moveTo>
                      <a:pt x="64" y="0"/>
                    </a:moveTo>
                    <a:lnTo>
                      <a:pt x="64" y="0"/>
                    </a:lnTo>
                    <a:cubicBezTo>
                      <a:pt x="1" y="1261"/>
                      <a:pt x="757" y="2395"/>
                      <a:pt x="1891" y="2962"/>
                    </a:cubicBezTo>
                    <a:cubicBezTo>
                      <a:pt x="757" y="2395"/>
                      <a:pt x="64" y="1261"/>
                      <a:pt x="64" y="0"/>
                    </a:cubicBezTo>
                    <a:close/>
                    <a:moveTo>
                      <a:pt x="3781" y="0"/>
                    </a:moveTo>
                    <a:cubicBezTo>
                      <a:pt x="3718" y="1261"/>
                      <a:pt x="3025" y="2395"/>
                      <a:pt x="1891" y="2962"/>
                    </a:cubicBezTo>
                    <a:cubicBezTo>
                      <a:pt x="3025" y="2395"/>
                      <a:pt x="3781" y="1261"/>
                      <a:pt x="378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6"/>
              <p:cNvSpPr/>
              <p:nvPr/>
            </p:nvSpPr>
            <p:spPr>
              <a:xfrm>
                <a:off x="2500848"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6"/>
              <p:cNvSpPr/>
              <p:nvPr/>
            </p:nvSpPr>
            <p:spPr>
              <a:xfrm>
                <a:off x="2418508" y="705103"/>
                <a:ext cx="7507" cy="32948"/>
              </a:xfrm>
              <a:custGeom>
                <a:rect b="b" l="l" r="r" t="t"/>
                <a:pathLst>
                  <a:path extrusionOk="0" h="1387" w="316">
                    <a:moveTo>
                      <a:pt x="64" y="0"/>
                    </a:moveTo>
                    <a:cubicBezTo>
                      <a:pt x="1" y="504"/>
                      <a:pt x="127" y="945"/>
                      <a:pt x="316" y="1386"/>
                    </a:cubicBezTo>
                    <a:cubicBezTo>
                      <a:pt x="127" y="945"/>
                      <a:pt x="1" y="504"/>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6"/>
              <p:cNvSpPr/>
              <p:nvPr/>
            </p:nvSpPr>
            <p:spPr>
              <a:xfrm>
                <a:off x="2322721" y="398237"/>
                <a:ext cx="88321" cy="88321"/>
              </a:xfrm>
              <a:custGeom>
                <a:rect b="b" l="l" r="r" t="t"/>
                <a:pathLst>
                  <a:path extrusionOk="0" h="3718" w="3718">
                    <a:moveTo>
                      <a:pt x="0" y="0"/>
                    </a:moveTo>
                    <a:lnTo>
                      <a:pt x="0" y="756"/>
                    </a:lnTo>
                    <a:cubicBezTo>
                      <a:pt x="0" y="2016"/>
                      <a:pt x="693" y="3150"/>
                      <a:pt x="1827" y="3718"/>
                    </a:cubicBezTo>
                    <a:cubicBezTo>
                      <a:pt x="2962" y="3150"/>
                      <a:pt x="3718" y="2016"/>
                      <a:pt x="3718" y="756"/>
                    </a:cubicBezTo>
                    <a:lnTo>
                      <a:pt x="3718" y="0"/>
                    </a:lnTo>
                    <a:cubicBezTo>
                      <a:pt x="2521" y="630"/>
                      <a:pt x="1827" y="1827"/>
                      <a:pt x="1827" y="3150"/>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6"/>
              <p:cNvSpPr/>
              <p:nvPr/>
            </p:nvSpPr>
            <p:spPr>
              <a:xfrm>
                <a:off x="2384084"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6"/>
              <p:cNvSpPr/>
              <p:nvPr/>
            </p:nvSpPr>
            <p:spPr>
              <a:xfrm>
                <a:off x="2322721"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6"/>
              <p:cNvSpPr/>
              <p:nvPr/>
            </p:nvSpPr>
            <p:spPr>
              <a:xfrm>
                <a:off x="2322721" y="591332"/>
                <a:ext cx="88321" cy="88321"/>
              </a:xfrm>
              <a:custGeom>
                <a:rect b="b" l="l" r="r" t="t"/>
                <a:pathLst>
                  <a:path extrusionOk="0" h="3718" w="3718">
                    <a:moveTo>
                      <a:pt x="0" y="0"/>
                    </a:moveTo>
                    <a:lnTo>
                      <a:pt x="0" y="693"/>
                    </a:lnTo>
                    <a:cubicBezTo>
                      <a:pt x="0" y="1954"/>
                      <a:pt x="693" y="3151"/>
                      <a:pt x="1827" y="3718"/>
                    </a:cubicBezTo>
                    <a:cubicBezTo>
                      <a:pt x="2962" y="3151"/>
                      <a:pt x="3718" y="1954"/>
                      <a:pt x="3718" y="693"/>
                    </a:cubicBezTo>
                    <a:lnTo>
                      <a:pt x="3718" y="0"/>
                    </a:lnTo>
                    <a:cubicBezTo>
                      <a:pt x="2521" y="630"/>
                      <a:pt x="1827" y="1828"/>
                      <a:pt x="1827" y="3151"/>
                    </a:cubicBezTo>
                    <a:cubicBezTo>
                      <a:pt x="1827" y="1828"/>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6"/>
              <p:cNvSpPr/>
              <p:nvPr/>
            </p:nvSpPr>
            <p:spPr>
              <a:xfrm>
                <a:off x="2322721" y="688615"/>
                <a:ext cx="88321" cy="88345"/>
              </a:xfrm>
              <a:custGeom>
                <a:rect b="b" l="l" r="r" t="t"/>
                <a:pathLst>
                  <a:path extrusionOk="0" h="3719" w="3718">
                    <a:moveTo>
                      <a:pt x="0" y="1"/>
                    </a:moveTo>
                    <a:lnTo>
                      <a:pt x="0" y="694"/>
                    </a:lnTo>
                    <a:cubicBezTo>
                      <a:pt x="0" y="2017"/>
                      <a:pt x="693" y="3151"/>
                      <a:pt x="1827" y="3719"/>
                    </a:cubicBezTo>
                    <a:cubicBezTo>
                      <a:pt x="2962" y="3151"/>
                      <a:pt x="3718" y="2017"/>
                      <a:pt x="3718" y="694"/>
                    </a:cubicBezTo>
                    <a:lnTo>
                      <a:pt x="3718" y="1"/>
                    </a:lnTo>
                    <a:cubicBezTo>
                      <a:pt x="2521" y="631"/>
                      <a:pt x="1827" y="1828"/>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6"/>
              <p:cNvSpPr/>
              <p:nvPr/>
            </p:nvSpPr>
            <p:spPr>
              <a:xfrm>
                <a:off x="2225413" y="398237"/>
                <a:ext cx="88345" cy="88321"/>
              </a:xfrm>
              <a:custGeom>
                <a:rect b="b" l="l" r="r" t="t"/>
                <a:pathLst>
                  <a:path extrusionOk="0" h="3718" w="3719">
                    <a:moveTo>
                      <a:pt x="0" y="0"/>
                    </a:moveTo>
                    <a:lnTo>
                      <a:pt x="0" y="756"/>
                    </a:lnTo>
                    <a:cubicBezTo>
                      <a:pt x="0" y="2016"/>
                      <a:pt x="694" y="3150"/>
                      <a:pt x="1891" y="3718"/>
                    </a:cubicBezTo>
                    <a:cubicBezTo>
                      <a:pt x="3025" y="3150"/>
                      <a:pt x="3718" y="2016"/>
                      <a:pt x="3718" y="756"/>
                    </a:cubicBezTo>
                    <a:lnTo>
                      <a:pt x="3718" y="0"/>
                    </a:lnTo>
                    <a:cubicBezTo>
                      <a:pt x="2630" y="605"/>
                      <a:pt x="1889" y="1732"/>
                      <a:pt x="1887" y="2991"/>
                    </a:cubicBezTo>
                    <a:lnTo>
                      <a:pt x="1887"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6"/>
              <p:cNvSpPr/>
              <p:nvPr/>
            </p:nvSpPr>
            <p:spPr>
              <a:xfrm>
                <a:off x="2225413" y="511984"/>
                <a:ext cx="25465" cy="58414"/>
              </a:xfrm>
              <a:custGeom>
                <a:rect b="b" l="l" r="r" t="t"/>
                <a:pathLst>
                  <a:path extrusionOk="0" h="2459" w="1072">
                    <a:moveTo>
                      <a:pt x="0" y="1"/>
                    </a:moveTo>
                    <a:lnTo>
                      <a:pt x="0" y="1"/>
                    </a:lnTo>
                    <a:cubicBezTo>
                      <a:pt x="0" y="946"/>
                      <a:pt x="379" y="1828"/>
                      <a:pt x="1072" y="2458"/>
                    </a:cubicBezTo>
                    <a:cubicBezTo>
                      <a:pt x="379"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6"/>
              <p:cNvSpPr/>
              <p:nvPr/>
            </p:nvSpPr>
            <p:spPr>
              <a:xfrm>
                <a:off x="2288274" y="511984"/>
                <a:ext cx="25489" cy="58414"/>
              </a:xfrm>
              <a:custGeom>
                <a:rect b="b" l="l" r="r" t="t"/>
                <a:pathLst>
                  <a:path extrusionOk="0" h="2459" w="1073">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6"/>
              <p:cNvSpPr/>
              <p:nvPr/>
            </p:nvSpPr>
            <p:spPr>
              <a:xfrm>
                <a:off x="2225413" y="609292"/>
                <a:ext cx="88345" cy="70362"/>
              </a:xfrm>
              <a:custGeom>
                <a:rect b="b" l="l" r="r" t="t"/>
                <a:pathLst>
                  <a:path extrusionOk="0" h="2962" w="3719">
                    <a:moveTo>
                      <a:pt x="3718" y="0"/>
                    </a:moveTo>
                    <a:lnTo>
                      <a:pt x="3718" y="0"/>
                    </a:lnTo>
                    <a:cubicBezTo>
                      <a:pt x="3718" y="1261"/>
                      <a:pt x="3025" y="2395"/>
                      <a:pt x="1891" y="2962"/>
                    </a:cubicBezTo>
                    <a:cubicBezTo>
                      <a:pt x="694" y="2395"/>
                      <a:pt x="0" y="1261"/>
                      <a:pt x="0" y="0"/>
                    </a:cubicBezTo>
                    <a:lnTo>
                      <a:pt x="0" y="0"/>
                    </a:lnTo>
                    <a:cubicBezTo>
                      <a:pt x="0" y="1261"/>
                      <a:pt x="694"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6"/>
              <p:cNvSpPr/>
              <p:nvPr/>
            </p:nvSpPr>
            <p:spPr>
              <a:xfrm>
                <a:off x="2306257"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6"/>
              <p:cNvSpPr/>
              <p:nvPr/>
            </p:nvSpPr>
            <p:spPr>
              <a:xfrm>
                <a:off x="2225413" y="705103"/>
                <a:ext cx="7507" cy="32948"/>
              </a:xfrm>
              <a:custGeom>
                <a:rect b="b" l="l" r="r" t="t"/>
                <a:pathLst>
                  <a:path extrusionOk="0" h="1387" w="316">
                    <a:moveTo>
                      <a:pt x="0" y="0"/>
                    </a:moveTo>
                    <a:cubicBezTo>
                      <a:pt x="0" y="504"/>
                      <a:pt x="63" y="945"/>
                      <a:pt x="316"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6"/>
              <p:cNvSpPr/>
              <p:nvPr/>
            </p:nvSpPr>
            <p:spPr>
              <a:xfrm>
                <a:off x="2128106"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6"/>
              <p:cNvSpPr/>
              <p:nvPr/>
            </p:nvSpPr>
            <p:spPr>
              <a:xfrm>
                <a:off x="2128106" y="511984"/>
                <a:ext cx="25465" cy="58414"/>
              </a:xfrm>
              <a:custGeom>
                <a:rect b="b" l="l" r="r" t="t"/>
                <a:pathLst>
                  <a:path extrusionOk="0" h="2459" w="1072">
                    <a:moveTo>
                      <a:pt x="1" y="1"/>
                    </a:moveTo>
                    <a:lnTo>
                      <a:pt x="1" y="1"/>
                    </a:lnTo>
                    <a:cubicBezTo>
                      <a:pt x="1" y="946"/>
                      <a:pt x="442" y="1828"/>
                      <a:pt x="1072" y="2458"/>
                    </a:cubicBezTo>
                    <a:cubicBezTo>
                      <a:pt x="442"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6"/>
              <p:cNvSpPr/>
              <p:nvPr/>
            </p:nvSpPr>
            <p:spPr>
              <a:xfrm>
                <a:off x="2190990"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6"/>
              <p:cNvSpPr/>
              <p:nvPr/>
            </p:nvSpPr>
            <p:spPr>
              <a:xfrm>
                <a:off x="2128106"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6"/>
              <p:cNvSpPr/>
              <p:nvPr/>
            </p:nvSpPr>
            <p:spPr>
              <a:xfrm>
                <a:off x="2128106" y="688615"/>
                <a:ext cx="88345" cy="88345"/>
              </a:xfrm>
              <a:custGeom>
                <a:rect b="b" l="l" r="r" t="t"/>
                <a:pathLst>
                  <a:path extrusionOk="0" h="3719" w="3719">
                    <a:moveTo>
                      <a:pt x="1" y="1"/>
                    </a:moveTo>
                    <a:lnTo>
                      <a:pt x="1" y="694"/>
                    </a:lnTo>
                    <a:cubicBezTo>
                      <a:pt x="1" y="2017"/>
                      <a:pt x="757" y="3151"/>
                      <a:pt x="1891" y="3719"/>
                    </a:cubicBezTo>
                    <a:cubicBezTo>
                      <a:pt x="3025" y="3151"/>
                      <a:pt x="3718" y="2017"/>
                      <a:pt x="3718" y="694"/>
                    </a:cubicBezTo>
                    <a:lnTo>
                      <a:pt x="3718"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6"/>
              <p:cNvSpPr/>
              <p:nvPr/>
            </p:nvSpPr>
            <p:spPr>
              <a:xfrm>
                <a:off x="2032319" y="398237"/>
                <a:ext cx="88321" cy="88321"/>
              </a:xfrm>
              <a:custGeom>
                <a:rect b="b" l="l" r="r" t="t"/>
                <a:pathLst>
                  <a:path extrusionOk="0" h="3718" w="3718">
                    <a:moveTo>
                      <a:pt x="0" y="0"/>
                    </a:moveTo>
                    <a:lnTo>
                      <a:pt x="0" y="756"/>
                    </a:lnTo>
                    <a:cubicBezTo>
                      <a:pt x="0" y="2016"/>
                      <a:pt x="693" y="3150"/>
                      <a:pt x="1827" y="3718"/>
                    </a:cubicBezTo>
                    <a:cubicBezTo>
                      <a:pt x="2962" y="3150"/>
                      <a:pt x="3718" y="2016"/>
                      <a:pt x="3718" y="756"/>
                    </a:cubicBezTo>
                    <a:lnTo>
                      <a:pt x="3718" y="0"/>
                    </a:lnTo>
                    <a:cubicBezTo>
                      <a:pt x="2521" y="630"/>
                      <a:pt x="1827" y="1827"/>
                      <a:pt x="1827" y="3150"/>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6"/>
              <p:cNvSpPr/>
              <p:nvPr/>
            </p:nvSpPr>
            <p:spPr>
              <a:xfrm>
                <a:off x="2093682"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6"/>
              <p:cNvSpPr/>
              <p:nvPr/>
            </p:nvSpPr>
            <p:spPr>
              <a:xfrm>
                <a:off x="2032319"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6"/>
              <p:cNvSpPr/>
              <p:nvPr/>
            </p:nvSpPr>
            <p:spPr>
              <a:xfrm>
                <a:off x="2030822" y="609292"/>
                <a:ext cx="89818" cy="70362"/>
              </a:xfrm>
              <a:custGeom>
                <a:rect b="b" l="l" r="r" t="t"/>
                <a:pathLst>
                  <a:path extrusionOk="0" h="2962" w="3781">
                    <a:moveTo>
                      <a:pt x="1890" y="2962"/>
                    </a:moveTo>
                    <a:cubicBezTo>
                      <a:pt x="3025" y="2395"/>
                      <a:pt x="3781" y="1261"/>
                      <a:pt x="3781" y="0"/>
                    </a:cubicBezTo>
                    <a:lnTo>
                      <a:pt x="3781" y="0"/>
                    </a:lnTo>
                    <a:cubicBezTo>
                      <a:pt x="3781" y="1261"/>
                      <a:pt x="3025" y="2395"/>
                      <a:pt x="1890" y="2962"/>
                    </a:cubicBezTo>
                    <a:lnTo>
                      <a:pt x="1890" y="2962"/>
                    </a:lnTo>
                    <a:cubicBezTo>
                      <a:pt x="756" y="2395"/>
                      <a:pt x="0" y="1261"/>
                      <a:pt x="63" y="0"/>
                    </a:cubicBezTo>
                    <a:lnTo>
                      <a:pt x="63" y="0"/>
                    </a:lnTo>
                    <a:cubicBezTo>
                      <a:pt x="0" y="1261"/>
                      <a:pt x="756" y="2395"/>
                      <a:pt x="1890"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6"/>
              <p:cNvSpPr/>
              <p:nvPr/>
            </p:nvSpPr>
            <p:spPr>
              <a:xfrm>
                <a:off x="2113139"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6"/>
              <p:cNvSpPr/>
              <p:nvPr/>
            </p:nvSpPr>
            <p:spPr>
              <a:xfrm>
                <a:off x="2032319" y="705103"/>
                <a:ext cx="6010" cy="32948"/>
              </a:xfrm>
              <a:custGeom>
                <a:rect b="b" l="l" r="r" t="t"/>
                <a:pathLst>
                  <a:path extrusionOk="0" h="1387" w="253">
                    <a:moveTo>
                      <a:pt x="0" y="0"/>
                    </a:moveTo>
                    <a:cubicBezTo>
                      <a:pt x="0" y="504"/>
                      <a:pt x="63" y="945"/>
                      <a:pt x="252"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6"/>
              <p:cNvSpPr/>
              <p:nvPr/>
            </p:nvSpPr>
            <p:spPr>
              <a:xfrm>
                <a:off x="1935012" y="398237"/>
                <a:ext cx="88345" cy="88321"/>
              </a:xfrm>
              <a:custGeom>
                <a:rect b="b" l="l" r="r" t="t"/>
                <a:pathLst>
                  <a:path extrusionOk="0" h="3718" w="3719">
                    <a:moveTo>
                      <a:pt x="1" y="0"/>
                    </a:moveTo>
                    <a:lnTo>
                      <a:pt x="1" y="756"/>
                    </a:lnTo>
                    <a:cubicBezTo>
                      <a:pt x="1" y="2016"/>
                      <a:pt x="694" y="3150"/>
                      <a:pt x="1891" y="3718"/>
                    </a:cubicBezTo>
                    <a:cubicBezTo>
                      <a:pt x="3025" y="3150"/>
                      <a:pt x="3718" y="2016"/>
                      <a:pt x="3718" y="756"/>
                    </a:cubicBezTo>
                    <a:lnTo>
                      <a:pt x="3718" y="0"/>
                    </a:lnTo>
                    <a:cubicBezTo>
                      <a:pt x="2630" y="605"/>
                      <a:pt x="1889" y="1732"/>
                      <a:pt x="1887" y="2991"/>
                    </a:cubicBezTo>
                    <a:lnTo>
                      <a:pt x="1887" y="2991"/>
                    </a:lnTo>
                    <a:cubicBezTo>
                      <a:pt x="1829"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6"/>
              <p:cNvSpPr/>
              <p:nvPr/>
            </p:nvSpPr>
            <p:spPr>
              <a:xfrm>
                <a:off x="1997872" y="511984"/>
                <a:ext cx="25489" cy="58414"/>
              </a:xfrm>
              <a:custGeom>
                <a:rect b="b" l="l" r="r" t="t"/>
                <a:pathLst>
                  <a:path extrusionOk="0" h="2459" w="1073">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6"/>
              <p:cNvSpPr/>
              <p:nvPr/>
            </p:nvSpPr>
            <p:spPr>
              <a:xfrm>
                <a:off x="1935012"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6"/>
              <p:cNvSpPr/>
              <p:nvPr/>
            </p:nvSpPr>
            <p:spPr>
              <a:xfrm>
                <a:off x="1935012" y="591332"/>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89" y="1790"/>
                      <a:pt x="1887" y="2999"/>
                    </a:cubicBezTo>
                    <a:lnTo>
                      <a:pt x="1887" y="2999"/>
                    </a:lnTo>
                    <a:cubicBezTo>
                      <a:pt x="1829"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6"/>
              <p:cNvSpPr/>
              <p:nvPr/>
            </p:nvSpPr>
            <p:spPr>
              <a:xfrm>
                <a:off x="1935012" y="688615"/>
                <a:ext cx="88345" cy="88345"/>
              </a:xfrm>
              <a:custGeom>
                <a:rect b="b" l="l" r="r" t="t"/>
                <a:pathLst>
                  <a:path extrusionOk="0" h="3719" w="3719">
                    <a:moveTo>
                      <a:pt x="1" y="1"/>
                    </a:moveTo>
                    <a:lnTo>
                      <a:pt x="1" y="694"/>
                    </a:lnTo>
                    <a:cubicBezTo>
                      <a:pt x="1" y="2017"/>
                      <a:pt x="694" y="3151"/>
                      <a:pt x="1891" y="3719"/>
                    </a:cubicBezTo>
                    <a:cubicBezTo>
                      <a:pt x="3025" y="3151"/>
                      <a:pt x="3718" y="2017"/>
                      <a:pt x="3718" y="694"/>
                    </a:cubicBezTo>
                    <a:lnTo>
                      <a:pt x="3718" y="1"/>
                    </a:lnTo>
                    <a:cubicBezTo>
                      <a:pt x="2584" y="631"/>
                      <a:pt x="1828" y="1828"/>
                      <a:pt x="1891"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6"/>
              <p:cNvSpPr/>
              <p:nvPr/>
            </p:nvSpPr>
            <p:spPr>
              <a:xfrm>
                <a:off x="1837704"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6"/>
              <p:cNvSpPr/>
              <p:nvPr/>
            </p:nvSpPr>
            <p:spPr>
              <a:xfrm>
                <a:off x="1900588"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6"/>
              <p:cNvSpPr/>
              <p:nvPr/>
            </p:nvSpPr>
            <p:spPr>
              <a:xfrm>
                <a:off x="1837704" y="511984"/>
                <a:ext cx="26986" cy="58414"/>
              </a:xfrm>
              <a:custGeom>
                <a:rect b="b" l="l" r="r" t="t"/>
                <a:pathLst>
                  <a:path extrusionOk="0" h="2459" w="1136">
                    <a:moveTo>
                      <a:pt x="1" y="1"/>
                    </a:moveTo>
                    <a:lnTo>
                      <a:pt x="1" y="1"/>
                    </a:lnTo>
                    <a:cubicBezTo>
                      <a:pt x="1" y="946"/>
                      <a:pt x="442" y="1828"/>
                      <a:pt x="1135" y="2458"/>
                    </a:cubicBezTo>
                    <a:cubicBezTo>
                      <a:pt x="442"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6"/>
              <p:cNvSpPr/>
              <p:nvPr/>
            </p:nvSpPr>
            <p:spPr>
              <a:xfrm>
                <a:off x="1837704" y="609292"/>
                <a:ext cx="88345" cy="70362"/>
              </a:xfrm>
              <a:custGeom>
                <a:rect b="b" l="l" r="r" t="t"/>
                <a:pathLst>
                  <a:path extrusionOk="0" h="2962" w="3719">
                    <a:moveTo>
                      <a:pt x="3718" y="0"/>
                    </a:moveTo>
                    <a:lnTo>
                      <a:pt x="3718" y="0"/>
                    </a:lnTo>
                    <a:cubicBezTo>
                      <a:pt x="3718" y="1261"/>
                      <a:pt x="3025" y="2395"/>
                      <a:pt x="1891" y="2962"/>
                    </a:cubicBezTo>
                    <a:cubicBezTo>
                      <a:pt x="757" y="2395"/>
                      <a:pt x="1" y="1261"/>
                      <a:pt x="1" y="0"/>
                    </a:cubicBezTo>
                    <a:lnTo>
                      <a:pt x="1" y="0"/>
                    </a:lnTo>
                    <a:cubicBezTo>
                      <a:pt x="1" y="1261"/>
                      <a:pt x="757"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6"/>
              <p:cNvSpPr/>
              <p:nvPr/>
            </p:nvSpPr>
            <p:spPr>
              <a:xfrm>
                <a:off x="1920045"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6"/>
              <p:cNvSpPr/>
              <p:nvPr/>
            </p:nvSpPr>
            <p:spPr>
              <a:xfrm>
                <a:off x="1837704"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6"/>
              <p:cNvSpPr/>
              <p:nvPr/>
            </p:nvSpPr>
            <p:spPr>
              <a:xfrm>
                <a:off x="1741917"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521" y="630"/>
                      <a:pt x="1828" y="1827"/>
                      <a:pt x="1828" y="3150"/>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6"/>
              <p:cNvSpPr/>
              <p:nvPr/>
            </p:nvSpPr>
            <p:spPr>
              <a:xfrm>
                <a:off x="1741917"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6"/>
              <p:cNvSpPr/>
              <p:nvPr/>
            </p:nvSpPr>
            <p:spPr>
              <a:xfrm>
                <a:off x="1803281"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6"/>
              <p:cNvSpPr/>
              <p:nvPr/>
            </p:nvSpPr>
            <p:spPr>
              <a:xfrm>
                <a:off x="1741917" y="591332"/>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21" y="630"/>
                      <a:pt x="1828" y="1891"/>
                      <a:pt x="1828" y="3151"/>
                    </a:cubicBezTo>
                    <a:cubicBezTo>
                      <a:pt x="1828" y="1891"/>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6"/>
              <p:cNvSpPr/>
              <p:nvPr/>
            </p:nvSpPr>
            <p:spPr>
              <a:xfrm>
                <a:off x="1741917" y="688615"/>
                <a:ext cx="88321" cy="88345"/>
              </a:xfrm>
              <a:custGeom>
                <a:rect b="b" l="l" r="r" t="t"/>
                <a:pathLst>
                  <a:path extrusionOk="0" h="3719" w="3718">
                    <a:moveTo>
                      <a:pt x="0" y="1"/>
                    </a:moveTo>
                    <a:lnTo>
                      <a:pt x="0" y="694"/>
                    </a:lnTo>
                    <a:cubicBezTo>
                      <a:pt x="0" y="2017"/>
                      <a:pt x="693" y="3151"/>
                      <a:pt x="1828" y="3719"/>
                    </a:cubicBezTo>
                    <a:cubicBezTo>
                      <a:pt x="2962" y="3151"/>
                      <a:pt x="3718" y="2017"/>
                      <a:pt x="3718" y="694"/>
                    </a:cubicBezTo>
                    <a:lnTo>
                      <a:pt x="3718" y="1"/>
                    </a:lnTo>
                    <a:cubicBezTo>
                      <a:pt x="2521" y="631"/>
                      <a:pt x="1828" y="1828"/>
                      <a:pt x="1828" y="3088"/>
                    </a:cubicBezTo>
                    <a:cubicBezTo>
                      <a:pt x="1828"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6"/>
              <p:cNvSpPr/>
              <p:nvPr/>
            </p:nvSpPr>
            <p:spPr>
              <a:xfrm>
                <a:off x="1644610"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6"/>
              <p:cNvSpPr/>
              <p:nvPr/>
            </p:nvSpPr>
            <p:spPr>
              <a:xfrm>
                <a:off x="1644610" y="511984"/>
                <a:ext cx="26962" cy="58414"/>
              </a:xfrm>
              <a:custGeom>
                <a:rect b="b" l="l" r="r" t="t"/>
                <a:pathLst>
                  <a:path extrusionOk="0" h="2459" w="1135">
                    <a:moveTo>
                      <a:pt x="1" y="1"/>
                    </a:moveTo>
                    <a:lnTo>
                      <a:pt x="1" y="1"/>
                    </a:lnTo>
                    <a:cubicBezTo>
                      <a:pt x="1" y="946"/>
                      <a:pt x="379" y="1828"/>
                      <a:pt x="1135"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6"/>
              <p:cNvSpPr/>
              <p:nvPr/>
            </p:nvSpPr>
            <p:spPr>
              <a:xfrm>
                <a:off x="1707494"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6"/>
              <p:cNvSpPr/>
              <p:nvPr/>
            </p:nvSpPr>
            <p:spPr>
              <a:xfrm>
                <a:off x="1644610" y="609292"/>
                <a:ext cx="88345" cy="70362"/>
              </a:xfrm>
              <a:custGeom>
                <a:rect b="b" l="l" r="r" t="t"/>
                <a:pathLst>
                  <a:path extrusionOk="0" h="2962" w="3719">
                    <a:moveTo>
                      <a:pt x="3718" y="0"/>
                    </a:moveTo>
                    <a:lnTo>
                      <a:pt x="3718" y="0"/>
                    </a:lnTo>
                    <a:cubicBezTo>
                      <a:pt x="3718" y="1261"/>
                      <a:pt x="3025" y="2395"/>
                      <a:pt x="1891" y="2962"/>
                    </a:cubicBezTo>
                    <a:cubicBezTo>
                      <a:pt x="757" y="2395"/>
                      <a:pt x="1" y="1261"/>
                      <a:pt x="64" y="0"/>
                    </a:cubicBezTo>
                    <a:lnTo>
                      <a:pt x="64" y="0"/>
                    </a:lnTo>
                    <a:cubicBezTo>
                      <a:pt x="1" y="1261"/>
                      <a:pt x="757"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6"/>
              <p:cNvSpPr/>
              <p:nvPr/>
            </p:nvSpPr>
            <p:spPr>
              <a:xfrm>
                <a:off x="1726951"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6"/>
              <p:cNvSpPr/>
              <p:nvPr/>
            </p:nvSpPr>
            <p:spPr>
              <a:xfrm>
                <a:off x="1644610" y="705103"/>
                <a:ext cx="7507" cy="32948"/>
              </a:xfrm>
              <a:custGeom>
                <a:rect b="b" l="l" r="r" t="t"/>
                <a:pathLst>
                  <a:path extrusionOk="0" h="1387" w="316">
                    <a:moveTo>
                      <a:pt x="1" y="0"/>
                    </a:moveTo>
                    <a:cubicBezTo>
                      <a:pt x="1" y="504"/>
                      <a:pt x="127" y="945"/>
                      <a:pt x="316" y="1386"/>
                    </a:cubicBezTo>
                    <a:cubicBezTo>
                      <a:pt x="127" y="945"/>
                      <a:pt x="64" y="504"/>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6"/>
              <p:cNvSpPr/>
              <p:nvPr/>
            </p:nvSpPr>
            <p:spPr>
              <a:xfrm>
                <a:off x="1547302" y="398237"/>
                <a:ext cx="88345" cy="88321"/>
              </a:xfrm>
              <a:custGeom>
                <a:rect b="b" l="l" r="r" t="t"/>
                <a:pathLst>
                  <a:path extrusionOk="0" h="3718" w="3719">
                    <a:moveTo>
                      <a:pt x="1" y="0"/>
                    </a:moveTo>
                    <a:lnTo>
                      <a:pt x="1" y="756"/>
                    </a:lnTo>
                    <a:cubicBezTo>
                      <a:pt x="1" y="2016"/>
                      <a:pt x="757" y="3150"/>
                      <a:pt x="1891" y="3718"/>
                    </a:cubicBezTo>
                    <a:cubicBezTo>
                      <a:pt x="3025" y="3150"/>
                      <a:pt x="3719" y="2016"/>
                      <a:pt x="3719" y="756"/>
                    </a:cubicBezTo>
                    <a:lnTo>
                      <a:pt x="3719"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6"/>
              <p:cNvSpPr/>
              <p:nvPr/>
            </p:nvSpPr>
            <p:spPr>
              <a:xfrm>
                <a:off x="1610186"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6"/>
              <p:cNvSpPr/>
              <p:nvPr/>
            </p:nvSpPr>
            <p:spPr>
              <a:xfrm>
                <a:off x="1547302" y="511984"/>
                <a:ext cx="26986" cy="58414"/>
              </a:xfrm>
              <a:custGeom>
                <a:rect b="b" l="l" r="r" t="t"/>
                <a:pathLst>
                  <a:path extrusionOk="0" h="2459" w="1136">
                    <a:moveTo>
                      <a:pt x="1" y="1"/>
                    </a:moveTo>
                    <a:lnTo>
                      <a:pt x="1" y="1"/>
                    </a:lnTo>
                    <a:cubicBezTo>
                      <a:pt x="1" y="946"/>
                      <a:pt x="442" y="1828"/>
                      <a:pt x="1135" y="2458"/>
                    </a:cubicBezTo>
                    <a:cubicBezTo>
                      <a:pt x="442"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6"/>
              <p:cNvSpPr/>
              <p:nvPr/>
            </p:nvSpPr>
            <p:spPr>
              <a:xfrm>
                <a:off x="1547302" y="591332"/>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6"/>
              <p:cNvSpPr/>
              <p:nvPr/>
            </p:nvSpPr>
            <p:spPr>
              <a:xfrm>
                <a:off x="1547302" y="688615"/>
                <a:ext cx="88345" cy="88345"/>
              </a:xfrm>
              <a:custGeom>
                <a:rect b="b" l="l" r="r" t="t"/>
                <a:pathLst>
                  <a:path extrusionOk="0" h="3719" w="3719">
                    <a:moveTo>
                      <a:pt x="1" y="1"/>
                    </a:moveTo>
                    <a:lnTo>
                      <a:pt x="1" y="694"/>
                    </a:lnTo>
                    <a:cubicBezTo>
                      <a:pt x="1" y="2017"/>
                      <a:pt x="757" y="3151"/>
                      <a:pt x="1891" y="3719"/>
                    </a:cubicBezTo>
                    <a:cubicBezTo>
                      <a:pt x="3025" y="3151"/>
                      <a:pt x="3719" y="2017"/>
                      <a:pt x="3719" y="694"/>
                    </a:cubicBezTo>
                    <a:lnTo>
                      <a:pt x="3719"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6"/>
              <p:cNvSpPr/>
              <p:nvPr/>
            </p:nvSpPr>
            <p:spPr>
              <a:xfrm>
                <a:off x="1451516"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629" y="605"/>
                      <a:pt x="1889" y="1732"/>
                      <a:pt x="1887" y="2991"/>
                    </a:cubicBezTo>
                    <a:lnTo>
                      <a:pt x="1887"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6"/>
              <p:cNvSpPr/>
              <p:nvPr/>
            </p:nvSpPr>
            <p:spPr>
              <a:xfrm>
                <a:off x="1514376"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6"/>
              <p:cNvSpPr/>
              <p:nvPr/>
            </p:nvSpPr>
            <p:spPr>
              <a:xfrm>
                <a:off x="1451516" y="511984"/>
                <a:ext cx="25465" cy="58414"/>
              </a:xfrm>
              <a:custGeom>
                <a:rect b="b" l="l" r="r" t="t"/>
                <a:pathLst>
                  <a:path extrusionOk="0" h="2459" w="1072">
                    <a:moveTo>
                      <a:pt x="0" y="1"/>
                    </a:moveTo>
                    <a:lnTo>
                      <a:pt x="0" y="1"/>
                    </a:ln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6"/>
              <p:cNvSpPr/>
              <p:nvPr/>
            </p:nvSpPr>
            <p:spPr>
              <a:xfrm>
                <a:off x="1451516" y="609292"/>
                <a:ext cx="88321" cy="70362"/>
              </a:xfrm>
              <a:custGeom>
                <a:rect b="b" l="l" r="r" t="t"/>
                <a:pathLst>
                  <a:path extrusionOk="0" h="2962" w="3718">
                    <a:moveTo>
                      <a:pt x="3718" y="0"/>
                    </a:moveTo>
                    <a:lnTo>
                      <a:pt x="3718" y="0"/>
                    </a:lnTo>
                    <a:cubicBezTo>
                      <a:pt x="3718" y="1261"/>
                      <a:pt x="3025" y="2395"/>
                      <a:pt x="1891" y="2962"/>
                    </a:cubicBezTo>
                    <a:cubicBezTo>
                      <a:pt x="693" y="2395"/>
                      <a:pt x="0" y="1261"/>
                      <a:pt x="0" y="0"/>
                    </a:cubicBezTo>
                    <a:lnTo>
                      <a:pt x="0" y="0"/>
                    </a:lnTo>
                    <a:cubicBezTo>
                      <a:pt x="0" y="1261"/>
                      <a:pt x="693"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6"/>
              <p:cNvSpPr/>
              <p:nvPr/>
            </p:nvSpPr>
            <p:spPr>
              <a:xfrm>
                <a:off x="1533832" y="705103"/>
                <a:ext cx="6010" cy="32948"/>
              </a:xfrm>
              <a:custGeom>
                <a:rect b="b" l="l" r="r" t="t"/>
                <a:pathLst>
                  <a:path extrusionOk="0" h="1387" w="253">
                    <a:moveTo>
                      <a:pt x="253" y="0"/>
                    </a:moveTo>
                    <a:lnTo>
                      <a:pt x="253" y="0"/>
                    </a:lnTo>
                    <a:cubicBezTo>
                      <a:pt x="253" y="504"/>
                      <a:pt x="127" y="945"/>
                      <a:pt x="1" y="1386"/>
                    </a:cubicBezTo>
                    <a:cubicBezTo>
                      <a:pt x="127"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6"/>
              <p:cNvSpPr/>
              <p:nvPr/>
            </p:nvSpPr>
            <p:spPr>
              <a:xfrm>
                <a:off x="1451516" y="705103"/>
                <a:ext cx="6010" cy="32948"/>
              </a:xfrm>
              <a:custGeom>
                <a:rect b="b" l="l" r="r" t="t"/>
                <a:pathLst>
                  <a:path extrusionOk="0" h="1387" w="253">
                    <a:moveTo>
                      <a:pt x="0" y="0"/>
                    </a:moveTo>
                    <a:cubicBezTo>
                      <a:pt x="0" y="504"/>
                      <a:pt x="63" y="945"/>
                      <a:pt x="252"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6"/>
              <p:cNvSpPr/>
              <p:nvPr/>
            </p:nvSpPr>
            <p:spPr>
              <a:xfrm>
                <a:off x="1354208" y="398237"/>
                <a:ext cx="88345" cy="88321"/>
              </a:xfrm>
              <a:custGeom>
                <a:rect b="b" l="l" r="r" t="t"/>
                <a:pathLst>
                  <a:path extrusionOk="0" h="3718" w="3719">
                    <a:moveTo>
                      <a:pt x="1" y="0"/>
                    </a:moveTo>
                    <a:lnTo>
                      <a:pt x="1" y="756"/>
                    </a:lnTo>
                    <a:cubicBezTo>
                      <a:pt x="1" y="2016"/>
                      <a:pt x="694" y="3150"/>
                      <a:pt x="1891" y="3718"/>
                    </a:cubicBezTo>
                    <a:cubicBezTo>
                      <a:pt x="3025" y="3150"/>
                      <a:pt x="3718" y="2016"/>
                      <a:pt x="3718" y="756"/>
                    </a:cubicBezTo>
                    <a:lnTo>
                      <a:pt x="3718" y="0"/>
                    </a:lnTo>
                    <a:cubicBezTo>
                      <a:pt x="2630" y="605"/>
                      <a:pt x="1890" y="1732"/>
                      <a:pt x="1887" y="2991"/>
                    </a:cubicBezTo>
                    <a:lnTo>
                      <a:pt x="1887" y="2991"/>
                    </a:lnTo>
                    <a:cubicBezTo>
                      <a:pt x="1829"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6"/>
              <p:cNvSpPr/>
              <p:nvPr/>
            </p:nvSpPr>
            <p:spPr>
              <a:xfrm>
                <a:off x="1354208"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6"/>
              <p:cNvSpPr/>
              <p:nvPr/>
            </p:nvSpPr>
            <p:spPr>
              <a:xfrm>
                <a:off x="1417092"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6"/>
              <p:cNvSpPr/>
              <p:nvPr/>
            </p:nvSpPr>
            <p:spPr>
              <a:xfrm>
                <a:off x="1354208" y="591332"/>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90"/>
                      <a:pt x="1887" y="2999"/>
                    </a:cubicBezTo>
                    <a:lnTo>
                      <a:pt x="1887" y="2999"/>
                    </a:lnTo>
                    <a:cubicBezTo>
                      <a:pt x="1829"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6"/>
              <p:cNvSpPr/>
              <p:nvPr/>
            </p:nvSpPr>
            <p:spPr>
              <a:xfrm>
                <a:off x="1354208" y="688615"/>
                <a:ext cx="88345" cy="88345"/>
              </a:xfrm>
              <a:custGeom>
                <a:rect b="b" l="l" r="r" t="t"/>
                <a:pathLst>
                  <a:path extrusionOk="0" h="3719" w="3719">
                    <a:moveTo>
                      <a:pt x="1" y="1"/>
                    </a:moveTo>
                    <a:lnTo>
                      <a:pt x="1" y="694"/>
                    </a:lnTo>
                    <a:cubicBezTo>
                      <a:pt x="1" y="2017"/>
                      <a:pt x="694" y="3151"/>
                      <a:pt x="1891" y="3719"/>
                    </a:cubicBezTo>
                    <a:cubicBezTo>
                      <a:pt x="3025" y="3151"/>
                      <a:pt x="3718" y="2017"/>
                      <a:pt x="3718" y="694"/>
                    </a:cubicBezTo>
                    <a:lnTo>
                      <a:pt x="3718" y="1"/>
                    </a:lnTo>
                    <a:cubicBezTo>
                      <a:pt x="2584" y="631"/>
                      <a:pt x="1828" y="1828"/>
                      <a:pt x="1891"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6"/>
              <p:cNvSpPr/>
              <p:nvPr/>
            </p:nvSpPr>
            <p:spPr>
              <a:xfrm>
                <a:off x="1256925" y="398237"/>
                <a:ext cx="88321" cy="88321"/>
              </a:xfrm>
              <a:custGeom>
                <a:rect b="b" l="l" r="r" t="t"/>
                <a:pathLst>
                  <a:path extrusionOk="0" h="3718" w="3718">
                    <a:moveTo>
                      <a:pt x="0" y="0"/>
                    </a:moveTo>
                    <a:lnTo>
                      <a:pt x="0" y="756"/>
                    </a:lnTo>
                    <a:cubicBezTo>
                      <a:pt x="0" y="2016"/>
                      <a:pt x="756" y="3150"/>
                      <a:pt x="1890" y="3718"/>
                    </a:cubicBezTo>
                    <a:cubicBezTo>
                      <a:pt x="3025" y="3150"/>
                      <a:pt x="3718" y="2016"/>
                      <a:pt x="3718" y="756"/>
                    </a:cubicBezTo>
                    <a:lnTo>
                      <a:pt x="3718" y="0"/>
                    </a:lnTo>
                    <a:cubicBezTo>
                      <a:pt x="2583" y="630"/>
                      <a:pt x="1890" y="1827"/>
                      <a:pt x="1890" y="3150"/>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6"/>
              <p:cNvSpPr/>
              <p:nvPr/>
            </p:nvSpPr>
            <p:spPr>
              <a:xfrm>
                <a:off x="1319785"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6"/>
              <p:cNvSpPr/>
              <p:nvPr/>
            </p:nvSpPr>
            <p:spPr>
              <a:xfrm>
                <a:off x="1256925" y="511984"/>
                <a:ext cx="26962" cy="58414"/>
              </a:xfrm>
              <a:custGeom>
                <a:rect b="b" l="l" r="r" t="t"/>
                <a:pathLst>
                  <a:path extrusionOk="0" h="2459" w="1135">
                    <a:moveTo>
                      <a:pt x="0" y="1"/>
                    </a:moveTo>
                    <a:lnTo>
                      <a:pt x="0" y="1"/>
                    </a:lnTo>
                    <a:cubicBezTo>
                      <a:pt x="0" y="946"/>
                      <a:pt x="441" y="1828"/>
                      <a:pt x="1134" y="2458"/>
                    </a:cubicBezTo>
                    <a:cubicBezTo>
                      <a:pt x="441"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6"/>
              <p:cNvSpPr/>
              <p:nvPr/>
            </p:nvSpPr>
            <p:spPr>
              <a:xfrm>
                <a:off x="1256925" y="609292"/>
                <a:ext cx="88321" cy="70362"/>
              </a:xfrm>
              <a:custGeom>
                <a:rect b="b" l="l" r="r" t="t"/>
                <a:pathLst>
                  <a:path extrusionOk="0" h="2962" w="3718">
                    <a:moveTo>
                      <a:pt x="1890" y="2962"/>
                    </a:moveTo>
                    <a:cubicBezTo>
                      <a:pt x="3025" y="2395"/>
                      <a:pt x="3718" y="1261"/>
                      <a:pt x="3718" y="0"/>
                    </a:cubicBezTo>
                    <a:lnTo>
                      <a:pt x="3718" y="0"/>
                    </a:lnTo>
                    <a:cubicBezTo>
                      <a:pt x="3718" y="1261"/>
                      <a:pt x="3025" y="2395"/>
                      <a:pt x="1890" y="2962"/>
                    </a:cubicBezTo>
                    <a:lnTo>
                      <a:pt x="1890" y="2962"/>
                    </a:lnTo>
                    <a:cubicBezTo>
                      <a:pt x="756" y="2395"/>
                      <a:pt x="0" y="1261"/>
                      <a:pt x="0" y="0"/>
                    </a:cubicBezTo>
                    <a:lnTo>
                      <a:pt x="0" y="0"/>
                    </a:lnTo>
                    <a:cubicBezTo>
                      <a:pt x="0" y="1261"/>
                      <a:pt x="756" y="2395"/>
                      <a:pt x="1890"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6"/>
              <p:cNvSpPr/>
              <p:nvPr/>
            </p:nvSpPr>
            <p:spPr>
              <a:xfrm>
                <a:off x="1339241" y="705103"/>
                <a:ext cx="6010" cy="32948"/>
              </a:xfrm>
              <a:custGeom>
                <a:rect b="b" l="l" r="r" t="t"/>
                <a:pathLst>
                  <a:path extrusionOk="0" h="1387" w="253">
                    <a:moveTo>
                      <a:pt x="253" y="0"/>
                    </a:moveTo>
                    <a:lnTo>
                      <a:pt x="253" y="0"/>
                    </a:lnTo>
                    <a:cubicBezTo>
                      <a:pt x="253" y="504"/>
                      <a:pt x="190" y="945"/>
                      <a:pt x="1" y="1386"/>
                    </a:cubicBezTo>
                    <a:cubicBezTo>
                      <a:pt x="190"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6"/>
              <p:cNvSpPr/>
              <p:nvPr/>
            </p:nvSpPr>
            <p:spPr>
              <a:xfrm>
                <a:off x="1256925"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6"/>
              <p:cNvSpPr/>
              <p:nvPr/>
            </p:nvSpPr>
            <p:spPr>
              <a:xfrm>
                <a:off x="1161114" y="398237"/>
                <a:ext cx="88345" cy="88321"/>
              </a:xfrm>
              <a:custGeom>
                <a:rect b="b" l="l" r="r" t="t"/>
                <a:pathLst>
                  <a:path extrusionOk="0" h="3718" w="3719">
                    <a:moveTo>
                      <a:pt x="0" y="0"/>
                    </a:moveTo>
                    <a:lnTo>
                      <a:pt x="0" y="756"/>
                    </a:lnTo>
                    <a:cubicBezTo>
                      <a:pt x="0" y="2016"/>
                      <a:pt x="694" y="3150"/>
                      <a:pt x="1828" y="3718"/>
                    </a:cubicBezTo>
                    <a:cubicBezTo>
                      <a:pt x="2962" y="3150"/>
                      <a:pt x="3718" y="2016"/>
                      <a:pt x="3718" y="756"/>
                    </a:cubicBezTo>
                    <a:lnTo>
                      <a:pt x="3718" y="0"/>
                    </a:lnTo>
                    <a:cubicBezTo>
                      <a:pt x="2521" y="630"/>
                      <a:pt x="1828" y="1827"/>
                      <a:pt x="1828" y="3150"/>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6"/>
              <p:cNvSpPr/>
              <p:nvPr/>
            </p:nvSpPr>
            <p:spPr>
              <a:xfrm>
                <a:off x="1222477" y="511984"/>
                <a:ext cx="26986" cy="58414"/>
              </a:xfrm>
              <a:custGeom>
                <a:rect b="b" l="l" r="r" t="t"/>
                <a:pathLst>
                  <a:path extrusionOk="0" h="2459" w="1136">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6"/>
              <p:cNvSpPr/>
              <p:nvPr/>
            </p:nvSpPr>
            <p:spPr>
              <a:xfrm>
                <a:off x="1161114" y="511984"/>
                <a:ext cx="25465" cy="58414"/>
              </a:xfrm>
              <a:custGeom>
                <a:rect b="b" l="l" r="r" t="t"/>
                <a:pathLst>
                  <a:path extrusionOk="0" h="2459" w="1072">
                    <a:moveTo>
                      <a:pt x="0" y="1"/>
                    </a:moveTo>
                    <a:lnTo>
                      <a:pt x="0" y="1"/>
                    </a:ln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6"/>
              <p:cNvSpPr/>
              <p:nvPr/>
            </p:nvSpPr>
            <p:spPr>
              <a:xfrm>
                <a:off x="1161114" y="591332"/>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91"/>
                      <a:pt x="1828" y="3151"/>
                    </a:cubicBezTo>
                    <a:cubicBezTo>
                      <a:pt x="1828" y="1891"/>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6"/>
              <p:cNvSpPr/>
              <p:nvPr/>
            </p:nvSpPr>
            <p:spPr>
              <a:xfrm>
                <a:off x="1161114" y="688615"/>
                <a:ext cx="88345" cy="88345"/>
              </a:xfrm>
              <a:custGeom>
                <a:rect b="b" l="l" r="r" t="t"/>
                <a:pathLst>
                  <a:path extrusionOk="0" h="3719" w="3719">
                    <a:moveTo>
                      <a:pt x="0" y="1"/>
                    </a:moveTo>
                    <a:lnTo>
                      <a:pt x="0" y="694"/>
                    </a:lnTo>
                    <a:cubicBezTo>
                      <a:pt x="0" y="2017"/>
                      <a:pt x="694" y="3151"/>
                      <a:pt x="1828" y="3719"/>
                    </a:cubicBezTo>
                    <a:cubicBezTo>
                      <a:pt x="2962" y="3151"/>
                      <a:pt x="3718" y="2017"/>
                      <a:pt x="3718" y="694"/>
                    </a:cubicBezTo>
                    <a:lnTo>
                      <a:pt x="3718" y="1"/>
                    </a:lnTo>
                    <a:cubicBezTo>
                      <a:pt x="2521" y="631"/>
                      <a:pt x="1828" y="1828"/>
                      <a:pt x="1828" y="3088"/>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6"/>
              <p:cNvSpPr/>
              <p:nvPr/>
            </p:nvSpPr>
            <p:spPr>
              <a:xfrm>
                <a:off x="1063806" y="398237"/>
                <a:ext cx="88345" cy="88321"/>
              </a:xfrm>
              <a:custGeom>
                <a:rect b="b" l="l" r="r" t="t"/>
                <a:pathLst>
                  <a:path extrusionOk="0" h="3718" w="3719">
                    <a:moveTo>
                      <a:pt x="1" y="0"/>
                    </a:moveTo>
                    <a:lnTo>
                      <a:pt x="1" y="756"/>
                    </a:lnTo>
                    <a:cubicBezTo>
                      <a:pt x="1" y="2016"/>
                      <a:pt x="694" y="3150"/>
                      <a:pt x="1891" y="3718"/>
                    </a:cubicBezTo>
                    <a:cubicBezTo>
                      <a:pt x="3025" y="3150"/>
                      <a:pt x="3718" y="2016"/>
                      <a:pt x="3718" y="756"/>
                    </a:cubicBezTo>
                    <a:lnTo>
                      <a:pt x="3718" y="0"/>
                    </a:lnTo>
                    <a:cubicBezTo>
                      <a:pt x="2630" y="605"/>
                      <a:pt x="1890" y="1732"/>
                      <a:pt x="1887" y="2991"/>
                    </a:cubicBezTo>
                    <a:lnTo>
                      <a:pt x="1887"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6"/>
              <p:cNvSpPr/>
              <p:nvPr/>
            </p:nvSpPr>
            <p:spPr>
              <a:xfrm>
                <a:off x="1126690"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6"/>
              <p:cNvSpPr/>
              <p:nvPr/>
            </p:nvSpPr>
            <p:spPr>
              <a:xfrm>
                <a:off x="1063806"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6"/>
              <p:cNvSpPr/>
              <p:nvPr/>
            </p:nvSpPr>
            <p:spPr>
              <a:xfrm>
                <a:off x="1063806" y="609292"/>
                <a:ext cx="88345" cy="70362"/>
              </a:xfrm>
              <a:custGeom>
                <a:rect b="b" l="l" r="r" t="t"/>
                <a:pathLst>
                  <a:path extrusionOk="0" h="2962" w="3719">
                    <a:moveTo>
                      <a:pt x="3718" y="0"/>
                    </a:moveTo>
                    <a:lnTo>
                      <a:pt x="3718" y="0"/>
                    </a:lnTo>
                    <a:cubicBezTo>
                      <a:pt x="3718" y="1261"/>
                      <a:pt x="3025" y="2395"/>
                      <a:pt x="1891" y="2962"/>
                    </a:cubicBezTo>
                    <a:cubicBezTo>
                      <a:pt x="694" y="2395"/>
                      <a:pt x="1" y="1261"/>
                      <a:pt x="1" y="0"/>
                    </a:cubicBezTo>
                    <a:lnTo>
                      <a:pt x="1" y="0"/>
                    </a:lnTo>
                    <a:cubicBezTo>
                      <a:pt x="1" y="1261"/>
                      <a:pt x="694"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6"/>
              <p:cNvSpPr/>
              <p:nvPr/>
            </p:nvSpPr>
            <p:spPr>
              <a:xfrm>
                <a:off x="1144650"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6"/>
              <p:cNvSpPr/>
              <p:nvPr/>
            </p:nvSpPr>
            <p:spPr>
              <a:xfrm>
                <a:off x="1063806"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6"/>
              <p:cNvSpPr/>
              <p:nvPr/>
            </p:nvSpPr>
            <p:spPr>
              <a:xfrm>
                <a:off x="966523" y="398237"/>
                <a:ext cx="88321" cy="88321"/>
              </a:xfrm>
              <a:custGeom>
                <a:rect b="b" l="l" r="r" t="t"/>
                <a:pathLst>
                  <a:path extrusionOk="0" h="3718" w="3718">
                    <a:moveTo>
                      <a:pt x="0" y="0"/>
                    </a:moveTo>
                    <a:lnTo>
                      <a:pt x="0" y="756"/>
                    </a:lnTo>
                    <a:cubicBezTo>
                      <a:pt x="0" y="2016"/>
                      <a:pt x="756" y="3150"/>
                      <a:pt x="1890" y="3718"/>
                    </a:cubicBezTo>
                    <a:cubicBezTo>
                      <a:pt x="3025" y="3150"/>
                      <a:pt x="3718" y="2016"/>
                      <a:pt x="3718" y="756"/>
                    </a:cubicBezTo>
                    <a:lnTo>
                      <a:pt x="3718" y="0"/>
                    </a:lnTo>
                    <a:cubicBezTo>
                      <a:pt x="2584" y="630"/>
                      <a:pt x="1890" y="1827"/>
                      <a:pt x="1890" y="3150"/>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6"/>
              <p:cNvSpPr/>
              <p:nvPr/>
            </p:nvSpPr>
            <p:spPr>
              <a:xfrm>
                <a:off x="1029383"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6"/>
              <p:cNvSpPr/>
              <p:nvPr/>
            </p:nvSpPr>
            <p:spPr>
              <a:xfrm>
                <a:off x="966523" y="511984"/>
                <a:ext cx="26962" cy="58414"/>
              </a:xfrm>
              <a:custGeom>
                <a:rect b="b" l="l" r="r" t="t"/>
                <a:pathLst>
                  <a:path extrusionOk="0" h="2459" w="1135">
                    <a:moveTo>
                      <a:pt x="0" y="1"/>
                    </a:moveTo>
                    <a:lnTo>
                      <a:pt x="0" y="1"/>
                    </a:lnTo>
                    <a:cubicBezTo>
                      <a:pt x="0" y="946"/>
                      <a:pt x="441" y="1828"/>
                      <a:pt x="1134" y="2458"/>
                    </a:cubicBezTo>
                    <a:cubicBezTo>
                      <a:pt x="441"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6"/>
              <p:cNvSpPr/>
              <p:nvPr/>
            </p:nvSpPr>
            <p:spPr>
              <a:xfrm>
                <a:off x="966523" y="591332"/>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4" y="630"/>
                      <a:pt x="1890" y="1891"/>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6"/>
              <p:cNvSpPr/>
              <p:nvPr/>
            </p:nvSpPr>
            <p:spPr>
              <a:xfrm>
                <a:off x="966523" y="688615"/>
                <a:ext cx="88321" cy="88345"/>
              </a:xfrm>
              <a:custGeom>
                <a:rect b="b" l="l" r="r" t="t"/>
                <a:pathLst>
                  <a:path extrusionOk="0" h="3719" w="3718">
                    <a:moveTo>
                      <a:pt x="0" y="1"/>
                    </a:moveTo>
                    <a:lnTo>
                      <a:pt x="0" y="694"/>
                    </a:lnTo>
                    <a:cubicBezTo>
                      <a:pt x="0" y="2017"/>
                      <a:pt x="756" y="3151"/>
                      <a:pt x="1890" y="3719"/>
                    </a:cubicBezTo>
                    <a:cubicBezTo>
                      <a:pt x="3025" y="3151"/>
                      <a:pt x="3718" y="2017"/>
                      <a:pt x="3718" y="694"/>
                    </a:cubicBezTo>
                    <a:lnTo>
                      <a:pt x="3718" y="1"/>
                    </a:lnTo>
                    <a:cubicBezTo>
                      <a:pt x="2584" y="631"/>
                      <a:pt x="1890" y="1828"/>
                      <a:pt x="1890" y="3088"/>
                    </a:cubicBezTo>
                    <a:cubicBezTo>
                      <a:pt x="1890"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6"/>
              <p:cNvSpPr/>
              <p:nvPr/>
            </p:nvSpPr>
            <p:spPr>
              <a:xfrm>
                <a:off x="870712" y="398237"/>
                <a:ext cx="88345" cy="88321"/>
              </a:xfrm>
              <a:custGeom>
                <a:rect b="b" l="l" r="r" t="t"/>
                <a:pathLst>
                  <a:path extrusionOk="0" h="3718" w="3719">
                    <a:moveTo>
                      <a:pt x="0" y="0"/>
                    </a:moveTo>
                    <a:lnTo>
                      <a:pt x="0" y="756"/>
                    </a:lnTo>
                    <a:cubicBezTo>
                      <a:pt x="0" y="2016"/>
                      <a:pt x="694" y="3150"/>
                      <a:pt x="1828" y="3718"/>
                    </a:cubicBezTo>
                    <a:cubicBezTo>
                      <a:pt x="2962" y="3150"/>
                      <a:pt x="3718" y="2016"/>
                      <a:pt x="3718" y="756"/>
                    </a:cubicBezTo>
                    <a:lnTo>
                      <a:pt x="3718" y="0"/>
                    </a:lnTo>
                    <a:cubicBezTo>
                      <a:pt x="2521" y="630"/>
                      <a:pt x="1828" y="1827"/>
                      <a:pt x="1828" y="3150"/>
                    </a:cubicBezTo>
                    <a:cubicBezTo>
                      <a:pt x="1828" y="1827"/>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6"/>
              <p:cNvSpPr/>
              <p:nvPr/>
            </p:nvSpPr>
            <p:spPr>
              <a:xfrm>
                <a:off x="932076" y="511984"/>
                <a:ext cx="26986" cy="58414"/>
              </a:xfrm>
              <a:custGeom>
                <a:rect b="b" l="l" r="r" t="t"/>
                <a:pathLst>
                  <a:path extrusionOk="0" h="2459" w="1136">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6"/>
              <p:cNvSpPr/>
              <p:nvPr/>
            </p:nvSpPr>
            <p:spPr>
              <a:xfrm>
                <a:off x="870712" y="511984"/>
                <a:ext cx="25465" cy="58414"/>
              </a:xfrm>
              <a:custGeom>
                <a:rect b="b" l="l" r="r" t="t"/>
                <a:pathLst>
                  <a:path extrusionOk="0" h="2459" w="1072">
                    <a:moveTo>
                      <a:pt x="0" y="1"/>
                    </a:moveTo>
                    <a:lnTo>
                      <a:pt x="0" y="1"/>
                    </a:lnTo>
                    <a:cubicBezTo>
                      <a:pt x="0" y="946"/>
                      <a:pt x="379" y="1828"/>
                      <a:pt x="1072" y="2458"/>
                    </a:cubicBezTo>
                    <a:cubicBezTo>
                      <a:pt x="379"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6"/>
              <p:cNvSpPr/>
              <p:nvPr/>
            </p:nvSpPr>
            <p:spPr>
              <a:xfrm>
                <a:off x="870712" y="609292"/>
                <a:ext cx="88345" cy="70362"/>
              </a:xfrm>
              <a:custGeom>
                <a:rect b="b" l="l" r="r" t="t"/>
                <a:pathLst>
                  <a:path extrusionOk="0" h="2962" w="3719">
                    <a:moveTo>
                      <a:pt x="3718" y="0"/>
                    </a:moveTo>
                    <a:lnTo>
                      <a:pt x="3718" y="0"/>
                    </a:lnTo>
                    <a:cubicBezTo>
                      <a:pt x="3718" y="1261"/>
                      <a:pt x="2962" y="2395"/>
                      <a:pt x="1828" y="2962"/>
                    </a:cubicBezTo>
                    <a:cubicBezTo>
                      <a:pt x="694" y="2395"/>
                      <a:pt x="0" y="1261"/>
                      <a:pt x="0" y="0"/>
                    </a:cubicBezTo>
                    <a:lnTo>
                      <a:pt x="0" y="0"/>
                    </a:lnTo>
                    <a:cubicBezTo>
                      <a:pt x="0" y="1261"/>
                      <a:pt x="694" y="2395"/>
                      <a:pt x="1828" y="2962"/>
                    </a:cubicBezTo>
                    <a:cubicBezTo>
                      <a:pt x="2962"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6"/>
              <p:cNvSpPr/>
              <p:nvPr/>
            </p:nvSpPr>
            <p:spPr>
              <a:xfrm>
                <a:off x="870712" y="705103"/>
                <a:ext cx="6010" cy="32948"/>
              </a:xfrm>
              <a:custGeom>
                <a:rect b="b" l="l" r="r" t="t"/>
                <a:pathLst>
                  <a:path extrusionOk="0" h="1387" w="253">
                    <a:moveTo>
                      <a:pt x="0" y="0"/>
                    </a:moveTo>
                    <a:cubicBezTo>
                      <a:pt x="0" y="504"/>
                      <a:pt x="64" y="945"/>
                      <a:pt x="253" y="1386"/>
                    </a:cubicBezTo>
                    <a:cubicBezTo>
                      <a:pt x="64"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6"/>
              <p:cNvSpPr/>
              <p:nvPr/>
            </p:nvSpPr>
            <p:spPr>
              <a:xfrm>
                <a:off x="951556"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6"/>
              <p:cNvSpPr/>
              <p:nvPr/>
            </p:nvSpPr>
            <p:spPr>
              <a:xfrm>
                <a:off x="773405" y="398237"/>
                <a:ext cx="88345" cy="88321"/>
              </a:xfrm>
              <a:custGeom>
                <a:rect b="b" l="l" r="r" t="t"/>
                <a:pathLst>
                  <a:path extrusionOk="0" h="3718" w="3719">
                    <a:moveTo>
                      <a:pt x="1" y="0"/>
                    </a:moveTo>
                    <a:lnTo>
                      <a:pt x="1" y="756"/>
                    </a:lnTo>
                    <a:cubicBezTo>
                      <a:pt x="1" y="2016"/>
                      <a:pt x="694" y="3150"/>
                      <a:pt x="1891" y="3718"/>
                    </a:cubicBezTo>
                    <a:cubicBezTo>
                      <a:pt x="3025" y="3150"/>
                      <a:pt x="3718" y="2016"/>
                      <a:pt x="3718" y="756"/>
                    </a:cubicBezTo>
                    <a:lnTo>
                      <a:pt x="3718" y="0"/>
                    </a:lnTo>
                    <a:cubicBezTo>
                      <a:pt x="2630" y="605"/>
                      <a:pt x="1890" y="1732"/>
                      <a:pt x="1887" y="2991"/>
                    </a:cubicBezTo>
                    <a:lnTo>
                      <a:pt x="1887"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6"/>
              <p:cNvSpPr/>
              <p:nvPr/>
            </p:nvSpPr>
            <p:spPr>
              <a:xfrm>
                <a:off x="771908" y="511984"/>
                <a:ext cx="26986" cy="58414"/>
              </a:xfrm>
              <a:custGeom>
                <a:rect b="b" l="l" r="r" t="t"/>
                <a:pathLst>
                  <a:path extrusionOk="0" h="2459" w="1136">
                    <a:moveTo>
                      <a:pt x="64" y="1"/>
                    </a:moveTo>
                    <a:lnTo>
                      <a:pt x="64" y="1"/>
                    </a:lnTo>
                    <a:cubicBezTo>
                      <a:pt x="1" y="946"/>
                      <a:pt x="442" y="1828"/>
                      <a:pt x="1135" y="2458"/>
                    </a:cubicBezTo>
                    <a:cubicBezTo>
                      <a:pt x="442" y="1828"/>
                      <a:pt x="1" y="946"/>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6"/>
              <p:cNvSpPr/>
              <p:nvPr/>
            </p:nvSpPr>
            <p:spPr>
              <a:xfrm>
                <a:off x="836289"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6"/>
              <p:cNvSpPr/>
              <p:nvPr/>
            </p:nvSpPr>
            <p:spPr>
              <a:xfrm>
                <a:off x="773405" y="591332"/>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90"/>
                      <a:pt x="1887" y="2999"/>
                    </a:cubicBezTo>
                    <a:lnTo>
                      <a:pt x="1887" y="2999"/>
                    </a:lnTo>
                    <a:cubicBezTo>
                      <a:pt x="1830"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6"/>
              <p:cNvSpPr/>
              <p:nvPr/>
            </p:nvSpPr>
            <p:spPr>
              <a:xfrm>
                <a:off x="771908" y="688615"/>
                <a:ext cx="89841" cy="88345"/>
              </a:xfrm>
              <a:custGeom>
                <a:rect b="b" l="l" r="r" t="t"/>
                <a:pathLst>
                  <a:path extrusionOk="0" h="3719" w="3782">
                    <a:moveTo>
                      <a:pt x="64" y="1"/>
                    </a:moveTo>
                    <a:lnTo>
                      <a:pt x="64" y="694"/>
                    </a:lnTo>
                    <a:cubicBezTo>
                      <a:pt x="1" y="2017"/>
                      <a:pt x="757" y="3151"/>
                      <a:pt x="1891" y="3719"/>
                    </a:cubicBezTo>
                    <a:cubicBezTo>
                      <a:pt x="3025" y="3151"/>
                      <a:pt x="3781" y="2017"/>
                      <a:pt x="3781" y="694"/>
                    </a:cubicBezTo>
                    <a:lnTo>
                      <a:pt x="3781" y="1"/>
                    </a:lnTo>
                    <a:cubicBezTo>
                      <a:pt x="2647" y="631"/>
                      <a:pt x="1954" y="1828"/>
                      <a:pt x="1954" y="3088"/>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6"/>
              <p:cNvSpPr/>
              <p:nvPr/>
            </p:nvSpPr>
            <p:spPr>
              <a:xfrm>
                <a:off x="676121" y="398237"/>
                <a:ext cx="88321" cy="88321"/>
              </a:xfrm>
              <a:custGeom>
                <a:rect b="b" l="l" r="r" t="t"/>
                <a:pathLst>
                  <a:path extrusionOk="0" h="3718" w="3718">
                    <a:moveTo>
                      <a:pt x="0" y="0"/>
                    </a:moveTo>
                    <a:lnTo>
                      <a:pt x="0" y="756"/>
                    </a:lnTo>
                    <a:cubicBezTo>
                      <a:pt x="0" y="2016"/>
                      <a:pt x="756" y="3150"/>
                      <a:pt x="1891" y="3718"/>
                    </a:cubicBezTo>
                    <a:cubicBezTo>
                      <a:pt x="3025" y="3150"/>
                      <a:pt x="3718" y="2016"/>
                      <a:pt x="3718" y="756"/>
                    </a:cubicBezTo>
                    <a:lnTo>
                      <a:pt x="3718" y="0"/>
                    </a:lnTo>
                    <a:cubicBezTo>
                      <a:pt x="2584" y="630"/>
                      <a:pt x="1891" y="1827"/>
                      <a:pt x="1891" y="3150"/>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6"/>
              <p:cNvSpPr/>
              <p:nvPr/>
            </p:nvSpPr>
            <p:spPr>
              <a:xfrm>
                <a:off x="676121" y="511984"/>
                <a:ext cx="26962" cy="58414"/>
              </a:xfrm>
              <a:custGeom>
                <a:rect b="b" l="l" r="r" t="t"/>
                <a:pathLst>
                  <a:path extrusionOk="0" h="2459" w="1135">
                    <a:moveTo>
                      <a:pt x="0" y="1"/>
                    </a:moveTo>
                    <a:lnTo>
                      <a:pt x="0" y="1"/>
                    </a:lnTo>
                    <a:cubicBezTo>
                      <a:pt x="0" y="946"/>
                      <a:pt x="441" y="1828"/>
                      <a:pt x="1134" y="2458"/>
                    </a:cubicBezTo>
                    <a:cubicBezTo>
                      <a:pt x="441"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6"/>
              <p:cNvSpPr/>
              <p:nvPr/>
            </p:nvSpPr>
            <p:spPr>
              <a:xfrm>
                <a:off x="738981"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6"/>
              <p:cNvSpPr/>
              <p:nvPr/>
            </p:nvSpPr>
            <p:spPr>
              <a:xfrm>
                <a:off x="676121" y="609292"/>
                <a:ext cx="88321" cy="70362"/>
              </a:xfrm>
              <a:custGeom>
                <a:rect b="b" l="l" r="r" t="t"/>
                <a:pathLst>
                  <a:path extrusionOk="0" h="2962" w="3718">
                    <a:moveTo>
                      <a:pt x="3718" y="0"/>
                    </a:moveTo>
                    <a:lnTo>
                      <a:pt x="3718" y="0"/>
                    </a:lnTo>
                    <a:cubicBezTo>
                      <a:pt x="3718" y="1261"/>
                      <a:pt x="3025" y="2395"/>
                      <a:pt x="1891" y="2962"/>
                    </a:cubicBezTo>
                    <a:cubicBezTo>
                      <a:pt x="756" y="2395"/>
                      <a:pt x="0" y="1261"/>
                      <a:pt x="0" y="0"/>
                    </a:cubicBezTo>
                    <a:lnTo>
                      <a:pt x="0" y="0"/>
                    </a:lnTo>
                    <a:cubicBezTo>
                      <a:pt x="0" y="1261"/>
                      <a:pt x="756"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6"/>
              <p:cNvSpPr/>
              <p:nvPr/>
            </p:nvSpPr>
            <p:spPr>
              <a:xfrm>
                <a:off x="758438" y="705103"/>
                <a:ext cx="6010" cy="32948"/>
              </a:xfrm>
              <a:custGeom>
                <a:rect b="b" l="l" r="r" t="t"/>
                <a:pathLst>
                  <a:path extrusionOk="0" h="1387" w="253">
                    <a:moveTo>
                      <a:pt x="253" y="0"/>
                    </a:moveTo>
                    <a:lnTo>
                      <a:pt x="253" y="0"/>
                    </a:lnTo>
                    <a:cubicBezTo>
                      <a:pt x="253" y="504"/>
                      <a:pt x="190" y="945"/>
                      <a:pt x="1" y="1386"/>
                    </a:cubicBezTo>
                    <a:cubicBezTo>
                      <a:pt x="190"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6"/>
              <p:cNvSpPr/>
              <p:nvPr/>
            </p:nvSpPr>
            <p:spPr>
              <a:xfrm>
                <a:off x="676121"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6"/>
              <p:cNvSpPr/>
              <p:nvPr/>
            </p:nvSpPr>
            <p:spPr>
              <a:xfrm>
                <a:off x="580310"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6"/>
              <p:cNvSpPr/>
              <p:nvPr/>
            </p:nvSpPr>
            <p:spPr>
              <a:xfrm>
                <a:off x="641674" y="511984"/>
                <a:ext cx="26986" cy="58414"/>
              </a:xfrm>
              <a:custGeom>
                <a:rect b="b" l="l" r="r" t="t"/>
                <a:pathLst>
                  <a:path extrusionOk="0" h="2459" w="1136">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6"/>
              <p:cNvSpPr/>
              <p:nvPr/>
            </p:nvSpPr>
            <p:spPr>
              <a:xfrm>
                <a:off x="580310"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6"/>
              <p:cNvSpPr/>
              <p:nvPr/>
            </p:nvSpPr>
            <p:spPr>
              <a:xfrm>
                <a:off x="580310"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6"/>
              <p:cNvSpPr/>
              <p:nvPr/>
            </p:nvSpPr>
            <p:spPr>
              <a:xfrm>
                <a:off x="580310" y="688615"/>
                <a:ext cx="88345" cy="88345"/>
              </a:xfrm>
              <a:custGeom>
                <a:rect b="b" l="l" r="r" t="t"/>
                <a:pathLst>
                  <a:path extrusionOk="0" h="3719" w="3719">
                    <a:moveTo>
                      <a:pt x="1" y="1"/>
                    </a:moveTo>
                    <a:lnTo>
                      <a:pt x="1" y="694"/>
                    </a:lnTo>
                    <a:cubicBezTo>
                      <a:pt x="1" y="2017"/>
                      <a:pt x="694" y="3151"/>
                      <a:pt x="1828" y="3719"/>
                    </a:cubicBezTo>
                    <a:cubicBezTo>
                      <a:pt x="2962" y="3151"/>
                      <a:pt x="3718" y="2017"/>
                      <a:pt x="3718" y="694"/>
                    </a:cubicBezTo>
                    <a:lnTo>
                      <a:pt x="3718" y="1"/>
                    </a:lnTo>
                    <a:cubicBezTo>
                      <a:pt x="2521"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6"/>
              <p:cNvSpPr/>
              <p:nvPr/>
            </p:nvSpPr>
            <p:spPr>
              <a:xfrm>
                <a:off x="483003" y="398237"/>
                <a:ext cx="88345" cy="88321"/>
              </a:xfrm>
              <a:custGeom>
                <a:rect b="b" l="l" r="r" t="t"/>
                <a:pathLst>
                  <a:path extrusionOk="0" h="3718" w="3719">
                    <a:moveTo>
                      <a:pt x="1" y="0"/>
                    </a:moveTo>
                    <a:lnTo>
                      <a:pt x="1" y="756"/>
                    </a:lnTo>
                    <a:cubicBezTo>
                      <a:pt x="1" y="2016"/>
                      <a:pt x="694" y="3150"/>
                      <a:pt x="1891" y="3718"/>
                    </a:cubicBezTo>
                    <a:cubicBezTo>
                      <a:pt x="3025" y="3150"/>
                      <a:pt x="3719" y="2016"/>
                      <a:pt x="3719" y="756"/>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6"/>
              <p:cNvSpPr/>
              <p:nvPr/>
            </p:nvSpPr>
            <p:spPr>
              <a:xfrm>
                <a:off x="483003"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6"/>
              <p:cNvSpPr/>
              <p:nvPr/>
            </p:nvSpPr>
            <p:spPr>
              <a:xfrm>
                <a:off x="545887" y="511984"/>
                <a:ext cx="25465" cy="58414"/>
              </a:xfrm>
              <a:custGeom>
                <a:rect b="b" l="l" r="r" t="t"/>
                <a:pathLst>
                  <a:path extrusionOk="0" h="2459" w="1072">
                    <a:moveTo>
                      <a:pt x="1072" y="1"/>
                    </a:moveTo>
                    <a:lnTo>
                      <a:pt x="1072" y="1"/>
                    </a:lnTo>
                    <a:cubicBezTo>
                      <a:pt x="1072" y="946"/>
                      <a:pt x="693" y="1828"/>
                      <a:pt x="0" y="2458"/>
                    </a:cubicBezTo>
                    <a:cubicBezTo>
                      <a:pt x="693"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6"/>
              <p:cNvSpPr/>
              <p:nvPr/>
            </p:nvSpPr>
            <p:spPr>
              <a:xfrm>
                <a:off x="483003" y="609292"/>
                <a:ext cx="88345" cy="70362"/>
              </a:xfrm>
              <a:custGeom>
                <a:rect b="b" l="l" r="r" t="t"/>
                <a:pathLst>
                  <a:path extrusionOk="0" h="2962" w="3719">
                    <a:moveTo>
                      <a:pt x="1891" y="2962"/>
                    </a:moveTo>
                    <a:cubicBezTo>
                      <a:pt x="3025" y="2395"/>
                      <a:pt x="3719" y="1261"/>
                      <a:pt x="3719" y="0"/>
                    </a:cubicBezTo>
                    <a:lnTo>
                      <a:pt x="3719" y="0"/>
                    </a:lnTo>
                    <a:cubicBezTo>
                      <a:pt x="3719" y="1261"/>
                      <a:pt x="3025" y="2395"/>
                      <a:pt x="1891" y="2962"/>
                    </a:cubicBezTo>
                    <a:lnTo>
                      <a:pt x="1891" y="2962"/>
                    </a:lnTo>
                    <a:cubicBezTo>
                      <a:pt x="694" y="2395"/>
                      <a:pt x="1" y="1261"/>
                      <a:pt x="1" y="0"/>
                    </a:cubicBezTo>
                    <a:lnTo>
                      <a:pt x="1" y="0"/>
                    </a:lnTo>
                    <a:cubicBezTo>
                      <a:pt x="1" y="1261"/>
                      <a:pt x="694" y="2395"/>
                      <a:pt x="1891"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6"/>
              <p:cNvSpPr/>
              <p:nvPr/>
            </p:nvSpPr>
            <p:spPr>
              <a:xfrm>
                <a:off x="483003"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6"/>
              <p:cNvSpPr/>
              <p:nvPr/>
            </p:nvSpPr>
            <p:spPr>
              <a:xfrm>
                <a:off x="563847" y="705103"/>
                <a:ext cx="7507" cy="32948"/>
              </a:xfrm>
              <a:custGeom>
                <a:rect b="b" l="l" r="r" t="t"/>
                <a:pathLst>
                  <a:path extrusionOk="0" h="1387" w="316">
                    <a:moveTo>
                      <a:pt x="316" y="0"/>
                    </a:moveTo>
                    <a:lnTo>
                      <a:pt x="316" y="0"/>
                    </a:lnTo>
                    <a:cubicBezTo>
                      <a:pt x="316" y="504"/>
                      <a:pt x="189" y="945"/>
                      <a:pt x="0" y="1386"/>
                    </a:cubicBezTo>
                    <a:cubicBezTo>
                      <a:pt x="189"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6"/>
              <p:cNvSpPr/>
              <p:nvPr/>
            </p:nvSpPr>
            <p:spPr>
              <a:xfrm>
                <a:off x="385719" y="398237"/>
                <a:ext cx="88321" cy="88321"/>
              </a:xfrm>
              <a:custGeom>
                <a:rect b="b" l="l" r="r" t="t"/>
                <a:pathLst>
                  <a:path extrusionOk="0" h="3718" w="3718">
                    <a:moveTo>
                      <a:pt x="0" y="0"/>
                    </a:moveTo>
                    <a:lnTo>
                      <a:pt x="0" y="756"/>
                    </a:lnTo>
                    <a:cubicBezTo>
                      <a:pt x="0" y="2016"/>
                      <a:pt x="756" y="3150"/>
                      <a:pt x="1891" y="3718"/>
                    </a:cubicBezTo>
                    <a:cubicBezTo>
                      <a:pt x="3025" y="3150"/>
                      <a:pt x="3718" y="2016"/>
                      <a:pt x="3718" y="756"/>
                    </a:cubicBezTo>
                    <a:lnTo>
                      <a:pt x="3718" y="0"/>
                    </a:lnTo>
                    <a:cubicBezTo>
                      <a:pt x="2584" y="630"/>
                      <a:pt x="1891" y="1827"/>
                      <a:pt x="1891" y="3150"/>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6"/>
              <p:cNvSpPr/>
              <p:nvPr/>
            </p:nvSpPr>
            <p:spPr>
              <a:xfrm>
                <a:off x="448580"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6"/>
              <p:cNvSpPr/>
              <p:nvPr/>
            </p:nvSpPr>
            <p:spPr>
              <a:xfrm>
                <a:off x="385719" y="511984"/>
                <a:ext cx="26962" cy="58414"/>
              </a:xfrm>
              <a:custGeom>
                <a:rect b="b" l="l" r="r" t="t"/>
                <a:pathLst>
                  <a:path extrusionOk="0" h="2459" w="1135">
                    <a:moveTo>
                      <a:pt x="0" y="1"/>
                    </a:moveTo>
                    <a:lnTo>
                      <a:pt x="0" y="1"/>
                    </a:lnTo>
                    <a:cubicBezTo>
                      <a:pt x="0" y="946"/>
                      <a:pt x="441" y="1828"/>
                      <a:pt x="1134" y="2458"/>
                    </a:cubicBezTo>
                    <a:cubicBezTo>
                      <a:pt x="441"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6"/>
              <p:cNvSpPr/>
              <p:nvPr/>
            </p:nvSpPr>
            <p:spPr>
              <a:xfrm>
                <a:off x="385719" y="5913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91"/>
                      <a:pt x="1891" y="3151"/>
                    </a:cubicBezTo>
                    <a:cubicBezTo>
                      <a:pt x="1891"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6"/>
              <p:cNvSpPr/>
              <p:nvPr/>
            </p:nvSpPr>
            <p:spPr>
              <a:xfrm>
                <a:off x="385719" y="688615"/>
                <a:ext cx="88321" cy="88345"/>
              </a:xfrm>
              <a:custGeom>
                <a:rect b="b" l="l" r="r" t="t"/>
                <a:pathLst>
                  <a:path extrusionOk="0" h="3719" w="3718">
                    <a:moveTo>
                      <a:pt x="0" y="1"/>
                    </a:moveTo>
                    <a:lnTo>
                      <a:pt x="0" y="694"/>
                    </a:lnTo>
                    <a:cubicBezTo>
                      <a:pt x="0" y="2017"/>
                      <a:pt x="756" y="3151"/>
                      <a:pt x="1891" y="3719"/>
                    </a:cubicBezTo>
                    <a:cubicBezTo>
                      <a:pt x="3025" y="3151"/>
                      <a:pt x="3718" y="2017"/>
                      <a:pt x="3718" y="694"/>
                    </a:cubicBezTo>
                    <a:lnTo>
                      <a:pt x="3718" y="1"/>
                    </a:lnTo>
                    <a:cubicBezTo>
                      <a:pt x="2584" y="631"/>
                      <a:pt x="1891" y="1828"/>
                      <a:pt x="1891" y="3088"/>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6"/>
              <p:cNvSpPr/>
              <p:nvPr/>
            </p:nvSpPr>
            <p:spPr>
              <a:xfrm>
                <a:off x="289909"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6"/>
              <p:cNvSpPr/>
              <p:nvPr/>
            </p:nvSpPr>
            <p:spPr>
              <a:xfrm>
                <a:off x="351296" y="511984"/>
                <a:ext cx="26962" cy="58414"/>
              </a:xfrm>
              <a:custGeom>
                <a:rect b="b" l="l" r="r" t="t"/>
                <a:pathLst>
                  <a:path extrusionOk="0" h="2459" w="1135">
                    <a:moveTo>
                      <a:pt x="1134" y="1"/>
                    </a:moveTo>
                    <a:lnTo>
                      <a:pt x="1134" y="1"/>
                    </a:lnTo>
                    <a:cubicBezTo>
                      <a:pt x="1134" y="946"/>
                      <a:pt x="693" y="1828"/>
                      <a:pt x="0" y="2458"/>
                    </a:cubicBezTo>
                    <a:cubicBezTo>
                      <a:pt x="693" y="1828"/>
                      <a:pt x="1134" y="946"/>
                      <a:pt x="113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6"/>
              <p:cNvSpPr/>
              <p:nvPr/>
            </p:nvSpPr>
            <p:spPr>
              <a:xfrm>
                <a:off x="289909"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6"/>
              <p:cNvSpPr/>
              <p:nvPr/>
            </p:nvSpPr>
            <p:spPr>
              <a:xfrm>
                <a:off x="289909" y="609292"/>
                <a:ext cx="88345" cy="70362"/>
              </a:xfrm>
              <a:custGeom>
                <a:rect b="b" l="l" r="r" t="t"/>
                <a:pathLst>
                  <a:path extrusionOk="0" h="2962" w="3719">
                    <a:moveTo>
                      <a:pt x="1828" y="2962"/>
                    </a:moveTo>
                    <a:cubicBezTo>
                      <a:pt x="2962" y="2395"/>
                      <a:pt x="3718" y="1261"/>
                      <a:pt x="3718" y="0"/>
                    </a:cubicBezTo>
                    <a:lnTo>
                      <a:pt x="3718" y="0"/>
                    </a:lnTo>
                    <a:cubicBezTo>
                      <a:pt x="3718" y="1261"/>
                      <a:pt x="2962" y="2395"/>
                      <a:pt x="1828" y="2962"/>
                    </a:cubicBezTo>
                    <a:cubicBezTo>
                      <a:pt x="694" y="2395"/>
                      <a:pt x="1" y="1261"/>
                      <a:pt x="1" y="0"/>
                    </a:cubicBezTo>
                    <a:lnTo>
                      <a:pt x="1" y="0"/>
                    </a:lnTo>
                    <a:cubicBezTo>
                      <a:pt x="1" y="1261"/>
                      <a:pt x="694" y="2395"/>
                      <a:pt x="1828"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6"/>
              <p:cNvSpPr/>
              <p:nvPr/>
            </p:nvSpPr>
            <p:spPr>
              <a:xfrm>
                <a:off x="289909" y="705103"/>
                <a:ext cx="6010" cy="32948"/>
              </a:xfrm>
              <a:custGeom>
                <a:rect b="b" l="l" r="r" t="t"/>
                <a:pathLst>
                  <a:path extrusionOk="0" h="1387" w="253">
                    <a:moveTo>
                      <a:pt x="1" y="0"/>
                    </a:moveTo>
                    <a:lnTo>
                      <a:pt x="1" y="0"/>
                    </a:lnTo>
                    <a:cubicBezTo>
                      <a:pt x="1" y="504"/>
                      <a:pt x="64" y="945"/>
                      <a:pt x="253"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6"/>
              <p:cNvSpPr/>
              <p:nvPr/>
            </p:nvSpPr>
            <p:spPr>
              <a:xfrm>
                <a:off x="370753"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6"/>
              <p:cNvSpPr/>
              <p:nvPr/>
            </p:nvSpPr>
            <p:spPr>
              <a:xfrm>
                <a:off x="192625" y="398237"/>
                <a:ext cx="88321" cy="88321"/>
              </a:xfrm>
              <a:custGeom>
                <a:rect b="b" l="l" r="r" t="t"/>
                <a:pathLst>
                  <a:path extrusionOk="0" h="3718" w="3718">
                    <a:moveTo>
                      <a:pt x="0" y="0"/>
                    </a:moveTo>
                    <a:lnTo>
                      <a:pt x="0" y="756"/>
                    </a:lnTo>
                    <a:cubicBezTo>
                      <a:pt x="0" y="2016"/>
                      <a:pt x="693" y="3150"/>
                      <a:pt x="1890" y="3718"/>
                    </a:cubicBezTo>
                    <a:cubicBezTo>
                      <a:pt x="3024" y="3150"/>
                      <a:pt x="3718" y="2016"/>
                      <a:pt x="3718" y="756"/>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6"/>
              <p:cNvSpPr/>
              <p:nvPr/>
            </p:nvSpPr>
            <p:spPr>
              <a:xfrm>
                <a:off x="255485"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6"/>
              <p:cNvSpPr/>
              <p:nvPr/>
            </p:nvSpPr>
            <p:spPr>
              <a:xfrm>
                <a:off x="192625" y="591332"/>
                <a:ext cx="88321" cy="88321"/>
              </a:xfrm>
              <a:custGeom>
                <a:rect b="b" l="l" r="r" t="t"/>
                <a:pathLst>
                  <a:path extrusionOk="0" h="3718" w="3718">
                    <a:moveTo>
                      <a:pt x="0" y="0"/>
                    </a:moveTo>
                    <a:lnTo>
                      <a:pt x="0" y="756"/>
                    </a:lnTo>
                    <a:cubicBezTo>
                      <a:pt x="0" y="2017"/>
                      <a:pt x="693" y="3151"/>
                      <a:pt x="1890" y="3718"/>
                    </a:cubicBezTo>
                    <a:cubicBezTo>
                      <a:pt x="3024" y="3151"/>
                      <a:pt x="3718" y="2017"/>
                      <a:pt x="3718" y="756"/>
                    </a:cubicBezTo>
                    <a:lnTo>
                      <a:pt x="3718" y="0"/>
                    </a:lnTo>
                    <a:cubicBezTo>
                      <a:pt x="2629" y="605"/>
                      <a:pt x="1889" y="1790"/>
                      <a:pt x="1887" y="2999"/>
                    </a:cubicBezTo>
                    <a:lnTo>
                      <a:pt x="1887" y="2999"/>
                    </a:lnTo>
                    <a:cubicBezTo>
                      <a:pt x="1829" y="1790"/>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6"/>
              <p:cNvSpPr/>
              <p:nvPr/>
            </p:nvSpPr>
            <p:spPr>
              <a:xfrm>
                <a:off x="192625" y="688615"/>
                <a:ext cx="88321" cy="88345"/>
              </a:xfrm>
              <a:custGeom>
                <a:rect b="b" l="l" r="r" t="t"/>
                <a:pathLst>
                  <a:path extrusionOk="0" h="3719" w="3718">
                    <a:moveTo>
                      <a:pt x="0" y="1"/>
                    </a:moveTo>
                    <a:lnTo>
                      <a:pt x="0" y="694"/>
                    </a:lnTo>
                    <a:cubicBezTo>
                      <a:pt x="0" y="2017"/>
                      <a:pt x="693" y="3151"/>
                      <a:pt x="1890" y="3719"/>
                    </a:cubicBezTo>
                    <a:cubicBezTo>
                      <a:pt x="3024" y="3151"/>
                      <a:pt x="3718" y="2017"/>
                      <a:pt x="3718" y="694"/>
                    </a:cubicBezTo>
                    <a:lnTo>
                      <a:pt x="3718" y="1"/>
                    </a:lnTo>
                    <a:cubicBezTo>
                      <a:pt x="2583" y="631"/>
                      <a:pt x="1890" y="1828"/>
                      <a:pt x="1890"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6"/>
              <p:cNvSpPr/>
              <p:nvPr/>
            </p:nvSpPr>
            <p:spPr>
              <a:xfrm>
                <a:off x="2515815" y="495521"/>
                <a:ext cx="88321" cy="88345"/>
              </a:xfrm>
              <a:custGeom>
                <a:rect b="b" l="l" r="r" t="t"/>
                <a:pathLst>
                  <a:path extrusionOk="0" h="3719" w="3718">
                    <a:moveTo>
                      <a:pt x="0" y="1"/>
                    </a:moveTo>
                    <a:lnTo>
                      <a:pt x="0" y="694"/>
                    </a:lnTo>
                    <a:cubicBezTo>
                      <a:pt x="0" y="1639"/>
                      <a:pt x="378" y="2521"/>
                      <a:pt x="1072" y="3151"/>
                    </a:cubicBezTo>
                    <a:cubicBezTo>
                      <a:pt x="1324"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6"/>
              <p:cNvSpPr/>
              <p:nvPr/>
            </p:nvSpPr>
            <p:spPr>
              <a:xfrm>
                <a:off x="2420004" y="495521"/>
                <a:ext cx="88345" cy="88345"/>
              </a:xfrm>
              <a:custGeom>
                <a:rect b="b" l="l" r="r" t="t"/>
                <a:pathLst>
                  <a:path extrusionOk="0" h="3719" w="3719">
                    <a:moveTo>
                      <a:pt x="1" y="1"/>
                    </a:moveTo>
                    <a:lnTo>
                      <a:pt x="1" y="694"/>
                    </a:lnTo>
                    <a:cubicBezTo>
                      <a:pt x="1" y="1639"/>
                      <a:pt x="379" y="2521"/>
                      <a:pt x="1072" y="3151"/>
                    </a:cubicBezTo>
                    <a:cubicBezTo>
                      <a:pt x="1261" y="3403"/>
                      <a:pt x="1576" y="3529"/>
                      <a:pt x="1828" y="3718"/>
                    </a:cubicBezTo>
                    <a:cubicBezTo>
                      <a:pt x="2143" y="3529"/>
                      <a:pt x="2395" y="3403"/>
                      <a:pt x="2647" y="3151"/>
                    </a:cubicBezTo>
                    <a:cubicBezTo>
                      <a:pt x="3340" y="2521"/>
                      <a:pt x="3718" y="1639"/>
                      <a:pt x="3718" y="694"/>
                    </a:cubicBezTo>
                    <a:lnTo>
                      <a:pt x="3718" y="1"/>
                    </a:lnTo>
                    <a:cubicBezTo>
                      <a:pt x="3025" y="379"/>
                      <a:pt x="2395" y="946"/>
                      <a:pt x="2080" y="1702"/>
                    </a:cubicBezTo>
                    <a:cubicBezTo>
                      <a:pt x="1891" y="2143"/>
                      <a:pt x="1828" y="2647"/>
                      <a:pt x="1828" y="3088"/>
                    </a:cubicBezTo>
                    <a:cubicBezTo>
                      <a:pt x="1828" y="2647"/>
                      <a:pt x="1702" y="2143"/>
                      <a:pt x="1576" y="1702"/>
                    </a:cubicBezTo>
                    <a:cubicBezTo>
                      <a:pt x="1198"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6"/>
              <p:cNvSpPr/>
              <p:nvPr/>
            </p:nvSpPr>
            <p:spPr>
              <a:xfrm>
                <a:off x="2418508" y="591332"/>
                <a:ext cx="88345" cy="88321"/>
              </a:xfrm>
              <a:custGeom>
                <a:rect b="b" l="l" r="r" t="t"/>
                <a:pathLst>
                  <a:path extrusionOk="0" h="3718" w="3719">
                    <a:moveTo>
                      <a:pt x="1" y="0"/>
                    </a:moveTo>
                    <a:lnTo>
                      <a:pt x="1" y="693"/>
                    </a:lnTo>
                    <a:cubicBezTo>
                      <a:pt x="1" y="1954"/>
                      <a:pt x="757" y="3151"/>
                      <a:pt x="1891" y="3718"/>
                    </a:cubicBezTo>
                    <a:cubicBezTo>
                      <a:pt x="3025" y="3151"/>
                      <a:pt x="3718" y="1954"/>
                      <a:pt x="3718" y="693"/>
                    </a:cubicBezTo>
                    <a:lnTo>
                      <a:pt x="3718" y="0"/>
                    </a:lnTo>
                    <a:cubicBezTo>
                      <a:pt x="2584" y="630"/>
                      <a:pt x="1891" y="1828"/>
                      <a:pt x="1891" y="3151"/>
                    </a:cubicBezTo>
                    <a:cubicBezTo>
                      <a:pt x="1891" y="1828"/>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6"/>
              <p:cNvSpPr/>
              <p:nvPr/>
            </p:nvSpPr>
            <p:spPr>
              <a:xfrm>
                <a:off x="2420004" y="688615"/>
                <a:ext cx="88345" cy="88345"/>
              </a:xfrm>
              <a:custGeom>
                <a:rect b="b" l="l" r="r" t="t"/>
                <a:pathLst>
                  <a:path extrusionOk="0" h="3719" w="3719">
                    <a:moveTo>
                      <a:pt x="1" y="1"/>
                    </a:moveTo>
                    <a:lnTo>
                      <a:pt x="1" y="694"/>
                    </a:lnTo>
                    <a:cubicBezTo>
                      <a:pt x="1" y="2017"/>
                      <a:pt x="694" y="3151"/>
                      <a:pt x="1828" y="3719"/>
                    </a:cubicBezTo>
                    <a:cubicBezTo>
                      <a:pt x="2521" y="3403"/>
                      <a:pt x="3088" y="2773"/>
                      <a:pt x="3403" y="2080"/>
                    </a:cubicBezTo>
                    <a:cubicBezTo>
                      <a:pt x="3592" y="1639"/>
                      <a:pt x="3655" y="1198"/>
                      <a:pt x="3718" y="694"/>
                    </a:cubicBezTo>
                    <a:lnTo>
                      <a:pt x="3718" y="1"/>
                    </a:lnTo>
                    <a:cubicBezTo>
                      <a:pt x="3277" y="253"/>
                      <a:pt x="2899" y="568"/>
                      <a:pt x="2584" y="946"/>
                    </a:cubicBezTo>
                    <a:cubicBezTo>
                      <a:pt x="2080" y="1513"/>
                      <a:pt x="1828" y="2332"/>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6"/>
              <p:cNvSpPr/>
              <p:nvPr/>
            </p:nvSpPr>
            <p:spPr>
              <a:xfrm>
                <a:off x="2322721" y="495521"/>
                <a:ext cx="88321" cy="88345"/>
              </a:xfrm>
              <a:custGeom>
                <a:rect b="b" l="l" r="r" t="t"/>
                <a:pathLst>
                  <a:path extrusionOk="0" h="3719" w="3718">
                    <a:moveTo>
                      <a:pt x="0" y="1"/>
                    </a:moveTo>
                    <a:lnTo>
                      <a:pt x="0" y="694"/>
                    </a:lnTo>
                    <a:cubicBezTo>
                      <a:pt x="0" y="1639"/>
                      <a:pt x="378" y="2521"/>
                      <a:pt x="1071" y="3151"/>
                    </a:cubicBezTo>
                    <a:cubicBezTo>
                      <a:pt x="1323" y="3403"/>
                      <a:pt x="1575" y="3529"/>
                      <a:pt x="1827" y="3718"/>
                    </a:cubicBezTo>
                    <a:cubicBezTo>
                      <a:pt x="2142" y="3529"/>
                      <a:pt x="2395" y="3403"/>
                      <a:pt x="2647" y="3151"/>
                    </a:cubicBezTo>
                    <a:cubicBezTo>
                      <a:pt x="3340" y="2521"/>
                      <a:pt x="3718" y="1639"/>
                      <a:pt x="3718" y="694"/>
                    </a:cubicBezTo>
                    <a:lnTo>
                      <a:pt x="3718" y="1"/>
                    </a:lnTo>
                    <a:cubicBezTo>
                      <a:pt x="3025" y="379"/>
                      <a:pt x="2458" y="946"/>
                      <a:pt x="2142" y="1702"/>
                    </a:cubicBezTo>
                    <a:cubicBezTo>
                      <a:pt x="1953"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6"/>
              <p:cNvSpPr/>
              <p:nvPr/>
            </p:nvSpPr>
            <p:spPr>
              <a:xfrm>
                <a:off x="2225413" y="495521"/>
                <a:ext cx="88345" cy="88345"/>
              </a:xfrm>
              <a:custGeom>
                <a:rect b="b" l="l" r="r" t="t"/>
                <a:pathLst>
                  <a:path extrusionOk="0" h="3719" w="3719">
                    <a:moveTo>
                      <a:pt x="0" y="1"/>
                    </a:moveTo>
                    <a:lnTo>
                      <a:pt x="0" y="694"/>
                    </a:lnTo>
                    <a:cubicBezTo>
                      <a:pt x="0" y="1639"/>
                      <a:pt x="379" y="2521"/>
                      <a:pt x="1072" y="3151"/>
                    </a:cubicBezTo>
                    <a:cubicBezTo>
                      <a:pt x="1324"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584"/>
                      <a:pt x="1891" y="3088"/>
                    </a:cubicBezTo>
                    <a:cubicBezTo>
                      <a:pt x="1828" y="2647"/>
                      <a:pt x="1765" y="2143"/>
                      <a:pt x="1576" y="1702"/>
                    </a:cubicBezTo>
                    <a:cubicBezTo>
                      <a:pt x="1261" y="946"/>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6"/>
              <p:cNvSpPr/>
              <p:nvPr/>
            </p:nvSpPr>
            <p:spPr>
              <a:xfrm>
                <a:off x="2225413" y="591332"/>
                <a:ext cx="88345" cy="88321"/>
              </a:xfrm>
              <a:custGeom>
                <a:rect b="b" l="l" r="r" t="t"/>
                <a:pathLst>
                  <a:path extrusionOk="0" h="3718" w="3719">
                    <a:moveTo>
                      <a:pt x="0" y="0"/>
                    </a:moveTo>
                    <a:lnTo>
                      <a:pt x="0" y="756"/>
                    </a:lnTo>
                    <a:cubicBezTo>
                      <a:pt x="0" y="2017"/>
                      <a:pt x="694" y="3151"/>
                      <a:pt x="1891" y="3718"/>
                    </a:cubicBezTo>
                    <a:cubicBezTo>
                      <a:pt x="3025" y="3151"/>
                      <a:pt x="3718" y="2017"/>
                      <a:pt x="3718" y="756"/>
                    </a:cubicBezTo>
                    <a:lnTo>
                      <a:pt x="3718" y="0"/>
                    </a:lnTo>
                    <a:cubicBezTo>
                      <a:pt x="2632" y="604"/>
                      <a:pt x="1892" y="1786"/>
                      <a:pt x="1887" y="2992"/>
                    </a:cubicBezTo>
                    <a:lnTo>
                      <a:pt x="1887"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6"/>
              <p:cNvSpPr/>
              <p:nvPr/>
            </p:nvSpPr>
            <p:spPr>
              <a:xfrm>
                <a:off x="2225413" y="688615"/>
                <a:ext cx="88345" cy="88345"/>
              </a:xfrm>
              <a:custGeom>
                <a:rect b="b" l="l" r="r" t="t"/>
                <a:pathLst>
                  <a:path extrusionOk="0" h="3719" w="3719">
                    <a:moveTo>
                      <a:pt x="0" y="1"/>
                    </a:moveTo>
                    <a:lnTo>
                      <a:pt x="0" y="694"/>
                    </a:lnTo>
                    <a:cubicBezTo>
                      <a:pt x="0" y="1198"/>
                      <a:pt x="63" y="1639"/>
                      <a:pt x="253" y="2080"/>
                    </a:cubicBezTo>
                    <a:cubicBezTo>
                      <a:pt x="568" y="2773"/>
                      <a:pt x="1135" y="3403"/>
                      <a:pt x="1828" y="3719"/>
                    </a:cubicBezTo>
                    <a:cubicBezTo>
                      <a:pt x="2962" y="3151"/>
                      <a:pt x="3718" y="2017"/>
                      <a:pt x="3718" y="694"/>
                    </a:cubicBezTo>
                    <a:lnTo>
                      <a:pt x="3718" y="1"/>
                    </a:lnTo>
                    <a:cubicBezTo>
                      <a:pt x="3277" y="253"/>
                      <a:pt x="2962" y="568"/>
                      <a:pt x="2647" y="946"/>
                    </a:cubicBezTo>
                    <a:cubicBezTo>
                      <a:pt x="2143" y="1513"/>
                      <a:pt x="1891" y="2332"/>
                      <a:pt x="1891" y="3088"/>
                    </a:cubicBezTo>
                    <a:cubicBezTo>
                      <a:pt x="1828" y="2332"/>
                      <a:pt x="1576" y="1513"/>
                      <a:pt x="1072" y="946"/>
                    </a:cubicBezTo>
                    <a:cubicBezTo>
                      <a:pt x="757" y="568"/>
                      <a:pt x="379"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6"/>
              <p:cNvSpPr/>
              <p:nvPr/>
            </p:nvSpPr>
            <p:spPr>
              <a:xfrm>
                <a:off x="2128106" y="495521"/>
                <a:ext cx="89841" cy="88345"/>
              </a:xfrm>
              <a:custGeom>
                <a:rect b="b" l="l" r="r" t="t"/>
                <a:pathLst>
                  <a:path extrusionOk="0" h="3719" w="3782">
                    <a:moveTo>
                      <a:pt x="1" y="1"/>
                    </a:moveTo>
                    <a:lnTo>
                      <a:pt x="1" y="757"/>
                    </a:lnTo>
                    <a:cubicBezTo>
                      <a:pt x="64" y="1702"/>
                      <a:pt x="442" y="2584"/>
                      <a:pt x="1135" y="3214"/>
                    </a:cubicBezTo>
                    <a:cubicBezTo>
                      <a:pt x="1324" y="3403"/>
                      <a:pt x="1576" y="3592"/>
                      <a:pt x="1891" y="3718"/>
                    </a:cubicBezTo>
                    <a:cubicBezTo>
                      <a:pt x="2143" y="3529"/>
                      <a:pt x="2458" y="3403"/>
                      <a:pt x="2647" y="3151"/>
                    </a:cubicBezTo>
                    <a:cubicBezTo>
                      <a:pt x="3340" y="2521"/>
                      <a:pt x="3781" y="1639"/>
                      <a:pt x="3718" y="694"/>
                    </a:cubicBezTo>
                    <a:lnTo>
                      <a:pt x="3718" y="1"/>
                    </a:lnTo>
                    <a:cubicBezTo>
                      <a:pt x="2584" y="631"/>
                      <a:pt x="1891" y="1828"/>
                      <a:pt x="1891" y="3151"/>
                    </a:cubicBezTo>
                    <a:cubicBezTo>
                      <a:pt x="1891" y="2647"/>
                      <a:pt x="1828" y="2143"/>
                      <a:pt x="1576" y="1765"/>
                    </a:cubicBezTo>
                    <a:cubicBezTo>
                      <a:pt x="1324" y="1009"/>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6"/>
              <p:cNvSpPr/>
              <p:nvPr/>
            </p:nvSpPr>
            <p:spPr>
              <a:xfrm>
                <a:off x="2030822" y="495521"/>
                <a:ext cx="89818" cy="88345"/>
              </a:xfrm>
              <a:custGeom>
                <a:rect b="b" l="l" r="r" t="t"/>
                <a:pathLst>
                  <a:path extrusionOk="0" h="3719" w="3781">
                    <a:moveTo>
                      <a:pt x="63" y="1"/>
                    </a:moveTo>
                    <a:lnTo>
                      <a:pt x="63" y="694"/>
                    </a:lnTo>
                    <a:cubicBezTo>
                      <a:pt x="0" y="1639"/>
                      <a:pt x="441" y="2521"/>
                      <a:pt x="1134" y="3151"/>
                    </a:cubicBezTo>
                    <a:cubicBezTo>
                      <a:pt x="1323" y="3403"/>
                      <a:pt x="1638" y="3529"/>
                      <a:pt x="1890" y="3718"/>
                    </a:cubicBezTo>
                    <a:cubicBezTo>
                      <a:pt x="2206" y="3529"/>
                      <a:pt x="2458" y="3403"/>
                      <a:pt x="2710" y="3151"/>
                    </a:cubicBezTo>
                    <a:cubicBezTo>
                      <a:pt x="3403" y="2521"/>
                      <a:pt x="3781" y="1639"/>
                      <a:pt x="3781" y="694"/>
                    </a:cubicBezTo>
                    <a:lnTo>
                      <a:pt x="3781" y="1"/>
                    </a:lnTo>
                    <a:cubicBezTo>
                      <a:pt x="3025" y="379"/>
                      <a:pt x="2521" y="946"/>
                      <a:pt x="2206" y="1702"/>
                    </a:cubicBezTo>
                    <a:cubicBezTo>
                      <a:pt x="2017" y="2143"/>
                      <a:pt x="1890" y="2647"/>
                      <a:pt x="1890" y="3088"/>
                    </a:cubicBezTo>
                    <a:cubicBezTo>
                      <a:pt x="1890" y="2647"/>
                      <a:pt x="1764" y="2143"/>
                      <a:pt x="1638" y="1702"/>
                    </a:cubicBezTo>
                    <a:cubicBezTo>
                      <a:pt x="1260" y="946"/>
                      <a:pt x="756" y="379"/>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6"/>
              <p:cNvSpPr/>
              <p:nvPr/>
            </p:nvSpPr>
            <p:spPr>
              <a:xfrm>
                <a:off x="2030822" y="591332"/>
                <a:ext cx="89818" cy="88321"/>
              </a:xfrm>
              <a:custGeom>
                <a:rect b="b" l="l" r="r" t="t"/>
                <a:pathLst>
                  <a:path extrusionOk="0" h="3718" w="3781">
                    <a:moveTo>
                      <a:pt x="63" y="0"/>
                    </a:moveTo>
                    <a:lnTo>
                      <a:pt x="63" y="756"/>
                    </a:lnTo>
                    <a:cubicBezTo>
                      <a:pt x="0" y="2017"/>
                      <a:pt x="756" y="3151"/>
                      <a:pt x="1890" y="3718"/>
                    </a:cubicBezTo>
                    <a:cubicBezTo>
                      <a:pt x="3025" y="3151"/>
                      <a:pt x="3781" y="2017"/>
                      <a:pt x="3781" y="756"/>
                    </a:cubicBezTo>
                    <a:lnTo>
                      <a:pt x="3781" y="0"/>
                    </a:lnTo>
                    <a:cubicBezTo>
                      <a:pt x="2584" y="630"/>
                      <a:pt x="1890" y="1891"/>
                      <a:pt x="1890" y="3151"/>
                    </a:cubicBezTo>
                    <a:cubicBezTo>
                      <a:pt x="1890" y="1891"/>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6"/>
              <p:cNvSpPr/>
              <p:nvPr/>
            </p:nvSpPr>
            <p:spPr>
              <a:xfrm>
                <a:off x="2032319" y="688615"/>
                <a:ext cx="88321" cy="88345"/>
              </a:xfrm>
              <a:custGeom>
                <a:rect b="b" l="l" r="r" t="t"/>
                <a:pathLst>
                  <a:path extrusionOk="0" h="3719" w="3718">
                    <a:moveTo>
                      <a:pt x="0" y="1"/>
                    </a:moveTo>
                    <a:lnTo>
                      <a:pt x="0" y="694"/>
                    </a:lnTo>
                    <a:cubicBezTo>
                      <a:pt x="0" y="1198"/>
                      <a:pt x="63" y="1639"/>
                      <a:pt x="252" y="2080"/>
                    </a:cubicBezTo>
                    <a:cubicBezTo>
                      <a:pt x="567" y="2773"/>
                      <a:pt x="1134" y="3340"/>
                      <a:pt x="1827" y="3719"/>
                    </a:cubicBezTo>
                    <a:cubicBezTo>
                      <a:pt x="2962" y="3151"/>
                      <a:pt x="3655" y="2017"/>
                      <a:pt x="3718" y="694"/>
                    </a:cubicBezTo>
                    <a:lnTo>
                      <a:pt x="3718" y="1"/>
                    </a:lnTo>
                    <a:cubicBezTo>
                      <a:pt x="2521" y="631"/>
                      <a:pt x="1827" y="1828"/>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6"/>
              <p:cNvSpPr/>
              <p:nvPr/>
            </p:nvSpPr>
            <p:spPr>
              <a:xfrm>
                <a:off x="1935012" y="495521"/>
                <a:ext cx="88345" cy="88345"/>
              </a:xfrm>
              <a:custGeom>
                <a:rect b="b" l="l" r="r" t="t"/>
                <a:pathLst>
                  <a:path extrusionOk="0" h="3719" w="3719">
                    <a:moveTo>
                      <a:pt x="1" y="1"/>
                    </a:moveTo>
                    <a:lnTo>
                      <a:pt x="1" y="694"/>
                    </a:lnTo>
                    <a:cubicBezTo>
                      <a:pt x="1" y="1639"/>
                      <a:pt x="379" y="2521"/>
                      <a:pt x="1072" y="3151"/>
                    </a:cubicBezTo>
                    <a:cubicBezTo>
                      <a:pt x="1324"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91" y="3088"/>
                    </a:cubicBezTo>
                    <a:cubicBezTo>
                      <a:pt x="1891"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6"/>
              <p:cNvSpPr/>
              <p:nvPr/>
            </p:nvSpPr>
            <p:spPr>
              <a:xfrm>
                <a:off x="1837704"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143" y="3529"/>
                      <a:pt x="2458" y="3403"/>
                      <a:pt x="2647" y="3151"/>
                    </a:cubicBezTo>
                    <a:cubicBezTo>
                      <a:pt x="3340" y="2521"/>
                      <a:pt x="3782" y="1639"/>
                      <a:pt x="3782" y="694"/>
                    </a:cubicBezTo>
                    <a:lnTo>
                      <a:pt x="3782" y="1"/>
                    </a:lnTo>
                    <a:cubicBezTo>
                      <a:pt x="3025" y="379"/>
                      <a:pt x="2521" y="946"/>
                      <a:pt x="2206" y="1702"/>
                    </a:cubicBezTo>
                    <a:cubicBezTo>
                      <a:pt x="1954"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6"/>
              <p:cNvSpPr/>
              <p:nvPr/>
            </p:nvSpPr>
            <p:spPr>
              <a:xfrm>
                <a:off x="1837704"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6"/>
              <p:cNvSpPr/>
              <p:nvPr/>
            </p:nvSpPr>
            <p:spPr>
              <a:xfrm>
                <a:off x="1837704" y="688615"/>
                <a:ext cx="88345" cy="88345"/>
              </a:xfrm>
              <a:custGeom>
                <a:rect b="b" l="l" r="r" t="t"/>
                <a:pathLst>
                  <a:path extrusionOk="0" h="3719" w="3719">
                    <a:moveTo>
                      <a:pt x="1" y="1"/>
                    </a:moveTo>
                    <a:lnTo>
                      <a:pt x="1" y="694"/>
                    </a:lnTo>
                    <a:cubicBezTo>
                      <a:pt x="1" y="2017"/>
                      <a:pt x="694" y="3151"/>
                      <a:pt x="1828" y="3719"/>
                    </a:cubicBezTo>
                    <a:lnTo>
                      <a:pt x="1891" y="3719"/>
                    </a:lnTo>
                    <a:cubicBezTo>
                      <a:pt x="2584" y="3403"/>
                      <a:pt x="3151" y="2773"/>
                      <a:pt x="3466" y="2080"/>
                    </a:cubicBezTo>
                    <a:cubicBezTo>
                      <a:pt x="3655" y="1639"/>
                      <a:pt x="3718" y="1198"/>
                      <a:pt x="3718" y="694"/>
                    </a:cubicBezTo>
                    <a:lnTo>
                      <a:pt x="3718" y="1"/>
                    </a:lnTo>
                    <a:cubicBezTo>
                      <a:pt x="3340" y="253"/>
                      <a:pt x="2962" y="568"/>
                      <a:pt x="2647" y="883"/>
                    </a:cubicBezTo>
                    <a:cubicBezTo>
                      <a:pt x="2143" y="1513"/>
                      <a:pt x="1891" y="2332"/>
                      <a:pt x="1891" y="3088"/>
                    </a:cubicBezTo>
                    <a:cubicBezTo>
                      <a:pt x="1828" y="2332"/>
                      <a:pt x="1576" y="1513"/>
                      <a:pt x="1072" y="883"/>
                    </a:cubicBezTo>
                    <a:cubicBezTo>
                      <a:pt x="757" y="568"/>
                      <a:pt x="379"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6"/>
              <p:cNvSpPr/>
              <p:nvPr/>
            </p:nvSpPr>
            <p:spPr>
              <a:xfrm>
                <a:off x="1741917" y="495521"/>
                <a:ext cx="88321" cy="88345"/>
              </a:xfrm>
              <a:custGeom>
                <a:rect b="b" l="l" r="r" t="t"/>
                <a:pathLst>
                  <a:path extrusionOk="0" h="3719" w="3718">
                    <a:moveTo>
                      <a:pt x="0" y="1"/>
                    </a:moveTo>
                    <a:lnTo>
                      <a:pt x="0" y="694"/>
                    </a:lnTo>
                    <a:cubicBezTo>
                      <a:pt x="0" y="1639"/>
                      <a:pt x="378" y="2521"/>
                      <a:pt x="1071" y="3151"/>
                    </a:cubicBezTo>
                    <a:cubicBezTo>
                      <a:pt x="1323"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6"/>
              <p:cNvSpPr/>
              <p:nvPr/>
            </p:nvSpPr>
            <p:spPr>
              <a:xfrm>
                <a:off x="1644610" y="494024"/>
                <a:ext cx="89841" cy="89841"/>
              </a:xfrm>
              <a:custGeom>
                <a:rect b="b" l="l" r="r" t="t"/>
                <a:pathLst>
                  <a:path extrusionOk="0" h="3782" w="3782">
                    <a:moveTo>
                      <a:pt x="64" y="1"/>
                    </a:moveTo>
                    <a:lnTo>
                      <a:pt x="64" y="757"/>
                    </a:lnTo>
                    <a:cubicBezTo>
                      <a:pt x="1" y="1702"/>
                      <a:pt x="379" y="2584"/>
                      <a:pt x="1135" y="3214"/>
                    </a:cubicBezTo>
                    <a:cubicBezTo>
                      <a:pt x="1324" y="3466"/>
                      <a:pt x="1576" y="3592"/>
                      <a:pt x="1891" y="3781"/>
                    </a:cubicBezTo>
                    <a:cubicBezTo>
                      <a:pt x="2206" y="3592"/>
                      <a:pt x="2458" y="3466"/>
                      <a:pt x="2710" y="3214"/>
                    </a:cubicBezTo>
                    <a:cubicBezTo>
                      <a:pt x="3340" y="2584"/>
                      <a:pt x="3781" y="1702"/>
                      <a:pt x="3781" y="757"/>
                    </a:cubicBezTo>
                    <a:lnTo>
                      <a:pt x="3781" y="64"/>
                    </a:lnTo>
                    <a:cubicBezTo>
                      <a:pt x="3088" y="442"/>
                      <a:pt x="2521" y="1009"/>
                      <a:pt x="2206" y="1765"/>
                    </a:cubicBezTo>
                    <a:cubicBezTo>
                      <a:pt x="2017" y="2206"/>
                      <a:pt x="1891" y="2710"/>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6"/>
              <p:cNvSpPr/>
              <p:nvPr/>
            </p:nvSpPr>
            <p:spPr>
              <a:xfrm>
                <a:off x="1644610" y="591332"/>
                <a:ext cx="89841" cy="88321"/>
              </a:xfrm>
              <a:custGeom>
                <a:rect b="b" l="l" r="r" t="t"/>
                <a:pathLst>
                  <a:path extrusionOk="0" h="3718" w="3782">
                    <a:moveTo>
                      <a:pt x="64" y="0"/>
                    </a:moveTo>
                    <a:lnTo>
                      <a:pt x="64" y="756"/>
                    </a:lnTo>
                    <a:cubicBezTo>
                      <a:pt x="1" y="2017"/>
                      <a:pt x="757" y="3151"/>
                      <a:pt x="1891" y="3718"/>
                    </a:cubicBezTo>
                    <a:cubicBezTo>
                      <a:pt x="3025" y="3151"/>
                      <a:pt x="3718" y="2017"/>
                      <a:pt x="3781" y="756"/>
                    </a:cubicBezTo>
                    <a:lnTo>
                      <a:pt x="3781" y="0"/>
                    </a:lnTo>
                    <a:cubicBezTo>
                      <a:pt x="2584" y="630"/>
                      <a:pt x="1891" y="1891"/>
                      <a:pt x="1891" y="3151"/>
                    </a:cubicBezTo>
                    <a:cubicBezTo>
                      <a:pt x="1891" y="1891"/>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6"/>
              <p:cNvSpPr/>
              <p:nvPr/>
            </p:nvSpPr>
            <p:spPr>
              <a:xfrm>
                <a:off x="1644610" y="688615"/>
                <a:ext cx="89841" cy="88345"/>
              </a:xfrm>
              <a:custGeom>
                <a:rect b="b" l="l" r="r" t="t"/>
                <a:pathLst>
                  <a:path extrusionOk="0" h="3719" w="3782">
                    <a:moveTo>
                      <a:pt x="1" y="1"/>
                    </a:moveTo>
                    <a:lnTo>
                      <a:pt x="1" y="694"/>
                    </a:lnTo>
                    <a:cubicBezTo>
                      <a:pt x="1" y="1198"/>
                      <a:pt x="127" y="1639"/>
                      <a:pt x="316" y="2080"/>
                    </a:cubicBezTo>
                    <a:cubicBezTo>
                      <a:pt x="631" y="2773"/>
                      <a:pt x="1198" y="3403"/>
                      <a:pt x="1891" y="3719"/>
                    </a:cubicBezTo>
                    <a:cubicBezTo>
                      <a:pt x="3025" y="3151"/>
                      <a:pt x="3718" y="2017"/>
                      <a:pt x="3781" y="694"/>
                    </a:cubicBezTo>
                    <a:lnTo>
                      <a:pt x="3781" y="1"/>
                    </a:lnTo>
                    <a:cubicBezTo>
                      <a:pt x="3340" y="253"/>
                      <a:pt x="2962" y="568"/>
                      <a:pt x="2647" y="946"/>
                    </a:cubicBezTo>
                    <a:cubicBezTo>
                      <a:pt x="2143" y="1513"/>
                      <a:pt x="1891" y="2332"/>
                      <a:pt x="1891" y="3088"/>
                    </a:cubicBezTo>
                    <a:cubicBezTo>
                      <a:pt x="1891" y="2332"/>
                      <a:pt x="1576" y="1513"/>
                      <a:pt x="1072" y="946"/>
                    </a:cubicBezTo>
                    <a:cubicBezTo>
                      <a:pt x="757"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6"/>
              <p:cNvSpPr/>
              <p:nvPr/>
            </p:nvSpPr>
            <p:spPr>
              <a:xfrm>
                <a:off x="1547302"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143" y="3529"/>
                      <a:pt x="2458" y="3403"/>
                      <a:pt x="2647" y="3151"/>
                    </a:cubicBezTo>
                    <a:cubicBezTo>
                      <a:pt x="3341" y="2521"/>
                      <a:pt x="3782" y="1639"/>
                      <a:pt x="3782" y="694"/>
                    </a:cubicBezTo>
                    <a:lnTo>
                      <a:pt x="3782" y="1"/>
                    </a:lnTo>
                    <a:cubicBezTo>
                      <a:pt x="3025" y="379"/>
                      <a:pt x="2521" y="946"/>
                      <a:pt x="2206" y="1702"/>
                    </a:cubicBezTo>
                    <a:cubicBezTo>
                      <a:pt x="1954"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6"/>
              <p:cNvSpPr/>
              <p:nvPr/>
            </p:nvSpPr>
            <p:spPr>
              <a:xfrm>
                <a:off x="1451516" y="495521"/>
                <a:ext cx="88321" cy="88345"/>
              </a:xfrm>
              <a:custGeom>
                <a:rect b="b" l="l" r="r" t="t"/>
                <a:pathLst>
                  <a:path extrusionOk="0" h="3719" w="3718">
                    <a:moveTo>
                      <a:pt x="0" y="1"/>
                    </a:moveTo>
                    <a:lnTo>
                      <a:pt x="0" y="694"/>
                    </a:lnTo>
                    <a:cubicBezTo>
                      <a:pt x="0" y="1639"/>
                      <a:pt x="378"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91" y="3088"/>
                    </a:cubicBezTo>
                    <a:cubicBezTo>
                      <a:pt x="1828" y="2647"/>
                      <a:pt x="1765" y="2143"/>
                      <a:pt x="1576" y="1702"/>
                    </a:cubicBezTo>
                    <a:cubicBezTo>
                      <a:pt x="1261"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6"/>
              <p:cNvSpPr/>
              <p:nvPr/>
            </p:nvSpPr>
            <p:spPr>
              <a:xfrm>
                <a:off x="1451516" y="591332"/>
                <a:ext cx="88321" cy="88321"/>
              </a:xfrm>
              <a:custGeom>
                <a:rect b="b" l="l" r="r" t="t"/>
                <a:pathLst>
                  <a:path extrusionOk="0" h="3718" w="3718">
                    <a:moveTo>
                      <a:pt x="0" y="0"/>
                    </a:moveTo>
                    <a:lnTo>
                      <a:pt x="0" y="756"/>
                    </a:lnTo>
                    <a:cubicBezTo>
                      <a:pt x="0" y="2017"/>
                      <a:pt x="693" y="3151"/>
                      <a:pt x="1828" y="3718"/>
                    </a:cubicBezTo>
                    <a:cubicBezTo>
                      <a:pt x="2962" y="3214"/>
                      <a:pt x="3718" y="2017"/>
                      <a:pt x="3718" y="756"/>
                    </a:cubicBezTo>
                    <a:lnTo>
                      <a:pt x="3718" y="0"/>
                    </a:lnTo>
                    <a:cubicBezTo>
                      <a:pt x="2629" y="605"/>
                      <a:pt x="1889" y="1790"/>
                      <a:pt x="1887" y="2999"/>
                    </a:cubicBezTo>
                    <a:lnTo>
                      <a:pt x="1887"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6"/>
              <p:cNvSpPr/>
              <p:nvPr/>
            </p:nvSpPr>
            <p:spPr>
              <a:xfrm>
                <a:off x="1451516" y="688615"/>
                <a:ext cx="88321" cy="88345"/>
              </a:xfrm>
              <a:custGeom>
                <a:rect b="b" l="l" r="r" t="t"/>
                <a:pathLst>
                  <a:path extrusionOk="0" h="3719" w="3718">
                    <a:moveTo>
                      <a:pt x="0" y="1"/>
                    </a:moveTo>
                    <a:lnTo>
                      <a:pt x="0" y="694"/>
                    </a:lnTo>
                    <a:cubicBezTo>
                      <a:pt x="0" y="2005"/>
                      <a:pt x="680" y="3130"/>
                      <a:pt x="1857" y="3702"/>
                    </a:cubicBezTo>
                    <a:lnTo>
                      <a:pt x="1857" y="3702"/>
                    </a:lnTo>
                    <a:cubicBezTo>
                      <a:pt x="2537" y="3324"/>
                      <a:pt x="3092" y="2764"/>
                      <a:pt x="3403" y="2080"/>
                    </a:cubicBezTo>
                    <a:cubicBezTo>
                      <a:pt x="3592" y="1639"/>
                      <a:pt x="3718" y="1198"/>
                      <a:pt x="3718" y="694"/>
                    </a:cubicBezTo>
                    <a:lnTo>
                      <a:pt x="3718" y="1"/>
                    </a:lnTo>
                    <a:cubicBezTo>
                      <a:pt x="2584" y="631"/>
                      <a:pt x="1891" y="1828"/>
                      <a:pt x="1891" y="3088"/>
                    </a:cubicBezTo>
                    <a:cubicBezTo>
                      <a:pt x="1891" y="1828"/>
                      <a:pt x="1135" y="631"/>
                      <a:pt x="0" y="1"/>
                    </a:cubicBezTo>
                    <a:close/>
                    <a:moveTo>
                      <a:pt x="1857" y="3702"/>
                    </a:moveTo>
                    <a:lnTo>
                      <a:pt x="1857" y="3702"/>
                    </a:lnTo>
                    <a:cubicBezTo>
                      <a:pt x="1847" y="3708"/>
                      <a:pt x="1837" y="3713"/>
                      <a:pt x="1828" y="3719"/>
                    </a:cubicBezTo>
                    <a:lnTo>
                      <a:pt x="1891" y="3719"/>
                    </a:lnTo>
                    <a:cubicBezTo>
                      <a:pt x="1879" y="3713"/>
                      <a:pt x="1868" y="3708"/>
                      <a:pt x="1857" y="370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6"/>
              <p:cNvSpPr/>
              <p:nvPr/>
            </p:nvSpPr>
            <p:spPr>
              <a:xfrm>
                <a:off x="1354208" y="494024"/>
                <a:ext cx="88345" cy="89841"/>
              </a:xfrm>
              <a:custGeom>
                <a:rect b="b" l="l" r="r" t="t"/>
                <a:pathLst>
                  <a:path extrusionOk="0" h="3782" w="3719">
                    <a:moveTo>
                      <a:pt x="1" y="1"/>
                    </a:moveTo>
                    <a:lnTo>
                      <a:pt x="1" y="757"/>
                    </a:lnTo>
                    <a:cubicBezTo>
                      <a:pt x="1" y="1702"/>
                      <a:pt x="379" y="2584"/>
                      <a:pt x="1072" y="3214"/>
                    </a:cubicBezTo>
                    <a:cubicBezTo>
                      <a:pt x="1324" y="3403"/>
                      <a:pt x="1576" y="3592"/>
                      <a:pt x="1891" y="3781"/>
                    </a:cubicBezTo>
                    <a:cubicBezTo>
                      <a:pt x="2143" y="3592"/>
                      <a:pt x="2395" y="3466"/>
                      <a:pt x="2647" y="3214"/>
                    </a:cubicBezTo>
                    <a:cubicBezTo>
                      <a:pt x="3340" y="2584"/>
                      <a:pt x="3718" y="1702"/>
                      <a:pt x="3718" y="757"/>
                    </a:cubicBezTo>
                    <a:lnTo>
                      <a:pt x="3718" y="64"/>
                    </a:lnTo>
                    <a:cubicBezTo>
                      <a:pt x="3025" y="442"/>
                      <a:pt x="2458" y="1009"/>
                      <a:pt x="2143" y="1765"/>
                    </a:cubicBezTo>
                    <a:cubicBezTo>
                      <a:pt x="1954" y="2206"/>
                      <a:pt x="1891" y="2710"/>
                      <a:pt x="1891" y="3151"/>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6"/>
              <p:cNvSpPr/>
              <p:nvPr/>
            </p:nvSpPr>
            <p:spPr>
              <a:xfrm>
                <a:off x="1258421" y="495521"/>
                <a:ext cx="88321" cy="88345"/>
              </a:xfrm>
              <a:custGeom>
                <a:rect b="b" l="l" r="r" t="t"/>
                <a:pathLst>
                  <a:path extrusionOk="0" h="3719" w="3718">
                    <a:moveTo>
                      <a:pt x="0" y="1"/>
                    </a:moveTo>
                    <a:lnTo>
                      <a:pt x="0" y="694"/>
                    </a:lnTo>
                    <a:cubicBezTo>
                      <a:pt x="0" y="1639"/>
                      <a:pt x="378" y="2521"/>
                      <a:pt x="1071" y="3151"/>
                    </a:cubicBezTo>
                    <a:cubicBezTo>
                      <a:pt x="1260" y="3403"/>
                      <a:pt x="1512" y="3529"/>
                      <a:pt x="1827" y="3718"/>
                    </a:cubicBezTo>
                    <a:cubicBezTo>
                      <a:pt x="2079" y="3529"/>
                      <a:pt x="2394" y="3403"/>
                      <a:pt x="2583" y="3151"/>
                    </a:cubicBezTo>
                    <a:cubicBezTo>
                      <a:pt x="3277" y="2521"/>
                      <a:pt x="3718" y="1639"/>
                      <a:pt x="3718" y="694"/>
                    </a:cubicBezTo>
                    <a:lnTo>
                      <a:pt x="3718" y="1"/>
                    </a:lnTo>
                    <a:cubicBezTo>
                      <a:pt x="2962" y="379"/>
                      <a:pt x="2457" y="946"/>
                      <a:pt x="2142" y="1702"/>
                    </a:cubicBezTo>
                    <a:cubicBezTo>
                      <a:pt x="1953"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6"/>
              <p:cNvSpPr/>
              <p:nvPr/>
            </p:nvSpPr>
            <p:spPr>
              <a:xfrm>
                <a:off x="1256925" y="591332"/>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583" y="630"/>
                      <a:pt x="1890" y="1828"/>
                      <a:pt x="1890" y="3151"/>
                    </a:cubicBezTo>
                    <a:cubicBezTo>
                      <a:pt x="1890"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6"/>
              <p:cNvSpPr/>
              <p:nvPr/>
            </p:nvSpPr>
            <p:spPr>
              <a:xfrm>
                <a:off x="1256925" y="688615"/>
                <a:ext cx="88321" cy="88345"/>
              </a:xfrm>
              <a:custGeom>
                <a:rect b="b" l="l" r="r" t="t"/>
                <a:pathLst>
                  <a:path extrusionOk="0" h="3719" w="3718">
                    <a:moveTo>
                      <a:pt x="0" y="1"/>
                    </a:moveTo>
                    <a:lnTo>
                      <a:pt x="0" y="694"/>
                    </a:lnTo>
                    <a:cubicBezTo>
                      <a:pt x="0" y="2017"/>
                      <a:pt x="693" y="3151"/>
                      <a:pt x="1827" y="3719"/>
                    </a:cubicBezTo>
                    <a:lnTo>
                      <a:pt x="1890" y="3719"/>
                    </a:lnTo>
                    <a:cubicBezTo>
                      <a:pt x="2583" y="3403"/>
                      <a:pt x="3151" y="2773"/>
                      <a:pt x="3466" y="2080"/>
                    </a:cubicBezTo>
                    <a:cubicBezTo>
                      <a:pt x="3655" y="1639"/>
                      <a:pt x="3718" y="1198"/>
                      <a:pt x="3718" y="694"/>
                    </a:cubicBezTo>
                    <a:lnTo>
                      <a:pt x="3718" y="1"/>
                    </a:lnTo>
                    <a:cubicBezTo>
                      <a:pt x="3340" y="253"/>
                      <a:pt x="2962" y="568"/>
                      <a:pt x="2646" y="883"/>
                    </a:cubicBezTo>
                    <a:cubicBezTo>
                      <a:pt x="2142" y="1513"/>
                      <a:pt x="1890" y="2332"/>
                      <a:pt x="1827" y="3088"/>
                    </a:cubicBezTo>
                    <a:cubicBezTo>
                      <a:pt x="1827" y="2332"/>
                      <a:pt x="1575" y="1513"/>
                      <a:pt x="1071" y="883"/>
                    </a:cubicBezTo>
                    <a:cubicBezTo>
                      <a:pt x="756" y="568"/>
                      <a:pt x="378"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6"/>
              <p:cNvSpPr/>
              <p:nvPr/>
            </p:nvSpPr>
            <p:spPr>
              <a:xfrm>
                <a:off x="1161114" y="495521"/>
                <a:ext cx="88345" cy="88345"/>
              </a:xfrm>
              <a:custGeom>
                <a:rect b="b" l="l" r="r" t="t"/>
                <a:pathLst>
                  <a:path extrusionOk="0" h="3719" w="3719">
                    <a:moveTo>
                      <a:pt x="0" y="1"/>
                    </a:moveTo>
                    <a:lnTo>
                      <a:pt x="0" y="757"/>
                    </a:lnTo>
                    <a:cubicBezTo>
                      <a:pt x="0" y="1702"/>
                      <a:pt x="378" y="2584"/>
                      <a:pt x="1072" y="3214"/>
                    </a:cubicBezTo>
                    <a:cubicBezTo>
                      <a:pt x="1324" y="3403"/>
                      <a:pt x="1576" y="3592"/>
                      <a:pt x="1828" y="3718"/>
                    </a:cubicBezTo>
                    <a:cubicBezTo>
                      <a:pt x="2143" y="3529"/>
                      <a:pt x="2395" y="3403"/>
                      <a:pt x="2647" y="3151"/>
                    </a:cubicBezTo>
                    <a:cubicBezTo>
                      <a:pt x="3340" y="2521"/>
                      <a:pt x="3718" y="1639"/>
                      <a:pt x="3718" y="694"/>
                    </a:cubicBezTo>
                    <a:lnTo>
                      <a:pt x="3718" y="1"/>
                    </a:lnTo>
                    <a:cubicBezTo>
                      <a:pt x="2584" y="631"/>
                      <a:pt x="1828" y="1828"/>
                      <a:pt x="1828" y="3151"/>
                    </a:cubicBezTo>
                    <a:cubicBezTo>
                      <a:pt x="1828" y="2647"/>
                      <a:pt x="1765" y="2206"/>
                      <a:pt x="1576" y="1765"/>
                    </a:cubicBezTo>
                    <a:cubicBezTo>
                      <a:pt x="1261" y="1009"/>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6"/>
              <p:cNvSpPr/>
              <p:nvPr/>
            </p:nvSpPr>
            <p:spPr>
              <a:xfrm>
                <a:off x="1063806" y="494024"/>
                <a:ext cx="88345" cy="89841"/>
              </a:xfrm>
              <a:custGeom>
                <a:rect b="b" l="l" r="r" t="t"/>
                <a:pathLst>
                  <a:path extrusionOk="0" h="3782" w="3719">
                    <a:moveTo>
                      <a:pt x="1" y="1"/>
                    </a:moveTo>
                    <a:lnTo>
                      <a:pt x="1" y="757"/>
                    </a:lnTo>
                    <a:cubicBezTo>
                      <a:pt x="1" y="1702"/>
                      <a:pt x="379" y="2584"/>
                      <a:pt x="1135" y="3214"/>
                    </a:cubicBezTo>
                    <a:cubicBezTo>
                      <a:pt x="1324" y="3403"/>
                      <a:pt x="1576" y="3592"/>
                      <a:pt x="1891" y="3781"/>
                    </a:cubicBezTo>
                    <a:cubicBezTo>
                      <a:pt x="2143" y="3592"/>
                      <a:pt x="2395" y="3466"/>
                      <a:pt x="2647" y="3214"/>
                    </a:cubicBezTo>
                    <a:cubicBezTo>
                      <a:pt x="3340" y="2584"/>
                      <a:pt x="3718" y="1702"/>
                      <a:pt x="3718" y="757"/>
                    </a:cubicBezTo>
                    <a:lnTo>
                      <a:pt x="3718" y="64"/>
                    </a:lnTo>
                    <a:cubicBezTo>
                      <a:pt x="3025" y="442"/>
                      <a:pt x="2458" y="1009"/>
                      <a:pt x="2143" y="1765"/>
                    </a:cubicBezTo>
                    <a:cubicBezTo>
                      <a:pt x="1954" y="2206"/>
                      <a:pt x="1891" y="2710"/>
                      <a:pt x="1891" y="3151"/>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6"/>
              <p:cNvSpPr/>
              <p:nvPr/>
            </p:nvSpPr>
            <p:spPr>
              <a:xfrm>
                <a:off x="1063806" y="591332"/>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90"/>
                      <a:pt x="1887" y="2999"/>
                    </a:cubicBezTo>
                    <a:lnTo>
                      <a:pt x="1887" y="2999"/>
                    </a:lnTo>
                    <a:cubicBezTo>
                      <a:pt x="1830"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6"/>
              <p:cNvSpPr/>
              <p:nvPr/>
            </p:nvSpPr>
            <p:spPr>
              <a:xfrm>
                <a:off x="1063806" y="688615"/>
                <a:ext cx="88345" cy="88345"/>
              </a:xfrm>
              <a:custGeom>
                <a:rect b="b" l="l" r="r" t="t"/>
                <a:pathLst>
                  <a:path extrusionOk="0" h="3719" w="3719">
                    <a:moveTo>
                      <a:pt x="1" y="1"/>
                    </a:moveTo>
                    <a:lnTo>
                      <a:pt x="1" y="694"/>
                    </a:lnTo>
                    <a:cubicBezTo>
                      <a:pt x="1" y="1198"/>
                      <a:pt x="64" y="1639"/>
                      <a:pt x="253" y="2080"/>
                    </a:cubicBezTo>
                    <a:cubicBezTo>
                      <a:pt x="568" y="2773"/>
                      <a:pt x="1135" y="3403"/>
                      <a:pt x="1891" y="3719"/>
                    </a:cubicBezTo>
                    <a:cubicBezTo>
                      <a:pt x="3025" y="3151"/>
                      <a:pt x="3718" y="2017"/>
                      <a:pt x="3718" y="694"/>
                    </a:cubicBezTo>
                    <a:lnTo>
                      <a:pt x="3718" y="1"/>
                    </a:lnTo>
                    <a:cubicBezTo>
                      <a:pt x="2584" y="631"/>
                      <a:pt x="1828" y="1828"/>
                      <a:pt x="1891" y="3088"/>
                    </a:cubicBezTo>
                    <a:cubicBezTo>
                      <a:pt x="1828" y="2332"/>
                      <a:pt x="1576" y="1513"/>
                      <a:pt x="1072" y="946"/>
                    </a:cubicBezTo>
                    <a:cubicBezTo>
                      <a:pt x="757" y="568"/>
                      <a:pt x="379"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6"/>
              <p:cNvSpPr/>
              <p:nvPr/>
            </p:nvSpPr>
            <p:spPr>
              <a:xfrm>
                <a:off x="968019" y="495521"/>
                <a:ext cx="88321" cy="88345"/>
              </a:xfrm>
              <a:custGeom>
                <a:rect b="b" l="l" r="r" t="t"/>
                <a:pathLst>
                  <a:path extrusionOk="0" h="3719" w="3718">
                    <a:moveTo>
                      <a:pt x="0" y="1"/>
                    </a:moveTo>
                    <a:lnTo>
                      <a:pt x="0" y="694"/>
                    </a:lnTo>
                    <a:cubicBezTo>
                      <a:pt x="0" y="1639"/>
                      <a:pt x="378" y="2521"/>
                      <a:pt x="1071" y="3151"/>
                    </a:cubicBezTo>
                    <a:cubicBezTo>
                      <a:pt x="1323" y="3403"/>
                      <a:pt x="1575" y="3529"/>
                      <a:pt x="1827" y="3718"/>
                    </a:cubicBezTo>
                    <a:cubicBezTo>
                      <a:pt x="2079" y="3529"/>
                      <a:pt x="2395" y="3403"/>
                      <a:pt x="2584" y="3151"/>
                    </a:cubicBezTo>
                    <a:cubicBezTo>
                      <a:pt x="3277" y="2521"/>
                      <a:pt x="3718" y="1639"/>
                      <a:pt x="3718" y="694"/>
                    </a:cubicBezTo>
                    <a:lnTo>
                      <a:pt x="3718" y="1"/>
                    </a:lnTo>
                    <a:cubicBezTo>
                      <a:pt x="3025" y="379"/>
                      <a:pt x="2458" y="946"/>
                      <a:pt x="2142" y="1702"/>
                    </a:cubicBezTo>
                    <a:cubicBezTo>
                      <a:pt x="1953"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6"/>
              <p:cNvSpPr/>
              <p:nvPr/>
            </p:nvSpPr>
            <p:spPr>
              <a:xfrm>
                <a:off x="870712" y="495521"/>
                <a:ext cx="88345" cy="88345"/>
              </a:xfrm>
              <a:custGeom>
                <a:rect b="b" l="l" r="r" t="t"/>
                <a:pathLst>
                  <a:path extrusionOk="0" h="3719" w="3719">
                    <a:moveTo>
                      <a:pt x="0" y="1"/>
                    </a:moveTo>
                    <a:lnTo>
                      <a:pt x="0" y="757"/>
                    </a:lnTo>
                    <a:cubicBezTo>
                      <a:pt x="0" y="1702"/>
                      <a:pt x="379" y="2584"/>
                      <a:pt x="1072" y="3214"/>
                    </a:cubicBezTo>
                    <a:cubicBezTo>
                      <a:pt x="1324" y="3403"/>
                      <a:pt x="1576" y="3592"/>
                      <a:pt x="1828" y="3718"/>
                    </a:cubicBezTo>
                    <a:cubicBezTo>
                      <a:pt x="2143" y="3529"/>
                      <a:pt x="2395" y="3403"/>
                      <a:pt x="2647" y="3151"/>
                    </a:cubicBezTo>
                    <a:cubicBezTo>
                      <a:pt x="3340" y="2521"/>
                      <a:pt x="3718" y="1639"/>
                      <a:pt x="3718" y="694"/>
                    </a:cubicBezTo>
                    <a:lnTo>
                      <a:pt x="3718" y="1"/>
                    </a:lnTo>
                    <a:cubicBezTo>
                      <a:pt x="2584" y="631"/>
                      <a:pt x="1828" y="1828"/>
                      <a:pt x="1828" y="3151"/>
                    </a:cubicBezTo>
                    <a:cubicBezTo>
                      <a:pt x="1828" y="2647"/>
                      <a:pt x="1765" y="2206"/>
                      <a:pt x="1576" y="1765"/>
                    </a:cubicBezTo>
                    <a:cubicBezTo>
                      <a:pt x="1261" y="1009"/>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6"/>
              <p:cNvSpPr/>
              <p:nvPr/>
            </p:nvSpPr>
            <p:spPr>
              <a:xfrm>
                <a:off x="870712" y="591332"/>
                <a:ext cx="88345" cy="88321"/>
              </a:xfrm>
              <a:custGeom>
                <a:rect b="b" l="l" r="r" t="t"/>
                <a:pathLst>
                  <a:path extrusionOk="0" h="3718" w="3719">
                    <a:moveTo>
                      <a:pt x="0" y="0"/>
                    </a:moveTo>
                    <a:lnTo>
                      <a:pt x="0" y="756"/>
                    </a:lnTo>
                    <a:cubicBezTo>
                      <a:pt x="0" y="2017"/>
                      <a:pt x="694" y="3151"/>
                      <a:pt x="1828" y="3718"/>
                    </a:cubicBezTo>
                    <a:cubicBezTo>
                      <a:pt x="2962" y="3151"/>
                      <a:pt x="3718" y="2017"/>
                      <a:pt x="3718" y="756"/>
                    </a:cubicBezTo>
                    <a:lnTo>
                      <a:pt x="3718" y="0"/>
                    </a:lnTo>
                    <a:cubicBezTo>
                      <a:pt x="2521" y="630"/>
                      <a:pt x="1828" y="1891"/>
                      <a:pt x="1828" y="3151"/>
                    </a:cubicBezTo>
                    <a:cubicBezTo>
                      <a:pt x="1828" y="1891"/>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6"/>
              <p:cNvSpPr/>
              <p:nvPr/>
            </p:nvSpPr>
            <p:spPr>
              <a:xfrm>
                <a:off x="869215" y="688615"/>
                <a:ext cx="89841" cy="88345"/>
              </a:xfrm>
              <a:custGeom>
                <a:rect b="b" l="l" r="r" t="t"/>
                <a:pathLst>
                  <a:path extrusionOk="0" h="3719" w="3782">
                    <a:moveTo>
                      <a:pt x="0" y="1"/>
                    </a:moveTo>
                    <a:lnTo>
                      <a:pt x="0" y="694"/>
                    </a:lnTo>
                    <a:cubicBezTo>
                      <a:pt x="0" y="2017"/>
                      <a:pt x="694" y="3151"/>
                      <a:pt x="1828" y="3719"/>
                    </a:cubicBezTo>
                    <a:lnTo>
                      <a:pt x="1891" y="3719"/>
                    </a:lnTo>
                    <a:cubicBezTo>
                      <a:pt x="2584" y="3403"/>
                      <a:pt x="3151" y="2773"/>
                      <a:pt x="3466" y="2080"/>
                    </a:cubicBezTo>
                    <a:cubicBezTo>
                      <a:pt x="3655" y="1639"/>
                      <a:pt x="3781" y="1198"/>
                      <a:pt x="3781" y="694"/>
                    </a:cubicBezTo>
                    <a:lnTo>
                      <a:pt x="3781" y="1"/>
                    </a:lnTo>
                    <a:cubicBezTo>
                      <a:pt x="3340" y="253"/>
                      <a:pt x="2962" y="568"/>
                      <a:pt x="2647" y="883"/>
                    </a:cubicBezTo>
                    <a:cubicBezTo>
                      <a:pt x="2143" y="1513"/>
                      <a:pt x="1891" y="2332"/>
                      <a:pt x="1891" y="3088"/>
                    </a:cubicBezTo>
                    <a:cubicBezTo>
                      <a:pt x="1891" y="2332"/>
                      <a:pt x="1576" y="1513"/>
                      <a:pt x="1072" y="883"/>
                    </a:cubicBezTo>
                    <a:cubicBezTo>
                      <a:pt x="820" y="568"/>
                      <a:pt x="442"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6"/>
              <p:cNvSpPr/>
              <p:nvPr/>
            </p:nvSpPr>
            <p:spPr>
              <a:xfrm>
                <a:off x="771908" y="495521"/>
                <a:ext cx="89841" cy="88345"/>
              </a:xfrm>
              <a:custGeom>
                <a:rect b="b" l="l" r="r" t="t"/>
                <a:pathLst>
                  <a:path extrusionOk="0" h="3719" w="3782">
                    <a:moveTo>
                      <a:pt x="64" y="1"/>
                    </a:moveTo>
                    <a:lnTo>
                      <a:pt x="64" y="694"/>
                    </a:lnTo>
                    <a:cubicBezTo>
                      <a:pt x="1" y="1639"/>
                      <a:pt x="442" y="2521"/>
                      <a:pt x="1135" y="3151"/>
                    </a:cubicBezTo>
                    <a:cubicBezTo>
                      <a:pt x="1387" y="3403"/>
                      <a:pt x="1639" y="3529"/>
                      <a:pt x="1954" y="3718"/>
                    </a:cubicBezTo>
                    <a:cubicBezTo>
                      <a:pt x="2206" y="3529"/>
                      <a:pt x="2458" y="3403"/>
                      <a:pt x="2710" y="3151"/>
                    </a:cubicBezTo>
                    <a:cubicBezTo>
                      <a:pt x="3403" y="2521"/>
                      <a:pt x="3781" y="1639"/>
                      <a:pt x="3781" y="694"/>
                    </a:cubicBezTo>
                    <a:lnTo>
                      <a:pt x="3781" y="1"/>
                    </a:lnTo>
                    <a:cubicBezTo>
                      <a:pt x="3088" y="379"/>
                      <a:pt x="2521" y="946"/>
                      <a:pt x="2206" y="1702"/>
                    </a:cubicBezTo>
                    <a:cubicBezTo>
                      <a:pt x="2017" y="2143"/>
                      <a:pt x="1954" y="2647"/>
                      <a:pt x="1954" y="3088"/>
                    </a:cubicBezTo>
                    <a:cubicBezTo>
                      <a:pt x="1891" y="2584"/>
                      <a:pt x="1828" y="2143"/>
                      <a:pt x="1639" y="1702"/>
                    </a:cubicBezTo>
                    <a:cubicBezTo>
                      <a:pt x="1261" y="946"/>
                      <a:pt x="757" y="379"/>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6"/>
              <p:cNvSpPr/>
              <p:nvPr/>
            </p:nvSpPr>
            <p:spPr>
              <a:xfrm>
                <a:off x="677618" y="495521"/>
                <a:ext cx="88321" cy="88345"/>
              </a:xfrm>
              <a:custGeom>
                <a:rect b="b" l="l" r="r" t="t"/>
                <a:pathLst>
                  <a:path extrusionOk="0" h="3719" w="3718">
                    <a:moveTo>
                      <a:pt x="0" y="1"/>
                    </a:moveTo>
                    <a:lnTo>
                      <a:pt x="0" y="694"/>
                    </a:lnTo>
                    <a:cubicBezTo>
                      <a:pt x="0" y="1639"/>
                      <a:pt x="378" y="2521"/>
                      <a:pt x="1071" y="3151"/>
                    </a:cubicBezTo>
                    <a:cubicBezTo>
                      <a:pt x="1260" y="3403"/>
                      <a:pt x="1512" y="3529"/>
                      <a:pt x="1828" y="3718"/>
                    </a:cubicBezTo>
                    <a:cubicBezTo>
                      <a:pt x="2080" y="3529"/>
                      <a:pt x="2395" y="3403"/>
                      <a:pt x="2584" y="3151"/>
                    </a:cubicBezTo>
                    <a:cubicBezTo>
                      <a:pt x="3277" y="2521"/>
                      <a:pt x="3718" y="1639"/>
                      <a:pt x="3718" y="694"/>
                    </a:cubicBezTo>
                    <a:lnTo>
                      <a:pt x="3718" y="1"/>
                    </a:lnTo>
                    <a:cubicBezTo>
                      <a:pt x="3025" y="379"/>
                      <a:pt x="2458" y="946"/>
                      <a:pt x="2143" y="1702"/>
                    </a:cubicBezTo>
                    <a:cubicBezTo>
                      <a:pt x="1954" y="2143"/>
                      <a:pt x="1828" y="2647"/>
                      <a:pt x="1828" y="3088"/>
                    </a:cubicBezTo>
                    <a:cubicBezTo>
                      <a:pt x="1828"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6"/>
              <p:cNvSpPr/>
              <p:nvPr/>
            </p:nvSpPr>
            <p:spPr>
              <a:xfrm>
                <a:off x="676121" y="5913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584" y="630"/>
                      <a:pt x="1891" y="1891"/>
                      <a:pt x="1891" y="3151"/>
                    </a:cubicBezTo>
                    <a:cubicBezTo>
                      <a:pt x="1891"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6"/>
              <p:cNvSpPr/>
              <p:nvPr/>
            </p:nvSpPr>
            <p:spPr>
              <a:xfrm>
                <a:off x="676121" y="688615"/>
                <a:ext cx="88321" cy="88345"/>
              </a:xfrm>
              <a:custGeom>
                <a:rect b="b" l="l" r="r" t="t"/>
                <a:pathLst>
                  <a:path extrusionOk="0" h="3719" w="3718">
                    <a:moveTo>
                      <a:pt x="0" y="1"/>
                    </a:moveTo>
                    <a:lnTo>
                      <a:pt x="0" y="694"/>
                    </a:lnTo>
                    <a:cubicBezTo>
                      <a:pt x="0" y="1198"/>
                      <a:pt x="63" y="1639"/>
                      <a:pt x="252" y="2080"/>
                    </a:cubicBezTo>
                    <a:cubicBezTo>
                      <a:pt x="567" y="2773"/>
                      <a:pt x="1197" y="3403"/>
                      <a:pt x="1891" y="3719"/>
                    </a:cubicBezTo>
                    <a:cubicBezTo>
                      <a:pt x="3025" y="3151"/>
                      <a:pt x="3718" y="2017"/>
                      <a:pt x="3718" y="694"/>
                    </a:cubicBezTo>
                    <a:lnTo>
                      <a:pt x="3718" y="1"/>
                    </a:lnTo>
                    <a:cubicBezTo>
                      <a:pt x="3340" y="253"/>
                      <a:pt x="2962" y="568"/>
                      <a:pt x="2647" y="946"/>
                    </a:cubicBezTo>
                    <a:cubicBezTo>
                      <a:pt x="2143" y="1513"/>
                      <a:pt x="1891" y="2332"/>
                      <a:pt x="1891" y="3088"/>
                    </a:cubicBezTo>
                    <a:cubicBezTo>
                      <a:pt x="1827" y="2332"/>
                      <a:pt x="1575" y="1513"/>
                      <a:pt x="1071" y="946"/>
                    </a:cubicBezTo>
                    <a:cubicBezTo>
                      <a:pt x="756" y="568"/>
                      <a:pt x="378"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6"/>
              <p:cNvSpPr/>
              <p:nvPr/>
            </p:nvSpPr>
            <p:spPr>
              <a:xfrm>
                <a:off x="580310" y="495521"/>
                <a:ext cx="88345" cy="88345"/>
              </a:xfrm>
              <a:custGeom>
                <a:rect b="b" l="l" r="r" t="t"/>
                <a:pathLst>
                  <a:path extrusionOk="0" h="3719" w="3719">
                    <a:moveTo>
                      <a:pt x="1" y="1"/>
                    </a:moveTo>
                    <a:lnTo>
                      <a:pt x="1" y="757"/>
                    </a:lnTo>
                    <a:cubicBezTo>
                      <a:pt x="1" y="1702"/>
                      <a:pt x="379" y="2584"/>
                      <a:pt x="1072" y="3214"/>
                    </a:cubicBezTo>
                    <a:cubicBezTo>
                      <a:pt x="1324" y="3403"/>
                      <a:pt x="1576" y="3592"/>
                      <a:pt x="1828" y="3718"/>
                    </a:cubicBezTo>
                    <a:cubicBezTo>
                      <a:pt x="2143" y="3529"/>
                      <a:pt x="2395" y="3403"/>
                      <a:pt x="2647" y="3151"/>
                    </a:cubicBezTo>
                    <a:cubicBezTo>
                      <a:pt x="3340" y="2521"/>
                      <a:pt x="3718" y="1639"/>
                      <a:pt x="3718" y="694"/>
                    </a:cubicBezTo>
                    <a:lnTo>
                      <a:pt x="3718" y="1"/>
                    </a:lnTo>
                    <a:cubicBezTo>
                      <a:pt x="2584" y="631"/>
                      <a:pt x="1828" y="1828"/>
                      <a:pt x="1828" y="3151"/>
                    </a:cubicBezTo>
                    <a:cubicBezTo>
                      <a:pt x="1828" y="2647"/>
                      <a:pt x="1765" y="2143"/>
                      <a:pt x="1576" y="1765"/>
                    </a:cubicBezTo>
                    <a:cubicBezTo>
                      <a:pt x="1261" y="1009"/>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6"/>
              <p:cNvSpPr/>
              <p:nvPr/>
            </p:nvSpPr>
            <p:spPr>
              <a:xfrm>
                <a:off x="483003" y="495521"/>
                <a:ext cx="88345" cy="88345"/>
              </a:xfrm>
              <a:custGeom>
                <a:rect b="b" l="l" r="r" t="t"/>
                <a:pathLst>
                  <a:path extrusionOk="0" h="3719" w="3719">
                    <a:moveTo>
                      <a:pt x="1" y="1"/>
                    </a:moveTo>
                    <a:lnTo>
                      <a:pt x="1" y="694"/>
                    </a:lnTo>
                    <a:cubicBezTo>
                      <a:pt x="1" y="1639"/>
                      <a:pt x="379" y="2521"/>
                      <a:pt x="1072" y="3151"/>
                    </a:cubicBezTo>
                    <a:cubicBezTo>
                      <a:pt x="1324" y="3403"/>
                      <a:pt x="1576" y="3529"/>
                      <a:pt x="1891" y="3718"/>
                    </a:cubicBezTo>
                    <a:cubicBezTo>
                      <a:pt x="2143" y="3529"/>
                      <a:pt x="2395" y="3403"/>
                      <a:pt x="2647" y="3151"/>
                    </a:cubicBezTo>
                    <a:cubicBezTo>
                      <a:pt x="3340" y="2521"/>
                      <a:pt x="3719" y="1639"/>
                      <a:pt x="3719" y="694"/>
                    </a:cubicBezTo>
                    <a:lnTo>
                      <a:pt x="3719" y="1"/>
                    </a:lnTo>
                    <a:cubicBezTo>
                      <a:pt x="3025" y="379"/>
                      <a:pt x="2458" y="946"/>
                      <a:pt x="2143" y="1702"/>
                    </a:cubicBezTo>
                    <a:cubicBezTo>
                      <a:pt x="1954" y="2143"/>
                      <a:pt x="1891" y="2647"/>
                      <a:pt x="1891" y="3088"/>
                    </a:cubicBezTo>
                    <a:cubicBezTo>
                      <a:pt x="1891"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6"/>
              <p:cNvSpPr/>
              <p:nvPr/>
            </p:nvSpPr>
            <p:spPr>
              <a:xfrm>
                <a:off x="483003" y="591332"/>
                <a:ext cx="88345" cy="88321"/>
              </a:xfrm>
              <a:custGeom>
                <a:rect b="b" l="l" r="r" t="t"/>
                <a:pathLst>
                  <a:path extrusionOk="0" h="3718" w="3719">
                    <a:moveTo>
                      <a:pt x="1" y="0"/>
                    </a:moveTo>
                    <a:lnTo>
                      <a:pt x="1" y="756"/>
                    </a:lnTo>
                    <a:cubicBezTo>
                      <a:pt x="1" y="2017"/>
                      <a:pt x="694" y="3151"/>
                      <a:pt x="1891" y="3718"/>
                    </a:cubicBezTo>
                    <a:cubicBezTo>
                      <a:pt x="3025" y="3151"/>
                      <a:pt x="3719" y="2017"/>
                      <a:pt x="3719" y="756"/>
                    </a:cubicBezTo>
                    <a:lnTo>
                      <a:pt x="3719" y="0"/>
                    </a:lnTo>
                    <a:cubicBezTo>
                      <a:pt x="2630" y="605"/>
                      <a:pt x="1890" y="1790"/>
                      <a:pt x="1888" y="2999"/>
                    </a:cubicBezTo>
                    <a:lnTo>
                      <a:pt x="1888" y="2999"/>
                    </a:lnTo>
                    <a:cubicBezTo>
                      <a:pt x="1830"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6"/>
              <p:cNvSpPr/>
              <p:nvPr/>
            </p:nvSpPr>
            <p:spPr>
              <a:xfrm>
                <a:off x="481506" y="688615"/>
                <a:ext cx="89841" cy="88345"/>
              </a:xfrm>
              <a:custGeom>
                <a:rect b="b" l="l" r="r" t="t"/>
                <a:pathLst>
                  <a:path extrusionOk="0" h="3719" w="3782">
                    <a:moveTo>
                      <a:pt x="1" y="1"/>
                    </a:moveTo>
                    <a:lnTo>
                      <a:pt x="1" y="694"/>
                    </a:lnTo>
                    <a:cubicBezTo>
                      <a:pt x="1" y="1198"/>
                      <a:pt x="127" y="1639"/>
                      <a:pt x="316" y="2080"/>
                    </a:cubicBezTo>
                    <a:cubicBezTo>
                      <a:pt x="631" y="2773"/>
                      <a:pt x="1198" y="3403"/>
                      <a:pt x="1954" y="3719"/>
                    </a:cubicBezTo>
                    <a:cubicBezTo>
                      <a:pt x="3088" y="3151"/>
                      <a:pt x="3782" y="2017"/>
                      <a:pt x="3782" y="694"/>
                    </a:cubicBezTo>
                    <a:lnTo>
                      <a:pt x="3782" y="1"/>
                    </a:lnTo>
                    <a:cubicBezTo>
                      <a:pt x="3340" y="253"/>
                      <a:pt x="2962" y="568"/>
                      <a:pt x="2710" y="946"/>
                    </a:cubicBezTo>
                    <a:cubicBezTo>
                      <a:pt x="2206" y="1513"/>
                      <a:pt x="1891" y="2332"/>
                      <a:pt x="1891" y="3088"/>
                    </a:cubicBezTo>
                    <a:cubicBezTo>
                      <a:pt x="1891" y="2332"/>
                      <a:pt x="1639" y="1513"/>
                      <a:pt x="1135" y="946"/>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6"/>
              <p:cNvSpPr/>
              <p:nvPr/>
            </p:nvSpPr>
            <p:spPr>
              <a:xfrm>
                <a:off x="385719" y="495521"/>
                <a:ext cx="89818" cy="88345"/>
              </a:xfrm>
              <a:custGeom>
                <a:rect b="b" l="l" r="r" t="t"/>
                <a:pathLst>
                  <a:path extrusionOk="0" h="3719" w="3781">
                    <a:moveTo>
                      <a:pt x="63" y="1"/>
                    </a:moveTo>
                    <a:lnTo>
                      <a:pt x="63" y="694"/>
                    </a:lnTo>
                    <a:cubicBezTo>
                      <a:pt x="0" y="1639"/>
                      <a:pt x="441" y="2521"/>
                      <a:pt x="1134" y="3151"/>
                    </a:cubicBezTo>
                    <a:cubicBezTo>
                      <a:pt x="1323" y="3403"/>
                      <a:pt x="1576" y="3529"/>
                      <a:pt x="1891" y="3718"/>
                    </a:cubicBezTo>
                    <a:cubicBezTo>
                      <a:pt x="2143" y="3529"/>
                      <a:pt x="2458" y="3403"/>
                      <a:pt x="2647" y="3151"/>
                    </a:cubicBezTo>
                    <a:cubicBezTo>
                      <a:pt x="3340" y="2521"/>
                      <a:pt x="3781" y="1639"/>
                      <a:pt x="3781" y="694"/>
                    </a:cubicBezTo>
                    <a:lnTo>
                      <a:pt x="3781" y="1"/>
                    </a:lnTo>
                    <a:cubicBezTo>
                      <a:pt x="3025" y="379"/>
                      <a:pt x="2521" y="946"/>
                      <a:pt x="2206" y="1702"/>
                    </a:cubicBezTo>
                    <a:cubicBezTo>
                      <a:pt x="2017" y="2143"/>
                      <a:pt x="1891" y="2647"/>
                      <a:pt x="1891" y="3088"/>
                    </a:cubicBezTo>
                    <a:cubicBezTo>
                      <a:pt x="1891" y="2647"/>
                      <a:pt x="1828" y="2143"/>
                      <a:pt x="1639" y="1702"/>
                    </a:cubicBezTo>
                    <a:cubicBezTo>
                      <a:pt x="1260" y="946"/>
                      <a:pt x="756" y="379"/>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6"/>
              <p:cNvSpPr/>
              <p:nvPr/>
            </p:nvSpPr>
            <p:spPr>
              <a:xfrm>
                <a:off x="289909"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2962"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6"/>
              <p:cNvSpPr/>
              <p:nvPr/>
            </p:nvSpPr>
            <p:spPr>
              <a:xfrm>
                <a:off x="289909"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6"/>
              <p:cNvSpPr/>
              <p:nvPr/>
            </p:nvSpPr>
            <p:spPr>
              <a:xfrm>
                <a:off x="288412" y="688615"/>
                <a:ext cx="89841" cy="88345"/>
              </a:xfrm>
              <a:custGeom>
                <a:rect b="b" l="l" r="r" t="t"/>
                <a:pathLst>
                  <a:path extrusionOk="0" h="3719" w="3782">
                    <a:moveTo>
                      <a:pt x="1" y="1"/>
                    </a:moveTo>
                    <a:lnTo>
                      <a:pt x="1" y="694"/>
                    </a:lnTo>
                    <a:cubicBezTo>
                      <a:pt x="1" y="2017"/>
                      <a:pt x="694" y="3151"/>
                      <a:pt x="1891" y="3719"/>
                    </a:cubicBezTo>
                    <a:cubicBezTo>
                      <a:pt x="2584" y="3403"/>
                      <a:pt x="3151" y="2773"/>
                      <a:pt x="3466" y="2080"/>
                    </a:cubicBezTo>
                    <a:cubicBezTo>
                      <a:pt x="3655" y="1639"/>
                      <a:pt x="3781" y="1198"/>
                      <a:pt x="3781" y="694"/>
                    </a:cubicBezTo>
                    <a:lnTo>
                      <a:pt x="3781" y="1"/>
                    </a:lnTo>
                    <a:cubicBezTo>
                      <a:pt x="3340" y="253"/>
                      <a:pt x="2962" y="568"/>
                      <a:pt x="2647" y="883"/>
                    </a:cubicBezTo>
                    <a:cubicBezTo>
                      <a:pt x="2143" y="1513"/>
                      <a:pt x="1891" y="2332"/>
                      <a:pt x="1891" y="3088"/>
                    </a:cubicBezTo>
                    <a:cubicBezTo>
                      <a:pt x="1891" y="2332"/>
                      <a:pt x="1576" y="1513"/>
                      <a:pt x="1072" y="883"/>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6"/>
              <p:cNvSpPr/>
              <p:nvPr/>
            </p:nvSpPr>
            <p:spPr>
              <a:xfrm>
                <a:off x="192625" y="495521"/>
                <a:ext cx="88321" cy="88345"/>
              </a:xfrm>
              <a:custGeom>
                <a:rect b="b" l="l" r="r" t="t"/>
                <a:pathLst>
                  <a:path extrusionOk="0" h="3719" w="3718">
                    <a:moveTo>
                      <a:pt x="0" y="1"/>
                    </a:moveTo>
                    <a:lnTo>
                      <a:pt x="0" y="694"/>
                    </a:lnTo>
                    <a:cubicBezTo>
                      <a:pt x="0" y="1639"/>
                      <a:pt x="378" y="2521"/>
                      <a:pt x="1071" y="3151"/>
                    </a:cubicBezTo>
                    <a:cubicBezTo>
                      <a:pt x="1323" y="3403"/>
                      <a:pt x="1575" y="3529"/>
                      <a:pt x="1890" y="3718"/>
                    </a:cubicBezTo>
                    <a:cubicBezTo>
                      <a:pt x="2142" y="3529"/>
                      <a:pt x="2457" y="3403"/>
                      <a:pt x="2646" y="3151"/>
                    </a:cubicBezTo>
                    <a:cubicBezTo>
                      <a:pt x="3340" y="2521"/>
                      <a:pt x="3718" y="1639"/>
                      <a:pt x="3718" y="694"/>
                    </a:cubicBezTo>
                    <a:lnTo>
                      <a:pt x="3718" y="1"/>
                    </a:lnTo>
                    <a:cubicBezTo>
                      <a:pt x="3024" y="379"/>
                      <a:pt x="2457" y="946"/>
                      <a:pt x="2142" y="1702"/>
                    </a:cubicBezTo>
                    <a:cubicBezTo>
                      <a:pt x="1953" y="2143"/>
                      <a:pt x="1890" y="2647"/>
                      <a:pt x="1890"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6"/>
              <p:cNvSpPr/>
              <p:nvPr/>
            </p:nvSpPr>
            <p:spPr>
              <a:xfrm>
                <a:off x="4931822" y="398237"/>
                <a:ext cx="88321" cy="88321"/>
              </a:xfrm>
              <a:custGeom>
                <a:rect b="b" l="l" r="r" t="t"/>
                <a:pathLst>
                  <a:path extrusionOk="0" h="3718" w="3718">
                    <a:moveTo>
                      <a:pt x="0" y="0"/>
                    </a:moveTo>
                    <a:lnTo>
                      <a:pt x="0" y="756"/>
                    </a:lnTo>
                    <a:cubicBezTo>
                      <a:pt x="0" y="2016"/>
                      <a:pt x="757" y="3150"/>
                      <a:pt x="1891" y="3718"/>
                    </a:cubicBezTo>
                    <a:cubicBezTo>
                      <a:pt x="3025" y="3150"/>
                      <a:pt x="3718" y="2016"/>
                      <a:pt x="3718" y="756"/>
                    </a:cubicBezTo>
                    <a:lnTo>
                      <a:pt x="3718" y="0"/>
                    </a:lnTo>
                    <a:cubicBezTo>
                      <a:pt x="2630" y="605"/>
                      <a:pt x="1889" y="1732"/>
                      <a:pt x="1887" y="2991"/>
                    </a:cubicBezTo>
                    <a:lnTo>
                      <a:pt x="1887"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6"/>
              <p:cNvSpPr/>
              <p:nvPr/>
            </p:nvSpPr>
            <p:spPr>
              <a:xfrm>
                <a:off x="4994683"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6"/>
              <p:cNvSpPr/>
              <p:nvPr/>
            </p:nvSpPr>
            <p:spPr>
              <a:xfrm>
                <a:off x="4933319" y="511984"/>
                <a:ext cx="25465" cy="58414"/>
              </a:xfrm>
              <a:custGeom>
                <a:rect b="b" l="l" r="r" t="t"/>
                <a:pathLst>
                  <a:path extrusionOk="0" h="2459" w="1072">
                    <a:moveTo>
                      <a:pt x="0" y="1"/>
                    </a:move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6"/>
              <p:cNvSpPr/>
              <p:nvPr/>
            </p:nvSpPr>
            <p:spPr>
              <a:xfrm>
                <a:off x="4931822" y="591332"/>
                <a:ext cx="88321" cy="88321"/>
              </a:xfrm>
              <a:custGeom>
                <a:rect b="b" l="l" r="r" t="t"/>
                <a:pathLst>
                  <a:path extrusionOk="0" h="3718" w="3718">
                    <a:moveTo>
                      <a:pt x="0" y="0"/>
                    </a:moveTo>
                    <a:lnTo>
                      <a:pt x="0" y="756"/>
                    </a:lnTo>
                    <a:cubicBezTo>
                      <a:pt x="0" y="2017"/>
                      <a:pt x="694" y="3151"/>
                      <a:pt x="1891" y="3718"/>
                    </a:cubicBezTo>
                    <a:cubicBezTo>
                      <a:pt x="3025" y="3151"/>
                      <a:pt x="3718" y="2017"/>
                      <a:pt x="3718" y="756"/>
                    </a:cubicBezTo>
                    <a:lnTo>
                      <a:pt x="3718" y="0"/>
                    </a:lnTo>
                    <a:cubicBezTo>
                      <a:pt x="2630" y="605"/>
                      <a:pt x="1889" y="1790"/>
                      <a:pt x="1887" y="2999"/>
                    </a:cubicBezTo>
                    <a:lnTo>
                      <a:pt x="1887"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6"/>
              <p:cNvSpPr/>
              <p:nvPr/>
            </p:nvSpPr>
            <p:spPr>
              <a:xfrm>
                <a:off x="4931822" y="688615"/>
                <a:ext cx="88321" cy="88345"/>
              </a:xfrm>
              <a:custGeom>
                <a:rect b="b" l="l" r="r" t="t"/>
                <a:pathLst>
                  <a:path extrusionOk="0" h="3719" w="3718">
                    <a:moveTo>
                      <a:pt x="0" y="1"/>
                    </a:moveTo>
                    <a:lnTo>
                      <a:pt x="0" y="694"/>
                    </a:lnTo>
                    <a:cubicBezTo>
                      <a:pt x="0" y="2017"/>
                      <a:pt x="694" y="3151"/>
                      <a:pt x="1891" y="3719"/>
                    </a:cubicBezTo>
                    <a:cubicBezTo>
                      <a:pt x="3025" y="3151"/>
                      <a:pt x="3718" y="2017"/>
                      <a:pt x="3718" y="694"/>
                    </a:cubicBezTo>
                    <a:lnTo>
                      <a:pt x="3718" y="1"/>
                    </a:lnTo>
                    <a:cubicBezTo>
                      <a:pt x="2584" y="631"/>
                      <a:pt x="1891" y="1828"/>
                      <a:pt x="1891" y="3088"/>
                    </a:cubicBezTo>
                    <a:cubicBezTo>
                      <a:pt x="1891"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6"/>
              <p:cNvSpPr/>
              <p:nvPr/>
            </p:nvSpPr>
            <p:spPr>
              <a:xfrm>
                <a:off x="4836012"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630" y="605"/>
                      <a:pt x="1890" y="1732"/>
                      <a:pt x="1832" y="2991"/>
                    </a:cubicBezTo>
                    <a:lnTo>
                      <a:pt x="1832"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6"/>
              <p:cNvSpPr/>
              <p:nvPr/>
            </p:nvSpPr>
            <p:spPr>
              <a:xfrm>
                <a:off x="4898896"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6"/>
              <p:cNvSpPr/>
              <p:nvPr/>
            </p:nvSpPr>
            <p:spPr>
              <a:xfrm>
                <a:off x="4836012" y="511984"/>
                <a:ext cx="25465" cy="58414"/>
              </a:xfrm>
              <a:custGeom>
                <a:rect b="b" l="l" r="r" t="t"/>
                <a:pathLst>
                  <a:path extrusionOk="0" h="2459" w="1072">
                    <a:moveTo>
                      <a:pt x="1" y="1"/>
                    </a:move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6"/>
              <p:cNvSpPr/>
              <p:nvPr/>
            </p:nvSpPr>
            <p:spPr>
              <a:xfrm>
                <a:off x="4836012" y="609292"/>
                <a:ext cx="88345" cy="70362"/>
              </a:xfrm>
              <a:custGeom>
                <a:rect b="b" l="l" r="r" t="t"/>
                <a:pathLst>
                  <a:path extrusionOk="0" h="2962" w="3719">
                    <a:moveTo>
                      <a:pt x="1828" y="2962"/>
                    </a:moveTo>
                    <a:cubicBezTo>
                      <a:pt x="694" y="2395"/>
                      <a:pt x="1" y="1261"/>
                      <a:pt x="1" y="0"/>
                    </a:cubicBezTo>
                    <a:lnTo>
                      <a:pt x="1" y="0"/>
                    </a:lnTo>
                    <a:cubicBezTo>
                      <a:pt x="1" y="1261"/>
                      <a:pt x="694" y="2395"/>
                      <a:pt x="1828" y="2962"/>
                    </a:cubicBezTo>
                    <a:cubicBezTo>
                      <a:pt x="2962" y="2395"/>
                      <a:pt x="3718" y="1261"/>
                      <a:pt x="3718" y="0"/>
                    </a:cubicBezTo>
                    <a:lnTo>
                      <a:pt x="3718" y="0"/>
                    </a:lnTo>
                    <a:cubicBezTo>
                      <a:pt x="3718" y="1261"/>
                      <a:pt x="2962" y="2395"/>
                      <a:pt x="1828"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6"/>
              <p:cNvSpPr/>
              <p:nvPr/>
            </p:nvSpPr>
            <p:spPr>
              <a:xfrm>
                <a:off x="4916856"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6"/>
              <p:cNvSpPr/>
              <p:nvPr/>
            </p:nvSpPr>
            <p:spPr>
              <a:xfrm>
                <a:off x="4836012" y="705103"/>
                <a:ext cx="6010" cy="32948"/>
              </a:xfrm>
              <a:custGeom>
                <a:rect b="b" l="l" r="r" t="t"/>
                <a:pathLst>
                  <a:path extrusionOk="0" h="1387" w="253">
                    <a:moveTo>
                      <a:pt x="1" y="0"/>
                    </a:moveTo>
                    <a:cubicBezTo>
                      <a:pt x="1" y="504"/>
                      <a:pt x="64" y="945"/>
                      <a:pt x="253"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6"/>
              <p:cNvSpPr/>
              <p:nvPr/>
            </p:nvSpPr>
            <p:spPr>
              <a:xfrm>
                <a:off x="4738728" y="398237"/>
                <a:ext cx="88321" cy="88321"/>
              </a:xfrm>
              <a:custGeom>
                <a:rect b="b" l="l" r="r" t="t"/>
                <a:pathLst>
                  <a:path extrusionOk="0" h="3718" w="3718">
                    <a:moveTo>
                      <a:pt x="63" y="0"/>
                    </a:moveTo>
                    <a:lnTo>
                      <a:pt x="63" y="756"/>
                    </a:lnTo>
                    <a:cubicBezTo>
                      <a:pt x="0" y="2016"/>
                      <a:pt x="756" y="3150"/>
                      <a:pt x="1890" y="3718"/>
                    </a:cubicBezTo>
                    <a:cubicBezTo>
                      <a:pt x="3025" y="3150"/>
                      <a:pt x="3718" y="2016"/>
                      <a:pt x="3718" y="756"/>
                    </a:cubicBezTo>
                    <a:lnTo>
                      <a:pt x="3718" y="0"/>
                    </a:lnTo>
                    <a:cubicBezTo>
                      <a:pt x="2584" y="630"/>
                      <a:pt x="1890" y="1827"/>
                      <a:pt x="1890" y="3150"/>
                    </a:cubicBezTo>
                    <a:cubicBezTo>
                      <a:pt x="1890" y="1827"/>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6"/>
              <p:cNvSpPr/>
              <p:nvPr/>
            </p:nvSpPr>
            <p:spPr>
              <a:xfrm>
                <a:off x="4801588"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6"/>
              <p:cNvSpPr/>
              <p:nvPr/>
            </p:nvSpPr>
            <p:spPr>
              <a:xfrm>
                <a:off x="4738728" y="511984"/>
                <a:ext cx="26962" cy="58414"/>
              </a:xfrm>
              <a:custGeom>
                <a:rect b="b" l="l" r="r" t="t"/>
                <a:pathLst>
                  <a:path extrusionOk="0" h="2459" w="1135">
                    <a:moveTo>
                      <a:pt x="63" y="1"/>
                    </a:moveTo>
                    <a:lnTo>
                      <a:pt x="63" y="1"/>
                    </a:lnTo>
                    <a:cubicBezTo>
                      <a:pt x="0" y="946"/>
                      <a:pt x="441" y="1828"/>
                      <a:pt x="1134" y="2458"/>
                    </a:cubicBezTo>
                    <a:cubicBezTo>
                      <a:pt x="441" y="1828"/>
                      <a:pt x="0" y="946"/>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6"/>
              <p:cNvSpPr/>
              <p:nvPr/>
            </p:nvSpPr>
            <p:spPr>
              <a:xfrm>
                <a:off x="4738728" y="591332"/>
                <a:ext cx="88321" cy="88321"/>
              </a:xfrm>
              <a:custGeom>
                <a:rect b="b" l="l" r="r" t="t"/>
                <a:pathLst>
                  <a:path extrusionOk="0" h="3718" w="3718">
                    <a:moveTo>
                      <a:pt x="0" y="0"/>
                    </a:moveTo>
                    <a:lnTo>
                      <a:pt x="0" y="693"/>
                    </a:lnTo>
                    <a:cubicBezTo>
                      <a:pt x="0" y="1954"/>
                      <a:pt x="756" y="3151"/>
                      <a:pt x="1890" y="3718"/>
                    </a:cubicBezTo>
                    <a:cubicBezTo>
                      <a:pt x="3025" y="3151"/>
                      <a:pt x="3718" y="1954"/>
                      <a:pt x="3718" y="693"/>
                    </a:cubicBezTo>
                    <a:lnTo>
                      <a:pt x="3718" y="0"/>
                    </a:lnTo>
                    <a:cubicBezTo>
                      <a:pt x="2631" y="604"/>
                      <a:pt x="1891" y="1728"/>
                      <a:pt x="1887" y="2985"/>
                    </a:cubicBezTo>
                    <a:lnTo>
                      <a:pt x="1887" y="2985"/>
                    </a:lnTo>
                    <a:cubicBezTo>
                      <a:pt x="1831" y="1728"/>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6"/>
              <p:cNvSpPr/>
              <p:nvPr/>
            </p:nvSpPr>
            <p:spPr>
              <a:xfrm>
                <a:off x="4738728" y="688615"/>
                <a:ext cx="89818" cy="88345"/>
              </a:xfrm>
              <a:custGeom>
                <a:rect b="b" l="l" r="r" t="t"/>
                <a:pathLst>
                  <a:path extrusionOk="0" h="3719" w="3781">
                    <a:moveTo>
                      <a:pt x="63" y="1"/>
                    </a:moveTo>
                    <a:lnTo>
                      <a:pt x="63" y="694"/>
                    </a:lnTo>
                    <a:cubicBezTo>
                      <a:pt x="0" y="2017"/>
                      <a:pt x="756" y="3151"/>
                      <a:pt x="1890" y="3719"/>
                    </a:cubicBezTo>
                    <a:cubicBezTo>
                      <a:pt x="3025" y="3151"/>
                      <a:pt x="3718" y="2017"/>
                      <a:pt x="3781" y="694"/>
                    </a:cubicBezTo>
                    <a:lnTo>
                      <a:pt x="3781" y="1"/>
                    </a:lnTo>
                    <a:cubicBezTo>
                      <a:pt x="2584" y="631"/>
                      <a:pt x="1890" y="1828"/>
                      <a:pt x="1890" y="3088"/>
                    </a:cubicBezTo>
                    <a:cubicBezTo>
                      <a:pt x="1890" y="1828"/>
                      <a:pt x="1197" y="631"/>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6"/>
              <p:cNvSpPr/>
              <p:nvPr/>
            </p:nvSpPr>
            <p:spPr>
              <a:xfrm>
                <a:off x="4642917" y="398237"/>
                <a:ext cx="88345" cy="88321"/>
              </a:xfrm>
              <a:custGeom>
                <a:rect b="b" l="l" r="r" t="t"/>
                <a:pathLst>
                  <a:path extrusionOk="0" h="3718" w="3719">
                    <a:moveTo>
                      <a:pt x="1" y="0"/>
                    </a:moveTo>
                    <a:lnTo>
                      <a:pt x="1" y="756"/>
                    </a:lnTo>
                    <a:cubicBezTo>
                      <a:pt x="1" y="2016"/>
                      <a:pt x="694" y="3150"/>
                      <a:pt x="1828" y="3718"/>
                    </a:cubicBezTo>
                    <a:cubicBezTo>
                      <a:pt x="2962" y="3150"/>
                      <a:pt x="3655"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6"/>
              <p:cNvSpPr/>
              <p:nvPr/>
            </p:nvSpPr>
            <p:spPr>
              <a:xfrm>
                <a:off x="4642917"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6"/>
              <p:cNvSpPr/>
              <p:nvPr/>
            </p:nvSpPr>
            <p:spPr>
              <a:xfrm>
                <a:off x="4704281" y="511984"/>
                <a:ext cx="26986" cy="58414"/>
              </a:xfrm>
              <a:custGeom>
                <a:rect b="b" l="l" r="r" t="t"/>
                <a:pathLst>
                  <a:path extrusionOk="0" h="2459" w="1136">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6"/>
              <p:cNvSpPr/>
              <p:nvPr/>
            </p:nvSpPr>
            <p:spPr>
              <a:xfrm>
                <a:off x="4642917" y="609292"/>
                <a:ext cx="88345" cy="70362"/>
              </a:xfrm>
              <a:custGeom>
                <a:rect b="b" l="l" r="r" t="t"/>
                <a:pathLst>
                  <a:path extrusionOk="0" h="2962" w="3719">
                    <a:moveTo>
                      <a:pt x="3718" y="0"/>
                    </a:moveTo>
                    <a:lnTo>
                      <a:pt x="3718" y="0"/>
                    </a:lnTo>
                    <a:cubicBezTo>
                      <a:pt x="3718" y="1261"/>
                      <a:pt x="2962" y="2395"/>
                      <a:pt x="1828" y="2962"/>
                    </a:cubicBezTo>
                    <a:cubicBezTo>
                      <a:pt x="694" y="2395"/>
                      <a:pt x="1" y="1261"/>
                      <a:pt x="1" y="0"/>
                    </a:cubicBezTo>
                    <a:lnTo>
                      <a:pt x="1" y="0"/>
                    </a:lnTo>
                    <a:cubicBezTo>
                      <a:pt x="1" y="1261"/>
                      <a:pt x="694" y="2395"/>
                      <a:pt x="1828" y="2962"/>
                    </a:cubicBezTo>
                    <a:cubicBezTo>
                      <a:pt x="2962"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6"/>
              <p:cNvSpPr/>
              <p:nvPr/>
            </p:nvSpPr>
            <p:spPr>
              <a:xfrm>
                <a:off x="4723761" y="705103"/>
                <a:ext cx="7507" cy="32948"/>
              </a:xfrm>
              <a:custGeom>
                <a:rect b="b" l="l" r="r" t="t"/>
                <a:pathLst>
                  <a:path extrusionOk="0" h="1387" w="316">
                    <a:moveTo>
                      <a:pt x="315" y="0"/>
                    </a:moveTo>
                    <a:lnTo>
                      <a:pt x="315" y="0"/>
                    </a:lnTo>
                    <a:cubicBezTo>
                      <a:pt x="252" y="504"/>
                      <a:pt x="189" y="945"/>
                      <a:pt x="0" y="1386"/>
                    </a:cubicBezTo>
                    <a:cubicBezTo>
                      <a:pt x="189" y="945"/>
                      <a:pt x="252"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6"/>
              <p:cNvSpPr/>
              <p:nvPr/>
            </p:nvSpPr>
            <p:spPr>
              <a:xfrm>
                <a:off x="4641421" y="705103"/>
                <a:ext cx="7507" cy="32948"/>
              </a:xfrm>
              <a:custGeom>
                <a:rect b="b" l="l" r="r" t="t"/>
                <a:pathLst>
                  <a:path extrusionOk="0" h="1387" w="316">
                    <a:moveTo>
                      <a:pt x="64" y="0"/>
                    </a:moveTo>
                    <a:cubicBezTo>
                      <a:pt x="0" y="504"/>
                      <a:pt x="127" y="945"/>
                      <a:pt x="316" y="1386"/>
                    </a:cubicBezTo>
                    <a:cubicBezTo>
                      <a:pt x="127" y="945"/>
                      <a:pt x="0" y="504"/>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6"/>
              <p:cNvSpPr/>
              <p:nvPr/>
            </p:nvSpPr>
            <p:spPr>
              <a:xfrm>
                <a:off x="4545610" y="398237"/>
                <a:ext cx="88345" cy="88321"/>
              </a:xfrm>
              <a:custGeom>
                <a:rect b="b" l="l" r="r" t="t"/>
                <a:pathLst>
                  <a:path extrusionOk="0" h="3718" w="3719">
                    <a:moveTo>
                      <a:pt x="1" y="0"/>
                    </a:moveTo>
                    <a:lnTo>
                      <a:pt x="1" y="756"/>
                    </a:lnTo>
                    <a:cubicBezTo>
                      <a:pt x="1" y="2016"/>
                      <a:pt x="694" y="3150"/>
                      <a:pt x="1891" y="3718"/>
                    </a:cubicBezTo>
                    <a:cubicBezTo>
                      <a:pt x="3025" y="3150"/>
                      <a:pt x="3718" y="2016"/>
                      <a:pt x="3718" y="756"/>
                    </a:cubicBezTo>
                    <a:lnTo>
                      <a:pt x="3718"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6"/>
              <p:cNvSpPr/>
              <p:nvPr/>
            </p:nvSpPr>
            <p:spPr>
              <a:xfrm>
                <a:off x="4545610"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6"/>
              <p:cNvSpPr/>
              <p:nvPr/>
            </p:nvSpPr>
            <p:spPr>
              <a:xfrm>
                <a:off x="4608494"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6"/>
              <p:cNvSpPr/>
              <p:nvPr/>
            </p:nvSpPr>
            <p:spPr>
              <a:xfrm>
                <a:off x="4545610" y="591332"/>
                <a:ext cx="88345" cy="88321"/>
              </a:xfrm>
              <a:custGeom>
                <a:rect b="b" l="l" r="r" t="t"/>
                <a:pathLst>
                  <a:path extrusionOk="0" h="3718" w="3719">
                    <a:moveTo>
                      <a:pt x="1" y="0"/>
                    </a:moveTo>
                    <a:lnTo>
                      <a:pt x="1" y="756"/>
                    </a:lnTo>
                    <a:cubicBezTo>
                      <a:pt x="1" y="2017"/>
                      <a:pt x="694" y="3151"/>
                      <a:pt x="1891" y="3718"/>
                    </a:cubicBezTo>
                    <a:cubicBezTo>
                      <a:pt x="3025" y="3151"/>
                      <a:pt x="3718" y="2017"/>
                      <a:pt x="3718" y="756"/>
                    </a:cubicBezTo>
                    <a:lnTo>
                      <a:pt x="3718" y="0"/>
                    </a:lnTo>
                    <a:cubicBezTo>
                      <a:pt x="2630" y="605"/>
                      <a:pt x="1890" y="1790"/>
                      <a:pt x="1832" y="2999"/>
                    </a:cubicBezTo>
                    <a:lnTo>
                      <a:pt x="1832" y="2999"/>
                    </a:lnTo>
                    <a:cubicBezTo>
                      <a:pt x="1830"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6"/>
              <p:cNvSpPr/>
              <p:nvPr/>
            </p:nvSpPr>
            <p:spPr>
              <a:xfrm>
                <a:off x="4545610" y="688615"/>
                <a:ext cx="88345" cy="88345"/>
              </a:xfrm>
              <a:custGeom>
                <a:rect b="b" l="l" r="r" t="t"/>
                <a:pathLst>
                  <a:path extrusionOk="0" h="3719" w="3719">
                    <a:moveTo>
                      <a:pt x="1" y="1"/>
                    </a:moveTo>
                    <a:lnTo>
                      <a:pt x="1" y="694"/>
                    </a:lnTo>
                    <a:cubicBezTo>
                      <a:pt x="1" y="2017"/>
                      <a:pt x="694" y="3151"/>
                      <a:pt x="1891" y="3719"/>
                    </a:cubicBezTo>
                    <a:cubicBezTo>
                      <a:pt x="3025" y="3151"/>
                      <a:pt x="3718" y="2017"/>
                      <a:pt x="3718" y="694"/>
                    </a:cubicBezTo>
                    <a:lnTo>
                      <a:pt x="3718" y="1"/>
                    </a:lnTo>
                    <a:cubicBezTo>
                      <a:pt x="2584" y="631"/>
                      <a:pt x="1828" y="1828"/>
                      <a:pt x="1891"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6"/>
              <p:cNvSpPr/>
              <p:nvPr/>
            </p:nvSpPr>
            <p:spPr>
              <a:xfrm>
                <a:off x="4448326" y="398237"/>
                <a:ext cx="88321" cy="88321"/>
              </a:xfrm>
              <a:custGeom>
                <a:rect b="b" l="l" r="r" t="t"/>
                <a:pathLst>
                  <a:path extrusionOk="0" h="3718" w="3718">
                    <a:moveTo>
                      <a:pt x="0" y="0"/>
                    </a:moveTo>
                    <a:lnTo>
                      <a:pt x="0" y="756"/>
                    </a:lnTo>
                    <a:cubicBezTo>
                      <a:pt x="0" y="2016"/>
                      <a:pt x="756" y="3150"/>
                      <a:pt x="1891" y="3718"/>
                    </a:cubicBezTo>
                    <a:cubicBezTo>
                      <a:pt x="3025" y="3150"/>
                      <a:pt x="3718" y="2016"/>
                      <a:pt x="3718" y="756"/>
                    </a:cubicBezTo>
                    <a:lnTo>
                      <a:pt x="3718" y="0"/>
                    </a:lnTo>
                    <a:cubicBezTo>
                      <a:pt x="2584" y="630"/>
                      <a:pt x="1891" y="1827"/>
                      <a:pt x="1891" y="3150"/>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6"/>
              <p:cNvSpPr/>
              <p:nvPr/>
            </p:nvSpPr>
            <p:spPr>
              <a:xfrm>
                <a:off x="4511187"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6"/>
              <p:cNvSpPr/>
              <p:nvPr/>
            </p:nvSpPr>
            <p:spPr>
              <a:xfrm>
                <a:off x="4448326" y="511984"/>
                <a:ext cx="26962" cy="58414"/>
              </a:xfrm>
              <a:custGeom>
                <a:rect b="b" l="l" r="r" t="t"/>
                <a:pathLst>
                  <a:path extrusionOk="0" h="2459" w="1135">
                    <a:moveTo>
                      <a:pt x="0" y="1"/>
                    </a:moveTo>
                    <a:lnTo>
                      <a:pt x="0" y="1"/>
                    </a:lnTo>
                    <a:cubicBezTo>
                      <a:pt x="0" y="946"/>
                      <a:pt x="378" y="1828"/>
                      <a:pt x="1134"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6"/>
              <p:cNvSpPr/>
              <p:nvPr/>
            </p:nvSpPr>
            <p:spPr>
              <a:xfrm>
                <a:off x="4448326" y="609292"/>
                <a:ext cx="88321" cy="70362"/>
              </a:xfrm>
              <a:custGeom>
                <a:rect b="b" l="l" r="r" t="t"/>
                <a:pathLst>
                  <a:path extrusionOk="0" h="2962" w="3718">
                    <a:moveTo>
                      <a:pt x="1891" y="2962"/>
                    </a:moveTo>
                    <a:cubicBezTo>
                      <a:pt x="3025" y="2395"/>
                      <a:pt x="3718" y="1261"/>
                      <a:pt x="3718" y="0"/>
                    </a:cubicBezTo>
                    <a:lnTo>
                      <a:pt x="3718" y="0"/>
                    </a:lnTo>
                    <a:cubicBezTo>
                      <a:pt x="3718" y="1261"/>
                      <a:pt x="3025" y="2395"/>
                      <a:pt x="1891" y="2962"/>
                    </a:cubicBezTo>
                    <a:lnTo>
                      <a:pt x="1891" y="2962"/>
                    </a:lnTo>
                    <a:cubicBezTo>
                      <a:pt x="756" y="2395"/>
                      <a:pt x="0" y="1261"/>
                      <a:pt x="0" y="0"/>
                    </a:cubicBezTo>
                    <a:lnTo>
                      <a:pt x="0" y="0"/>
                    </a:lnTo>
                    <a:cubicBezTo>
                      <a:pt x="0" y="1261"/>
                      <a:pt x="756" y="2395"/>
                      <a:pt x="1891"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6"/>
              <p:cNvSpPr/>
              <p:nvPr/>
            </p:nvSpPr>
            <p:spPr>
              <a:xfrm>
                <a:off x="4530643" y="705103"/>
                <a:ext cx="6010" cy="32948"/>
              </a:xfrm>
              <a:custGeom>
                <a:rect b="b" l="l" r="r" t="t"/>
                <a:pathLst>
                  <a:path extrusionOk="0" h="1387" w="253">
                    <a:moveTo>
                      <a:pt x="253" y="0"/>
                    </a:moveTo>
                    <a:lnTo>
                      <a:pt x="253" y="0"/>
                    </a:lnTo>
                    <a:cubicBezTo>
                      <a:pt x="253" y="504"/>
                      <a:pt x="190" y="945"/>
                      <a:pt x="1" y="1386"/>
                    </a:cubicBezTo>
                    <a:cubicBezTo>
                      <a:pt x="190"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6"/>
              <p:cNvSpPr/>
              <p:nvPr/>
            </p:nvSpPr>
            <p:spPr>
              <a:xfrm>
                <a:off x="4448326"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6"/>
              <p:cNvSpPr/>
              <p:nvPr/>
            </p:nvSpPr>
            <p:spPr>
              <a:xfrm>
                <a:off x="4351019" y="398237"/>
                <a:ext cx="89841" cy="88321"/>
              </a:xfrm>
              <a:custGeom>
                <a:rect b="b" l="l" r="r" t="t"/>
                <a:pathLst>
                  <a:path extrusionOk="0" h="3718" w="3782">
                    <a:moveTo>
                      <a:pt x="1" y="0"/>
                    </a:moveTo>
                    <a:lnTo>
                      <a:pt x="1" y="756"/>
                    </a:lnTo>
                    <a:cubicBezTo>
                      <a:pt x="64" y="2016"/>
                      <a:pt x="757" y="3150"/>
                      <a:pt x="1891" y="3718"/>
                    </a:cubicBezTo>
                    <a:cubicBezTo>
                      <a:pt x="3025" y="3150"/>
                      <a:pt x="3718" y="2016"/>
                      <a:pt x="3781" y="756"/>
                    </a:cubicBezTo>
                    <a:lnTo>
                      <a:pt x="3781"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6"/>
              <p:cNvSpPr/>
              <p:nvPr/>
            </p:nvSpPr>
            <p:spPr>
              <a:xfrm>
                <a:off x="4413879" y="511984"/>
                <a:ext cx="26986" cy="58414"/>
              </a:xfrm>
              <a:custGeom>
                <a:rect b="b" l="l" r="r" t="t"/>
                <a:pathLst>
                  <a:path extrusionOk="0" h="2459" w="1136">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6"/>
              <p:cNvSpPr/>
              <p:nvPr/>
            </p:nvSpPr>
            <p:spPr>
              <a:xfrm>
                <a:off x="4352516"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6"/>
              <p:cNvSpPr/>
              <p:nvPr/>
            </p:nvSpPr>
            <p:spPr>
              <a:xfrm>
                <a:off x="4351019" y="591332"/>
                <a:ext cx="89841" cy="88321"/>
              </a:xfrm>
              <a:custGeom>
                <a:rect b="b" l="l" r="r" t="t"/>
                <a:pathLst>
                  <a:path extrusionOk="0" h="3718" w="3782">
                    <a:moveTo>
                      <a:pt x="1" y="0"/>
                    </a:moveTo>
                    <a:lnTo>
                      <a:pt x="1" y="756"/>
                    </a:lnTo>
                    <a:cubicBezTo>
                      <a:pt x="64" y="2017"/>
                      <a:pt x="757" y="3151"/>
                      <a:pt x="1891" y="3718"/>
                    </a:cubicBezTo>
                    <a:cubicBezTo>
                      <a:pt x="3025" y="3151"/>
                      <a:pt x="3781" y="2017"/>
                      <a:pt x="3781" y="756"/>
                    </a:cubicBezTo>
                    <a:lnTo>
                      <a:pt x="3781"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6"/>
              <p:cNvSpPr/>
              <p:nvPr/>
            </p:nvSpPr>
            <p:spPr>
              <a:xfrm>
                <a:off x="4351019" y="688615"/>
                <a:ext cx="89841" cy="88345"/>
              </a:xfrm>
              <a:custGeom>
                <a:rect b="b" l="l" r="r" t="t"/>
                <a:pathLst>
                  <a:path extrusionOk="0" h="3719" w="3782">
                    <a:moveTo>
                      <a:pt x="1" y="1"/>
                    </a:moveTo>
                    <a:lnTo>
                      <a:pt x="1" y="694"/>
                    </a:lnTo>
                    <a:cubicBezTo>
                      <a:pt x="64" y="2017"/>
                      <a:pt x="757" y="3151"/>
                      <a:pt x="1891" y="3719"/>
                    </a:cubicBezTo>
                    <a:cubicBezTo>
                      <a:pt x="3025" y="3151"/>
                      <a:pt x="3781" y="2017"/>
                      <a:pt x="3781" y="694"/>
                    </a:cubicBezTo>
                    <a:lnTo>
                      <a:pt x="3781" y="1"/>
                    </a:lnTo>
                    <a:cubicBezTo>
                      <a:pt x="2584" y="631"/>
                      <a:pt x="1891" y="1828"/>
                      <a:pt x="1891" y="3088"/>
                    </a:cubicBezTo>
                    <a:cubicBezTo>
                      <a:pt x="1891" y="1828"/>
                      <a:pt x="1198"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6"/>
              <p:cNvSpPr/>
              <p:nvPr/>
            </p:nvSpPr>
            <p:spPr>
              <a:xfrm>
                <a:off x="4255208" y="398237"/>
                <a:ext cx="88345" cy="88321"/>
              </a:xfrm>
              <a:custGeom>
                <a:rect b="b" l="l" r="r" t="t"/>
                <a:pathLst>
                  <a:path extrusionOk="0" h="3718" w="3719">
                    <a:moveTo>
                      <a:pt x="1" y="0"/>
                    </a:moveTo>
                    <a:lnTo>
                      <a:pt x="1" y="756"/>
                    </a:lnTo>
                    <a:cubicBezTo>
                      <a:pt x="1" y="2016"/>
                      <a:pt x="694" y="3150"/>
                      <a:pt x="1828" y="3718"/>
                    </a:cubicBezTo>
                    <a:cubicBezTo>
                      <a:pt x="2962" y="3150"/>
                      <a:pt x="3719" y="2016"/>
                      <a:pt x="3719" y="756"/>
                    </a:cubicBezTo>
                    <a:lnTo>
                      <a:pt x="3719" y="0"/>
                    </a:lnTo>
                    <a:cubicBezTo>
                      <a:pt x="2630" y="605"/>
                      <a:pt x="1890" y="1732"/>
                      <a:pt x="1832" y="2991"/>
                    </a:cubicBezTo>
                    <a:lnTo>
                      <a:pt x="1832"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6"/>
              <p:cNvSpPr/>
              <p:nvPr/>
            </p:nvSpPr>
            <p:spPr>
              <a:xfrm>
                <a:off x="4318092" y="511984"/>
                <a:ext cx="25465" cy="58414"/>
              </a:xfrm>
              <a:custGeom>
                <a:rect b="b" l="l" r="r" t="t"/>
                <a:pathLst>
                  <a:path extrusionOk="0" h="2459" w="1072">
                    <a:moveTo>
                      <a:pt x="1072" y="1"/>
                    </a:moveTo>
                    <a:lnTo>
                      <a:pt x="1072" y="1"/>
                    </a:lnTo>
                    <a:cubicBezTo>
                      <a:pt x="1072" y="946"/>
                      <a:pt x="693" y="1828"/>
                      <a:pt x="0" y="2458"/>
                    </a:cubicBezTo>
                    <a:cubicBezTo>
                      <a:pt x="693"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6"/>
              <p:cNvSpPr/>
              <p:nvPr/>
            </p:nvSpPr>
            <p:spPr>
              <a:xfrm>
                <a:off x="4255208"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6"/>
              <p:cNvSpPr/>
              <p:nvPr/>
            </p:nvSpPr>
            <p:spPr>
              <a:xfrm>
                <a:off x="4255208" y="609292"/>
                <a:ext cx="88345" cy="70362"/>
              </a:xfrm>
              <a:custGeom>
                <a:rect b="b" l="l" r="r" t="t"/>
                <a:pathLst>
                  <a:path extrusionOk="0" h="2962" w="3719">
                    <a:moveTo>
                      <a:pt x="3719" y="0"/>
                    </a:moveTo>
                    <a:lnTo>
                      <a:pt x="3719" y="0"/>
                    </a:lnTo>
                    <a:cubicBezTo>
                      <a:pt x="3719" y="1261"/>
                      <a:pt x="2962" y="2395"/>
                      <a:pt x="1828" y="2962"/>
                    </a:cubicBezTo>
                    <a:cubicBezTo>
                      <a:pt x="694" y="2395"/>
                      <a:pt x="1" y="1261"/>
                      <a:pt x="1" y="0"/>
                    </a:cubicBezTo>
                    <a:lnTo>
                      <a:pt x="1" y="0"/>
                    </a:lnTo>
                    <a:cubicBezTo>
                      <a:pt x="1" y="1261"/>
                      <a:pt x="694" y="2395"/>
                      <a:pt x="1828" y="2962"/>
                    </a:cubicBezTo>
                    <a:cubicBezTo>
                      <a:pt x="2962" y="2395"/>
                      <a:pt x="3719" y="1261"/>
                      <a:pt x="3719"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6"/>
              <p:cNvSpPr/>
              <p:nvPr/>
            </p:nvSpPr>
            <p:spPr>
              <a:xfrm>
                <a:off x="4336052" y="705103"/>
                <a:ext cx="7507" cy="32948"/>
              </a:xfrm>
              <a:custGeom>
                <a:rect b="b" l="l" r="r" t="t"/>
                <a:pathLst>
                  <a:path extrusionOk="0" h="1387" w="316">
                    <a:moveTo>
                      <a:pt x="316" y="0"/>
                    </a:moveTo>
                    <a:lnTo>
                      <a:pt x="316" y="0"/>
                    </a:lnTo>
                    <a:cubicBezTo>
                      <a:pt x="316" y="504"/>
                      <a:pt x="190" y="945"/>
                      <a:pt x="0"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6"/>
              <p:cNvSpPr/>
              <p:nvPr/>
            </p:nvSpPr>
            <p:spPr>
              <a:xfrm>
                <a:off x="4255208" y="705103"/>
                <a:ext cx="7507" cy="32948"/>
              </a:xfrm>
              <a:custGeom>
                <a:rect b="b" l="l" r="r" t="t"/>
                <a:pathLst>
                  <a:path extrusionOk="0" h="1387" w="316">
                    <a:moveTo>
                      <a:pt x="1" y="0"/>
                    </a:moveTo>
                    <a:cubicBezTo>
                      <a:pt x="1" y="504"/>
                      <a:pt x="64" y="945"/>
                      <a:pt x="316"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6"/>
              <p:cNvSpPr/>
              <p:nvPr/>
            </p:nvSpPr>
            <p:spPr>
              <a:xfrm>
                <a:off x="4157925" y="398237"/>
                <a:ext cx="88321" cy="88321"/>
              </a:xfrm>
              <a:custGeom>
                <a:rect b="b" l="l" r="r" t="t"/>
                <a:pathLst>
                  <a:path extrusionOk="0" h="3718" w="3718">
                    <a:moveTo>
                      <a:pt x="0" y="0"/>
                    </a:moveTo>
                    <a:lnTo>
                      <a:pt x="0" y="756"/>
                    </a:lnTo>
                    <a:cubicBezTo>
                      <a:pt x="0" y="2016"/>
                      <a:pt x="756" y="3150"/>
                      <a:pt x="1891" y="3718"/>
                    </a:cubicBezTo>
                    <a:cubicBezTo>
                      <a:pt x="3025" y="3150"/>
                      <a:pt x="3718" y="2016"/>
                      <a:pt x="3718" y="756"/>
                    </a:cubicBezTo>
                    <a:lnTo>
                      <a:pt x="3718" y="0"/>
                    </a:lnTo>
                    <a:cubicBezTo>
                      <a:pt x="2584" y="630"/>
                      <a:pt x="1891" y="1827"/>
                      <a:pt x="1891" y="3150"/>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6"/>
              <p:cNvSpPr/>
              <p:nvPr/>
            </p:nvSpPr>
            <p:spPr>
              <a:xfrm>
                <a:off x="4157925" y="511984"/>
                <a:ext cx="26962" cy="58414"/>
              </a:xfrm>
              <a:custGeom>
                <a:rect b="b" l="l" r="r" t="t"/>
                <a:pathLst>
                  <a:path extrusionOk="0" h="2459" w="1135">
                    <a:moveTo>
                      <a:pt x="0" y="1"/>
                    </a:moveTo>
                    <a:lnTo>
                      <a:pt x="0" y="1"/>
                    </a:lnTo>
                    <a:cubicBezTo>
                      <a:pt x="0" y="946"/>
                      <a:pt x="378" y="1828"/>
                      <a:pt x="1134"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6"/>
              <p:cNvSpPr/>
              <p:nvPr/>
            </p:nvSpPr>
            <p:spPr>
              <a:xfrm>
                <a:off x="4220785"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6"/>
              <p:cNvSpPr/>
              <p:nvPr/>
            </p:nvSpPr>
            <p:spPr>
              <a:xfrm>
                <a:off x="4157925" y="5913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631" y="604"/>
                      <a:pt x="1892" y="1786"/>
                      <a:pt x="1887" y="2992"/>
                    </a:cubicBezTo>
                    <a:lnTo>
                      <a:pt x="1887" y="2992"/>
                    </a:lnTo>
                    <a:cubicBezTo>
                      <a:pt x="1832" y="1786"/>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6"/>
              <p:cNvSpPr/>
              <p:nvPr/>
            </p:nvSpPr>
            <p:spPr>
              <a:xfrm>
                <a:off x="4157925" y="688615"/>
                <a:ext cx="88321" cy="88345"/>
              </a:xfrm>
              <a:custGeom>
                <a:rect b="b" l="l" r="r" t="t"/>
                <a:pathLst>
                  <a:path extrusionOk="0" h="3719" w="3718">
                    <a:moveTo>
                      <a:pt x="0" y="1"/>
                    </a:moveTo>
                    <a:lnTo>
                      <a:pt x="0" y="694"/>
                    </a:lnTo>
                    <a:cubicBezTo>
                      <a:pt x="0" y="2017"/>
                      <a:pt x="756" y="3151"/>
                      <a:pt x="1891" y="3719"/>
                    </a:cubicBezTo>
                    <a:cubicBezTo>
                      <a:pt x="3025" y="3151"/>
                      <a:pt x="3718" y="2017"/>
                      <a:pt x="3718" y="694"/>
                    </a:cubicBezTo>
                    <a:lnTo>
                      <a:pt x="3718" y="1"/>
                    </a:lnTo>
                    <a:cubicBezTo>
                      <a:pt x="2584" y="631"/>
                      <a:pt x="1891" y="1828"/>
                      <a:pt x="1891" y="3088"/>
                    </a:cubicBezTo>
                    <a:cubicBezTo>
                      <a:pt x="1891"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6"/>
              <p:cNvSpPr/>
              <p:nvPr/>
            </p:nvSpPr>
            <p:spPr>
              <a:xfrm>
                <a:off x="4062114" y="398237"/>
                <a:ext cx="88345" cy="88321"/>
              </a:xfrm>
              <a:custGeom>
                <a:rect b="b" l="l" r="r" t="t"/>
                <a:pathLst>
                  <a:path extrusionOk="0" h="3718" w="3719">
                    <a:moveTo>
                      <a:pt x="1" y="0"/>
                    </a:moveTo>
                    <a:lnTo>
                      <a:pt x="1" y="756"/>
                    </a:lnTo>
                    <a:cubicBezTo>
                      <a:pt x="1" y="2016"/>
                      <a:pt x="694" y="3150"/>
                      <a:pt x="1828" y="3718"/>
                    </a:cubicBezTo>
                    <a:cubicBezTo>
                      <a:pt x="2962" y="3150"/>
                      <a:pt x="3655"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6"/>
              <p:cNvSpPr/>
              <p:nvPr/>
            </p:nvSpPr>
            <p:spPr>
              <a:xfrm>
                <a:off x="4062114"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6"/>
              <p:cNvSpPr/>
              <p:nvPr/>
            </p:nvSpPr>
            <p:spPr>
              <a:xfrm>
                <a:off x="4123501" y="511984"/>
                <a:ext cx="26962" cy="58414"/>
              </a:xfrm>
              <a:custGeom>
                <a:rect b="b" l="l" r="r" t="t"/>
                <a:pathLst>
                  <a:path extrusionOk="0" h="2459" w="1135">
                    <a:moveTo>
                      <a:pt x="1134" y="1"/>
                    </a:moveTo>
                    <a:lnTo>
                      <a:pt x="1134" y="1"/>
                    </a:lnTo>
                    <a:cubicBezTo>
                      <a:pt x="1134" y="946"/>
                      <a:pt x="693" y="1828"/>
                      <a:pt x="0" y="2458"/>
                    </a:cubicBezTo>
                    <a:cubicBezTo>
                      <a:pt x="693" y="1828"/>
                      <a:pt x="1134" y="946"/>
                      <a:pt x="113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6"/>
              <p:cNvSpPr/>
              <p:nvPr/>
            </p:nvSpPr>
            <p:spPr>
              <a:xfrm>
                <a:off x="4060617" y="609292"/>
                <a:ext cx="89841" cy="70362"/>
              </a:xfrm>
              <a:custGeom>
                <a:rect b="b" l="l" r="r" t="t"/>
                <a:pathLst>
                  <a:path extrusionOk="0" h="2962" w="3782">
                    <a:moveTo>
                      <a:pt x="3781" y="0"/>
                    </a:moveTo>
                    <a:lnTo>
                      <a:pt x="3781" y="0"/>
                    </a:lnTo>
                    <a:cubicBezTo>
                      <a:pt x="3781" y="1261"/>
                      <a:pt x="3025" y="2395"/>
                      <a:pt x="1891" y="2962"/>
                    </a:cubicBezTo>
                    <a:cubicBezTo>
                      <a:pt x="757" y="2395"/>
                      <a:pt x="64" y="1261"/>
                      <a:pt x="1" y="0"/>
                    </a:cubicBezTo>
                    <a:lnTo>
                      <a:pt x="1" y="0"/>
                    </a:lnTo>
                    <a:cubicBezTo>
                      <a:pt x="64" y="1261"/>
                      <a:pt x="757" y="2395"/>
                      <a:pt x="1891" y="2962"/>
                    </a:cubicBezTo>
                    <a:cubicBezTo>
                      <a:pt x="3025" y="2395"/>
                      <a:pt x="3781" y="1261"/>
                      <a:pt x="378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6"/>
              <p:cNvSpPr/>
              <p:nvPr/>
            </p:nvSpPr>
            <p:spPr>
              <a:xfrm>
                <a:off x="4142958"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6"/>
              <p:cNvSpPr/>
              <p:nvPr/>
            </p:nvSpPr>
            <p:spPr>
              <a:xfrm>
                <a:off x="4060617" y="705103"/>
                <a:ext cx="7507" cy="32948"/>
              </a:xfrm>
              <a:custGeom>
                <a:rect b="b" l="l" r="r" t="t"/>
                <a:pathLst>
                  <a:path extrusionOk="0" h="1387" w="316">
                    <a:moveTo>
                      <a:pt x="64" y="0"/>
                    </a:moveTo>
                    <a:cubicBezTo>
                      <a:pt x="1" y="504"/>
                      <a:pt x="127" y="945"/>
                      <a:pt x="316" y="1386"/>
                    </a:cubicBezTo>
                    <a:cubicBezTo>
                      <a:pt x="127" y="945"/>
                      <a:pt x="1" y="504"/>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16"/>
              <p:cNvSpPr/>
              <p:nvPr/>
            </p:nvSpPr>
            <p:spPr>
              <a:xfrm>
                <a:off x="3966327" y="398237"/>
                <a:ext cx="88321" cy="88321"/>
              </a:xfrm>
              <a:custGeom>
                <a:rect b="b" l="l" r="r" t="t"/>
                <a:pathLst>
                  <a:path extrusionOk="0" h="3718" w="3718">
                    <a:moveTo>
                      <a:pt x="0" y="0"/>
                    </a:moveTo>
                    <a:lnTo>
                      <a:pt x="0" y="756"/>
                    </a:lnTo>
                    <a:cubicBezTo>
                      <a:pt x="0" y="2016"/>
                      <a:pt x="693" y="3150"/>
                      <a:pt x="1827" y="3718"/>
                    </a:cubicBezTo>
                    <a:cubicBezTo>
                      <a:pt x="2961" y="3150"/>
                      <a:pt x="3655" y="2016"/>
                      <a:pt x="3718" y="756"/>
                    </a:cubicBezTo>
                    <a:lnTo>
                      <a:pt x="3718" y="0"/>
                    </a:lnTo>
                    <a:cubicBezTo>
                      <a:pt x="2520" y="630"/>
                      <a:pt x="1827" y="1827"/>
                      <a:pt x="1827" y="3150"/>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16"/>
              <p:cNvSpPr/>
              <p:nvPr/>
            </p:nvSpPr>
            <p:spPr>
              <a:xfrm>
                <a:off x="4027691"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16"/>
              <p:cNvSpPr/>
              <p:nvPr/>
            </p:nvSpPr>
            <p:spPr>
              <a:xfrm>
                <a:off x="3964830" y="511984"/>
                <a:ext cx="26962" cy="58414"/>
              </a:xfrm>
              <a:custGeom>
                <a:rect b="b" l="l" r="r" t="t"/>
                <a:pathLst>
                  <a:path extrusionOk="0" h="2459" w="1135">
                    <a:moveTo>
                      <a:pt x="0" y="1"/>
                    </a:moveTo>
                    <a:lnTo>
                      <a:pt x="0" y="1"/>
                    </a:lnTo>
                    <a:cubicBezTo>
                      <a:pt x="0" y="946"/>
                      <a:pt x="378" y="1828"/>
                      <a:pt x="1134"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16"/>
              <p:cNvSpPr/>
              <p:nvPr/>
            </p:nvSpPr>
            <p:spPr>
              <a:xfrm>
                <a:off x="3964830" y="591332"/>
                <a:ext cx="88321" cy="88321"/>
              </a:xfrm>
              <a:custGeom>
                <a:rect b="b" l="l" r="r" t="t"/>
                <a:pathLst>
                  <a:path extrusionOk="0" h="3718" w="3718">
                    <a:moveTo>
                      <a:pt x="0" y="0"/>
                    </a:moveTo>
                    <a:lnTo>
                      <a:pt x="0" y="756"/>
                    </a:lnTo>
                    <a:cubicBezTo>
                      <a:pt x="0" y="2017"/>
                      <a:pt x="756" y="3214"/>
                      <a:pt x="1890" y="3718"/>
                    </a:cubicBezTo>
                    <a:cubicBezTo>
                      <a:pt x="3024" y="3151"/>
                      <a:pt x="3718" y="2017"/>
                      <a:pt x="3718" y="756"/>
                    </a:cubicBezTo>
                    <a:lnTo>
                      <a:pt x="3718" y="0"/>
                    </a:lnTo>
                    <a:cubicBezTo>
                      <a:pt x="2629" y="605"/>
                      <a:pt x="1889" y="1790"/>
                      <a:pt x="1831" y="2999"/>
                    </a:cubicBezTo>
                    <a:lnTo>
                      <a:pt x="1831"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16"/>
              <p:cNvSpPr/>
              <p:nvPr/>
            </p:nvSpPr>
            <p:spPr>
              <a:xfrm>
                <a:off x="3966327" y="688615"/>
                <a:ext cx="86825" cy="88345"/>
              </a:xfrm>
              <a:custGeom>
                <a:rect b="b" l="l" r="r" t="t"/>
                <a:pathLst>
                  <a:path extrusionOk="0" h="3719" w="3655">
                    <a:moveTo>
                      <a:pt x="0" y="1"/>
                    </a:moveTo>
                    <a:lnTo>
                      <a:pt x="0" y="694"/>
                    </a:lnTo>
                    <a:cubicBezTo>
                      <a:pt x="0" y="2017"/>
                      <a:pt x="693" y="3151"/>
                      <a:pt x="1827" y="3719"/>
                    </a:cubicBezTo>
                    <a:cubicBezTo>
                      <a:pt x="2961" y="3151"/>
                      <a:pt x="3655" y="1954"/>
                      <a:pt x="3655" y="694"/>
                    </a:cubicBezTo>
                    <a:lnTo>
                      <a:pt x="3655" y="1"/>
                    </a:lnTo>
                    <a:cubicBezTo>
                      <a:pt x="2520" y="631"/>
                      <a:pt x="1827" y="1828"/>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16"/>
              <p:cNvSpPr/>
              <p:nvPr/>
            </p:nvSpPr>
            <p:spPr>
              <a:xfrm>
                <a:off x="3867523" y="398237"/>
                <a:ext cx="88321" cy="88321"/>
              </a:xfrm>
              <a:custGeom>
                <a:rect b="b" l="l" r="r" t="t"/>
                <a:pathLst>
                  <a:path extrusionOk="0" h="3718" w="3718">
                    <a:moveTo>
                      <a:pt x="0" y="0"/>
                    </a:moveTo>
                    <a:lnTo>
                      <a:pt x="0" y="756"/>
                    </a:lnTo>
                    <a:cubicBezTo>
                      <a:pt x="0" y="2016"/>
                      <a:pt x="756" y="3150"/>
                      <a:pt x="1891" y="3718"/>
                    </a:cubicBezTo>
                    <a:cubicBezTo>
                      <a:pt x="3025" y="3150"/>
                      <a:pt x="3718" y="2016"/>
                      <a:pt x="3718" y="756"/>
                    </a:cubicBezTo>
                    <a:lnTo>
                      <a:pt x="3718" y="0"/>
                    </a:lnTo>
                    <a:cubicBezTo>
                      <a:pt x="2584" y="630"/>
                      <a:pt x="1891" y="1827"/>
                      <a:pt x="1891" y="3150"/>
                    </a:cubicBezTo>
                    <a:cubicBezTo>
                      <a:pt x="1891" y="1827"/>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16"/>
              <p:cNvSpPr/>
              <p:nvPr/>
            </p:nvSpPr>
            <p:spPr>
              <a:xfrm>
                <a:off x="3930383"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16"/>
              <p:cNvSpPr/>
              <p:nvPr/>
            </p:nvSpPr>
            <p:spPr>
              <a:xfrm>
                <a:off x="3867523" y="511984"/>
                <a:ext cx="26962" cy="58414"/>
              </a:xfrm>
              <a:custGeom>
                <a:rect b="b" l="l" r="r" t="t"/>
                <a:pathLst>
                  <a:path extrusionOk="0" h="2459" w="1135">
                    <a:moveTo>
                      <a:pt x="0" y="1"/>
                    </a:moveTo>
                    <a:lnTo>
                      <a:pt x="0" y="1"/>
                    </a:lnTo>
                    <a:cubicBezTo>
                      <a:pt x="0" y="946"/>
                      <a:pt x="378" y="1828"/>
                      <a:pt x="1135"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16"/>
              <p:cNvSpPr/>
              <p:nvPr/>
            </p:nvSpPr>
            <p:spPr>
              <a:xfrm>
                <a:off x="3867523" y="609292"/>
                <a:ext cx="88321" cy="70362"/>
              </a:xfrm>
              <a:custGeom>
                <a:rect b="b" l="l" r="r" t="t"/>
                <a:pathLst>
                  <a:path extrusionOk="0" h="2962" w="3718">
                    <a:moveTo>
                      <a:pt x="3718" y="0"/>
                    </a:moveTo>
                    <a:lnTo>
                      <a:pt x="3718" y="0"/>
                    </a:lnTo>
                    <a:cubicBezTo>
                      <a:pt x="3718" y="1261"/>
                      <a:pt x="3025" y="2395"/>
                      <a:pt x="1891" y="2962"/>
                    </a:cubicBezTo>
                    <a:cubicBezTo>
                      <a:pt x="756" y="2395"/>
                      <a:pt x="0" y="1261"/>
                      <a:pt x="0" y="0"/>
                    </a:cubicBezTo>
                    <a:lnTo>
                      <a:pt x="0" y="0"/>
                    </a:lnTo>
                    <a:cubicBezTo>
                      <a:pt x="0" y="1261"/>
                      <a:pt x="756"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16"/>
              <p:cNvSpPr/>
              <p:nvPr/>
            </p:nvSpPr>
            <p:spPr>
              <a:xfrm>
                <a:off x="3949840" y="705103"/>
                <a:ext cx="6010" cy="32948"/>
              </a:xfrm>
              <a:custGeom>
                <a:rect b="b" l="l" r="r" t="t"/>
                <a:pathLst>
                  <a:path extrusionOk="0" h="1387" w="253">
                    <a:moveTo>
                      <a:pt x="253" y="0"/>
                    </a:moveTo>
                    <a:lnTo>
                      <a:pt x="253" y="0"/>
                    </a:lnTo>
                    <a:cubicBezTo>
                      <a:pt x="253" y="504"/>
                      <a:pt x="190" y="945"/>
                      <a:pt x="1" y="1386"/>
                    </a:cubicBezTo>
                    <a:cubicBezTo>
                      <a:pt x="190"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16"/>
              <p:cNvSpPr/>
              <p:nvPr/>
            </p:nvSpPr>
            <p:spPr>
              <a:xfrm>
                <a:off x="3867523"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16"/>
              <p:cNvSpPr/>
              <p:nvPr/>
            </p:nvSpPr>
            <p:spPr>
              <a:xfrm>
                <a:off x="3771712"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630" y="605"/>
                      <a:pt x="1890" y="1732"/>
                      <a:pt x="1832" y="2991"/>
                    </a:cubicBezTo>
                    <a:lnTo>
                      <a:pt x="1832"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16"/>
              <p:cNvSpPr/>
              <p:nvPr/>
            </p:nvSpPr>
            <p:spPr>
              <a:xfrm>
                <a:off x="3771712"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16"/>
              <p:cNvSpPr/>
              <p:nvPr/>
            </p:nvSpPr>
            <p:spPr>
              <a:xfrm>
                <a:off x="3834596"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16"/>
              <p:cNvSpPr/>
              <p:nvPr/>
            </p:nvSpPr>
            <p:spPr>
              <a:xfrm>
                <a:off x="3771712" y="591332"/>
                <a:ext cx="88345" cy="88321"/>
              </a:xfrm>
              <a:custGeom>
                <a:rect b="b" l="l" r="r" t="t"/>
                <a:pathLst>
                  <a:path extrusionOk="0" h="3718" w="3719">
                    <a:moveTo>
                      <a:pt x="1" y="0"/>
                    </a:moveTo>
                    <a:lnTo>
                      <a:pt x="1" y="756"/>
                    </a:lnTo>
                    <a:cubicBezTo>
                      <a:pt x="1" y="2017"/>
                      <a:pt x="694" y="3151"/>
                      <a:pt x="1828" y="3718"/>
                    </a:cubicBezTo>
                    <a:cubicBezTo>
                      <a:pt x="3025" y="3151"/>
                      <a:pt x="3718" y="2017"/>
                      <a:pt x="3718" y="756"/>
                    </a:cubicBezTo>
                    <a:lnTo>
                      <a:pt x="3718" y="0"/>
                    </a:lnTo>
                    <a:cubicBezTo>
                      <a:pt x="2630" y="605"/>
                      <a:pt x="1889" y="1732"/>
                      <a:pt x="1832" y="2992"/>
                    </a:cubicBezTo>
                    <a:lnTo>
                      <a:pt x="1832" y="2992"/>
                    </a:lnTo>
                    <a:cubicBezTo>
                      <a:pt x="1827" y="1786"/>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16"/>
              <p:cNvSpPr/>
              <p:nvPr/>
            </p:nvSpPr>
            <p:spPr>
              <a:xfrm>
                <a:off x="3771712" y="688615"/>
                <a:ext cx="88345" cy="88345"/>
              </a:xfrm>
              <a:custGeom>
                <a:rect b="b" l="l" r="r" t="t"/>
                <a:pathLst>
                  <a:path extrusionOk="0" h="3719" w="3719">
                    <a:moveTo>
                      <a:pt x="1" y="1"/>
                    </a:moveTo>
                    <a:lnTo>
                      <a:pt x="1" y="694"/>
                    </a:lnTo>
                    <a:cubicBezTo>
                      <a:pt x="1" y="2017"/>
                      <a:pt x="694" y="3151"/>
                      <a:pt x="1828" y="3719"/>
                    </a:cubicBezTo>
                    <a:cubicBezTo>
                      <a:pt x="3025" y="3151"/>
                      <a:pt x="3718" y="2017"/>
                      <a:pt x="3718" y="694"/>
                    </a:cubicBezTo>
                    <a:lnTo>
                      <a:pt x="3718" y="1"/>
                    </a:lnTo>
                    <a:cubicBezTo>
                      <a:pt x="2584"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16"/>
              <p:cNvSpPr/>
              <p:nvPr/>
            </p:nvSpPr>
            <p:spPr>
              <a:xfrm>
                <a:off x="3674429" y="398237"/>
                <a:ext cx="88321" cy="88321"/>
              </a:xfrm>
              <a:custGeom>
                <a:rect b="b" l="l" r="r" t="t"/>
                <a:pathLst>
                  <a:path extrusionOk="0" h="3718" w="3718">
                    <a:moveTo>
                      <a:pt x="0" y="0"/>
                    </a:moveTo>
                    <a:lnTo>
                      <a:pt x="0" y="756"/>
                    </a:lnTo>
                    <a:cubicBezTo>
                      <a:pt x="0" y="2016"/>
                      <a:pt x="693" y="3150"/>
                      <a:pt x="1827"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16"/>
              <p:cNvSpPr/>
              <p:nvPr/>
            </p:nvSpPr>
            <p:spPr>
              <a:xfrm>
                <a:off x="3737289"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16"/>
              <p:cNvSpPr/>
              <p:nvPr/>
            </p:nvSpPr>
            <p:spPr>
              <a:xfrm>
                <a:off x="3674429"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16"/>
              <p:cNvSpPr/>
              <p:nvPr/>
            </p:nvSpPr>
            <p:spPr>
              <a:xfrm>
                <a:off x="3674429" y="609292"/>
                <a:ext cx="88321" cy="70362"/>
              </a:xfrm>
              <a:custGeom>
                <a:rect b="b" l="l" r="r" t="t"/>
                <a:pathLst>
                  <a:path extrusionOk="0" h="2962" w="3718">
                    <a:moveTo>
                      <a:pt x="1827" y="2962"/>
                    </a:moveTo>
                    <a:cubicBezTo>
                      <a:pt x="2962" y="2395"/>
                      <a:pt x="3718" y="1261"/>
                      <a:pt x="3718" y="0"/>
                    </a:cubicBezTo>
                    <a:lnTo>
                      <a:pt x="3718" y="0"/>
                    </a:lnTo>
                    <a:cubicBezTo>
                      <a:pt x="3718" y="1261"/>
                      <a:pt x="2962" y="2395"/>
                      <a:pt x="1827" y="2962"/>
                    </a:cubicBezTo>
                    <a:lnTo>
                      <a:pt x="1827" y="2962"/>
                    </a:lnTo>
                    <a:cubicBezTo>
                      <a:pt x="693" y="2395"/>
                      <a:pt x="0" y="1261"/>
                      <a:pt x="0" y="0"/>
                    </a:cubicBezTo>
                    <a:lnTo>
                      <a:pt x="0" y="0"/>
                    </a:lnTo>
                    <a:cubicBezTo>
                      <a:pt x="0" y="1261"/>
                      <a:pt x="693" y="2395"/>
                      <a:pt x="1827"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16"/>
              <p:cNvSpPr/>
              <p:nvPr/>
            </p:nvSpPr>
            <p:spPr>
              <a:xfrm>
                <a:off x="3755249"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16"/>
              <p:cNvSpPr/>
              <p:nvPr/>
            </p:nvSpPr>
            <p:spPr>
              <a:xfrm>
                <a:off x="3674429" y="705103"/>
                <a:ext cx="7507" cy="32948"/>
              </a:xfrm>
              <a:custGeom>
                <a:rect b="b" l="l" r="r" t="t"/>
                <a:pathLst>
                  <a:path extrusionOk="0" h="1387" w="316">
                    <a:moveTo>
                      <a:pt x="0" y="0"/>
                    </a:moveTo>
                    <a:cubicBezTo>
                      <a:pt x="0" y="504"/>
                      <a:pt x="63" y="945"/>
                      <a:pt x="315"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16"/>
              <p:cNvSpPr/>
              <p:nvPr/>
            </p:nvSpPr>
            <p:spPr>
              <a:xfrm>
                <a:off x="3577121" y="398237"/>
                <a:ext cx="88345" cy="88321"/>
              </a:xfrm>
              <a:custGeom>
                <a:rect b="b" l="l" r="r" t="t"/>
                <a:pathLst>
                  <a:path extrusionOk="0" h="3718" w="3719">
                    <a:moveTo>
                      <a:pt x="0" y="0"/>
                    </a:moveTo>
                    <a:lnTo>
                      <a:pt x="0" y="756"/>
                    </a:lnTo>
                    <a:cubicBezTo>
                      <a:pt x="0" y="2016"/>
                      <a:pt x="757" y="3150"/>
                      <a:pt x="1891" y="3718"/>
                    </a:cubicBezTo>
                    <a:cubicBezTo>
                      <a:pt x="3025" y="3150"/>
                      <a:pt x="3718" y="2016"/>
                      <a:pt x="3718" y="756"/>
                    </a:cubicBezTo>
                    <a:lnTo>
                      <a:pt x="3718" y="0"/>
                    </a:lnTo>
                    <a:cubicBezTo>
                      <a:pt x="2584" y="630"/>
                      <a:pt x="1891" y="1827"/>
                      <a:pt x="1891" y="3150"/>
                    </a:cubicBezTo>
                    <a:cubicBezTo>
                      <a:pt x="1891" y="1827"/>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16"/>
              <p:cNvSpPr/>
              <p:nvPr/>
            </p:nvSpPr>
            <p:spPr>
              <a:xfrm>
                <a:off x="3639981" y="511984"/>
                <a:ext cx="25489" cy="58414"/>
              </a:xfrm>
              <a:custGeom>
                <a:rect b="b" l="l" r="r" t="t"/>
                <a:pathLst>
                  <a:path extrusionOk="0" h="2459" w="1073">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16"/>
              <p:cNvSpPr/>
              <p:nvPr/>
            </p:nvSpPr>
            <p:spPr>
              <a:xfrm>
                <a:off x="3577121" y="511984"/>
                <a:ext cx="26962" cy="58414"/>
              </a:xfrm>
              <a:custGeom>
                <a:rect b="b" l="l" r="r" t="t"/>
                <a:pathLst>
                  <a:path extrusionOk="0" h="2459" w="1135">
                    <a:moveTo>
                      <a:pt x="0" y="1"/>
                    </a:moveTo>
                    <a:lnTo>
                      <a:pt x="0" y="1"/>
                    </a:lnTo>
                    <a:cubicBezTo>
                      <a:pt x="0" y="946"/>
                      <a:pt x="379" y="1828"/>
                      <a:pt x="1135" y="2458"/>
                    </a:cubicBezTo>
                    <a:cubicBezTo>
                      <a:pt x="379"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16"/>
              <p:cNvSpPr/>
              <p:nvPr/>
            </p:nvSpPr>
            <p:spPr>
              <a:xfrm>
                <a:off x="3577121" y="591332"/>
                <a:ext cx="88345" cy="88321"/>
              </a:xfrm>
              <a:custGeom>
                <a:rect b="b" l="l" r="r" t="t"/>
                <a:pathLst>
                  <a:path extrusionOk="0" h="3718" w="3719">
                    <a:moveTo>
                      <a:pt x="0" y="0"/>
                    </a:moveTo>
                    <a:lnTo>
                      <a:pt x="0" y="756"/>
                    </a:lnTo>
                    <a:cubicBezTo>
                      <a:pt x="0" y="2017"/>
                      <a:pt x="757" y="3151"/>
                      <a:pt x="1891" y="3718"/>
                    </a:cubicBezTo>
                    <a:cubicBezTo>
                      <a:pt x="3025" y="3151"/>
                      <a:pt x="3718" y="2017"/>
                      <a:pt x="3718" y="756"/>
                    </a:cubicBezTo>
                    <a:lnTo>
                      <a:pt x="3718" y="0"/>
                    </a:lnTo>
                    <a:cubicBezTo>
                      <a:pt x="2584" y="630"/>
                      <a:pt x="1891" y="1891"/>
                      <a:pt x="1891" y="3151"/>
                    </a:cubicBezTo>
                    <a:cubicBezTo>
                      <a:pt x="1891" y="1891"/>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16"/>
              <p:cNvSpPr/>
              <p:nvPr/>
            </p:nvSpPr>
            <p:spPr>
              <a:xfrm>
                <a:off x="3577121" y="688615"/>
                <a:ext cx="88345" cy="88345"/>
              </a:xfrm>
              <a:custGeom>
                <a:rect b="b" l="l" r="r" t="t"/>
                <a:pathLst>
                  <a:path extrusionOk="0" h="3719" w="3719">
                    <a:moveTo>
                      <a:pt x="0" y="1"/>
                    </a:moveTo>
                    <a:lnTo>
                      <a:pt x="0" y="694"/>
                    </a:lnTo>
                    <a:cubicBezTo>
                      <a:pt x="0" y="2017"/>
                      <a:pt x="757" y="3151"/>
                      <a:pt x="1891" y="3719"/>
                    </a:cubicBezTo>
                    <a:cubicBezTo>
                      <a:pt x="3025" y="3151"/>
                      <a:pt x="3718" y="2017"/>
                      <a:pt x="3718" y="694"/>
                    </a:cubicBezTo>
                    <a:lnTo>
                      <a:pt x="3718" y="1"/>
                    </a:lnTo>
                    <a:cubicBezTo>
                      <a:pt x="2584" y="631"/>
                      <a:pt x="1891" y="1828"/>
                      <a:pt x="1891" y="3088"/>
                    </a:cubicBezTo>
                    <a:cubicBezTo>
                      <a:pt x="1891"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16"/>
              <p:cNvSpPr/>
              <p:nvPr/>
            </p:nvSpPr>
            <p:spPr>
              <a:xfrm>
                <a:off x="3481310"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16"/>
              <p:cNvSpPr/>
              <p:nvPr/>
            </p:nvSpPr>
            <p:spPr>
              <a:xfrm>
                <a:off x="3542698" y="511984"/>
                <a:ext cx="26962" cy="58414"/>
              </a:xfrm>
              <a:custGeom>
                <a:rect b="b" l="l" r="r" t="t"/>
                <a:pathLst>
                  <a:path extrusionOk="0" h="2459" w="1135">
                    <a:moveTo>
                      <a:pt x="1134" y="1"/>
                    </a:moveTo>
                    <a:lnTo>
                      <a:pt x="1134" y="1"/>
                    </a:lnTo>
                    <a:cubicBezTo>
                      <a:pt x="1134" y="946"/>
                      <a:pt x="693" y="1828"/>
                      <a:pt x="0" y="2458"/>
                    </a:cubicBezTo>
                    <a:cubicBezTo>
                      <a:pt x="693" y="1828"/>
                      <a:pt x="1134" y="946"/>
                      <a:pt x="113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6"/>
              <p:cNvSpPr/>
              <p:nvPr/>
            </p:nvSpPr>
            <p:spPr>
              <a:xfrm>
                <a:off x="3481311"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6"/>
              <p:cNvSpPr/>
              <p:nvPr/>
            </p:nvSpPr>
            <p:spPr>
              <a:xfrm>
                <a:off x="3481310" y="609292"/>
                <a:ext cx="88345" cy="70362"/>
              </a:xfrm>
              <a:custGeom>
                <a:rect b="b" l="l" r="r" t="t"/>
                <a:pathLst>
                  <a:path extrusionOk="0" h="2962" w="3719">
                    <a:moveTo>
                      <a:pt x="3718" y="0"/>
                    </a:moveTo>
                    <a:lnTo>
                      <a:pt x="3718" y="0"/>
                    </a:lnTo>
                    <a:cubicBezTo>
                      <a:pt x="3718" y="1261"/>
                      <a:pt x="2962" y="2395"/>
                      <a:pt x="1828" y="2962"/>
                    </a:cubicBezTo>
                    <a:cubicBezTo>
                      <a:pt x="694" y="2395"/>
                      <a:pt x="1" y="1261"/>
                      <a:pt x="1" y="0"/>
                    </a:cubicBezTo>
                    <a:lnTo>
                      <a:pt x="1" y="0"/>
                    </a:lnTo>
                    <a:cubicBezTo>
                      <a:pt x="1" y="1261"/>
                      <a:pt x="694" y="2395"/>
                      <a:pt x="1828" y="2962"/>
                    </a:cubicBezTo>
                    <a:cubicBezTo>
                      <a:pt x="2962"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6"/>
              <p:cNvSpPr/>
              <p:nvPr/>
            </p:nvSpPr>
            <p:spPr>
              <a:xfrm>
                <a:off x="3562155"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16"/>
              <p:cNvSpPr/>
              <p:nvPr/>
            </p:nvSpPr>
            <p:spPr>
              <a:xfrm>
                <a:off x="3481311" y="705103"/>
                <a:ext cx="6010" cy="32948"/>
              </a:xfrm>
              <a:custGeom>
                <a:rect b="b" l="l" r="r" t="t"/>
                <a:pathLst>
                  <a:path extrusionOk="0" h="1387" w="253">
                    <a:moveTo>
                      <a:pt x="1" y="0"/>
                    </a:moveTo>
                    <a:cubicBezTo>
                      <a:pt x="1" y="504"/>
                      <a:pt x="64" y="945"/>
                      <a:pt x="253"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16"/>
              <p:cNvSpPr/>
              <p:nvPr/>
            </p:nvSpPr>
            <p:spPr>
              <a:xfrm>
                <a:off x="3384027" y="398237"/>
                <a:ext cx="88321" cy="88321"/>
              </a:xfrm>
              <a:custGeom>
                <a:rect b="b" l="l" r="r" t="t"/>
                <a:pathLst>
                  <a:path extrusionOk="0" h="3718" w="3718">
                    <a:moveTo>
                      <a:pt x="0" y="0"/>
                    </a:moveTo>
                    <a:lnTo>
                      <a:pt x="0" y="756"/>
                    </a:lnTo>
                    <a:cubicBezTo>
                      <a:pt x="0" y="2016"/>
                      <a:pt x="693" y="3150"/>
                      <a:pt x="1827"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16"/>
              <p:cNvSpPr/>
              <p:nvPr/>
            </p:nvSpPr>
            <p:spPr>
              <a:xfrm>
                <a:off x="3446887"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16"/>
              <p:cNvSpPr/>
              <p:nvPr/>
            </p:nvSpPr>
            <p:spPr>
              <a:xfrm>
                <a:off x="3384027"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16"/>
              <p:cNvSpPr/>
              <p:nvPr/>
            </p:nvSpPr>
            <p:spPr>
              <a:xfrm>
                <a:off x="3384027" y="591332"/>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629" y="605"/>
                      <a:pt x="1889" y="1790"/>
                      <a:pt x="1831" y="2999"/>
                    </a:cubicBezTo>
                    <a:lnTo>
                      <a:pt x="1831"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16"/>
              <p:cNvSpPr/>
              <p:nvPr/>
            </p:nvSpPr>
            <p:spPr>
              <a:xfrm>
                <a:off x="3384027" y="688615"/>
                <a:ext cx="88321" cy="88345"/>
              </a:xfrm>
              <a:custGeom>
                <a:rect b="b" l="l" r="r" t="t"/>
                <a:pathLst>
                  <a:path extrusionOk="0" h="3719" w="3718">
                    <a:moveTo>
                      <a:pt x="0" y="1"/>
                    </a:moveTo>
                    <a:lnTo>
                      <a:pt x="0" y="694"/>
                    </a:lnTo>
                    <a:cubicBezTo>
                      <a:pt x="0" y="2017"/>
                      <a:pt x="693" y="3151"/>
                      <a:pt x="1827" y="3719"/>
                    </a:cubicBezTo>
                    <a:cubicBezTo>
                      <a:pt x="2962" y="3151"/>
                      <a:pt x="3718" y="2017"/>
                      <a:pt x="3718" y="694"/>
                    </a:cubicBezTo>
                    <a:lnTo>
                      <a:pt x="3718" y="1"/>
                    </a:lnTo>
                    <a:cubicBezTo>
                      <a:pt x="2584" y="631"/>
                      <a:pt x="1827" y="1828"/>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16"/>
              <p:cNvSpPr/>
              <p:nvPr/>
            </p:nvSpPr>
            <p:spPr>
              <a:xfrm>
                <a:off x="3286719"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16"/>
              <p:cNvSpPr/>
              <p:nvPr/>
            </p:nvSpPr>
            <p:spPr>
              <a:xfrm>
                <a:off x="3349580" y="511984"/>
                <a:ext cx="25489" cy="58414"/>
              </a:xfrm>
              <a:custGeom>
                <a:rect b="b" l="l" r="r" t="t"/>
                <a:pathLst>
                  <a:path extrusionOk="0" h="2459" w="1073">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16"/>
              <p:cNvSpPr/>
              <p:nvPr/>
            </p:nvSpPr>
            <p:spPr>
              <a:xfrm>
                <a:off x="3286719" y="511984"/>
                <a:ext cx="26962" cy="58414"/>
              </a:xfrm>
              <a:custGeom>
                <a:rect b="b" l="l" r="r" t="t"/>
                <a:pathLst>
                  <a:path extrusionOk="0" h="2459" w="1135">
                    <a:moveTo>
                      <a:pt x="1" y="1"/>
                    </a:moveTo>
                    <a:lnTo>
                      <a:pt x="1" y="1"/>
                    </a:lnTo>
                    <a:cubicBezTo>
                      <a:pt x="1" y="946"/>
                      <a:pt x="379" y="1828"/>
                      <a:pt x="1135"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16"/>
              <p:cNvSpPr/>
              <p:nvPr/>
            </p:nvSpPr>
            <p:spPr>
              <a:xfrm>
                <a:off x="3286719" y="609292"/>
                <a:ext cx="88345" cy="70362"/>
              </a:xfrm>
              <a:custGeom>
                <a:rect b="b" l="l" r="r" t="t"/>
                <a:pathLst>
                  <a:path extrusionOk="0" h="2962" w="3719">
                    <a:moveTo>
                      <a:pt x="3718" y="0"/>
                    </a:moveTo>
                    <a:lnTo>
                      <a:pt x="3718" y="0"/>
                    </a:lnTo>
                    <a:cubicBezTo>
                      <a:pt x="3718" y="1261"/>
                      <a:pt x="3025" y="2395"/>
                      <a:pt x="1891" y="2962"/>
                    </a:cubicBezTo>
                    <a:cubicBezTo>
                      <a:pt x="757" y="2395"/>
                      <a:pt x="1" y="1261"/>
                      <a:pt x="1" y="0"/>
                    </a:cubicBezTo>
                    <a:lnTo>
                      <a:pt x="1" y="0"/>
                    </a:lnTo>
                    <a:cubicBezTo>
                      <a:pt x="1" y="1261"/>
                      <a:pt x="757"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16"/>
              <p:cNvSpPr/>
              <p:nvPr/>
            </p:nvSpPr>
            <p:spPr>
              <a:xfrm>
                <a:off x="3286719"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16"/>
              <p:cNvSpPr/>
              <p:nvPr/>
            </p:nvSpPr>
            <p:spPr>
              <a:xfrm>
                <a:off x="3369060"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16"/>
              <p:cNvSpPr/>
              <p:nvPr/>
            </p:nvSpPr>
            <p:spPr>
              <a:xfrm>
                <a:off x="3190909"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16"/>
              <p:cNvSpPr/>
              <p:nvPr/>
            </p:nvSpPr>
            <p:spPr>
              <a:xfrm>
                <a:off x="3190909"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16"/>
              <p:cNvSpPr/>
              <p:nvPr/>
            </p:nvSpPr>
            <p:spPr>
              <a:xfrm>
                <a:off x="3252296" y="511984"/>
                <a:ext cx="26962" cy="58414"/>
              </a:xfrm>
              <a:custGeom>
                <a:rect b="b" l="l" r="r" t="t"/>
                <a:pathLst>
                  <a:path extrusionOk="0" h="2459" w="1135">
                    <a:moveTo>
                      <a:pt x="1134" y="1"/>
                    </a:moveTo>
                    <a:lnTo>
                      <a:pt x="1134" y="1"/>
                    </a:lnTo>
                    <a:cubicBezTo>
                      <a:pt x="1134" y="946"/>
                      <a:pt x="693" y="1828"/>
                      <a:pt x="0" y="2458"/>
                    </a:cubicBezTo>
                    <a:cubicBezTo>
                      <a:pt x="693" y="1828"/>
                      <a:pt x="1134" y="946"/>
                      <a:pt x="113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16"/>
              <p:cNvSpPr/>
              <p:nvPr/>
            </p:nvSpPr>
            <p:spPr>
              <a:xfrm>
                <a:off x="3190909"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16"/>
              <p:cNvSpPr/>
              <p:nvPr/>
            </p:nvSpPr>
            <p:spPr>
              <a:xfrm>
                <a:off x="3190909" y="688615"/>
                <a:ext cx="88345" cy="88345"/>
              </a:xfrm>
              <a:custGeom>
                <a:rect b="b" l="l" r="r" t="t"/>
                <a:pathLst>
                  <a:path extrusionOk="0" h="3719" w="3719">
                    <a:moveTo>
                      <a:pt x="1" y="1"/>
                    </a:moveTo>
                    <a:lnTo>
                      <a:pt x="1" y="694"/>
                    </a:lnTo>
                    <a:cubicBezTo>
                      <a:pt x="1" y="2017"/>
                      <a:pt x="694" y="3151"/>
                      <a:pt x="1828" y="3719"/>
                    </a:cubicBezTo>
                    <a:cubicBezTo>
                      <a:pt x="2962" y="3151"/>
                      <a:pt x="3718" y="2017"/>
                      <a:pt x="3718" y="694"/>
                    </a:cubicBezTo>
                    <a:lnTo>
                      <a:pt x="3718" y="1"/>
                    </a:lnTo>
                    <a:cubicBezTo>
                      <a:pt x="2521"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16"/>
              <p:cNvSpPr/>
              <p:nvPr/>
            </p:nvSpPr>
            <p:spPr>
              <a:xfrm>
                <a:off x="3093625"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16"/>
              <p:cNvSpPr/>
              <p:nvPr/>
            </p:nvSpPr>
            <p:spPr>
              <a:xfrm>
                <a:off x="3093625"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16"/>
              <p:cNvSpPr/>
              <p:nvPr/>
            </p:nvSpPr>
            <p:spPr>
              <a:xfrm>
                <a:off x="3156485"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16"/>
              <p:cNvSpPr/>
              <p:nvPr/>
            </p:nvSpPr>
            <p:spPr>
              <a:xfrm>
                <a:off x="3137029" y="609648"/>
                <a:ext cx="44921" cy="70006"/>
              </a:xfrm>
              <a:custGeom>
                <a:rect b="b" l="l" r="r" t="t"/>
                <a:pathLst>
                  <a:path extrusionOk="0" h="2947" w="1891">
                    <a:moveTo>
                      <a:pt x="1891" y="0"/>
                    </a:moveTo>
                    <a:cubicBezTo>
                      <a:pt x="1885" y="1254"/>
                      <a:pt x="1130" y="2382"/>
                      <a:pt x="1" y="2947"/>
                    </a:cubicBezTo>
                    <a:cubicBezTo>
                      <a:pt x="1130" y="2445"/>
                      <a:pt x="1885" y="1255"/>
                      <a:pt x="189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16"/>
              <p:cNvSpPr/>
              <p:nvPr/>
            </p:nvSpPr>
            <p:spPr>
              <a:xfrm>
                <a:off x="3174445"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16"/>
              <p:cNvSpPr/>
              <p:nvPr/>
            </p:nvSpPr>
            <p:spPr>
              <a:xfrm>
                <a:off x="3092128" y="705103"/>
                <a:ext cx="7507" cy="32948"/>
              </a:xfrm>
              <a:custGeom>
                <a:rect b="b" l="l" r="r" t="t"/>
                <a:pathLst>
                  <a:path extrusionOk="0" h="1387" w="316">
                    <a:moveTo>
                      <a:pt x="63" y="0"/>
                    </a:moveTo>
                    <a:cubicBezTo>
                      <a:pt x="0" y="504"/>
                      <a:pt x="126" y="945"/>
                      <a:pt x="315" y="1386"/>
                    </a:cubicBezTo>
                    <a:cubicBezTo>
                      <a:pt x="126" y="945"/>
                      <a:pt x="0" y="504"/>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16"/>
              <p:cNvSpPr/>
              <p:nvPr/>
            </p:nvSpPr>
            <p:spPr>
              <a:xfrm>
                <a:off x="2996318"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16"/>
              <p:cNvSpPr/>
              <p:nvPr/>
            </p:nvSpPr>
            <p:spPr>
              <a:xfrm>
                <a:off x="3059202"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16"/>
              <p:cNvSpPr/>
              <p:nvPr/>
            </p:nvSpPr>
            <p:spPr>
              <a:xfrm>
                <a:off x="2996318" y="511984"/>
                <a:ext cx="26962" cy="58414"/>
              </a:xfrm>
              <a:custGeom>
                <a:rect b="b" l="l" r="r" t="t"/>
                <a:pathLst>
                  <a:path extrusionOk="0" h="2459" w="1135">
                    <a:moveTo>
                      <a:pt x="1" y="1"/>
                    </a:moveTo>
                    <a:lnTo>
                      <a:pt x="1" y="1"/>
                    </a:lnTo>
                    <a:cubicBezTo>
                      <a:pt x="1" y="946"/>
                      <a:pt x="379" y="1828"/>
                      <a:pt x="1135"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16"/>
              <p:cNvSpPr/>
              <p:nvPr/>
            </p:nvSpPr>
            <p:spPr>
              <a:xfrm>
                <a:off x="2996318"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16"/>
              <p:cNvSpPr/>
              <p:nvPr/>
            </p:nvSpPr>
            <p:spPr>
              <a:xfrm>
                <a:off x="2996318" y="688615"/>
                <a:ext cx="88345" cy="88345"/>
              </a:xfrm>
              <a:custGeom>
                <a:rect b="b" l="l" r="r" t="t"/>
                <a:pathLst>
                  <a:path extrusionOk="0" h="3719" w="3719">
                    <a:moveTo>
                      <a:pt x="1" y="1"/>
                    </a:moveTo>
                    <a:lnTo>
                      <a:pt x="1" y="694"/>
                    </a:lnTo>
                    <a:cubicBezTo>
                      <a:pt x="1" y="2017"/>
                      <a:pt x="757" y="3151"/>
                      <a:pt x="1891" y="3719"/>
                    </a:cubicBezTo>
                    <a:cubicBezTo>
                      <a:pt x="3025" y="3151"/>
                      <a:pt x="3718" y="2017"/>
                      <a:pt x="3718" y="694"/>
                    </a:cubicBezTo>
                    <a:lnTo>
                      <a:pt x="3718"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6"/>
              <p:cNvSpPr/>
              <p:nvPr/>
            </p:nvSpPr>
            <p:spPr>
              <a:xfrm>
                <a:off x="2900507" y="398237"/>
                <a:ext cx="88345" cy="88321"/>
              </a:xfrm>
              <a:custGeom>
                <a:rect b="b" l="l" r="r" t="t"/>
                <a:pathLst>
                  <a:path extrusionOk="0" h="3718" w="3719">
                    <a:moveTo>
                      <a:pt x="1" y="0"/>
                    </a:moveTo>
                    <a:lnTo>
                      <a:pt x="1" y="756"/>
                    </a:lnTo>
                    <a:cubicBezTo>
                      <a:pt x="1" y="2016"/>
                      <a:pt x="694" y="3150"/>
                      <a:pt x="1828" y="3718"/>
                    </a:cubicBezTo>
                    <a:cubicBezTo>
                      <a:pt x="2962" y="3150"/>
                      <a:pt x="3719" y="2016"/>
                      <a:pt x="3719" y="756"/>
                    </a:cubicBezTo>
                    <a:lnTo>
                      <a:pt x="3719"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16"/>
              <p:cNvSpPr/>
              <p:nvPr/>
            </p:nvSpPr>
            <p:spPr>
              <a:xfrm>
                <a:off x="2900507"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16"/>
              <p:cNvSpPr/>
              <p:nvPr/>
            </p:nvSpPr>
            <p:spPr>
              <a:xfrm>
                <a:off x="2961894" y="511984"/>
                <a:ext cx="26962" cy="58414"/>
              </a:xfrm>
              <a:custGeom>
                <a:rect b="b" l="l" r="r" t="t"/>
                <a:pathLst>
                  <a:path extrusionOk="0" h="2459" w="1135">
                    <a:moveTo>
                      <a:pt x="1135" y="1"/>
                    </a:moveTo>
                    <a:lnTo>
                      <a:pt x="1135" y="1"/>
                    </a:lnTo>
                    <a:cubicBezTo>
                      <a:pt x="1072" y="946"/>
                      <a:pt x="693" y="1828"/>
                      <a:pt x="0" y="2458"/>
                    </a:cubicBezTo>
                    <a:cubicBezTo>
                      <a:pt x="693" y="1828"/>
                      <a:pt x="1072"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16"/>
              <p:cNvSpPr/>
              <p:nvPr/>
            </p:nvSpPr>
            <p:spPr>
              <a:xfrm>
                <a:off x="2900507" y="609292"/>
                <a:ext cx="88345" cy="70362"/>
              </a:xfrm>
              <a:custGeom>
                <a:rect b="b" l="l" r="r" t="t"/>
                <a:pathLst>
                  <a:path extrusionOk="0" h="2962" w="3719">
                    <a:moveTo>
                      <a:pt x="1828" y="2962"/>
                    </a:moveTo>
                    <a:cubicBezTo>
                      <a:pt x="2962" y="2395"/>
                      <a:pt x="3719" y="1261"/>
                      <a:pt x="3719" y="0"/>
                    </a:cubicBezTo>
                    <a:lnTo>
                      <a:pt x="3719" y="0"/>
                    </a:lnTo>
                    <a:cubicBezTo>
                      <a:pt x="3719" y="1261"/>
                      <a:pt x="2962" y="2395"/>
                      <a:pt x="1828" y="2962"/>
                    </a:cubicBezTo>
                    <a:lnTo>
                      <a:pt x="1828" y="2962"/>
                    </a:lnTo>
                    <a:cubicBezTo>
                      <a:pt x="694" y="2395"/>
                      <a:pt x="1" y="1261"/>
                      <a:pt x="1" y="0"/>
                    </a:cubicBezTo>
                    <a:lnTo>
                      <a:pt x="1" y="0"/>
                    </a:lnTo>
                    <a:cubicBezTo>
                      <a:pt x="1" y="1261"/>
                      <a:pt x="694" y="2395"/>
                      <a:pt x="1828"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16"/>
              <p:cNvSpPr/>
              <p:nvPr/>
            </p:nvSpPr>
            <p:spPr>
              <a:xfrm>
                <a:off x="2900507" y="705103"/>
                <a:ext cx="6010" cy="32948"/>
              </a:xfrm>
              <a:custGeom>
                <a:rect b="b" l="l" r="r" t="t"/>
                <a:pathLst>
                  <a:path extrusionOk="0" h="1387" w="253">
                    <a:moveTo>
                      <a:pt x="1" y="0"/>
                    </a:moveTo>
                    <a:cubicBezTo>
                      <a:pt x="1" y="504"/>
                      <a:pt x="64" y="945"/>
                      <a:pt x="253"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6"/>
              <p:cNvSpPr/>
              <p:nvPr/>
            </p:nvSpPr>
            <p:spPr>
              <a:xfrm>
                <a:off x="2981351" y="705103"/>
                <a:ext cx="7507" cy="32948"/>
              </a:xfrm>
              <a:custGeom>
                <a:rect b="b" l="l" r="r" t="t"/>
                <a:pathLst>
                  <a:path extrusionOk="0" h="1387" w="316">
                    <a:moveTo>
                      <a:pt x="316" y="0"/>
                    </a:moveTo>
                    <a:lnTo>
                      <a:pt x="316" y="0"/>
                    </a:lnTo>
                    <a:cubicBezTo>
                      <a:pt x="316" y="504"/>
                      <a:pt x="190" y="945"/>
                      <a:pt x="0"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16"/>
              <p:cNvSpPr/>
              <p:nvPr/>
            </p:nvSpPr>
            <p:spPr>
              <a:xfrm>
                <a:off x="2803223"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16"/>
              <p:cNvSpPr/>
              <p:nvPr/>
            </p:nvSpPr>
            <p:spPr>
              <a:xfrm>
                <a:off x="2866084"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16"/>
              <p:cNvSpPr/>
              <p:nvPr/>
            </p:nvSpPr>
            <p:spPr>
              <a:xfrm>
                <a:off x="2803223" y="511984"/>
                <a:ext cx="25465" cy="58414"/>
              </a:xfrm>
              <a:custGeom>
                <a:rect b="b" l="l" r="r" t="t"/>
                <a:pathLst>
                  <a:path extrusionOk="0" h="2459" w="1072">
                    <a:moveTo>
                      <a:pt x="0" y="1"/>
                    </a:moveTo>
                    <a:lnTo>
                      <a:pt x="0" y="1"/>
                    </a:ln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16"/>
              <p:cNvSpPr/>
              <p:nvPr/>
            </p:nvSpPr>
            <p:spPr>
              <a:xfrm>
                <a:off x="2803223" y="591332"/>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90"/>
                      <a:pt x="1831" y="2999"/>
                    </a:cubicBezTo>
                    <a:lnTo>
                      <a:pt x="1831"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6"/>
              <p:cNvSpPr/>
              <p:nvPr/>
            </p:nvSpPr>
            <p:spPr>
              <a:xfrm>
                <a:off x="2803223" y="688615"/>
                <a:ext cx="88321" cy="88345"/>
              </a:xfrm>
              <a:custGeom>
                <a:rect b="b" l="l" r="r" t="t"/>
                <a:pathLst>
                  <a:path extrusionOk="0" h="3719" w="3718">
                    <a:moveTo>
                      <a:pt x="0" y="1"/>
                    </a:moveTo>
                    <a:lnTo>
                      <a:pt x="0" y="694"/>
                    </a:lnTo>
                    <a:cubicBezTo>
                      <a:pt x="0" y="2017"/>
                      <a:pt x="693" y="3151"/>
                      <a:pt x="1828" y="3719"/>
                    </a:cubicBezTo>
                    <a:cubicBezTo>
                      <a:pt x="2962" y="3151"/>
                      <a:pt x="3718" y="2017"/>
                      <a:pt x="3718" y="694"/>
                    </a:cubicBezTo>
                    <a:lnTo>
                      <a:pt x="3718" y="1"/>
                    </a:lnTo>
                    <a:cubicBezTo>
                      <a:pt x="2584" y="631"/>
                      <a:pt x="1828" y="1828"/>
                      <a:pt x="1828" y="3088"/>
                    </a:cubicBezTo>
                    <a:cubicBezTo>
                      <a:pt x="1828"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16"/>
              <p:cNvSpPr/>
              <p:nvPr/>
            </p:nvSpPr>
            <p:spPr>
              <a:xfrm>
                <a:off x="2705916"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584" y="630"/>
                      <a:pt x="1891" y="1827"/>
                      <a:pt x="1891" y="3150"/>
                    </a:cubicBezTo>
                    <a:cubicBezTo>
                      <a:pt x="1891" y="1827"/>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16"/>
              <p:cNvSpPr/>
              <p:nvPr/>
            </p:nvSpPr>
            <p:spPr>
              <a:xfrm>
                <a:off x="2768800"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16"/>
              <p:cNvSpPr/>
              <p:nvPr/>
            </p:nvSpPr>
            <p:spPr>
              <a:xfrm>
                <a:off x="2705916" y="511984"/>
                <a:ext cx="26962" cy="58414"/>
              </a:xfrm>
              <a:custGeom>
                <a:rect b="b" l="l" r="r" t="t"/>
                <a:pathLst>
                  <a:path extrusionOk="0" h="2459" w="1135">
                    <a:moveTo>
                      <a:pt x="1" y="1"/>
                    </a:moveTo>
                    <a:lnTo>
                      <a:pt x="1" y="1"/>
                    </a:lnTo>
                    <a:cubicBezTo>
                      <a:pt x="1" y="946"/>
                      <a:pt x="379" y="1828"/>
                      <a:pt x="1135"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16"/>
              <p:cNvSpPr/>
              <p:nvPr/>
            </p:nvSpPr>
            <p:spPr>
              <a:xfrm>
                <a:off x="2705916" y="609292"/>
                <a:ext cx="88345" cy="70362"/>
              </a:xfrm>
              <a:custGeom>
                <a:rect b="b" l="l" r="r" t="t"/>
                <a:pathLst>
                  <a:path extrusionOk="0" h="2962" w="3719">
                    <a:moveTo>
                      <a:pt x="1891" y="2962"/>
                    </a:moveTo>
                    <a:cubicBezTo>
                      <a:pt x="3025" y="2395"/>
                      <a:pt x="3718" y="1261"/>
                      <a:pt x="3718" y="0"/>
                    </a:cubicBezTo>
                    <a:lnTo>
                      <a:pt x="3718" y="0"/>
                    </a:lnTo>
                    <a:cubicBezTo>
                      <a:pt x="3718" y="1261"/>
                      <a:pt x="3025" y="2395"/>
                      <a:pt x="1891" y="2962"/>
                    </a:cubicBezTo>
                    <a:cubicBezTo>
                      <a:pt x="757" y="2395"/>
                      <a:pt x="1" y="1261"/>
                      <a:pt x="1" y="0"/>
                    </a:cubicBezTo>
                    <a:lnTo>
                      <a:pt x="1" y="0"/>
                    </a:lnTo>
                    <a:cubicBezTo>
                      <a:pt x="1" y="1261"/>
                      <a:pt x="757" y="2395"/>
                      <a:pt x="1891"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6"/>
              <p:cNvSpPr/>
              <p:nvPr/>
            </p:nvSpPr>
            <p:spPr>
              <a:xfrm>
                <a:off x="2705916" y="705103"/>
                <a:ext cx="7507" cy="32948"/>
              </a:xfrm>
              <a:custGeom>
                <a:rect b="b" l="l" r="r" t="t"/>
                <a:pathLst>
                  <a:path extrusionOk="0" h="1387" w="316">
                    <a:moveTo>
                      <a:pt x="1" y="0"/>
                    </a:moveTo>
                    <a:lnTo>
                      <a:pt x="1" y="0"/>
                    </a:ln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16"/>
              <p:cNvSpPr/>
              <p:nvPr/>
            </p:nvSpPr>
            <p:spPr>
              <a:xfrm>
                <a:off x="2788257"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16"/>
              <p:cNvSpPr/>
              <p:nvPr/>
            </p:nvSpPr>
            <p:spPr>
              <a:xfrm>
                <a:off x="2610129" y="398237"/>
                <a:ext cx="88321" cy="88321"/>
              </a:xfrm>
              <a:custGeom>
                <a:rect b="b" l="l" r="r" t="t"/>
                <a:pathLst>
                  <a:path extrusionOk="0" h="3718" w="3718">
                    <a:moveTo>
                      <a:pt x="0" y="0"/>
                    </a:moveTo>
                    <a:lnTo>
                      <a:pt x="0" y="756"/>
                    </a:lnTo>
                    <a:cubicBezTo>
                      <a:pt x="0" y="2016"/>
                      <a:pt x="693" y="3150"/>
                      <a:pt x="1827" y="3718"/>
                    </a:cubicBezTo>
                    <a:cubicBezTo>
                      <a:pt x="2961" y="3150"/>
                      <a:pt x="3718" y="2016"/>
                      <a:pt x="3718" y="756"/>
                    </a:cubicBezTo>
                    <a:lnTo>
                      <a:pt x="3718" y="0"/>
                    </a:lnTo>
                    <a:cubicBezTo>
                      <a:pt x="2520" y="630"/>
                      <a:pt x="1827" y="1827"/>
                      <a:pt x="1827" y="3150"/>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16"/>
              <p:cNvSpPr/>
              <p:nvPr/>
            </p:nvSpPr>
            <p:spPr>
              <a:xfrm>
                <a:off x="2671493" y="511984"/>
                <a:ext cx="26962" cy="58414"/>
              </a:xfrm>
              <a:custGeom>
                <a:rect b="b" l="l" r="r" t="t"/>
                <a:pathLst>
                  <a:path extrusionOk="0" h="2459" w="1135">
                    <a:moveTo>
                      <a:pt x="1135" y="1"/>
                    </a:moveTo>
                    <a:lnTo>
                      <a:pt x="1135" y="1"/>
                    </a:lnTo>
                    <a:cubicBezTo>
                      <a:pt x="1135" y="946"/>
                      <a:pt x="694" y="1828"/>
                      <a:pt x="0"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16"/>
              <p:cNvSpPr/>
              <p:nvPr/>
            </p:nvSpPr>
            <p:spPr>
              <a:xfrm>
                <a:off x="2610129" y="511984"/>
                <a:ext cx="25465" cy="58414"/>
              </a:xfrm>
              <a:custGeom>
                <a:rect b="b" l="l" r="r" t="t"/>
                <a:pathLst>
                  <a:path extrusionOk="0" h="2459" w="1072">
                    <a:moveTo>
                      <a:pt x="0" y="1"/>
                    </a:move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16"/>
              <p:cNvSpPr/>
              <p:nvPr/>
            </p:nvSpPr>
            <p:spPr>
              <a:xfrm>
                <a:off x="2610129" y="591332"/>
                <a:ext cx="88321" cy="88321"/>
              </a:xfrm>
              <a:custGeom>
                <a:rect b="b" l="l" r="r" t="t"/>
                <a:pathLst>
                  <a:path extrusionOk="0" h="3718" w="3718">
                    <a:moveTo>
                      <a:pt x="0" y="0"/>
                    </a:moveTo>
                    <a:lnTo>
                      <a:pt x="0" y="756"/>
                    </a:lnTo>
                    <a:cubicBezTo>
                      <a:pt x="0" y="2017"/>
                      <a:pt x="693" y="3151"/>
                      <a:pt x="1827" y="3718"/>
                    </a:cubicBezTo>
                    <a:cubicBezTo>
                      <a:pt x="2961" y="3151"/>
                      <a:pt x="3718" y="2017"/>
                      <a:pt x="3718" y="756"/>
                    </a:cubicBezTo>
                    <a:lnTo>
                      <a:pt x="3718" y="0"/>
                    </a:lnTo>
                    <a:cubicBezTo>
                      <a:pt x="2520" y="630"/>
                      <a:pt x="1827" y="1891"/>
                      <a:pt x="1827" y="3151"/>
                    </a:cubicBezTo>
                    <a:cubicBezTo>
                      <a:pt x="1827" y="1891"/>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16"/>
              <p:cNvSpPr/>
              <p:nvPr/>
            </p:nvSpPr>
            <p:spPr>
              <a:xfrm>
                <a:off x="2610129" y="688615"/>
                <a:ext cx="88321" cy="88345"/>
              </a:xfrm>
              <a:custGeom>
                <a:rect b="b" l="l" r="r" t="t"/>
                <a:pathLst>
                  <a:path extrusionOk="0" h="3719" w="3718">
                    <a:moveTo>
                      <a:pt x="0" y="1"/>
                    </a:moveTo>
                    <a:lnTo>
                      <a:pt x="0" y="694"/>
                    </a:lnTo>
                    <a:cubicBezTo>
                      <a:pt x="0" y="2017"/>
                      <a:pt x="693" y="3151"/>
                      <a:pt x="1827" y="3719"/>
                    </a:cubicBezTo>
                    <a:cubicBezTo>
                      <a:pt x="2961" y="3151"/>
                      <a:pt x="3718" y="2017"/>
                      <a:pt x="3718" y="694"/>
                    </a:cubicBezTo>
                    <a:lnTo>
                      <a:pt x="3718" y="1"/>
                    </a:lnTo>
                    <a:cubicBezTo>
                      <a:pt x="2520" y="631"/>
                      <a:pt x="1827" y="1828"/>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16"/>
              <p:cNvSpPr/>
              <p:nvPr/>
            </p:nvSpPr>
            <p:spPr>
              <a:xfrm>
                <a:off x="4931822" y="495521"/>
                <a:ext cx="88321" cy="88345"/>
              </a:xfrm>
              <a:custGeom>
                <a:rect b="b" l="l" r="r" t="t"/>
                <a:pathLst>
                  <a:path extrusionOk="0" h="3719" w="3718">
                    <a:moveTo>
                      <a:pt x="0" y="1"/>
                    </a:moveTo>
                    <a:lnTo>
                      <a:pt x="0" y="757"/>
                    </a:lnTo>
                    <a:cubicBezTo>
                      <a:pt x="0" y="1702"/>
                      <a:pt x="378" y="2584"/>
                      <a:pt x="1072" y="3214"/>
                    </a:cubicBezTo>
                    <a:cubicBezTo>
                      <a:pt x="1324" y="3403"/>
                      <a:pt x="1576" y="3592"/>
                      <a:pt x="1891" y="3718"/>
                    </a:cubicBezTo>
                    <a:cubicBezTo>
                      <a:pt x="2143" y="3592"/>
                      <a:pt x="2458" y="3403"/>
                      <a:pt x="2647" y="3151"/>
                    </a:cubicBezTo>
                    <a:cubicBezTo>
                      <a:pt x="3340" y="2521"/>
                      <a:pt x="3718" y="1639"/>
                      <a:pt x="3718" y="694"/>
                    </a:cubicBezTo>
                    <a:lnTo>
                      <a:pt x="3718" y="1"/>
                    </a:lnTo>
                    <a:cubicBezTo>
                      <a:pt x="2584" y="631"/>
                      <a:pt x="1828" y="1828"/>
                      <a:pt x="1891" y="3151"/>
                    </a:cubicBezTo>
                    <a:cubicBezTo>
                      <a:pt x="1828" y="2647"/>
                      <a:pt x="1765" y="2206"/>
                      <a:pt x="1576" y="1765"/>
                    </a:cubicBezTo>
                    <a:cubicBezTo>
                      <a:pt x="1261" y="1009"/>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16"/>
              <p:cNvSpPr/>
              <p:nvPr/>
            </p:nvSpPr>
            <p:spPr>
              <a:xfrm>
                <a:off x="4836012" y="495521"/>
                <a:ext cx="88345" cy="88345"/>
              </a:xfrm>
              <a:custGeom>
                <a:rect b="b" l="l" r="r" t="t"/>
                <a:pathLst>
                  <a:path extrusionOk="0" h="3719" w="3719">
                    <a:moveTo>
                      <a:pt x="1" y="1"/>
                    </a:moveTo>
                    <a:lnTo>
                      <a:pt x="1" y="694"/>
                    </a:lnTo>
                    <a:cubicBezTo>
                      <a:pt x="1" y="1639"/>
                      <a:pt x="379" y="2521"/>
                      <a:pt x="1072" y="3151"/>
                    </a:cubicBezTo>
                    <a:cubicBezTo>
                      <a:pt x="1324"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16"/>
              <p:cNvSpPr/>
              <p:nvPr/>
            </p:nvSpPr>
            <p:spPr>
              <a:xfrm>
                <a:off x="4836012" y="591332"/>
                <a:ext cx="88345" cy="88321"/>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630" y="605"/>
                      <a:pt x="1890" y="1732"/>
                      <a:pt x="1832" y="2992"/>
                    </a:cubicBezTo>
                    <a:lnTo>
                      <a:pt x="1832"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16"/>
              <p:cNvSpPr/>
              <p:nvPr/>
            </p:nvSpPr>
            <p:spPr>
              <a:xfrm>
                <a:off x="4834515" y="688615"/>
                <a:ext cx="88345" cy="88345"/>
              </a:xfrm>
              <a:custGeom>
                <a:rect b="b" l="l" r="r" t="t"/>
                <a:pathLst>
                  <a:path extrusionOk="0" h="3719" w="3719">
                    <a:moveTo>
                      <a:pt x="1" y="1"/>
                    </a:moveTo>
                    <a:lnTo>
                      <a:pt x="1" y="694"/>
                    </a:lnTo>
                    <a:cubicBezTo>
                      <a:pt x="1" y="1198"/>
                      <a:pt x="127" y="1639"/>
                      <a:pt x="316" y="2080"/>
                    </a:cubicBezTo>
                    <a:cubicBezTo>
                      <a:pt x="631" y="2773"/>
                      <a:pt x="1198" y="3340"/>
                      <a:pt x="1891" y="3719"/>
                    </a:cubicBezTo>
                    <a:cubicBezTo>
                      <a:pt x="3025" y="3151"/>
                      <a:pt x="3718" y="2017"/>
                      <a:pt x="3718" y="694"/>
                    </a:cubicBezTo>
                    <a:lnTo>
                      <a:pt x="3718" y="1"/>
                    </a:lnTo>
                    <a:cubicBezTo>
                      <a:pt x="3340" y="253"/>
                      <a:pt x="2962" y="568"/>
                      <a:pt x="2710" y="946"/>
                    </a:cubicBezTo>
                    <a:cubicBezTo>
                      <a:pt x="2143" y="1513"/>
                      <a:pt x="1891" y="2332"/>
                      <a:pt x="1891" y="3088"/>
                    </a:cubicBezTo>
                    <a:cubicBezTo>
                      <a:pt x="1891" y="2332"/>
                      <a:pt x="1576" y="1513"/>
                      <a:pt x="1135" y="946"/>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16"/>
              <p:cNvSpPr/>
              <p:nvPr/>
            </p:nvSpPr>
            <p:spPr>
              <a:xfrm>
                <a:off x="4738728" y="495521"/>
                <a:ext cx="89818" cy="88345"/>
              </a:xfrm>
              <a:custGeom>
                <a:rect b="b" l="l" r="r" t="t"/>
                <a:pathLst>
                  <a:path extrusionOk="0" h="3719" w="3781">
                    <a:moveTo>
                      <a:pt x="63" y="1"/>
                    </a:moveTo>
                    <a:lnTo>
                      <a:pt x="63" y="694"/>
                    </a:lnTo>
                    <a:cubicBezTo>
                      <a:pt x="0" y="1639"/>
                      <a:pt x="441" y="2521"/>
                      <a:pt x="1134" y="3151"/>
                    </a:cubicBezTo>
                    <a:cubicBezTo>
                      <a:pt x="1323" y="3403"/>
                      <a:pt x="1575" y="3529"/>
                      <a:pt x="1890" y="3718"/>
                    </a:cubicBezTo>
                    <a:cubicBezTo>
                      <a:pt x="2142" y="3529"/>
                      <a:pt x="2458" y="3403"/>
                      <a:pt x="2647" y="3151"/>
                    </a:cubicBezTo>
                    <a:cubicBezTo>
                      <a:pt x="3340" y="2521"/>
                      <a:pt x="3781" y="1639"/>
                      <a:pt x="3781" y="694"/>
                    </a:cubicBezTo>
                    <a:lnTo>
                      <a:pt x="3781" y="1"/>
                    </a:lnTo>
                    <a:cubicBezTo>
                      <a:pt x="3025" y="379"/>
                      <a:pt x="2521" y="946"/>
                      <a:pt x="2205" y="1702"/>
                    </a:cubicBezTo>
                    <a:cubicBezTo>
                      <a:pt x="2016" y="2143"/>
                      <a:pt x="1890" y="2647"/>
                      <a:pt x="1890" y="3088"/>
                    </a:cubicBezTo>
                    <a:cubicBezTo>
                      <a:pt x="1890" y="2647"/>
                      <a:pt x="1827" y="2143"/>
                      <a:pt x="1638" y="1702"/>
                    </a:cubicBezTo>
                    <a:cubicBezTo>
                      <a:pt x="1260" y="946"/>
                      <a:pt x="756" y="379"/>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6"/>
              <p:cNvSpPr/>
              <p:nvPr/>
            </p:nvSpPr>
            <p:spPr>
              <a:xfrm>
                <a:off x="4642917" y="495521"/>
                <a:ext cx="88345" cy="88345"/>
              </a:xfrm>
              <a:custGeom>
                <a:rect b="b" l="l" r="r" t="t"/>
                <a:pathLst>
                  <a:path extrusionOk="0" h="3719" w="3719">
                    <a:moveTo>
                      <a:pt x="1" y="1"/>
                    </a:moveTo>
                    <a:lnTo>
                      <a:pt x="1" y="757"/>
                    </a:lnTo>
                    <a:cubicBezTo>
                      <a:pt x="1" y="1702"/>
                      <a:pt x="379" y="2584"/>
                      <a:pt x="1072" y="3214"/>
                    </a:cubicBezTo>
                    <a:cubicBezTo>
                      <a:pt x="1324" y="3403"/>
                      <a:pt x="1576" y="3592"/>
                      <a:pt x="1828" y="3718"/>
                    </a:cubicBezTo>
                    <a:cubicBezTo>
                      <a:pt x="2143" y="3529"/>
                      <a:pt x="2395" y="3403"/>
                      <a:pt x="2647" y="3151"/>
                    </a:cubicBezTo>
                    <a:cubicBezTo>
                      <a:pt x="3340" y="2521"/>
                      <a:pt x="3718" y="1639"/>
                      <a:pt x="3718" y="694"/>
                    </a:cubicBezTo>
                    <a:lnTo>
                      <a:pt x="3718" y="1"/>
                    </a:lnTo>
                    <a:cubicBezTo>
                      <a:pt x="2584" y="631"/>
                      <a:pt x="1828" y="1828"/>
                      <a:pt x="1828" y="3151"/>
                    </a:cubicBezTo>
                    <a:cubicBezTo>
                      <a:pt x="1828" y="2647"/>
                      <a:pt x="1765" y="2143"/>
                      <a:pt x="1576" y="1765"/>
                    </a:cubicBezTo>
                    <a:cubicBezTo>
                      <a:pt x="1261" y="1009"/>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16"/>
              <p:cNvSpPr/>
              <p:nvPr/>
            </p:nvSpPr>
            <p:spPr>
              <a:xfrm>
                <a:off x="4642917"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16"/>
              <p:cNvSpPr/>
              <p:nvPr/>
            </p:nvSpPr>
            <p:spPr>
              <a:xfrm>
                <a:off x="4641421" y="688615"/>
                <a:ext cx="88345" cy="88345"/>
              </a:xfrm>
              <a:custGeom>
                <a:rect b="b" l="l" r="r" t="t"/>
                <a:pathLst>
                  <a:path extrusionOk="0" h="3719" w="3719">
                    <a:moveTo>
                      <a:pt x="0" y="1"/>
                    </a:moveTo>
                    <a:lnTo>
                      <a:pt x="0" y="694"/>
                    </a:lnTo>
                    <a:cubicBezTo>
                      <a:pt x="0" y="2017"/>
                      <a:pt x="694" y="3151"/>
                      <a:pt x="1828" y="3719"/>
                    </a:cubicBezTo>
                    <a:cubicBezTo>
                      <a:pt x="2521" y="3403"/>
                      <a:pt x="3088" y="2773"/>
                      <a:pt x="3403" y="2080"/>
                    </a:cubicBezTo>
                    <a:cubicBezTo>
                      <a:pt x="3592" y="1639"/>
                      <a:pt x="3718" y="1198"/>
                      <a:pt x="3718" y="694"/>
                    </a:cubicBezTo>
                    <a:lnTo>
                      <a:pt x="3718" y="1"/>
                    </a:lnTo>
                    <a:cubicBezTo>
                      <a:pt x="3277" y="253"/>
                      <a:pt x="2962" y="568"/>
                      <a:pt x="2647" y="946"/>
                    </a:cubicBezTo>
                    <a:cubicBezTo>
                      <a:pt x="2143" y="1513"/>
                      <a:pt x="1891" y="2332"/>
                      <a:pt x="1891" y="3088"/>
                    </a:cubicBezTo>
                    <a:cubicBezTo>
                      <a:pt x="1891" y="2332"/>
                      <a:pt x="1576" y="1513"/>
                      <a:pt x="1072" y="946"/>
                    </a:cubicBezTo>
                    <a:cubicBezTo>
                      <a:pt x="820" y="568"/>
                      <a:pt x="442"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16"/>
              <p:cNvSpPr/>
              <p:nvPr/>
            </p:nvSpPr>
            <p:spPr>
              <a:xfrm>
                <a:off x="4545610" y="495521"/>
                <a:ext cx="88345" cy="88345"/>
              </a:xfrm>
              <a:custGeom>
                <a:rect b="b" l="l" r="r" t="t"/>
                <a:pathLst>
                  <a:path extrusionOk="0" h="3719" w="3719">
                    <a:moveTo>
                      <a:pt x="1" y="1"/>
                    </a:moveTo>
                    <a:lnTo>
                      <a:pt x="1" y="694"/>
                    </a:lnTo>
                    <a:cubicBezTo>
                      <a:pt x="1" y="1639"/>
                      <a:pt x="379" y="2521"/>
                      <a:pt x="1072" y="3151"/>
                    </a:cubicBezTo>
                    <a:cubicBezTo>
                      <a:pt x="1324"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91"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16"/>
              <p:cNvSpPr/>
              <p:nvPr/>
            </p:nvSpPr>
            <p:spPr>
              <a:xfrm>
                <a:off x="4448326" y="495521"/>
                <a:ext cx="89818" cy="88345"/>
              </a:xfrm>
              <a:custGeom>
                <a:rect b="b" l="l" r="r" t="t"/>
                <a:pathLst>
                  <a:path extrusionOk="0" h="3719" w="3781">
                    <a:moveTo>
                      <a:pt x="0" y="1"/>
                    </a:moveTo>
                    <a:lnTo>
                      <a:pt x="0" y="694"/>
                    </a:lnTo>
                    <a:cubicBezTo>
                      <a:pt x="0" y="1639"/>
                      <a:pt x="441" y="2521"/>
                      <a:pt x="1134" y="3151"/>
                    </a:cubicBezTo>
                    <a:cubicBezTo>
                      <a:pt x="1323" y="3403"/>
                      <a:pt x="1575" y="3529"/>
                      <a:pt x="1891" y="3718"/>
                    </a:cubicBezTo>
                    <a:cubicBezTo>
                      <a:pt x="2143" y="3529"/>
                      <a:pt x="2458" y="3403"/>
                      <a:pt x="2647" y="3151"/>
                    </a:cubicBezTo>
                    <a:cubicBezTo>
                      <a:pt x="3340" y="2521"/>
                      <a:pt x="3718" y="1639"/>
                      <a:pt x="3781" y="694"/>
                    </a:cubicBezTo>
                    <a:lnTo>
                      <a:pt x="3781" y="1"/>
                    </a:lnTo>
                    <a:cubicBezTo>
                      <a:pt x="3025" y="379"/>
                      <a:pt x="2458" y="946"/>
                      <a:pt x="2206" y="1702"/>
                    </a:cubicBezTo>
                    <a:cubicBezTo>
                      <a:pt x="1954" y="2143"/>
                      <a:pt x="1891" y="2647"/>
                      <a:pt x="1891" y="3088"/>
                    </a:cubicBezTo>
                    <a:cubicBezTo>
                      <a:pt x="1891" y="2647"/>
                      <a:pt x="1764" y="2143"/>
                      <a:pt x="1575" y="1702"/>
                    </a:cubicBezTo>
                    <a:cubicBezTo>
                      <a:pt x="1260" y="946"/>
                      <a:pt x="756"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16"/>
              <p:cNvSpPr/>
              <p:nvPr/>
            </p:nvSpPr>
            <p:spPr>
              <a:xfrm>
                <a:off x="4448326" y="5913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631" y="604"/>
                      <a:pt x="1892" y="1786"/>
                      <a:pt x="1887" y="2992"/>
                    </a:cubicBezTo>
                    <a:lnTo>
                      <a:pt x="1887" y="2992"/>
                    </a:lnTo>
                    <a:cubicBezTo>
                      <a:pt x="1832" y="1786"/>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16"/>
              <p:cNvSpPr/>
              <p:nvPr/>
            </p:nvSpPr>
            <p:spPr>
              <a:xfrm>
                <a:off x="4448326" y="688615"/>
                <a:ext cx="88321" cy="88345"/>
              </a:xfrm>
              <a:custGeom>
                <a:rect b="b" l="l" r="r" t="t"/>
                <a:pathLst>
                  <a:path extrusionOk="0" h="3719" w="3718">
                    <a:moveTo>
                      <a:pt x="0" y="1"/>
                    </a:moveTo>
                    <a:lnTo>
                      <a:pt x="0" y="694"/>
                    </a:lnTo>
                    <a:cubicBezTo>
                      <a:pt x="0" y="1198"/>
                      <a:pt x="63" y="1639"/>
                      <a:pt x="252" y="2080"/>
                    </a:cubicBezTo>
                    <a:cubicBezTo>
                      <a:pt x="567" y="2773"/>
                      <a:pt x="1134" y="3403"/>
                      <a:pt x="1891" y="3719"/>
                    </a:cubicBezTo>
                    <a:cubicBezTo>
                      <a:pt x="3025" y="3151"/>
                      <a:pt x="3718" y="2017"/>
                      <a:pt x="3718" y="694"/>
                    </a:cubicBezTo>
                    <a:lnTo>
                      <a:pt x="3718" y="1"/>
                    </a:lnTo>
                    <a:cubicBezTo>
                      <a:pt x="3340" y="253"/>
                      <a:pt x="2962" y="568"/>
                      <a:pt x="2647" y="946"/>
                    </a:cubicBezTo>
                    <a:cubicBezTo>
                      <a:pt x="2143" y="1513"/>
                      <a:pt x="1828" y="2332"/>
                      <a:pt x="1828" y="3088"/>
                    </a:cubicBezTo>
                    <a:cubicBezTo>
                      <a:pt x="1828" y="2332"/>
                      <a:pt x="1575" y="1513"/>
                      <a:pt x="1071" y="946"/>
                    </a:cubicBezTo>
                    <a:cubicBezTo>
                      <a:pt x="756" y="568"/>
                      <a:pt x="378"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16"/>
              <p:cNvSpPr/>
              <p:nvPr/>
            </p:nvSpPr>
            <p:spPr>
              <a:xfrm>
                <a:off x="4351019"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206" y="3529"/>
                      <a:pt x="2458" y="3403"/>
                      <a:pt x="2710" y="3151"/>
                    </a:cubicBezTo>
                    <a:cubicBezTo>
                      <a:pt x="3340" y="2521"/>
                      <a:pt x="3781" y="1639"/>
                      <a:pt x="3781" y="694"/>
                    </a:cubicBezTo>
                    <a:lnTo>
                      <a:pt x="3781" y="1"/>
                    </a:lnTo>
                    <a:cubicBezTo>
                      <a:pt x="3025" y="379"/>
                      <a:pt x="2521" y="946"/>
                      <a:pt x="2206" y="1702"/>
                    </a:cubicBezTo>
                    <a:cubicBezTo>
                      <a:pt x="1954"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6"/>
              <p:cNvSpPr/>
              <p:nvPr/>
            </p:nvSpPr>
            <p:spPr>
              <a:xfrm>
                <a:off x="4255208"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9" y="1639"/>
                      <a:pt x="3719" y="694"/>
                    </a:cubicBezTo>
                    <a:lnTo>
                      <a:pt x="3719" y="1"/>
                    </a:lnTo>
                    <a:cubicBezTo>
                      <a:pt x="3025" y="379"/>
                      <a:pt x="2458" y="946"/>
                      <a:pt x="2143" y="1702"/>
                    </a:cubicBezTo>
                    <a:cubicBezTo>
                      <a:pt x="1954" y="2143"/>
                      <a:pt x="1891" y="2647"/>
                      <a:pt x="1891" y="3088"/>
                    </a:cubicBezTo>
                    <a:cubicBezTo>
                      <a:pt x="1891"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6"/>
              <p:cNvSpPr/>
              <p:nvPr/>
            </p:nvSpPr>
            <p:spPr>
              <a:xfrm>
                <a:off x="4255208" y="591332"/>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630" y="605"/>
                      <a:pt x="1890" y="1790"/>
                      <a:pt x="1832" y="2999"/>
                    </a:cubicBezTo>
                    <a:lnTo>
                      <a:pt x="1832" y="2999"/>
                    </a:lnTo>
                    <a:cubicBezTo>
                      <a:pt x="1830" y="1790"/>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6"/>
              <p:cNvSpPr/>
              <p:nvPr/>
            </p:nvSpPr>
            <p:spPr>
              <a:xfrm>
                <a:off x="4255208" y="688615"/>
                <a:ext cx="88345" cy="88345"/>
              </a:xfrm>
              <a:custGeom>
                <a:rect b="b" l="l" r="r" t="t"/>
                <a:pathLst>
                  <a:path extrusionOk="0" h="3719" w="3719">
                    <a:moveTo>
                      <a:pt x="1" y="1"/>
                    </a:moveTo>
                    <a:lnTo>
                      <a:pt x="1" y="694"/>
                    </a:lnTo>
                    <a:cubicBezTo>
                      <a:pt x="1" y="2017"/>
                      <a:pt x="694" y="3151"/>
                      <a:pt x="1828" y="3719"/>
                    </a:cubicBezTo>
                    <a:cubicBezTo>
                      <a:pt x="2521" y="3340"/>
                      <a:pt x="3088" y="2773"/>
                      <a:pt x="3403" y="2080"/>
                    </a:cubicBezTo>
                    <a:cubicBezTo>
                      <a:pt x="3593" y="1639"/>
                      <a:pt x="3719" y="1198"/>
                      <a:pt x="3719" y="694"/>
                    </a:cubicBezTo>
                    <a:lnTo>
                      <a:pt x="3719" y="1"/>
                    </a:lnTo>
                    <a:cubicBezTo>
                      <a:pt x="2584"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6"/>
              <p:cNvSpPr/>
              <p:nvPr/>
            </p:nvSpPr>
            <p:spPr>
              <a:xfrm>
                <a:off x="4157925" y="494024"/>
                <a:ext cx="89818" cy="89841"/>
              </a:xfrm>
              <a:custGeom>
                <a:rect b="b" l="l" r="r" t="t"/>
                <a:pathLst>
                  <a:path extrusionOk="0" h="3782" w="3781">
                    <a:moveTo>
                      <a:pt x="0" y="1"/>
                    </a:moveTo>
                    <a:lnTo>
                      <a:pt x="0" y="757"/>
                    </a:lnTo>
                    <a:cubicBezTo>
                      <a:pt x="0" y="1702"/>
                      <a:pt x="441" y="2584"/>
                      <a:pt x="1134" y="3214"/>
                    </a:cubicBezTo>
                    <a:cubicBezTo>
                      <a:pt x="1324" y="3403"/>
                      <a:pt x="1576" y="3592"/>
                      <a:pt x="1891" y="3781"/>
                    </a:cubicBezTo>
                    <a:cubicBezTo>
                      <a:pt x="2143" y="3592"/>
                      <a:pt x="2458" y="3466"/>
                      <a:pt x="2647" y="3214"/>
                    </a:cubicBezTo>
                    <a:cubicBezTo>
                      <a:pt x="3340" y="2584"/>
                      <a:pt x="3718" y="1702"/>
                      <a:pt x="3781" y="757"/>
                    </a:cubicBezTo>
                    <a:lnTo>
                      <a:pt x="3781" y="64"/>
                    </a:lnTo>
                    <a:cubicBezTo>
                      <a:pt x="3025" y="442"/>
                      <a:pt x="2458" y="1009"/>
                      <a:pt x="2206" y="1765"/>
                    </a:cubicBezTo>
                    <a:cubicBezTo>
                      <a:pt x="1954" y="2206"/>
                      <a:pt x="1891" y="2710"/>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6"/>
              <p:cNvSpPr/>
              <p:nvPr/>
            </p:nvSpPr>
            <p:spPr>
              <a:xfrm>
                <a:off x="4062114"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6"/>
              <p:cNvSpPr/>
              <p:nvPr/>
            </p:nvSpPr>
            <p:spPr>
              <a:xfrm>
                <a:off x="4062114"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6"/>
              <p:cNvSpPr/>
              <p:nvPr/>
            </p:nvSpPr>
            <p:spPr>
              <a:xfrm>
                <a:off x="4060617" y="688615"/>
                <a:ext cx="89841" cy="88345"/>
              </a:xfrm>
              <a:custGeom>
                <a:rect b="b" l="l" r="r" t="t"/>
                <a:pathLst>
                  <a:path extrusionOk="0" h="3719" w="3782">
                    <a:moveTo>
                      <a:pt x="1" y="1"/>
                    </a:moveTo>
                    <a:lnTo>
                      <a:pt x="1" y="694"/>
                    </a:lnTo>
                    <a:cubicBezTo>
                      <a:pt x="1" y="2017"/>
                      <a:pt x="694" y="3151"/>
                      <a:pt x="1828" y="3719"/>
                    </a:cubicBezTo>
                    <a:lnTo>
                      <a:pt x="1891" y="3719"/>
                    </a:lnTo>
                    <a:cubicBezTo>
                      <a:pt x="2584" y="3403"/>
                      <a:pt x="3151" y="2773"/>
                      <a:pt x="3466" y="2080"/>
                    </a:cubicBezTo>
                    <a:cubicBezTo>
                      <a:pt x="3655" y="1639"/>
                      <a:pt x="3781" y="1198"/>
                      <a:pt x="3781" y="694"/>
                    </a:cubicBezTo>
                    <a:lnTo>
                      <a:pt x="3781" y="1"/>
                    </a:lnTo>
                    <a:cubicBezTo>
                      <a:pt x="3340" y="253"/>
                      <a:pt x="2962" y="568"/>
                      <a:pt x="2647" y="883"/>
                    </a:cubicBezTo>
                    <a:cubicBezTo>
                      <a:pt x="2143" y="1513"/>
                      <a:pt x="1891" y="2332"/>
                      <a:pt x="1891" y="3088"/>
                    </a:cubicBezTo>
                    <a:cubicBezTo>
                      <a:pt x="1891" y="2332"/>
                      <a:pt x="1576" y="1513"/>
                      <a:pt x="1072" y="883"/>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6"/>
              <p:cNvSpPr/>
              <p:nvPr/>
            </p:nvSpPr>
            <p:spPr>
              <a:xfrm>
                <a:off x="3964830" y="495521"/>
                <a:ext cx="89818" cy="88345"/>
              </a:xfrm>
              <a:custGeom>
                <a:rect b="b" l="l" r="r" t="t"/>
                <a:pathLst>
                  <a:path extrusionOk="0" h="3719" w="3781">
                    <a:moveTo>
                      <a:pt x="63" y="1"/>
                    </a:moveTo>
                    <a:lnTo>
                      <a:pt x="63" y="694"/>
                    </a:lnTo>
                    <a:cubicBezTo>
                      <a:pt x="0" y="1639"/>
                      <a:pt x="441" y="2521"/>
                      <a:pt x="1134" y="3151"/>
                    </a:cubicBezTo>
                    <a:cubicBezTo>
                      <a:pt x="1323" y="3403"/>
                      <a:pt x="1575" y="3529"/>
                      <a:pt x="1890" y="3718"/>
                    </a:cubicBezTo>
                    <a:cubicBezTo>
                      <a:pt x="2205" y="3529"/>
                      <a:pt x="2457" y="3403"/>
                      <a:pt x="2709" y="3151"/>
                    </a:cubicBezTo>
                    <a:cubicBezTo>
                      <a:pt x="3403" y="2521"/>
                      <a:pt x="3781" y="1639"/>
                      <a:pt x="3781" y="694"/>
                    </a:cubicBezTo>
                    <a:lnTo>
                      <a:pt x="3781" y="1"/>
                    </a:lnTo>
                    <a:cubicBezTo>
                      <a:pt x="3087" y="379"/>
                      <a:pt x="2520" y="946"/>
                      <a:pt x="2205" y="1702"/>
                    </a:cubicBezTo>
                    <a:cubicBezTo>
                      <a:pt x="2016" y="2143"/>
                      <a:pt x="1890" y="2647"/>
                      <a:pt x="1890" y="3088"/>
                    </a:cubicBezTo>
                    <a:cubicBezTo>
                      <a:pt x="1890" y="2647"/>
                      <a:pt x="1764" y="2143"/>
                      <a:pt x="1638" y="1702"/>
                    </a:cubicBezTo>
                    <a:cubicBezTo>
                      <a:pt x="1260" y="946"/>
                      <a:pt x="756" y="379"/>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6"/>
              <p:cNvSpPr/>
              <p:nvPr/>
            </p:nvSpPr>
            <p:spPr>
              <a:xfrm>
                <a:off x="3867523" y="494024"/>
                <a:ext cx="89818" cy="89841"/>
              </a:xfrm>
              <a:custGeom>
                <a:rect b="b" l="l" r="r" t="t"/>
                <a:pathLst>
                  <a:path extrusionOk="0" h="3782" w="3781">
                    <a:moveTo>
                      <a:pt x="0" y="1"/>
                    </a:moveTo>
                    <a:lnTo>
                      <a:pt x="0" y="757"/>
                    </a:lnTo>
                    <a:cubicBezTo>
                      <a:pt x="0" y="1702"/>
                      <a:pt x="441" y="2584"/>
                      <a:pt x="1135" y="3214"/>
                    </a:cubicBezTo>
                    <a:cubicBezTo>
                      <a:pt x="1324" y="3403"/>
                      <a:pt x="1576" y="3592"/>
                      <a:pt x="1891" y="3781"/>
                    </a:cubicBezTo>
                    <a:cubicBezTo>
                      <a:pt x="2143" y="3592"/>
                      <a:pt x="2458" y="3466"/>
                      <a:pt x="2647" y="3214"/>
                    </a:cubicBezTo>
                    <a:cubicBezTo>
                      <a:pt x="3340" y="2584"/>
                      <a:pt x="3718" y="1702"/>
                      <a:pt x="3781" y="757"/>
                    </a:cubicBezTo>
                    <a:lnTo>
                      <a:pt x="3781" y="64"/>
                    </a:lnTo>
                    <a:cubicBezTo>
                      <a:pt x="3025" y="442"/>
                      <a:pt x="2458" y="1009"/>
                      <a:pt x="2206" y="1765"/>
                    </a:cubicBezTo>
                    <a:cubicBezTo>
                      <a:pt x="2017" y="2206"/>
                      <a:pt x="1891" y="2710"/>
                      <a:pt x="1891" y="3151"/>
                    </a:cubicBezTo>
                    <a:cubicBezTo>
                      <a:pt x="1891" y="1828"/>
                      <a:pt x="1198"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6"/>
              <p:cNvSpPr/>
              <p:nvPr/>
            </p:nvSpPr>
            <p:spPr>
              <a:xfrm>
                <a:off x="3867523" y="591332"/>
                <a:ext cx="88321" cy="88321"/>
              </a:xfrm>
              <a:custGeom>
                <a:rect b="b" l="l" r="r" t="t"/>
                <a:pathLst>
                  <a:path extrusionOk="0" h="3718" w="3718">
                    <a:moveTo>
                      <a:pt x="0" y="0"/>
                    </a:moveTo>
                    <a:lnTo>
                      <a:pt x="0" y="756"/>
                    </a:lnTo>
                    <a:cubicBezTo>
                      <a:pt x="0" y="2017"/>
                      <a:pt x="756" y="3151"/>
                      <a:pt x="1891" y="3718"/>
                    </a:cubicBezTo>
                    <a:cubicBezTo>
                      <a:pt x="3025" y="3151"/>
                      <a:pt x="3718" y="2017"/>
                      <a:pt x="3718" y="756"/>
                    </a:cubicBezTo>
                    <a:lnTo>
                      <a:pt x="3718" y="0"/>
                    </a:lnTo>
                    <a:cubicBezTo>
                      <a:pt x="2631" y="604"/>
                      <a:pt x="1892" y="1786"/>
                      <a:pt x="1887" y="2992"/>
                    </a:cubicBezTo>
                    <a:lnTo>
                      <a:pt x="1887" y="2992"/>
                    </a:lnTo>
                    <a:cubicBezTo>
                      <a:pt x="1832" y="1786"/>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6"/>
              <p:cNvSpPr/>
              <p:nvPr/>
            </p:nvSpPr>
            <p:spPr>
              <a:xfrm>
                <a:off x="3867523" y="688615"/>
                <a:ext cx="88321" cy="88345"/>
              </a:xfrm>
              <a:custGeom>
                <a:rect b="b" l="l" r="r" t="t"/>
                <a:pathLst>
                  <a:path extrusionOk="0" h="3719" w="3718">
                    <a:moveTo>
                      <a:pt x="0" y="1"/>
                    </a:moveTo>
                    <a:lnTo>
                      <a:pt x="0" y="694"/>
                    </a:lnTo>
                    <a:cubicBezTo>
                      <a:pt x="0" y="1198"/>
                      <a:pt x="126" y="1639"/>
                      <a:pt x="315" y="2080"/>
                    </a:cubicBezTo>
                    <a:cubicBezTo>
                      <a:pt x="630" y="2773"/>
                      <a:pt x="1198" y="3403"/>
                      <a:pt x="1891" y="3719"/>
                    </a:cubicBezTo>
                    <a:cubicBezTo>
                      <a:pt x="3025" y="3151"/>
                      <a:pt x="3718" y="2017"/>
                      <a:pt x="3718" y="694"/>
                    </a:cubicBezTo>
                    <a:lnTo>
                      <a:pt x="3718" y="1"/>
                    </a:lnTo>
                    <a:cubicBezTo>
                      <a:pt x="2584" y="631"/>
                      <a:pt x="1891" y="1828"/>
                      <a:pt x="1891" y="3088"/>
                    </a:cubicBezTo>
                    <a:cubicBezTo>
                      <a:pt x="1891" y="2332"/>
                      <a:pt x="1576" y="1513"/>
                      <a:pt x="1072" y="946"/>
                    </a:cubicBezTo>
                    <a:cubicBezTo>
                      <a:pt x="819" y="568"/>
                      <a:pt x="441"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6"/>
              <p:cNvSpPr/>
              <p:nvPr/>
            </p:nvSpPr>
            <p:spPr>
              <a:xfrm>
                <a:off x="3771712"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6"/>
              <p:cNvSpPr/>
              <p:nvPr/>
            </p:nvSpPr>
            <p:spPr>
              <a:xfrm>
                <a:off x="3674429" y="495521"/>
                <a:ext cx="88321" cy="88345"/>
              </a:xfrm>
              <a:custGeom>
                <a:rect b="b" l="l" r="r" t="t"/>
                <a:pathLst>
                  <a:path extrusionOk="0" h="3719" w="3718">
                    <a:moveTo>
                      <a:pt x="0" y="1"/>
                    </a:moveTo>
                    <a:lnTo>
                      <a:pt x="0" y="757"/>
                    </a:lnTo>
                    <a:cubicBezTo>
                      <a:pt x="0" y="1702"/>
                      <a:pt x="378" y="2584"/>
                      <a:pt x="1071" y="3214"/>
                    </a:cubicBezTo>
                    <a:cubicBezTo>
                      <a:pt x="1323" y="3403"/>
                      <a:pt x="1575" y="3592"/>
                      <a:pt x="1827" y="3718"/>
                    </a:cubicBezTo>
                    <a:cubicBezTo>
                      <a:pt x="2142" y="3529"/>
                      <a:pt x="2394" y="3403"/>
                      <a:pt x="2647" y="3151"/>
                    </a:cubicBezTo>
                    <a:cubicBezTo>
                      <a:pt x="3340" y="2521"/>
                      <a:pt x="3718" y="1639"/>
                      <a:pt x="3718" y="694"/>
                    </a:cubicBezTo>
                    <a:lnTo>
                      <a:pt x="3718" y="1"/>
                    </a:lnTo>
                    <a:cubicBezTo>
                      <a:pt x="2583" y="631"/>
                      <a:pt x="1890" y="1828"/>
                      <a:pt x="1890" y="3151"/>
                    </a:cubicBezTo>
                    <a:cubicBezTo>
                      <a:pt x="1890" y="2647"/>
                      <a:pt x="1764" y="2206"/>
                      <a:pt x="1575" y="1765"/>
                    </a:cubicBezTo>
                    <a:cubicBezTo>
                      <a:pt x="1260" y="1009"/>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6"/>
              <p:cNvSpPr/>
              <p:nvPr/>
            </p:nvSpPr>
            <p:spPr>
              <a:xfrm>
                <a:off x="3674429" y="591332"/>
                <a:ext cx="88321" cy="88321"/>
              </a:xfrm>
              <a:custGeom>
                <a:rect b="b" l="l" r="r" t="t"/>
                <a:pathLst>
                  <a:path extrusionOk="0" h="3718" w="3718">
                    <a:moveTo>
                      <a:pt x="0" y="0"/>
                    </a:moveTo>
                    <a:lnTo>
                      <a:pt x="0" y="756"/>
                    </a:lnTo>
                    <a:cubicBezTo>
                      <a:pt x="0" y="2017"/>
                      <a:pt x="693" y="3151"/>
                      <a:pt x="1827" y="3718"/>
                    </a:cubicBezTo>
                    <a:cubicBezTo>
                      <a:pt x="2962" y="3151"/>
                      <a:pt x="3718" y="2017"/>
                      <a:pt x="3718" y="756"/>
                    </a:cubicBezTo>
                    <a:lnTo>
                      <a:pt x="3718" y="0"/>
                    </a:lnTo>
                    <a:cubicBezTo>
                      <a:pt x="2629" y="605"/>
                      <a:pt x="1889" y="1790"/>
                      <a:pt x="1831" y="2999"/>
                    </a:cubicBezTo>
                    <a:lnTo>
                      <a:pt x="1831"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6"/>
              <p:cNvSpPr/>
              <p:nvPr/>
            </p:nvSpPr>
            <p:spPr>
              <a:xfrm>
                <a:off x="3674429" y="688615"/>
                <a:ext cx="88321" cy="88345"/>
              </a:xfrm>
              <a:custGeom>
                <a:rect b="b" l="l" r="r" t="t"/>
                <a:pathLst>
                  <a:path extrusionOk="0" h="3719" w="3718">
                    <a:moveTo>
                      <a:pt x="0" y="1"/>
                    </a:moveTo>
                    <a:lnTo>
                      <a:pt x="0" y="694"/>
                    </a:lnTo>
                    <a:cubicBezTo>
                      <a:pt x="0" y="2017"/>
                      <a:pt x="693" y="3151"/>
                      <a:pt x="1827" y="3719"/>
                    </a:cubicBezTo>
                    <a:cubicBezTo>
                      <a:pt x="2520" y="3403"/>
                      <a:pt x="3088" y="2773"/>
                      <a:pt x="3403" y="2080"/>
                    </a:cubicBezTo>
                    <a:cubicBezTo>
                      <a:pt x="3592" y="1639"/>
                      <a:pt x="3718" y="1198"/>
                      <a:pt x="3718" y="694"/>
                    </a:cubicBezTo>
                    <a:lnTo>
                      <a:pt x="3718" y="1"/>
                    </a:lnTo>
                    <a:cubicBezTo>
                      <a:pt x="3277" y="253"/>
                      <a:pt x="2899" y="568"/>
                      <a:pt x="2647" y="883"/>
                    </a:cubicBezTo>
                    <a:cubicBezTo>
                      <a:pt x="2142" y="1513"/>
                      <a:pt x="1827" y="2332"/>
                      <a:pt x="1827"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6"/>
              <p:cNvSpPr/>
              <p:nvPr/>
            </p:nvSpPr>
            <p:spPr>
              <a:xfrm>
                <a:off x="3577121" y="495521"/>
                <a:ext cx="89841" cy="88345"/>
              </a:xfrm>
              <a:custGeom>
                <a:rect b="b" l="l" r="r" t="t"/>
                <a:pathLst>
                  <a:path extrusionOk="0" h="3719" w="3782">
                    <a:moveTo>
                      <a:pt x="0" y="1"/>
                    </a:moveTo>
                    <a:lnTo>
                      <a:pt x="0" y="694"/>
                    </a:lnTo>
                    <a:cubicBezTo>
                      <a:pt x="0" y="1639"/>
                      <a:pt x="442" y="2521"/>
                      <a:pt x="1135" y="3151"/>
                    </a:cubicBezTo>
                    <a:cubicBezTo>
                      <a:pt x="1324" y="3403"/>
                      <a:pt x="1576" y="3529"/>
                      <a:pt x="1891" y="3718"/>
                    </a:cubicBezTo>
                    <a:cubicBezTo>
                      <a:pt x="2143" y="3529"/>
                      <a:pt x="2458" y="3403"/>
                      <a:pt x="2647" y="3151"/>
                    </a:cubicBezTo>
                    <a:cubicBezTo>
                      <a:pt x="3340" y="2521"/>
                      <a:pt x="3718" y="1639"/>
                      <a:pt x="3781" y="694"/>
                    </a:cubicBezTo>
                    <a:lnTo>
                      <a:pt x="3781" y="1"/>
                    </a:lnTo>
                    <a:cubicBezTo>
                      <a:pt x="3025" y="379"/>
                      <a:pt x="2521" y="946"/>
                      <a:pt x="2206" y="1702"/>
                    </a:cubicBezTo>
                    <a:cubicBezTo>
                      <a:pt x="2017" y="2143"/>
                      <a:pt x="1891" y="2647"/>
                      <a:pt x="1891" y="3088"/>
                    </a:cubicBezTo>
                    <a:cubicBezTo>
                      <a:pt x="1891" y="2647"/>
                      <a:pt x="1765" y="2143"/>
                      <a:pt x="1576" y="1702"/>
                    </a:cubicBezTo>
                    <a:cubicBezTo>
                      <a:pt x="1261" y="946"/>
                      <a:pt x="757"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6"/>
              <p:cNvSpPr/>
              <p:nvPr/>
            </p:nvSpPr>
            <p:spPr>
              <a:xfrm>
                <a:off x="3481310"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6"/>
              <p:cNvSpPr/>
              <p:nvPr/>
            </p:nvSpPr>
            <p:spPr>
              <a:xfrm>
                <a:off x="3481310"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6"/>
              <p:cNvSpPr/>
              <p:nvPr/>
            </p:nvSpPr>
            <p:spPr>
              <a:xfrm>
                <a:off x="3479814" y="688615"/>
                <a:ext cx="89841" cy="88345"/>
              </a:xfrm>
              <a:custGeom>
                <a:rect b="b" l="l" r="r" t="t"/>
                <a:pathLst>
                  <a:path extrusionOk="0" h="3719" w="3782">
                    <a:moveTo>
                      <a:pt x="1" y="1"/>
                    </a:moveTo>
                    <a:lnTo>
                      <a:pt x="1" y="694"/>
                    </a:lnTo>
                    <a:cubicBezTo>
                      <a:pt x="1" y="1198"/>
                      <a:pt x="64" y="1639"/>
                      <a:pt x="316" y="2080"/>
                    </a:cubicBezTo>
                    <a:cubicBezTo>
                      <a:pt x="631" y="2773"/>
                      <a:pt x="1198" y="3403"/>
                      <a:pt x="1891" y="3719"/>
                    </a:cubicBezTo>
                    <a:cubicBezTo>
                      <a:pt x="3025" y="3151"/>
                      <a:pt x="3781" y="2017"/>
                      <a:pt x="3781" y="694"/>
                    </a:cubicBezTo>
                    <a:lnTo>
                      <a:pt x="3781" y="1"/>
                    </a:lnTo>
                    <a:cubicBezTo>
                      <a:pt x="3340" y="253"/>
                      <a:pt x="2962" y="568"/>
                      <a:pt x="2647" y="946"/>
                    </a:cubicBezTo>
                    <a:cubicBezTo>
                      <a:pt x="2143" y="1513"/>
                      <a:pt x="1891" y="2332"/>
                      <a:pt x="1891" y="3088"/>
                    </a:cubicBezTo>
                    <a:cubicBezTo>
                      <a:pt x="1891" y="2332"/>
                      <a:pt x="1576" y="1513"/>
                      <a:pt x="1072" y="946"/>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6"/>
              <p:cNvSpPr/>
              <p:nvPr/>
            </p:nvSpPr>
            <p:spPr>
              <a:xfrm>
                <a:off x="3384027" y="495521"/>
                <a:ext cx="88321" cy="88345"/>
              </a:xfrm>
              <a:custGeom>
                <a:rect b="b" l="l" r="r" t="t"/>
                <a:pathLst>
                  <a:path extrusionOk="0" h="3719" w="3718">
                    <a:moveTo>
                      <a:pt x="0" y="1"/>
                    </a:moveTo>
                    <a:lnTo>
                      <a:pt x="0" y="757"/>
                    </a:lnTo>
                    <a:cubicBezTo>
                      <a:pt x="0" y="1702"/>
                      <a:pt x="378" y="2584"/>
                      <a:pt x="1071" y="3214"/>
                    </a:cubicBezTo>
                    <a:cubicBezTo>
                      <a:pt x="1323" y="3403"/>
                      <a:pt x="1575" y="3592"/>
                      <a:pt x="1827" y="3718"/>
                    </a:cubicBezTo>
                    <a:cubicBezTo>
                      <a:pt x="2143" y="3529"/>
                      <a:pt x="2395" y="3403"/>
                      <a:pt x="2647" y="3151"/>
                    </a:cubicBezTo>
                    <a:cubicBezTo>
                      <a:pt x="3340" y="2521"/>
                      <a:pt x="3718" y="1639"/>
                      <a:pt x="3718" y="694"/>
                    </a:cubicBezTo>
                    <a:lnTo>
                      <a:pt x="3718" y="1"/>
                    </a:lnTo>
                    <a:cubicBezTo>
                      <a:pt x="2584" y="631"/>
                      <a:pt x="1890" y="1828"/>
                      <a:pt x="1890" y="3151"/>
                    </a:cubicBezTo>
                    <a:cubicBezTo>
                      <a:pt x="1890" y="2647"/>
                      <a:pt x="1764" y="2143"/>
                      <a:pt x="1575" y="1765"/>
                    </a:cubicBezTo>
                    <a:cubicBezTo>
                      <a:pt x="1260" y="1009"/>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6"/>
              <p:cNvSpPr/>
              <p:nvPr/>
            </p:nvSpPr>
            <p:spPr>
              <a:xfrm>
                <a:off x="3286719"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143" y="3529"/>
                      <a:pt x="2458" y="3403"/>
                      <a:pt x="2647" y="3151"/>
                    </a:cubicBezTo>
                    <a:cubicBezTo>
                      <a:pt x="3340" y="2521"/>
                      <a:pt x="3781" y="1639"/>
                      <a:pt x="3781" y="694"/>
                    </a:cubicBezTo>
                    <a:lnTo>
                      <a:pt x="3781" y="1"/>
                    </a:lnTo>
                    <a:cubicBezTo>
                      <a:pt x="3025" y="379"/>
                      <a:pt x="2521" y="946"/>
                      <a:pt x="2206" y="1702"/>
                    </a:cubicBezTo>
                    <a:cubicBezTo>
                      <a:pt x="2017"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6"/>
              <p:cNvSpPr/>
              <p:nvPr/>
            </p:nvSpPr>
            <p:spPr>
              <a:xfrm>
                <a:off x="3286719"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6"/>
              <p:cNvSpPr/>
              <p:nvPr/>
            </p:nvSpPr>
            <p:spPr>
              <a:xfrm>
                <a:off x="3286719" y="688615"/>
                <a:ext cx="88345" cy="88345"/>
              </a:xfrm>
              <a:custGeom>
                <a:rect b="b" l="l" r="r" t="t"/>
                <a:pathLst>
                  <a:path extrusionOk="0" h="3719" w="3719">
                    <a:moveTo>
                      <a:pt x="1" y="1"/>
                    </a:moveTo>
                    <a:lnTo>
                      <a:pt x="1" y="694"/>
                    </a:lnTo>
                    <a:cubicBezTo>
                      <a:pt x="1" y="1198"/>
                      <a:pt x="127" y="1639"/>
                      <a:pt x="316" y="2080"/>
                    </a:cubicBezTo>
                    <a:cubicBezTo>
                      <a:pt x="631" y="2773"/>
                      <a:pt x="1198" y="3340"/>
                      <a:pt x="1891" y="3719"/>
                    </a:cubicBezTo>
                    <a:cubicBezTo>
                      <a:pt x="3025" y="3151"/>
                      <a:pt x="3718" y="2017"/>
                      <a:pt x="3718" y="694"/>
                    </a:cubicBezTo>
                    <a:lnTo>
                      <a:pt x="3718"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6"/>
              <p:cNvSpPr/>
              <p:nvPr/>
            </p:nvSpPr>
            <p:spPr>
              <a:xfrm>
                <a:off x="3190909" y="495521"/>
                <a:ext cx="88345" cy="88345"/>
              </a:xfrm>
              <a:custGeom>
                <a:rect b="b" l="l" r="r" t="t"/>
                <a:pathLst>
                  <a:path extrusionOk="0" h="3719" w="3719">
                    <a:moveTo>
                      <a:pt x="1" y="1"/>
                    </a:moveTo>
                    <a:lnTo>
                      <a:pt x="1" y="694"/>
                    </a:lnTo>
                    <a:cubicBezTo>
                      <a:pt x="1" y="1639"/>
                      <a:pt x="379"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6"/>
              <p:cNvSpPr/>
              <p:nvPr/>
            </p:nvSpPr>
            <p:spPr>
              <a:xfrm>
                <a:off x="3093625" y="495521"/>
                <a:ext cx="88321" cy="88345"/>
              </a:xfrm>
              <a:custGeom>
                <a:rect b="b" l="l" r="r" t="t"/>
                <a:pathLst>
                  <a:path extrusionOk="0" h="3719" w="3718">
                    <a:moveTo>
                      <a:pt x="0" y="1"/>
                    </a:moveTo>
                    <a:lnTo>
                      <a:pt x="0" y="694"/>
                    </a:lnTo>
                    <a:cubicBezTo>
                      <a:pt x="0" y="1639"/>
                      <a:pt x="378" y="2521"/>
                      <a:pt x="1071" y="3151"/>
                    </a:cubicBezTo>
                    <a:cubicBezTo>
                      <a:pt x="1323" y="3403"/>
                      <a:pt x="1575"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28" y="3088"/>
                    </a:cubicBezTo>
                    <a:cubicBezTo>
                      <a:pt x="1828" y="2584"/>
                      <a:pt x="1765"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6"/>
              <p:cNvSpPr/>
              <p:nvPr/>
            </p:nvSpPr>
            <p:spPr>
              <a:xfrm>
                <a:off x="3093625" y="591332"/>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90"/>
                      <a:pt x="1831" y="2999"/>
                    </a:cubicBezTo>
                    <a:lnTo>
                      <a:pt x="1831" y="2999"/>
                    </a:lnTo>
                    <a:cubicBezTo>
                      <a:pt x="1829" y="1790"/>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6"/>
              <p:cNvSpPr/>
              <p:nvPr/>
            </p:nvSpPr>
            <p:spPr>
              <a:xfrm>
                <a:off x="3093625" y="688615"/>
                <a:ext cx="88321" cy="88345"/>
              </a:xfrm>
              <a:custGeom>
                <a:rect b="b" l="l" r="r" t="t"/>
                <a:pathLst>
                  <a:path extrusionOk="0" h="3719" w="3718">
                    <a:moveTo>
                      <a:pt x="0" y="1"/>
                    </a:moveTo>
                    <a:lnTo>
                      <a:pt x="0" y="694"/>
                    </a:lnTo>
                    <a:cubicBezTo>
                      <a:pt x="0" y="2017"/>
                      <a:pt x="693" y="3151"/>
                      <a:pt x="1828" y="3719"/>
                    </a:cubicBezTo>
                    <a:cubicBezTo>
                      <a:pt x="2521" y="3403"/>
                      <a:pt x="3088" y="2773"/>
                      <a:pt x="3403" y="2080"/>
                    </a:cubicBezTo>
                    <a:cubicBezTo>
                      <a:pt x="3592" y="1639"/>
                      <a:pt x="3718" y="1198"/>
                      <a:pt x="3718" y="694"/>
                    </a:cubicBezTo>
                    <a:lnTo>
                      <a:pt x="3718" y="1"/>
                    </a:lnTo>
                    <a:cubicBezTo>
                      <a:pt x="3277" y="253"/>
                      <a:pt x="2899" y="568"/>
                      <a:pt x="2647" y="883"/>
                    </a:cubicBezTo>
                    <a:cubicBezTo>
                      <a:pt x="2143" y="1513"/>
                      <a:pt x="1828" y="2332"/>
                      <a:pt x="1828" y="3088"/>
                    </a:cubicBezTo>
                    <a:cubicBezTo>
                      <a:pt x="1828" y="2332"/>
                      <a:pt x="1575" y="1513"/>
                      <a:pt x="1071" y="883"/>
                    </a:cubicBezTo>
                    <a:cubicBezTo>
                      <a:pt x="756" y="568"/>
                      <a:pt x="378"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6"/>
              <p:cNvSpPr/>
              <p:nvPr/>
            </p:nvSpPr>
            <p:spPr>
              <a:xfrm>
                <a:off x="6868824"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521" y="630"/>
                      <a:pt x="1828" y="1827"/>
                      <a:pt x="1828" y="3150"/>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6"/>
              <p:cNvSpPr/>
              <p:nvPr/>
            </p:nvSpPr>
            <p:spPr>
              <a:xfrm>
                <a:off x="6931684"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6"/>
              <p:cNvSpPr/>
              <p:nvPr/>
            </p:nvSpPr>
            <p:spPr>
              <a:xfrm>
                <a:off x="6868824" y="511984"/>
                <a:ext cx="25465" cy="58414"/>
              </a:xfrm>
              <a:custGeom>
                <a:rect b="b" l="l" r="r" t="t"/>
                <a:pathLst>
                  <a:path extrusionOk="0" h="2459" w="1072">
                    <a:moveTo>
                      <a:pt x="0" y="1"/>
                    </a:moveTo>
                    <a:cubicBezTo>
                      <a:pt x="0" y="946"/>
                      <a:pt x="378" y="1828"/>
                      <a:pt x="1071"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6"/>
              <p:cNvSpPr/>
              <p:nvPr/>
            </p:nvSpPr>
            <p:spPr>
              <a:xfrm>
                <a:off x="6868824" y="591332"/>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571" y="604"/>
                      <a:pt x="1887" y="1786"/>
                      <a:pt x="1831" y="2992"/>
                    </a:cubicBezTo>
                    <a:lnTo>
                      <a:pt x="1831" y="2992"/>
                    </a:lnTo>
                    <a:cubicBezTo>
                      <a:pt x="1827" y="1786"/>
                      <a:pt x="108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6"/>
              <p:cNvSpPr/>
              <p:nvPr/>
            </p:nvSpPr>
            <p:spPr>
              <a:xfrm>
                <a:off x="6868824" y="688615"/>
                <a:ext cx="88321" cy="88345"/>
              </a:xfrm>
              <a:custGeom>
                <a:rect b="b" l="l" r="r" t="t"/>
                <a:pathLst>
                  <a:path extrusionOk="0" h="3719" w="3718">
                    <a:moveTo>
                      <a:pt x="0" y="1"/>
                    </a:moveTo>
                    <a:lnTo>
                      <a:pt x="0" y="694"/>
                    </a:lnTo>
                    <a:cubicBezTo>
                      <a:pt x="0" y="2017"/>
                      <a:pt x="693" y="3151"/>
                      <a:pt x="1828" y="3719"/>
                    </a:cubicBezTo>
                    <a:cubicBezTo>
                      <a:pt x="2962" y="3151"/>
                      <a:pt x="3718" y="2017"/>
                      <a:pt x="3718" y="694"/>
                    </a:cubicBezTo>
                    <a:lnTo>
                      <a:pt x="3718" y="1"/>
                    </a:lnTo>
                    <a:cubicBezTo>
                      <a:pt x="2584" y="631"/>
                      <a:pt x="1828" y="1828"/>
                      <a:pt x="1828" y="3088"/>
                    </a:cubicBezTo>
                    <a:cubicBezTo>
                      <a:pt x="1828"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6"/>
              <p:cNvSpPr/>
              <p:nvPr/>
            </p:nvSpPr>
            <p:spPr>
              <a:xfrm>
                <a:off x="6773013" y="398237"/>
                <a:ext cx="88345" cy="88321"/>
              </a:xfrm>
              <a:custGeom>
                <a:rect b="b" l="l" r="r" t="t"/>
                <a:pathLst>
                  <a:path extrusionOk="0" h="3718" w="3719">
                    <a:moveTo>
                      <a:pt x="1" y="0"/>
                    </a:moveTo>
                    <a:lnTo>
                      <a:pt x="1" y="756"/>
                    </a:lnTo>
                    <a:cubicBezTo>
                      <a:pt x="1" y="2016"/>
                      <a:pt x="694" y="3150"/>
                      <a:pt x="1828" y="3718"/>
                    </a:cubicBezTo>
                    <a:cubicBezTo>
                      <a:pt x="2962" y="3150"/>
                      <a:pt x="3655"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6"/>
              <p:cNvSpPr/>
              <p:nvPr/>
            </p:nvSpPr>
            <p:spPr>
              <a:xfrm>
                <a:off x="6835897" y="511984"/>
                <a:ext cx="23969" cy="58414"/>
              </a:xfrm>
              <a:custGeom>
                <a:rect b="b" l="l" r="r" t="t"/>
                <a:pathLst>
                  <a:path extrusionOk="0" h="2459" w="1009">
                    <a:moveTo>
                      <a:pt x="1008" y="1"/>
                    </a:moveTo>
                    <a:lnTo>
                      <a:pt x="1008" y="1"/>
                    </a:lnTo>
                    <a:cubicBezTo>
                      <a:pt x="1008" y="946"/>
                      <a:pt x="630" y="1828"/>
                      <a:pt x="0" y="2458"/>
                    </a:cubicBezTo>
                    <a:cubicBezTo>
                      <a:pt x="630" y="1828"/>
                      <a:pt x="1008" y="946"/>
                      <a:pt x="100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6"/>
              <p:cNvSpPr/>
              <p:nvPr/>
            </p:nvSpPr>
            <p:spPr>
              <a:xfrm>
                <a:off x="6771516" y="511984"/>
                <a:ext cx="26962" cy="58414"/>
              </a:xfrm>
              <a:custGeom>
                <a:rect b="b" l="l" r="r" t="t"/>
                <a:pathLst>
                  <a:path extrusionOk="0" h="2459" w="1135">
                    <a:moveTo>
                      <a:pt x="1" y="1"/>
                    </a:moveTo>
                    <a:cubicBezTo>
                      <a:pt x="1" y="946"/>
                      <a:pt x="379" y="1828"/>
                      <a:pt x="1135"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6"/>
              <p:cNvSpPr/>
              <p:nvPr/>
            </p:nvSpPr>
            <p:spPr>
              <a:xfrm>
                <a:off x="6771516" y="609292"/>
                <a:ext cx="89841" cy="70362"/>
              </a:xfrm>
              <a:custGeom>
                <a:rect b="b" l="l" r="r" t="t"/>
                <a:pathLst>
                  <a:path extrusionOk="0" h="2962" w="3782">
                    <a:moveTo>
                      <a:pt x="1891" y="2962"/>
                    </a:moveTo>
                    <a:cubicBezTo>
                      <a:pt x="757" y="2395"/>
                      <a:pt x="1" y="1261"/>
                      <a:pt x="64" y="0"/>
                    </a:cubicBezTo>
                    <a:lnTo>
                      <a:pt x="64" y="0"/>
                    </a:lnTo>
                    <a:cubicBezTo>
                      <a:pt x="1" y="1261"/>
                      <a:pt x="757" y="2395"/>
                      <a:pt x="1891" y="2962"/>
                    </a:cubicBezTo>
                    <a:cubicBezTo>
                      <a:pt x="3025" y="2395"/>
                      <a:pt x="3781" y="1261"/>
                      <a:pt x="3781" y="0"/>
                    </a:cubicBezTo>
                    <a:lnTo>
                      <a:pt x="3781" y="0"/>
                    </a:lnTo>
                    <a:cubicBezTo>
                      <a:pt x="3781" y="1261"/>
                      <a:pt x="3025" y="2395"/>
                      <a:pt x="1891"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6"/>
              <p:cNvSpPr/>
              <p:nvPr/>
            </p:nvSpPr>
            <p:spPr>
              <a:xfrm>
                <a:off x="6853857"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6"/>
              <p:cNvSpPr/>
              <p:nvPr/>
            </p:nvSpPr>
            <p:spPr>
              <a:xfrm>
                <a:off x="6771516"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6"/>
              <p:cNvSpPr/>
              <p:nvPr/>
            </p:nvSpPr>
            <p:spPr>
              <a:xfrm>
                <a:off x="6675706" y="398237"/>
                <a:ext cx="88345" cy="88321"/>
              </a:xfrm>
              <a:custGeom>
                <a:rect b="b" l="l" r="r" t="t"/>
                <a:pathLst>
                  <a:path extrusionOk="0" h="3718" w="3719">
                    <a:moveTo>
                      <a:pt x="1" y="0"/>
                    </a:moveTo>
                    <a:lnTo>
                      <a:pt x="1" y="756"/>
                    </a:lnTo>
                    <a:cubicBezTo>
                      <a:pt x="1" y="2016"/>
                      <a:pt x="694" y="3150"/>
                      <a:pt x="1828" y="3718"/>
                    </a:cubicBezTo>
                    <a:cubicBezTo>
                      <a:pt x="2962" y="3150"/>
                      <a:pt x="3656" y="2016"/>
                      <a:pt x="3719" y="756"/>
                    </a:cubicBezTo>
                    <a:lnTo>
                      <a:pt x="3719"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6"/>
              <p:cNvSpPr/>
              <p:nvPr/>
            </p:nvSpPr>
            <p:spPr>
              <a:xfrm>
                <a:off x="6737093" y="511984"/>
                <a:ext cx="26962" cy="58414"/>
              </a:xfrm>
              <a:custGeom>
                <a:rect b="b" l="l" r="r" t="t"/>
                <a:pathLst>
                  <a:path extrusionOk="0" h="2459" w="1135">
                    <a:moveTo>
                      <a:pt x="1135" y="1"/>
                    </a:moveTo>
                    <a:lnTo>
                      <a:pt x="1135" y="1"/>
                    </a:lnTo>
                    <a:cubicBezTo>
                      <a:pt x="1072" y="946"/>
                      <a:pt x="694" y="1828"/>
                      <a:pt x="0" y="2458"/>
                    </a:cubicBezTo>
                    <a:cubicBezTo>
                      <a:pt x="694" y="1828"/>
                      <a:pt x="1072"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6"/>
              <p:cNvSpPr/>
              <p:nvPr/>
            </p:nvSpPr>
            <p:spPr>
              <a:xfrm>
                <a:off x="6674209" y="511984"/>
                <a:ext cx="26986" cy="58414"/>
              </a:xfrm>
              <a:custGeom>
                <a:rect b="b" l="l" r="r" t="t"/>
                <a:pathLst>
                  <a:path extrusionOk="0" h="2459" w="1136">
                    <a:moveTo>
                      <a:pt x="64" y="1"/>
                    </a:moveTo>
                    <a:lnTo>
                      <a:pt x="64" y="1"/>
                    </a:lnTo>
                    <a:cubicBezTo>
                      <a:pt x="1" y="946"/>
                      <a:pt x="442" y="1828"/>
                      <a:pt x="1135" y="2458"/>
                    </a:cubicBezTo>
                    <a:cubicBezTo>
                      <a:pt x="442" y="1828"/>
                      <a:pt x="1" y="946"/>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6"/>
              <p:cNvSpPr/>
              <p:nvPr/>
            </p:nvSpPr>
            <p:spPr>
              <a:xfrm>
                <a:off x="6674209" y="591332"/>
                <a:ext cx="89841" cy="88321"/>
              </a:xfrm>
              <a:custGeom>
                <a:rect b="b" l="l" r="r" t="t"/>
                <a:pathLst>
                  <a:path extrusionOk="0" h="3718" w="3782">
                    <a:moveTo>
                      <a:pt x="64" y="0"/>
                    </a:moveTo>
                    <a:lnTo>
                      <a:pt x="64" y="693"/>
                    </a:lnTo>
                    <a:cubicBezTo>
                      <a:pt x="1" y="1954"/>
                      <a:pt x="757" y="3151"/>
                      <a:pt x="1891" y="3718"/>
                    </a:cubicBezTo>
                    <a:cubicBezTo>
                      <a:pt x="3025" y="3151"/>
                      <a:pt x="3719" y="1954"/>
                      <a:pt x="3782" y="693"/>
                    </a:cubicBezTo>
                    <a:lnTo>
                      <a:pt x="3782"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6"/>
              <p:cNvSpPr/>
              <p:nvPr/>
            </p:nvSpPr>
            <p:spPr>
              <a:xfrm>
                <a:off x="6674209" y="688615"/>
                <a:ext cx="89841" cy="88345"/>
              </a:xfrm>
              <a:custGeom>
                <a:rect b="b" l="l" r="r" t="t"/>
                <a:pathLst>
                  <a:path extrusionOk="0" h="3719" w="3782">
                    <a:moveTo>
                      <a:pt x="64" y="1"/>
                    </a:moveTo>
                    <a:lnTo>
                      <a:pt x="64" y="694"/>
                    </a:lnTo>
                    <a:cubicBezTo>
                      <a:pt x="1" y="2017"/>
                      <a:pt x="757" y="3151"/>
                      <a:pt x="1891" y="3719"/>
                    </a:cubicBezTo>
                    <a:cubicBezTo>
                      <a:pt x="3025" y="3151"/>
                      <a:pt x="3719" y="2017"/>
                      <a:pt x="3782" y="694"/>
                    </a:cubicBezTo>
                    <a:lnTo>
                      <a:pt x="3782" y="1"/>
                    </a:lnTo>
                    <a:cubicBezTo>
                      <a:pt x="2584" y="631"/>
                      <a:pt x="1891" y="1828"/>
                      <a:pt x="1891" y="3088"/>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6"/>
              <p:cNvSpPr/>
              <p:nvPr/>
            </p:nvSpPr>
            <p:spPr>
              <a:xfrm>
                <a:off x="6578422" y="398237"/>
                <a:ext cx="88321" cy="88321"/>
              </a:xfrm>
              <a:custGeom>
                <a:rect b="b" l="l" r="r" t="t"/>
                <a:pathLst>
                  <a:path extrusionOk="0" h="3718" w="3718">
                    <a:moveTo>
                      <a:pt x="0" y="0"/>
                    </a:moveTo>
                    <a:lnTo>
                      <a:pt x="0" y="756"/>
                    </a:lnTo>
                    <a:cubicBezTo>
                      <a:pt x="0" y="2016"/>
                      <a:pt x="693" y="3150"/>
                      <a:pt x="1828" y="3718"/>
                    </a:cubicBezTo>
                    <a:cubicBezTo>
                      <a:pt x="2962" y="3150"/>
                      <a:pt x="3718" y="2016"/>
                      <a:pt x="3718" y="756"/>
                    </a:cubicBezTo>
                    <a:lnTo>
                      <a:pt x="3718" y="0"/>
                    </a:lnTo>
                    <a:cubicBezTo>
                      <a:pt x="2629" y="605"/>
                      <a:pt x="1889" y="1732"/>
                      <a:pt x="1831" y="2991"/>
                    </a:cubicBezTo>
                    <a:lnTo>
                      <a:pt x="1831" y="2991"/>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6"/>
              <p:cNvSpPr/>
              <p:nvPr/>
            </p:nvSpPr>
            <p:spPr>
              <a:xfrm>
                <a:off x="6578422" y="511984"/>
                <a:ext cx="25465" cy="58414"/>
              </a:xfrm>
              <a:custGeom>
                <a:rect b="b" l="l" r="r" t="t"/>
                <a:pathLst>
                  <a:path extrusionOk="0" h="2459" w="1072">
                    <a:moveTo>
                      <a:pt x="0" y="1"/>
                    </a:moveTo>
                    <a:lnTo>
                      <a:pt x="0" y="1"/>
                    </a:ln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6"/>
              <p:cNvSpPr/>
              <p:nvPr/>
            </p:nvSpPr>
            <p:spPr>
              <a:xfrm>
                <a:off x="6641282"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6"/>
              <p:cNvSpPr/>
              <p:nvPr/>
            </p:nvSpPr>
            <p:spPr>
              <a:xfrm>
                <a:off x="6578422" y="609292"/>
                <a:ext cx="88321" cy="70362"/>
              </a:xfrm>
              <a:custGeom>
                <a:rect b="b" l="l" r="r" t="t"/>
                <a:pathLst>
                  <a:path extrusionOk="0" h="2962" w="3718">
                    <a:moveTo>
                      <a:pt x="3718" y="0"/>
                    </a:moveTo>
                    <a:lnTo>
                      <a:pt x="3718" y="0"/>
                    </a:lnTo>
                    <a:cubicBezTo>
                      <a:pt x="3718" y="1261"/>
                      <a:pt x="3025" y="2395"/>
                      <a:pt x="1828" y="2962"/>
                    </a:cubicBezTo>
                    <a:cubicBezTo>
                      <a:pt x="693" y="2395"/>
                      <a:pt x="0" y="1261"/>
                      <a:pt x="0" y="0"/>
                    </a:cubicBezTo>
                    <a:lnTo>
                      <a:pt x="0" y="0"/>
                    </a:lnTo>
                    <a:cubicBezTo>
                      <a:pt x="0" y="1261"/>
                      <a:pt x="693" y="2395"/>
                      <a:pt x="1828"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6"/>
              <p:cNvSpPr/>
              <p:nvPr/>
            </p:nvSpPr>
            <p:spPr>
              <a:xfrm>
                <a:off x="6659242"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6"/>
              <p:cNvSpPr/>
              <p:nvPr/>
            </p:nvSpPr>
            <p:spPr>
              <a:xfrm>
                <a:off x="6578422" y="705103"/>
                <a:ext cx="6010" cy="32948"/>
              </a:xfrm>
              <a:custGeom>
                <a:rect b="b" l="l" r="r" t="t"/>
                <a:pathLst>
                  <a:path extrusionOk="0" h="1387" w="253">
                    <a:moveTo>
                      <a:pt x="0" y="0"/>
                    </a:moveTo>
                    <a:cubicBezTo>
                      <a:pt x="0" y="504"/>
                      <a:pt x="63" y="945"/>
                      <a:pt x="252"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6"/>
              <p:cNvSpPr/>
              <p:nvPr/>
            </p:nvSpPr>
            <p:spPr>
              <a:xfrm>
                <a:off x="6481115"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632" y="604"/>
                      <a:pt x="1892" y="1728"/>
                      <a:pt x="1887" y="2985"/>
                    </a:cubicBezTo>
                    <a:lnTo>
                      <a:pt x="1887"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6"/>
              <p:cNvSpPr/>
              <p:nvPr/>
            </p:nvSpPr>
            <p:spPr>
              <a:xfrm>
                <a:off x="6481115"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6"/>
              <p:cNvSpPr/>
              <p:nvPr/>
            </p:nvSpPr>
            <p:spPr>
              <a:xfrm>
                <a:off x="6543999"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6"/>
              <p:cNvSpPr/>
              <p:nvPr/>
            </p:nvSpPr>
            <p:spPr>
              <a:xfrm>
                <a:off x="6481115"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632" y="604"/>
                      <a:pt x="1892" y="1786"/>
                      <a:pt x="1887" y="2992"/>
                    </a:cubicBezTo>
                    <a:lnTo>
                      <a:pt x="1887" y="2992"/>
                    </a:lnTo>
                    <a:cubicBezTo>
                      <a:pt x="1832" y="1786"/>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6"/>
              <p:cNvSpPr/>
              <p:nvPr/>
            </p:nvSpPr>
            <p:spPr>
              <a:xfrm>
                <a:off x="6481115" y="688615"/>
                <a:ext cx="88345" cy="88345"/>
              </a:xfrm>
              <a:custGeom>
                <a:rect b="b" l="l" r="r" t="t"/>
                <a:pathLst>
                  <a:path extrusionOk="0" h="3719" w="3719">
                    <a:moveTo>
                      <a:pt x="1" y="1"/>
                    </a:moveTo>
                    <a:lnTo>
                      <a:pt x="1" y="694"/>
                    </a:lnTo>
                    <a:cubicBezTo>
                      <a:pt x="1" y="2017"/>
                      <a:pt x="757" y="3151"/>
                      <a:pt x="1891" y="3719"/>
                    </a:cubicBezTo>
                    <a:cubicBezTo>
                      <a:pt x="3025" y="3151"/>
                      <a:pt x="3718" y="2017"/>
                      <a:pt x="3718" y="694"/>
                    </a:cubicBezTo>
                    <a:lnTo>
                      <a:pt x="3718"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6"/>
              <p:cNvSpPr/>
              <p:nvPr/>
            </p:nvSpPr>
            <p:spPr>
              <a:xfrm>
                <a:off x="6383831" y="398237"/>
                <a:ext cx="89818" cy="88321"/>
              </a:xfrm>
              <a:custGeom>
                <a:rect b="b" l="l" r="r" t="t"/>
                <a:pathLst>
                  <a:path extrusionOk="0" h="3718" w="3781">
                    <a:moveTo>
                      <a:pt x="0" y="0"/>
                    </a:moveTo>
                    <a:lnTo>
                      <a:pt x="0" y="756"/>
                    </a:lnTo>
                    <a:cubicBezTo>
                      <a:pt x="63" y="2016"/>
                      <a:pt x="756" y="3150"/>
                      <a:pt x="1890" y="3718"/>
                    </a:cubicBezTo>
                    <a:cubicBezTo>
                      <a:pt x="3025" y="3150"/>
                      <a:pt x="3718" y="2016"/>
                      <a:pt x="3781" y="756"/>
                    </a:cubicBezTo>
                    <a:lnTo>
                      <a:pt x="3781" y="0"/>
                    </a:lnTo>
                    <a:cubicBezTo>
                      <a:pt x="2583" y="630"/>
                      <a:pt x="1890" y="1827"/>
                      <a:pt x="1890" y="3150"/>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6"/>
              <p:cNvSpPr/>
              <p:nvPr/>
            </p:nvSpPr>
            <p:spPr>
              <a:xfrm>
                <a:off x="6446691" y="511984"/>
                <a:ext cx="26962" cy="58414"/>
              </a:xfrm>
              <a:custGeom>
                <a:rect b="b" l="l" r="r" t="t"/>
                <a:pathLst>
                  <a:path extrusionOk="0" h="2459" w="1135">
                    <a:moveTo>
                      <a:pt x="1135" y="1"/>
                    </a:moveTo>
                    <a:lnTo>
                      <a:pt x="1135" y="1"/>
                    </a:lnTo>
                    <a:cubicBezTo>
                      <a:pt x="1072" y="946"/>
                      <a:pt x="694" y="1828"/>
                      <a:pt x="0" y="2458"/>
                    </a:cubicBezTo>
                    <a:cubicBezTo>
                      <a:pt x="694" y="1828"/>
                      <a:pt x="1072"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6"/>
              <p:cNvSpPr/>
              <p:nvPr/>
            </p:nvSpPr>
            <p:spPr>
              <a:xfrm>
                <a:off x="6383831" y="511984"/>
                <a:ext cx="26962" cy="58414"/>
              </a:xfrm>
              <a:custGeom>
                <a:rect b="b" l="l" r="r" t="t"/>
                <a:pathLst>
                  <a:path extrusionOk="0" h="2459" w="1135">
                    <a:moveTo>
                      <a:pt x="63" y="1"/>
                    </a:moveTo>
                    <a:lnTo>
                      <a:pt x="63" y="1"/>
                    </a:lnTo>
                    <a:cubicBezTo>
                      <a:pt x="0" y="946"/>
                      <a:pt x="441" y="1828"/>
                      <a:pt x="1134" y="2458"/>
                    </a:cubicBezTo>
                    <a:cubicBezTo>
                      <a:pt x="441" y="1828"/>
                      <a:pt x="0" y="946"/>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6"/>
              <p:cNvSpPr/>
              <p:nvPr/>
            </p:nvSpPr>
            <p:spPr>
              <a:xfrm>
                <a:off x="6383831" y="609292"/>
                <a:ext cx="89818" cy="70362"/>
              </a:xfrm>
              <a:custGeom>
                <a:rect b="b" l="l" r="r" t="t"/>
                <a:pathLst>
                  <a:path extrusionOk="0" h="2962" w="3781">
                    <a:moveTo>
                      <a:pt x="1890" y="2962"/>
                    </a:moveTo>
                    <a:cubicBezTo>
                      <a:pt x="3025" y="2395"/>
                      <a:pt x="3718" y="1261"/>
                      <a:pt x="3781" y="0"/>
                    </a:cubicBezTo>
                    <a:lnTo>
                      <a:pt x="3781" y="0"/>
                    </a:lnTo>
                    <a:cubicBezTo>
                      <a:pt x="3718" y="1261"/>
                      <a:pt x="3025" y="2395"/>
                      <a:pt x="1890" y="2962"/>
                    </a:cubicBezTo>
                    <a:lnTo>
                      <a:pt x="1890" y="2962"/>
                    </a:lnTo>
                    <a:cubicBezTo>
                      <a:pt x="756" y="2395"/>
                      <a:pt x="0" y="1261"/>
                      <a:pt x="0" y="0"/>
                    </a:cubicBezTo>
                    <a:lnTo>
                      <a:pt x="0" y="0"/>
                    </a:lnTo>
                    <a:cubicBezTo>
                      <a:pt x="0" y="1261"/>
                      <a:pt x="756" y="2395"/>
                      <a:pt x="1890"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6"/>
              <p:cNvSpPr/>
              <p:nvPr/>
            </p:nvSpPr>
            <p:spPr>
              <a:xfrm>
                <a:off x="6466148"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6"/>
              <p:cNvSpPr/>
              <p:nvPr/>
            </p:nvSpPr>
            <p:spPr>
              <a:xfrm>
                <a:off x="6385328" y="705103"/>
                <a:ext cx="6010" cy="32948"/>
              </a:xfrm>
              <a:custGeom>
                <a:rect b="b" l="l" r="r" t="t"/>
                <a:pathLst>
                  <a:path extrusionOk="0" h="1387" w="253">
                    <a:moveTo>
                      <a:pt x="0" y="0"/>
                    </a:moveTo>
                    <a:cubicBezTo>
                      <a:pt x="0" y="504"/>
                      <a:pt x="63" y="945"/>
                      <a:pt x="252"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6"/>
              <p:cNvSpPr/>
              <p:nvPr/>
            </p:nvSpPr>
            <p:spPr>
              <a:xfrm>
                <a:off x="6288020" y="398237"/>
                <a:ext cx="88321" cy="88321"/>
              </a:xfrm>
              <a:custGeom>
                <a:rect b="b" l="l" r="r" t="t"/>
                <a:pathLst>
                  <a:path extrusionOk="0" h="3718" w="3718">
                    <a:moveTo>
                      <a:pt x="0" y="0"/>
                    </a:moveTo>
                    <a:lnTo>
                      <a:pt x="0" y="756"/>
                    </a:lnTo>
                    <a:cubicBezTo>
                      <a:pt x="0" y="2016"/>
                      <a:pt x="694" y="3150"/>
                      <a:pt x="1828" y="3718"/>
                    </a:cubicBezTo>
                    <a:cubicBezTo>
                      <a:pt x="2962" y="3150"/>
                      <a:pt x="3718" y="2016"/>
                      <a:pt x="3718" y="756"/>
                    </a:cubicBezTo>
                    <a:lnTo>
                      <a:pt x="3718" y="0"/>
                    </a:lnTo>
                    <a:cubicBezTo>
                      <a:pt x="2571" y="604"/>
                      <a:pt x="1887" y="1728"/>
                      <a:pt x="1831" y="2985"/>
                    </a:cubicBezTo>
                    <a:lnTo>
                      <a:pt x="1831" y="2985"/>
                    </a:lnTo>
                    <a:cubicBezTo>
                      <a:pt x="1827" y="1728"/>
                      <a:pt x="108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6"/>
              <p:cNvSpPr/>
              <p:nvPr/>
            </p:nvSpPr>
            <p:spPr>
              <a:xfrm>
                <a:off x="6350881" y="511984"/>
                <a:ext cx="25465" cy="58414"/>
              </a:xfrm>
              <a:custGeom>
                <a:rect b="b" l="l" r="r" t="t"/>
                <a:pathLst>
                  <a:path extrusionOk="0" h="2459" w="1072">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6"/>
              <p:cNvSpPr/>
              <p:nvPr/>
            </p:nvSpPr>
            <p:spPr>
              <a:xfrm>
                <a:off x="6288020" y="511984"/>
                <a:ext cx="25465" cy="58414"/>
              </a:xfrm>
              <a:custGeom>
                <a:rect b="b" l="l" r="r" t="t"/>
                <a:pathLst>
                  <a:path extrusionOk="0" h="2459" w="1072">
                    <a:moveTo>
                      <a:pt x="0" y="1"/>
                    </a:moveTo>
                    <a:lnTo>
                      <a:pt x="0" y="1"/>
                    </a:lnTo>
                    <a:cubicBezTo>
                      <a:pt x="0" y="946"/>
                      <a:pt x="378" y="1828"/>
                      <a:pt x="1072"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6"/>
              <p:cNvSpPr/>
              <p:nvPr/>
            </p:nvSpPr>
            <p:spPr>
              <a:xfrm>
                <a:off x="6288020" y="591332"/>
                <a:ext cx="88321" cy="88321"/>
              </a:xfrm>
              <a:custGeom>
                <a:rect b="b" l="l" r="r" t="t"/>
                <a:pathLst>
                  <a:path extrusionOk="0" h="3718" w="3718">
                    <a:moveTo>
                      <a:pt x="0" y="0"/>
                    </a:moveTo>
                    <a:lnTo>
                      <a:pt x="0" y="756"/>
                    </a:lnTo>
                    <a:cubicBezTo>
                      <a:pt x="0" y="2017"/>
                      <a:pt x="694" y="3151"/>
                      <a:pt x="1828" y="3718"/>
                    </a:cubicBezTo>
                    <a:cubicBezTo>
                      <a:pt x="2962" y="3151"/>
                      <a:pt x="3718" y="2017"/>
                      <a:pt x="3718" y="756"/>
                    </a:cubicBezTo>
                    <a:lnTo>
                      <a:pt x="3718" y="0"/>
                    </a:lnTo>
                    <a:cubicBezTo>
                      <a:pt x="2571" y="604"/>
                      <a:pt x="1887" y="1786"/>
                      <a:pt x="1831" y="2992"/>
                    </a:cubicBezTo>
                    <a:lnTo>
                      <a:pt x="1831" y="2992"/>
                    </a:lnTo>
                    <a:cubicBezTo>
                      <a:pt x="1829" y="1732"/>
                      <a:pt x="1089"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6"/>
              <p:cNvSpPr/>
              <p:nvPr/>
            </p:nvSpPr>
            <p:spPr>
              <a:xfrm>
                <a:off x="6288020" y="688615"/>
                <a:ext cx="88321" cy="88345"/>
              </a:xfrm>
              <a:custGeom>
                <a:rect b="b" l="l" r="r" t="t"/>
                <a:pathLst>
                  <a:path extrusionOk="0" h="3719" w="3718">
                    <a:moveTo>
                      <a:pt x="0" y="1"/>
                    </a:moveTo>
                    <a:lnTo>
                      <a:pt x="0" y="694"/>
                    </a:lnTo>
                    <a:cubicBezTo>
                      <a:pt x="0" y="2017"/>
                      <a:pt x="694" y="3151"/>
                      <a:pt x="1828" y="3719"/>
                    </a:cubicBezTo>
                    <a:cubicBezTo>
                      <a:pt x="2962" y="3151"/>
                      <a:pt x="3718" y="2017"/>
                      <a:pt x="3718" y="694"/>
                    </a:cubicBezTo>
                    <a:lnTo>
                      <a:pt x="3718" y="1"/>
                    </a:lnTo>
                    <a:cubicBezTo>
                      <a:pt x="2584" y="631"/>
                      <a:pt x="1828" y="1828"/>
                      <a:pt x="1828" y="3088"/>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6"/>
              <p:cNvSpPr/>
              <p:nvPr/>
            </p:nvSpPr>
            <p:spPr>
              <a:xfrm>
                <a:off x="6190713"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632" y="604"/>
                      <a:pt x="1892" y="1728"/>
                      <a:pt x="1887" y="2985"/>
                    </a:cubicBezTo>
                    <a:lnTo>
                      <a:pt x="1887"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6"/>
              <p:cNvSpPr/>
              <p:nvPr/>
            </p:nvSpPr>
            <p:spPr>
              <a:xfrm>
                <a:off x="6253597"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6"/>
              <p:cNvSpPr/>
              <p:nvPr/>
            </p:nvSpPr>
            <p:spPr>
              <a:xfrm>
                <a:off x="6190713" y="511984"/>
                <a:ext cx="26962" cy="58414"/>
              </a:xfrm>
              <a:custGeom>
                <a:rect b="b" l="l" r="r" t="t"/>
                <a:pathLst>
                  <a:path extrusionOk="0" h="2459" w="1135">
                    <a:moveTo>
                      <a:pt x="1" y="1"/>
                    </a:moveTo>
                    <a:lnTo>
                      <a:pt x="1" y="1"/>
                    </a:lnTo>
                    <a:cubicBezTo>
                      <a:pt x="1" y="946"/>
                      <a:pt x="442" y="1828"/>
                      <a:pt x="1135" y="2458"/>
                    </a:cubicBezTo>
                    <a:cubicBezTo>
                      <a:pt x="442"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6"/>
              <p:cNvSpPr/>
              <p:nvPr/>
            </p:nvSpPr>
            <p:spPr>
              <a:xfrm>
                <a:off x="6190713" y="609292"/>
                <a:ext cx="88345" cy="70362"/>
              </a:xfrm>
              <a:custGeom>
                <a:rect b="b" l="l" r="r" t="t"/>
                <a:pathLst>
                  <a:path extrusionOk="0" h="2962" w="3719">
                    <a:moveTo>
                      <a:pt x="3718" y="0"/>
                    </a:moveTo>
                    <a:lnTo>
                      <a:pt x="3718" y="0"/>
                    </a:lnTo>
                    <a:cubicBezTo>
                      <a:pt x="3718" y="1261"/>
                      <a:pt x="3025" y="2395"/>
                      <a:pt x="1891" y="2962"/>
                    </a:cubicBezTo>
                    <a:cubicBezTo>
                      <a:pt x="757" y="2395"/>
                      <a:pt x="1" y="1261"/>
                      <a:pt x="1" y="0"/>
                    </a:cubicBezTo>
                    <a:lnTo>
                      <a:pt x="1" y="0"/>
                    </a:lnTo>
                    <a:cubicBezTo>
                      <a:pt x="1" y="1261"/>
                      <a:pt x="757" y="2395"/>
                      <a:pt x="1891"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6"/>
              <p:cNvSpPr/>
              <p:nvPr/>
            </p:nvSpPr>
            <p:spPr>
              <a:xfrm>
                <a:off x="6273054" y="705103"/>
                <a:ext cx="6010" cy="32948"/>
              </a:xfrm>
              <a:custGeom>
                <a:rect b="b" l="l" r="r" t="t"/>
                <a:pathLst>
                  <a:path extrusionOk="0" h="1387" w="253">
                    <a:moveTo>
                      <a:pt x="252" y="0"/>
                    </a:moveTo>
                    <a:lnTo>
                      <a:pt x="252" y="0"/>
                    </a:lnTo>
                    <a:cubicBezTo>
                      <a:pt x="252" y="504"/>
                      <a:pt x="189" y="945"/>
                      <a:pt x="0" y="1386"/>
                    </a:cubicBezTo>
                    <a:cubicBezTo>
                      <a:pt x="189" y="945"/>
                      <a:pt x="252" y="504"/>
                      <a:pt x="25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6"/>
              <p:cNvSpPr/>
              <p:nvPr/>
            </p:nvSpPr>
            <p:spPr>
              <a:xfrm>
                <a:off x="6190713"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6"/>
              <p:cNvSpPr/>
              <p:nvPr/>
            </p:nvSpPr>
            <p:spPr>
              <a:xfrm>
                <a:off x="6093429" y="398237"/>
                <a:ext cx="89818" cy="88321"/>
              </a:xfrm>
              <a:custGeom>
                <a:rect b="b" l="l" r="r" t="t"/>
                <a:pathLst>
                  <a:path extrusionOk="0" h="3718" w="3781">
                    <a:moveTo>
                      <a:pt x="0" y="0"/>
                    </a:moveTo>
                    <a:lnTo>
                      <a:pt x="0" y="756"/>
                    </a:lnTo>
                    <a:cubicBezTo>
                      <a:pt x="63" y="2016"/>
                      <a:pt x="756" y="3150"/>
                      <a:pt x="1890" y="3718"/>
                    </a:cubicBezTo>
                    <a:cubicBezTo>
                      <a:pt x="3025" y="3150"/>
                      <a:pt x="3718" y="2016"/>
                      <a:pt x="3781" y="756"/>
                    </a:cubicBezTo>
                    <a:lnTo>
                      <a:pt x="3781" y="0"/>
                    </a:lnTo>
                    <a:cubicBezTo>
                      <a:pt x="2584" y="630"/>
                      <a:pt x="1890" y="1827"/>
                      <a:pt x="1890" y="3150"/>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6"/>
              <p:cNvSpPr/>
              <p:nvPr/>
            </p:nvSpPr>
            <p:spPr>
              <a:xfrm>
                <a:off x="6093429" y="511984"/>
                <a:ext cx="26962" cy="58414"/>
              </a:xfrm>
              <a:custGeom>
                <a:rect b="b" l="l" r="r" t="t"/>
                <a:pathLst>
                  <a:path extrusionOk="0" h="2459" w="1135">
                    <a:moveTo>
                      <a:pt x="0" y="1"/>
                    </a:moveTo>
                    <a:lnTo>
                      <a:pt x="0" y="1"/>
                    </a:lnTo>
                    <a:cubicBezTo>
                      <a:pt x="0" y="946"/>
                      <a:pt x="441" y="1828"/>
                      <a:pt x="1134" y="2458"/>
                    </a:cubicBezTo>
                    <a:cubicBezTo>
                      <a:pt x="441"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6"/>
              <p:cNvSpPr/>
              <p:nvPr/>
            </p:nvSpPr>
            <p:spPr>
              <a:xfrm>
                <a:off x="6156290"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6"/>
              <p:cNvSpPr/>
              <p:nvPr/>
            </p:nvSpPr>
            <p:spPr>
              <a:xfrm>
                <a:off x="6093429" y="591332"/>
                <a:ext cx="89818" cy="88321"/>
              </a:xfrm>
              <a:custGeom>
                <a:rect b="b" l="l" r="r" t="t"/>
                <a:pathLst>
                  <a:path extrusionOk="0" h="3718" w="3781">
                    <a:moveTo>
                      <a:pt x="0" y="0"/>
                    </a:moveTo>
                    <a:lnTo>
                      <a:pt x="0" y="756"/>
                    </a:lnTo>
                    <a:cubicBezTo>
                      <a:pt x="0" y="2017"/>
                      <a:pt x="756" y="3151"/>
                      <a:pt x="1890" y="3718"/>
                    </a:cubicBezTo>
                    <a:cubicBezTo>
                      <a:pt x="3025" y="3151"/>
                      <a:pt x="3781" y="2017"/>
                      <a:pt x="3781" y="756"/>
                    </a:cubicBezTo>
                    <a:lnTo>
                      <a:pt x="3781" y="0"/>
                    </a:lnTo>
                    <a:cubicBezTo>
                      <a:pt x="2584" y="630"/>
                      <a:pt x="1890" y="1891"/>
                      <a:pt x="1890" y="3151"/>
                    </a:cubicBezTo>
                    <a:cubicBezTo>
                      <a:pt x="1890"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6"/>
              <p:cNvSpPr/>
              <p:nvPr/>
            </p:nvSpPr>
            <p:spPr>
              <a:xfrm>
                <a:off x="6093429" y="688615"/>
                <a:ext cx="89818" cy="88345"/>
              </a:xfrm>
              <a:custGeom>
                <a:rect b="b" l="l" r="r" t="t"/>
                <a:pathLst>
                  <a:path extrusionOk="0" h="3719" w="3781">
                    <a:moveTo>
                      <a:pt x="0" y="1"/>
                    </a:moveTo>
                    <a:lnTo>
                      <a:pt x="0" y="694"/>
                    </a:lnTo>
                    <a:cubicBezTo>
                      <a:pt x="0" y="2017"/>
                      <a:pt x="756" y="3151"/>
                      <a:pt x="1890" y="3719"/>
                    </a:cubicBezTo>
                    <a:cubicBezTo>
                      <a:pt x="3025" y="3151"/>
                      <a:pt x="3781" y="2017"/>
                      <a:pt x="3781" y="694"/>
                    </a:cubicBezTo>
                    <a:lnTo>
                      <a:pt x="3781" y="1"/>
                    </a:lnTo>
                    <a:cubicBezTo>
                      <a:pt x="2584" y="631"/>
                      <a:pt x="1890" y="1828"/>
                      <a:pt x="1890" y="3088"/>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6"/>
              <p:cNvSpPr/>
              <p:nvPr/>
            </p:nvSpPr>
            <p:spPr>
              <a:xfrm>
                <a:off x="5997619" y="398237"/>
                <a:ext cx="89841" cy="88321"/>
              </a:xfrm>
              <a:custGeom>
                <a:rect b="b" l="l" r="r" t="t"/>
                <a:pathLst>
                  <a:path extrusionOk="0" h="3718" w="3782">
                    <a:moveTo>
                      <a:pt x="0" y="0"/>
                    </a:moveTo>
                    <a:lnTo>
                      <a:pt x="0" y="756"/>
                    </a:lnTo>
                    <a:cubicBezTo>
                      <a:pt x="0" y="2016"/>
                      <a:pt x="757" y="3150"/>
                      <a:pt x="1828" y="3718"/>
                    </a:cubicBezTo>
                    <a:cubicBezTo>
                      <a:pt x="3025" y="3150"/>
                      <a:pt x="3718" y="2016"/>
                      <a:pt x="3781" y="756"/>
                    </a:cubicBezTo>
                    <a:lnTo>
                      <a:pt x="3781" y="0"/>
                    </a:lnTo>
                    <a:cubicBezTo>
                      <a:pt x="2584" y="630"/>
                      <a:pt x="1891" y="1827"/>
                      <a:pt x="1891" y="3150"/>
                    </a:cubicBezTo>
                    <a:cubicBezTo>
                      <a:pt x="1891" y="1827"/>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6"/>
              <p:cNvSpPr/>
              <p:nvPr/>
            </p:nvSpPr>
            <p:spPr>
              <a:xfrm>
                <a:off x="5997619" y="511984"/>
                <a:ext cx="25465" cy="58414"/>
              </a:xfrm>
              <a:custGeom>
                <a:rect b="b" l="l" r="r" t="t"/>
                <a:pathLst>
                  <a:path extrusionOk="0" h="2459" w="1072">
                    <a:moveTo>
                      <a:pt x="0" y="1"/>
                    </a:moveTo>
                    <a:lnTo>
                      <a:pt x="0" y="1"/>
                    </a:lnTo>
                    <a:cubicBezTo>
                      <a:pt x="0" y="946"/>
                      <a:pt x="379" y="1828"/>
                      <a:pt x="1072" y="2458"/>
                    </a:cubicBezTo>
                    <a:cubicBezTo>
                      <a:pt x="379"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6"/>
              <p:cNvSpPr/>
              <p:nvPr/>
            </p:nvSpPr>
            <p:spPr>
              <a:xfrm>
                <a:off x="6060479" y="511984"/>
                <a:ext cx="26986" cy="58414"/>
              </a:xfrm>
              <a:custGeom>
                <a:rect b="b" l="l" r="r" t="t"/>
                <a:pathLst>
                  <a:path extrusionOk="0" h="2459" w="1136">
                    <a:moveTo>
                      <a:pt x="1135" y="1"/>
                    </a:moveTo>
                    <a:lnTo>
                      <a:pt x="1135" y="1"/>
                    </a:lnTo>
                    <a:cubicBezTo>
                      <a:pt x="1072" y="946"/>
                      <a:pt x="694" y="1828"/>
                      <a:pt x="1" y="2458"/>
                    </a:cubicBezTo>
                    <a:cubicBezTo>
                      <a:pt x="694" y="1828"/>
                      <a:pt x="1072"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6"/>
              <p:cNvSpPr/>
              <p:nvPr/>
            </p:nvSpPr>
            <p:spPr>
              <a:xfrm>
                <a:off x="5997619" y="609292"/>
                <a:ext cx="89841" cy="70362"/>
              </a:xfrm>
              <a:custGeom>
                <a:rect b="b" l="l" r="r" t="t"/>
                <a:pathLst>
                  <a:path extrusionOk="0" h="2962" w="3782">
                    <a:moveTo>
                      <a:pt x="3781" y="0"/>
                    </a:moveTo>
                    <a:lnTo>
                      <a:pt x="3781" y="0"/>
                    </a:lnTo>
                    <a:cubicBezTo>
                      <a:pt x="3718" y="1261"/>
                      <a:pt x="3025" y="2395"/>
                      <a:pt x="1891" y="2962"/>
                    </a:cubicBezTo>
                    <a:cubicBezTo>
                      <a:pt x="757" y="2395"/>
                      <a:pt x="0" y="1261"/>
                      <a:pt x="0" y="0"/>
                    </a:cubicBezTo>
                    <a:lnTo>
                      <a:pt x="0" y="0"/>
                    </a:lnTo>
                    <a:cubicBezTo>
                      <a:pt x="0" y="1261"/>
                      <a:pt x="757" y="2395"/>
                      <a:pt x="1891" y="2962"/>
                    </a:cubicBezTo>
                    <a:cubicBezTo>
                      <a:pt x="3025" y="2395"/>
                      <a:pt x="3718" y="1261"/>
                      <a:pt x="378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6"/>
              <p:cNvSpPr/>
              <p:nvPr/>
            </p:nvSpPr>
            <p:spPr>
              <a:xfrm>
                <a:off x="6079959"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6"/>
              <p:cNvSpPr/>
              <p:nvPr/>
            </p:nvSpPr>
            <p:spPr>
              <a:xfrm>
                <a:off x="5997619" y="705103"/>
                <a:ext cx="6010" cy="32948"/>
              </a:xfrm>
              <a:custGeom>
                <a:rect b="b" l="l" r="r" t="t"/>
                <a:pathLst>
                  <a:path extrusionOk="0" h="1387" w="253">
                    <a:moveTo>
                      <a:pt x="0" y="0"/>
                    </a:moveTo>
                    <a:cubicBezTo>
                      <a:pt x="0" y="504"/>
                      <a:pt x="63" y="945"/>
                      <a:pt x="253" y="1386"/>
                    </a:cubicBezTo>
                    <a:cubicBezTo>
                      <a:pt x="63"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6"/>
              <p:cNvSpPr/>
              <p:nvPr/>
            </p:nvSpPr>
            <p:spPr>
              <a:xfrm>
                <a:off x="5900311" y="398237"/>
                <a:ext cx="88345" cy="88321"/>
              </a:xfrm>
              <a:custGeom>
                <a:rect b="b" l="l" r="r" t="t"/>
                <a:pathLst>
                  <a:path extrusionOk="0" h="3718" w="3719">
                    <a:moveTo>
                      <a:pt x="1" y="0"/>
                    </a:moveTo>
                    <a:lnTo>
                      <a:pt x="1" y="756"/>
                    </a:lnTo>
                    <a:cubicBezTo>
                      <a:pt x="1" y="2016"/>
                      <a:pt x="757" y="3150"/>
                      <a:pt x="1891" y="3718"/>
                    </a:cubicBezTo>
                    <a:cubicBezTo>
                      <a:pt x="3025" y="3150"/>
                      <a:pt x="3718" y="2016"/>
                      <a:pt x="3718" y="756"/>
                    </a:cubicBezTo>
                    <a:lnTo>
                      <a:pt x="3718" y="0"/>
                    </a:lnTo>
                    <a:cubicBezTo>
                      <a:pt x="2632" y="604"/>
                      <a:pt x="1892" y="1728"/>
                      <a:pt x="1888" y="2985"/>
                    </a:cubicBezTo>
                    <a:lnTo>
                      <a:pt x="1888"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6"/>
              <p:cNvSpPr/>
              <p:nvPr/>
            </p:nvSpPr>
            <p:spPr>
              <a:xfrm>
                <a:off x="5963195"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6"/>
              <p:cNvSpPr/>
              <p:nvPr/>
            </p:nvSpPr>
            <p:spPr>
              <a:xfrm>
                <a:off x="5900311"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6"/>
              <p:cNvSpPr/>
              <p:nvPr/>
            </p:nvSpPr>
            <p:spPr>
              <a:xfrm>
                <a:off x="5900311"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632" y="604"/>
                      <a:pt x="1892" y="1786"/>
                      <a:pt x="1888" y="2992"/>
                    </a:cubicBezTo>
                    <a:lnTo>
                      <a:pt x="1888" y="2992"/>
                    </a:lnTo>
                    <a:cubicBezTo>
                      <a:pt x="1832" y="1786"/>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6"/>
              <p:cNvSpPr/>
              <p:nvPr/>
            </p:nvSpPr>
            <p:spPr>
              <a:xfrm>
                <a:off x="5900311" y="688615"/>
                <a:ext cx="88345" cy="88345"/>
              </a:xfrm>
              <a:custGeom>
                <a:rect b="b" l="l" r="r" t="t"/>
                <a:pathLst>
                  <a:path extrusionOk="0" h="3719" w="3719">
                    <a:moveTo>
                      <a:pt x="1" y="1"/>
                    </a:moveTo>
                    <a:lnTo>
                      <a:pt x="1" y="694"/>
                    </a:lnTo>
                    <a:cubicBezTo>
                      <a:pt x="1" y="2017"/>
                      <a:pt x="757" y="3151"/>
                      <a:pt x="1891" y="3719"/>
                    </a:cubicBezTo>
                    <a:cubicBezTo>
                      <a:pt x="3025" y="3151"/>
                      <a:pt x="3718" y="2017"/>
                      <a:pt x="3718" y="694"/>
                    </a:cubicBezTo>
                    <a:lnTo>
                      <a:pt x="3718"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6"/>
              <p:cNvSpPr/>
              <p:nvPr/>
            </p:nvSpPr>
            <p:spPr>
              <a:xfrm>
                <a:off x="5804524" y="398237"/>
                <a:ext cx="88321" cy="88321"/>
              </a:xfrm>
              <a:custGeom>
                <a:rect b="b" l="l" r="r" t="t"/>
                <a:pathLst>
                  <a:path extrusionOk="0" h="3718" w="3718">
                    <a:moveTo>
                      <a:pt x="0" y="0"/>
                    </a:moveTo>
                    <a:lnTo>
                      <a:pt x="0" y="756"/>
                    </a:lnTo>
                    <a:cubicBezTo>
                      <a:pt x="0" y="2016"/>
                      <a:pt x="693" y="3150"/>
                      <a:pt x="1827" y="3718"/>
                    </a:cubicBezTo>
                    <a:cubicBezTo>
                      <a:pt x="2962" y="3150"/>
                      <a:pt x="3655" y="2016"/>
                      <a:pt x="3718" y="756"/>
                    </a:cubicBezTo>
                    <a:lnTo>
                      <a:pt x="3718" y="0"/>
                    </a:lnTo>
                    <a:cubicBezTo>
                      <a:pt x="2521" y="630"/>
                      <a:pt x="1827" y="1827"/>
                      <a:pt x="1827" y="3150"/>
                    </a:cubicBezTo>
                    <a:cubicBezTo>
                      <a:pt x="1827"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6"/>
              <p:cNvSpPr/>
              <p:nvPr/>
            </p:nvSpPr>
            <p:spPr>
              <a:xfrm>
                <a:off x="5865888"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6"/>
              <p:cNvSpPr/>
              <p:nvPr/>
            </p:nvSpPr>
            <p:spPr>
              <a:xfrm>
                <a:off x="5803028" y="511984"/>
                <a:ext cx="26962" cy="58414"/>
              </a:xfrm>
              <a:custGeom>
                <a:rect b="b" l="l" r="r" t="t"/>
                <a:pathLst>
                  <a:path extrusionOk="0" h="2459" w="1135">
                    <a:moveTo>
                      <a:pt x="63" y="1"/>
                    </a:moveTo>
                    <a:lnTo>
                      <a:pt x="63" y="1"/>
                    </a:lnTo>
                    <a:cubicBezTo>
                      <a:pt x="0" y="946"/>
                      <a:pt x="441" y="1828"/>
                      <a:pt x="1134" y="2458"/>
                    </a:cubicBezTo>
                    <a:cubicBezTo>
                      <a:pt x="441" y="1828"/>
                      <a:pt x="0" y="946"/>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6"/>
              <p:cNvSpPr/>
              <p:nvPr/>
            </p:nvSpPr>
            <p:spPr>
              <a:xfrm>
                <a:off x="5803028" y="609292"/>
                <a:ext cx="89818" cy="70362"/>
              </a:xfrm>
              <a:custGeom>
                <a:rect b="b" l="l" r="r" t="t"/>
                <a:pathLst>
                  <a:path extrusionOk="0" h="2962" w="3781">
                    <a:moveTo>
                      <a:pt x="3781" y="0"/>
                    </a:moveTo>
                    <a:lnTo>
                      <a:pt x="3781" y="0"/>
                    </a:lnTo>
                    <a:cubicBezTo>
                      <a:pt x="3781" y="1261"/>
                      <a:pt x="3025" y="2395"/>
                      <a:pt x="1890" y="2962"/>
                    </a:cubicBezTo>
                    <a:cubicBezTo>
                      <a:pt x="756" y="2395"/>
                      <a:pt x="0" y="1261"/>
                      <a:pt x="63" y="0"/>
                    </a:cubicBezTo>
                    <a:lnTo>
                      <a:pt x="63" y="0"/>
                    </a:lnTo>
                    <a:cubicBezTo>
                      <a:pt x="0" y="1261"/>
                      <a:pt x="756" y="2395"/>
                      <a:pt x="1890" y="2962"/>
                    </a:cubicBezTo>
                    <a:cubicBezTo>
                      <a:pt x="3025" y="2395"/>
                      <a:pt x="3781" y="1261"/>
                      <a:pt x="378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6"/>
              <p:cNvSpPr/>
              <p:nvPr/>
            </p:nvSpPr>
            <p:spPr>
              <a:xfrm>
                <a:off x="5885345" y="705103"/>
                <a:ext cx="7507" cy="32948"/>
              </a:xfrm>
              <a:custGeom>
                <a:rect b="b" l="l" r="r" t="t"/>
                <a:pathLst>
                  <a:path extrusionOk="0" h="1387" w="316">
                    <a:moveTo>
                      <a:pt x="316" y="0"/>
                    </a:moveTo>
                    <a:lnTo>
                      <a:pt x="316" y="0"/>
                    </a:lnTo>
                    <a:cubicBezTo>
                      <a:pt x="316" y="504"/>
                      <a:pt x="190" y="945"/>
                      <a:pt x="1" y="1386"/>
                    </a:cubicBezTo>
                    <a:cubicBezTo>
                      <a:pt x="190" y="945"/>
                      <a:pt x="316"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6"/>
              <p:cNvSpPr/>
              <p:nvPr/>
            </p:nvSpPr>
            <p:spPr>
              <a:xfrm>
                <a:off x="5803028" y="705103"/>
                <a:ext cx="7507" cy="32948"/>
              </a:xfrm>
              <a:custGeom>
                <a:rect b="b" l="l" r="r" t="t"/>
                <a:pathLst>
                  <a:path extrusionOk="0" h="1387" w="316">
                    <a:moveTo>
                      <a:pt x="63" y="0"/>
                    </a:moveTo>
                    <a:cubicBezTo>
                      <a:pt x="0" y="504"/>
                      <a:pt x="126" y="945"/>
                      <a:pt x="315" y="1386"/>
                    </a:cubicBezTo>
                    <a:cubicBezTo>
                      <a:pt x="126" y="945"/>
                      <a:pt x="0" y="504"/>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6"/>
              <p:cNvSpPr/>
              <p:nvPr/>
            </p:nvSpPr>
            <p:spPr>
              <a:xfrm>
                <a:off x="5707217"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71" y="604"/>
                      <a:pt x="1887" y="1728"/>
                      <a:pt x="1831" y="2985"/>
                    </a:cubicBezTo>
                    <a:lnTo>
                      <a:pt x="1831" y="2985"/>
                    </a:lnTo>
                    <a:cubicBezTo>
                      <a:pt x="1827" y="1728"/>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6"/>
              <p:cNvSpPr/>
              <p:nvPr/>
            </p:nvSpPr>
            <p:spPr>
              <a:xfrm>
                <a:off x="5707217"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6"/>
              <p:cNvSpPr/>
              <p:nvPr/>
            </p:nvSpPr>
            <p:spPr>
              <a:xfrm>
                <a:off x="5770077" y="511984"/>
                <a:ext cx="25489" cy="58414"/>
              </a:xfrm>
              <a:custGeom>
                <a:rect b="b" l="l" r="r" t="t"/>
                <a:pathLst>
                  <a:path extrusionOk="0" h="2459" w="1073">
                    <a:moveTo>
                      <a:pt x="1072" y="1"/>
                    </a:moveTo>
                    <a:lnTo>
                      <a:pt x="1072" y="1"/>
                    </a:lnTo>
                    <a:cubicBezTo>
                      <a:pt x="1072" y="946"/>
                      <a:pt x="694" y="1828"/>
                      <a:pt x="1"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6"/>
              <p:cNvSpPr/>
              <p:nvPr/>
            </p:nvSpPr>
            <p:spPr>
              <a:xfrm>
                <a:off x="5707217"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71" y="604"/>
                      <a:pt x="1887" y="1786"/>
                      <a:pt x="1831" y="2992"/>
                    </a:cubicBezTo>
                    <a:lnTo>
                      <a:pt x="1831" y="2992"/>
                    </a:lnTo>
                    <a:cubicBezTo>
                      <a:pt x="1827" y="1786"/>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6"/>
              <p:cNvSpPr/>
              <p:nvPr/>
            </p:nvSpPr>
            <p:spPr>
              <a:xfrm>
                <a:off x="5707217" y="688615"/>
                <a:ext cx="88345" cy="88345"/>
              </a:xfrm>
              <a:custGeom>
                <a:rect b="b" l="l" r="r" t="t"/>
                <a:pathLst>
                  <a:path extrusionOk="0" h="3719" w="3719">
                    <a:moveTo>
                      <a:pt x="1" y="1"/>
                    </a:moveTo>
                    <a:lnTo>
                      <a:pt x="1" y="694"/>
                    </a:lnTo>
                    <a:cubicBezTo>
                      <a:pt x="1" y="2017"/>
                      <a:pt x="694" y="3151"/>
                      <a:pt x="1828" y="3719"/>
                    </a:cubicBezTo>
                    <a:cubicBezTo>
                      <a:pt x="2962" y="3151"/>
                      <a:pt x="3718" y="2017"/>
                      <a:pt x="3718" y="694"/>
                    </a:cubicBezTo>
                    <a:lnTo>
                      <a:pt x="3718" y="1"/>
                    </a:lnTo>
                    <a:cubicBezTo>
                      <a:pt x="2584" y="631"/>
                      <a:pt x="1828" y="1828"/>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6"/>
              <p:cNvSpPr/>
              <p:nvPr/>
            </p:nvSpPr>
            <p:spPr>
              <a:xfrm>
                <a:off x="5609910" y="398237"/>
                <a:ext cx="88345" cy="88321"/>
              </a:xfrm>
              <a:custGeom>
                <a:rect b="b" l="l" r="r" t="t"/>
                <a:pathLst>
                  <a:path extrusionOk="0" h="3718" w="3719">
                    <a:moveTo>
                      <a:pt x="1" y="0"/>
                    </a:moveTo>
                    <a:lnTo>
                      <a:pt x="1" y="756"/>
                    </a:lnTo>
                    <a:cubicBezTo>
                      <a:pt x="1" y="2016"/>
                      <a:pt x="757" y="3150"/>
                      <a:pt x="1891" y="3718"/>
                    </a:cubicBezTo>
                    <a:cubicBezTo>
                      <a:pt x="3025" y="3150"/>
                      <a:pt x="3719" y="2016"/>
                      <a:pt x="3719" y="756"/>
                    </a:cubicBezTo>
                    <a:lnTo>
                      <a:pt x="3719" y="0"/>
                    </a:lnTo>
                    <a:cubicBezTo>
                      <a:pt x="2632" y="604"/>
                      <a:pt x="1892" y="1728"/>
                      <a:pt x="1888" y="2985"/>
                    </a:cubicBezTo>
                    <a:lnTo>
                      <a:pt x="1888" y="2985"/>
                    </a:lnTo>
                    <a:cubicBezTo>
                      <a:pt x="1832" y="1728"/>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6"/>
              <p:cNvSpPr/>
              <p:nvPr/>
            </p:nvSpPr>
            <p:spPr>
              <a:xfrm>
                <a:off x="5672793" y="511984"/>
                <a:ext cx="25465" cy="58414"/>
              </a:xfrm>
              <a:custGeom>
                <a:rect b="b" l="l" r="r" t="t"/>
                <a:pathLst>
                  <a:path extrusionOk="0" h="2459" w="1072">
                    <a:moveTo>
                      <a:pt x="1072" y="1"/>
                    </a:moveTo>
                    <a:lnTo>
                      <a:pt x="1072" y="1"/>
                    </a:lnTo>
                    <a:cubicBezTo>
                      <a:pt x="1072" y="946"/>
                      <a:pt x="693" y="1828"/>
                      <a:pt x="0" y="2458"/>
                    </a:cubicBezTo>
                    <a:cubicBezTo>
                      <a:pt x="693"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6"/>
              <p:cNvSpPr/>
              <p:nvPr/>
            </p:nvSpPr>
            <p:spPr>
              <a:xfrm>
                <a:off x="5609910"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6"/>
              <p:cNvSpPr/>
              <p:nvPr/>
            </p:nvSpPr>
            <p:spPr>
              <a:xfrm>
                <a:off x="5609910" y="609292"/>
                <a:ext cx="88345" cy="70362"/>
              </a:xfrm>
              <a:custGeom>
                <a:rect b="b" l="l" r="r" t="t"/>
                <a:pathLst>
                  <a:path extrusionOk="0" h="2962" w="3719">
                    <a:moveTo>
                      <a:pt x="1891" y="2962"/>
                    </a:moveTo>
                    <a:cubicBezTo>
                      <a:pt x="3025" y="2395"/>
                      <a:pt x="3719" y="1261"/>
                      <a:pt x="3719" y="0"/>
                    </a:cubicBezTo>
                    <a:lnTo>
                      <a:pt x="3719" y="0"/>
                    </a:lnTo>
                    <a:cubicBezTo>
                      <a:pt x="3719" y="1261"/>
                      <a:pt x="3025" y="2395"/>
                      <a:pt x="1891" y="2962"/>
                    </a:cubicBezTo>
                    <a:lnTo>
                      <a:pt x="1891" y="2962"/>
                    </a:lnTo>
                    <a:cubicBezTo>
                      <a:pt x="757" y="2395"/>
                      <a:pt x="1" y="1261"/>
                      <a:pt x="1" y="0"/>
                    </a:cubicBezTo>
                    <a:lnTo>
                      <a:pt x="1" y="0"/>
                    </a:lnTo>
                    <a:cubicBezTo>
                      <a:pt x="1" y="1261"/>
                      <a:pt x="757" y="2395"/>
                      <a:pt x="1891" y="2962"/>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6"/>
              <p:cNvSpPr/>
              <p:nvPr/>
            </p:nvSpPr>
            <p:spPr>
              <a:xfrm>
                <a:off x="5692250" y="705103"/>
                <a:ext cx="6010" cy="32948"/>
              </a:xfrm>
              <a:custGeom>
                <a:rect b="b" l="l" r="r" t="t"/>
                <a:pathLst>
                  <a:path extrusionOk="0" h="1387" w="253">
                    <a:moveTo>
                      <a:pt x="253" y="0"/>
                    </a:moveTo>
                    <a:lnTo>
                      <a:pt x="253" y="0"/>
                    </a:lnTo>
                    <a:cubicBezTo>
                      <a:pt x="253" y="504"/>
                      <a:pt x="189" y="945"/>
                      <a:pt x="0" y="1386"/>
                    </a:cubicBezTo>
                    <a:cubicBezTo>
                      <a:pt x="189"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6"/>
              <p:cNvSpPr/>
              <p:nvPr/>
            </p:nvSpPr>
            <p:spPr>
              <a:xfrm>
                <a:off x="5609910" y="705103"/>
                <a:ext cx="7507" cy="32948"/>
              </a:xfrm>
              <a:custGeom>
                <a:rect b="b" l="l" r="r" t="t"/>
                <a:pathLst>
                  <a:path extrusionOk="0" h="1387" w="316">
                    <a:moveTo>
                      <a:pt x="1" y="0"/>
                    </a:moveTo>
                    <a:cubicBezTo>
                      <a:pt x="1" y="504"/>
                      <a:pt x="127" y="945"/>
                      <a:pt x="316" y="1386"/>
                    </a:cubicBezTo>
                    <a:cubicBezTo>
                      <a:pt x="127"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6"/>
              <p:cNvSpPr/>
              <p:nvPr/>
            </p:nvSpPr>
            <p:spPr>
              <a:xfrm>
                <a:off x="5514123" y="398237"/>
                <a:ext cx="88321" cy="88321"/>
              </a:xfrm>
              <a:custGeom>
                <a:rect b="b" l="l" r="r" t="t"/>
                <a:pathLst>
                  <a:path extrusionOk="0" h="3718" w="3718">
                    <a:moveTo>
                      <a:pt x="0" y="0"/>
                    </a:moveTo>
                    <a:lnTo>
                      <a:pt x="0" y="756"/>
                    </a:lnTo>
                    <a:cubicBezTo>
                      <a:pt x="0" y="2016"/>
                      <a:pt x="693" y="3150"/>
                      <a:pt x="1828" y="3718"/>
                    </a:cubicBezTo>
                    <a:cubicBezTo>
                      <a:pt x="2962" y="3150"/>
                      <a:pt x="3655" y="2016"/>
                      <a:pt x="3718" y="756"/>
                    </a:cubicBezTo>
                    <a:lnTo>
                      <a:pt x="3718" y="0"/>
                    </a:lnTo>
                    <a:cubicBezTo>
                      <a:pt x="2521" y="630"/>
                      <a:pt x="1828" y="1827"/>
                      <a:pt x="1828" y="3150"/>
                    </a:cubicBezTo>
                    <a:cubicBezTo>
                      <a:pt x="1828" y="1827"/>
                      <a:pt x="1134"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6"/>
              <p:cNvSpPr/>
              <p:nvPr/>
            </p:nvSpPr>
            <p:spPr>
              <a:xfrm>
                <a:off x="5575486"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6"/>
              <p:cNvSpPr/>
              <p:nvPr/>
            </p:nvSpPr>
            <p:spPr>
              <a:xfrm>
                <a:off x="5512626" y="511984"/>
                <a:ext cx="26962" cy="58414"/>
              </a:xfrm>
              <a:custGeom>
                <a:rect b="b" l="l" r="r" t="t"/>
                <a:pathLst>
                  <a:path extrusionOk="0" h="2459" w="1135">
                    <a:moveTo>
                      <a:pt x="63" y="1"/>
                    </a:moveTo>
                    <a:lnTo>
                      <a:pt x="63" y="1"/>
                    </a:lnTo>
                    <a:cubicBezTo>
                      <a:pt x="0" y="946"/>
                      <a:pt x="441" y="1828"/>
                      <a:pt x="1134" y="2458"/>
                    </a:cubicBezTo>
                    <a:cubicBezTo>
                      <a:pt x="441" y="1828"/>
                      <a:pt x="0" y="946"/>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6"/>
              <p:cNvSpPr/>
              <p:nvPr/>
            </p:nvSpPr>
            <p:spPr>
              <a:xfrm>
                <a:off x="5512626" y="591332"/>
                <a:ext cx="89818" cy="88321"/>
              </a:xfrm>
              <a:custGeom>
                <a:rect b="b" l="l" r="r" t="t"/>
                <a:pathLst>
                  <a:path extrusionOk="0" h="3718" w="3781">
                    <a:moveTo>
                      <a:pt x="0" y="0"/>
                    </a:moveTo>
                    <a:lnTo>
                      <a:pt x="0" y="756"/>
                    </a:lnTo>
                    <a:cubicBezTo>
                      <a:pt x="0" y="2017"/>
                      <a:pt x="756" y="3151"/>
                      <a:pt x="1891" y="3718"/>
                    </a:cubicBezTo>
                    <a:cubicBezTo>
                      <a:pt x="3025" y="3151"/>
                      <a:pt x="3781" y="2017"/>
                      <a:pt x="3781" y="756"/>
                    </a:cubicBezTo>
                    <a:lnTo>
                      <a:pt x="3781" y="0"/>
                    </a:lnTo>
                    <a:cubicBezTo>
                      <a:pt x="2584" y="630"/>
                      <a:pt x="1891" y="1891"/>
                      <a:pt x="1891" y="3151"/>
                    </a:cubicBezTo>
                    <a:cubicBezTo>
                      <a:pt x="1891"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6"/>
              <p:cNvSpPr/>
              <p:nvPr/>
            </p:nvSpPr>
            <p:spPr>
              <a:xfrm>
                <a:off x="5512626" y="688615"/>
                <a:ext cx="89818" cy="88345"/>
              </a:xfrm>
              <a:custGeom>
                <a:rect b="b" l="l" r="r" t="t"/>
                <a:pathLst>
                  <a:path extrusionOk="0" h="3719" w="3781">
                    <a:moveTo>
                      <a:pt x="0" y="1"/>
                    </a:moveTo>
                    <a:lnTo>
                      <a:pt x="0" y="694"/>
                    </a:lnTo>
                    <a:cubicBezTo>
                      <a:pt x="0" y="2017"/>
                      <a:pt x="756" y="3151"/>
                      <a:pt x="1891" y="3719"/>
                    </a:cubicBezTo>
                    <a:cubicBezTo>
                      <a:pt x="3025" y="3151"/>
                      <a:pt x="3781" y="2017"/>
                      <a:pt x="3781" y="694"/>
                    </a:cubicBezTo>
                    <a:lnTo>
                      <a:pt x="3781" y="1"/>
                    </a:lnTo>
                    <a:cubicBezTo>
                      <a:pt x="2584" y="631"/>
                      <a:pt x="1891" y="1828"/>
                      <a:pt x="1891" y="3088"/>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6"/>
              <p:cNvSpPr/>
              <p:nvPr/>
            </p:nvSpPr>
            <p:spPr>
              <a:xfrm>
                <a:off x="5416815" y="398237"/>
                <a:ext cx="88345" cy="88321"/>
              </a:xfrm>
              <a:custGeom>
                <a:rect b="b" l="l" r="r" t="t"/>
                <a:pathLst>
                  <a:path extrusionOk="0" h="3718" w="3719">
                    <a:moveTo>
                      <a:pt x="1" y="0"/>
                    </a:moveTo>
                    <a:lnTo>
                      <a:pt x="1" y="756"/>
                    </a:lnTo>
                    <a:cubicBezTo>
                      <a:pt x="1" y="2016"/>
                      <a:pt x="694" y="3150"/>
                      <a:pt x="1828" y="3718"/>
                    </a:cubicBezTo>
                    <a:cubicBezTo>
                      <a:pt x="2962" y="3150"/>
                      <a:pt x="3718" y="2016"/>
                      <a:pt x="3718" y="756"/>
                    </a:cubicBezTo>
                    <a:lnTo>
                      <a:pt x="3718" y="0"/>
                    </a:lnTo>
                    <a:cubicBezTo>
                      <a:pt x="2571" y="604"/>
                      <a:pt x="1887" y="1728"/>
                      <a:pt x="1832" y="2985"/>
                    </a:cubicBezTo>
                    <a:lnTo>
                      <a:pt x="1832" y="2985"/>
                    </a:lnTo>
                    <a:cubicBezTo>
                      <a:pt x="1827" y="1728"/>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6"/>
              <p:cNvSpPr/>
              <p:nvPr/>
            </p:nvSpPr>
            <p:spPr>
              <a:xfrm>
                <a:off x="5479699"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6"/>
              <p:cNvSpPr/>
              <p:nvPr/>
            </p:nvSpPr>
            <p:spPr>
              <a:xfrm>
                <a:off x="5416815"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6"/>
              <p:cNvSpPr/>
              <p:nvPr/>
            </p:nvSpPr>
            <p:spPr>
              <a:xfrm>
                <a:off x="5416815" y="609292"/>
                <a:ext cx="88345" cy="70362"/>
              </a:xfrm>
              <a:custGeom>
                <a:rect b="b" l="l" r="r" t="t"/>
                <a:pathLst>
                  <a:path extrusionOk="0" h="2962" w="3719">
                    <a:moveTo>
                      <a:pt x="3718" y="0"/>
                    </a:moveTo>
                    <a:lnTo>
                      <a:pt x="3718" y="0"/>
                    </a:lnTo>
                    <a:cubicBezTo>
                      <a:pt x="3718" y="1261"/>
                      <a:pt x="2962" y="2395"/>
                      <a:pt x="1828" y="2962"/>
                    </a:cubicBezTo>
                    <a:cubicBezTo>
                      <a:pt x="694" y="2395"/>
                      <a:pt x="1" y="1261"/>
                      <a:pt x="1" y="0"/>
                    </a:cubicBezTo>
                    <a:lnTo>
                      <a:pt x="1" y="0"/>
                    </a:lnTo>
                    <a:cubicBezTo>
                      <a:pt x="1" y="1261"/>
                      <a:pt x="694" y="2395"/>
                      <a:pt x="1828" y="2962"/>
                    </a:cubicBezTo>
                    <a:cubicBezTo>
                      <a:pt x="2962"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6"/>
              <p:cNvSpPr/>
              <p:nvPr/>
            </p:nvSpPr>
            <p:spPr>
              <a:xfrm>
                <a:off x="5497659" y="705103"/>
                <a:ext cx="7507" cy="32948"/>
              </a:xfrm>
              <a:custGeom>
                <a:rect b="b" l="l" r="r" t="t"/>
                <a:pathLst>
                  <a:path extrusionOk="0" h="1387" w="316">
                    <a:moveTo>
                      <a:pt x="315" y="0"/>
                    </a:moveTo>
                    <a:lnTo>
                      <a:pt x="315" y="0"/>
                    </a:lnTo>
                    <a:cubicBezTo>
                      <a:pt x="315" y="504"/>
                      <a:pt x="189" y="945"/>
                      <a:pt x="0" y="1386"/>
                    </a:cubicBezTo>
                    <a:cubicBezTo>
                      <a:pt x="189" y="945"/>
                      <a:pt x="315" y="504"/>
                      <a:pt x="3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6"/>
              <p:cNvSpPr/>
              <p:nvPr/>
            </p:nvSpPr>
            <p:spPr>
              <a:xfrm>
                <a:off x="5416815" y="705103"/>
                <a:ext cx="6010" cy="32948"/>
              </a:xfrm>
              <a:custGeom>
                <a:rect b="b" l="l" r="r" t="t"/>
                <a:pathLst>
                  <a:path extrusionOk="0" h="1387" w="253">
                    <a:moveTo>
                      <a:pt x="1" y="0"/>
                    </a:moveTo>
                    <a:cubicBezTo>
                      <a:pt x="1" y="504"/>
                      <a:pt x="64" y="945"/>
                      <a:pt x="253" y="1386"/>
                    </a:cubicBezTo>
                    <a:cubicBezTo>
                      <a:pt x="64" y="945"/>
                      <a:pt x="1" y="5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6"/>
              <p:cNvSpPr/>
              <p:nvPr/>
            </p:nvSpPr>
            <p:spPr>
              <a:xfrm>
                <a:off x="5319508" y="398237"/>
                <a:ext cx="88345" cy="88321"/>
              </a:xfrm>
              <a:custGeom>
                <a:rect b="b" l="l" r="r" t="t"/>
                <a:pathLst>
                  <a:path extrusionOk="0" h="3718" w="3719">
                    <a:moveTo>
                      <a:pt x="1" y="0"/>
                    </a:moveTo>
                    <a:lnTo>
                      <a:pt x="1" y="756"/>
                    </a:lnTo>
                    <a:cubicBezTo>
                      <a:pt x="1" y="2016"/>
                      <a:pt x="757" y="3150"/>
                      <a:pt x="1891" y="3718"/>
                    </a:cubicBezTo>
                    <a:cubicBezTo>
                      <a:pt x="3025" y="3150"/>
                      <a:pt x="3719" y="2016"/>
                      <a:pt x="3719" y="756"/>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6"/>
              <p:cNvSpPr/>
              <p:nvPr/>
            </p:nvSpPr>
            <p:spPr>
              <a:xfrm>
                <a:off x="5382392"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6"/>
              <p:cNvSpPr/>
              <p:nvPr/>
            </p:nvSpPr>
            <p:spPr>
              <a:xfrm>
                <a:off x="5319508" y="511984"/>
                <a:ext cx="25489" cy="58414"/>
              </a:xfrm>
              <a:custGeom>
                <a:rect b="b" l="l" r="r" t="t"/>
                <a:pathLst>
                  <a:path extrusionOk="0" h="2459" w="1073">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6"/>
              <p:cNvSpPr/>
              <p:nvPr/>
            </p:nvSpPr>
            <p:spPr>
              <a:xfrm>
                <a:off x="5319508" y="591332"/>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630" y="605"/>
                      <a:pt x="1890" y="1732"/>
                      <a:pt x="1888" y="2992"/>
                    </a:cubicBezTo>
                    <a:lnTo>
                      <a:pt x="1888" y="2992"/>
                    </a:lnTo>
                    <a:cubicBezTo>
                      <a:pt x="1832" y="1786"/>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6"/>
              <p:cNvSpPr/>
              <p:nvPr/>
            </p:nvSpPr>
            <p:spPr>
              <a:xfrm>
                <a:off x="5319508" y="688615"/>
                <a:ext cx="88345" cy="88345"/>
              </a:xfrm>
              <a:custGeom>
                <a:rect b="b" l="l" r="r" t="t"/>
                <a:pathLst>
                  <a:path extrusionOk="0" h="3719" w="3719">
                    <a:moveTo>
                      <a:pt x="1" y="1"/>
                    </a:moveTo>
                    <a:lnTo>
                      <a:pt x="1" y="694"/>
                    </a:lnTo>
                    <a:cubicBezTo>
                      <a:pt x="1" y="2017"/>
                      <a:pt x="694" y="3151"/>
                      <a:pt x="1891" y="3719"/>
                    </a:cubicBezTo>
                    <a:cubicBezTo>
                      <a:pt x="3025" y="3151"/>
                      <a:pt x="3719" y="2017"/>
                      <a:pt x="3719" y="694"/>
                    </a:cubicBezTo>
                    <a:lnTo>
                      <a:pt x="3719" y="1"/>
                    </a:lnTo>
                    <a:cubicBezTo>
                      <a:pt x="2584" y="631"/>
                      <a:pt x="1891" y="1828"/>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6"/>
              <p:cNvSpPr/>
              <p:nvPr/>
            </p:nvSpPr>
            <p:spPr>
              <a:xfrm>
                <a:off x="5222224" y="398237"/>
                <a:ext cx="89818" cy="88321"/>
              </a:xfrm>
              <a:custGeom>
                <a:rect b="b" l="l" r="r" t="t"/>
                <a:pathLst>
                  <a:path extrusionOk="0" h="3718" w="3781">
                    <a:moveTo>
                      <a:pt x="0" y="0"/>
                    </a:moveTo>
                    <a:lnTo>
                      <a:pt x="0" y="756"/>
                    </a:lnTo>
                    <a:cubicBezTo>
                      <a:pt x="63" y="2016"/>
                      <a:pt x="756" y="3150"/>
                      <a:pt x="1891" y="3718"/>
                    </a:cubicBezTo>
                    <a:cubicBezTo>
                      <a:pt x="3025" y="3150"/>
                      <a:pt x="3718" y="2016"/>
                      <a:pt x="3781" y="756"/>
                    </a:cubicBezTo>
                    <a:lnTo>
                      <a:pt x="3781" y="0"/>
                    </a:lnTo>
                    <a:cubicBezTo>
                      <a:pt x="2584" y="630"/>
                      <a:pt x="1891" y="1827"/>
                      <a:pt x="1891" y="3150"/>
                    </a:cubicBezTo>
                    <a:cubicBezTo>
                      <a:pt x="1891" y="1827"/>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6"/>
              <p:cNvSpPr/>
              <p:nvPr/>
            </p:nvSpPr>
            <p:spPr>
              <a:xfrm>
                <a:off x="5285084" y="511984"/>
                <a:ext cx="26962" cy="58414"/>
              </a:xfrm>
              <a:custGeom>
                <a:rect b="b" l="l" r="r" t="t"/>
                <a:pathLst>
                  <a:path extrusionOk="0" h="2459" w="1135">
                    <a:moveTo>
                      <a:pt x="1135" y="1"/>
                    </a:moveTo>
                    <a:lnTo>
                      <a:pt x="1135" y="1"/>
                    </a:lnTo>
                    <a:cubicBezTo>
                      <a:pt x="1135" y="946"/>
                      <a:pt x="694" y="1828"/>
                      <a:pt x="1" y="2458"/>
                    </a:cubicBezTo>
                    <a:cubicBezTo>
                      <a:pt x="694" y="1828"/>
                      <a:pt x="1135" y="946"/>
                      <a:pt x="113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6"/>
              <p:cNvSpPr/>
              <p:nvPr/>
            </p:nvSpPr>
            <p:spPr>
              <a:xfrm>
                <a:off x="5222224" y="511984"/>
                <a:ext cx="26962" cy="58414"/>
              </a:xfrm>
              <a:custGeom>
                <a:rect b="b" l="l" r="r" t="t"/>
                <a:pathLst>
                  <a:path extrusionOk="0" h="2459" w="1135">
                    <a:moveTo>
                      <a:pt x="0" y="1"/>
                    </a:moveTo>
                    <a:lnTo>
                      <a:pt x="0" y="1"/>
                    </a:lnTo>
                    <a:cubicBezTo>
                      <a:pt x="63" y="946"/>
                      <a:pt x="441" y="1828"/>
                      <a:pt x="1135" y="2458"/>
                    </a:cubicBezTo>
                    <a:cubicBezTo>
                      <a:pt x="441" y="1828"/>
                      <a:pt x="63"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6"/>
              <p:cNvSpPr/>
              <p:nvPr/>
            </p:nvSpPr>
            <p:spPr>
              <a:xfrm>
                <a:off x="5222224" y="609292"/>
                <a:ext cx="89818" cy="70362"/>
              </a:xfrm>
              <a:custGeom>
                <a:rect b="b" l="l" r="r" t="t"/>
                <a:pathLst>
                  <a:path extrusionOk="0" h="2962" w="3781">
                    <a:moveTo>
                      <a:pt x="3781" y="0"/>
                    </a:moveTo>
                    <a:lnTo>
                      <a:pt x="3781" y="0"/>
                    </a:lnTo>
                    <a:cubicBezTo>
                      <a:pt x="3781" y="1261"/>
                      <a:pt x="3025" y="2395"/>
                      <a:pt x="1891" y="2962"/>
                    </a:cubicBezTo>
                    <a:cubicBezTo>
                      <a:pt x="756" y="2395"/>
                      <a:pt x="63" y="1261"/>
                      <a:pt x="0" y="0"/>
                    </a:cubicBezTo>
                    <a:lnTo>
                      <a:pt x="0" y="0"/>
                    </a:lnTo>
                    <a:cubicBezTo>
                      <a:pt x="63" y="1261"/>
                      <a:pt x="756" y="2395"/>
                      <a:pt x="1891" y="2962"/>
                    </a:cubicBezTo>
                    <a:cubicBezTo>
                      <a:pt x="3025" y="2395"/>
                      <a:pt x="3781" y="1261"/>
                      <a:pt x="378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6"/>
              <p:cNvSpPr/>
              <p:nvPr/>
            </p:nvSpPr>
            <p:spPr>
              <a:xfrm>
                <a:off x="5222224"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6"/>
              <p:cNvSpPr/>
              <p:nvPr/>
            </p:nvSpPr>
            <p:spPr>
              <a:xfrm>
                <a:off x="5304541" y="705103"/>
                <a:ext cx="7507" cy="32948"/>
              </a:xfrm>
              <a:custGeom>
                <a:rect b="b" l="l" r="r" t="t"/>
                <a:pathLst>
                  <a:path extrusionOk="0" h="1387" w="316">
                    <a:moveTo>
                      <a:pt x="316" y="0"/>
                    </a:moveTo>
                    <a:lnTo>
                      <a:pt x="316" y="0"/>
                    </a:lnTo>
                    <a:cubicBezTo>
                      <a:pt x="253" y="504"/>
                      <a:pt x="190" y="945"/>
                      <a:pt x="1" y="1386"/>
                    </a:cubicBezTo>
                    <a:cubicBezTo>
                      <a:pt x="190" y="945"/>
                      <a:pt x="253" y="504"/>
                      <a:pt x="3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6"/>
              <p:cNvSpPr/>
              <p:nvPr/>
            </p:nvSpPr>
            <p:spPr>
              <a:xfrm>
                <a:off x="5126413" y="398237"/>
                <a:ext cx="88345" cy="88321"/>
              </a:xfrm>
              <a:custGeom>
                <a:rect b="b" l="l" r="r" t="t"/>
                <a:pathLst>
                  <a:path extrusionOk="0" h="3718" w="3719">
                    <a:moveTo>
                      <a:pt x="1" y="0"/>
                    </a:moveTo>
                    <a:lnTo>
                      <a:pt x="1" y="756"/>
                    </a:lnTo>
                    <a:cubicBezTo>
                      <a:pt x="1" y="2016"/>
                      <a:pt x="694" y="3150"/>
                      <a:pt x="1828" y="3718"/>
                    </a:cubicBezTo>
                    <a:cubicBezTo>
                      <a:pt x="2962" y="3150"/>
                      <a:pt x="3655" y="2016"/>
                      <a:pt x="3718" y="756"/>
                    </a:cubicBezTo>
                    <a:lnTo>
                      <a:pt x="3718" y="0"/>
                    </a:lnTo>
                    <a:cubicBezTo>
                      <a:pt x="2521" y="630"/>
                      <a:pt x="1828" y="1827"/>
                      <a:pt x="1828" y="3150"/>
                    </a:cubicBezTo>
                    <a:cubicBezTo>
                      <a:pt x="1828" y="1827"/>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6"/>
              <p:cNvSpPr/>
              <p:nvPr/>
            </p:nvSpPr>
            <p:spPr>
              <a:xfrm>
                <a:off x="5126413" y="511984"/>
                <a:ext cx="25465" cy="58414"/>
              </a:xfrm>
              <a:custGeom>
                <a:rect b="b" l="l" r="r" t="t"/>
                <a:pathLst>
                  <a:path extrusionOk="0" h="2459" w="1072">
                    <a:moveTo>
                      <a:pt x="1" y="1"/>
                    </a:moveTo>
                    <a:lnTo>
                      <a:pt x="1" y="1"/>
                    </a:lnTo>
                    <a:cubicBezTo>
                      <a:pt x="1" y="946"/>
                      <a:pt x="379" y="1828"/>
                      <a:pt x="1072" y="2458"/>
                    </a:cubicBezTo>
                    <a:cubicBezTo>
                      <a:pt x="379" y="1828"/>
                      <a:pt x="1" y="94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6"/>
              <p:cNvSpPr/>
              <p:nvPr/>
            </p:nvSpPr>
            <p:spPr>
              <a:xfrm>
                <a:off x="5189297" y="511984"/>
                <a:ext cx="25465" cy="58414"/>
              </a:xfrm>
              <a:custGeom>
                <a:rect b="b" l="l" r="r" t="t"/>
                <a:pathLst>
                  <a:path extrusionOk="0" h="2459" w="1072">
                    <a:moveTo>
                      <a:pt x="1071" y="1"/>
                    </a:moveTo>
                    <a:lnTo>
                      <a:pt x="1071" y="1"/>
                    </a:lnTo>
                    <a:cubicBezTo>
                      <a:pt x="1071" y="946"/>
                      <a:pt x="693" y="1828"/>
                      <a:pt x="0" y="2458"/>
                    </a:cubicBezTo>
                    <a:cubicBezTo>
                      <a:pt x="693" y="1828"/>
                      <a:pt x="1071" y="946"/>
                      <a:pt x="10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6"/>
              <p:cNvSpPr/>
              <p:nvPr/>
            </p:nvSpPr>
            <p:spPr>
              <a:xfrm>
                <a:off x="5126413"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71" y="604"/>
                      <a:pt x="1887" y="1786"/>
                      <a:pt x="1832" y="2992"/>
                    </a:cubicBezTo>
                    <a:lnTo>
                      <a:pt x="1832" y="2992"/>
                    </a:lnTo>
                    <a:cubicBezTo>
                      <a:pt x="1827" y="1786"/>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6"/>
              <p:cNvSpPr/>
              <p:nvPr/>
            </p:nvSpPr>
            <p:spPr>
              <a:xfrm>
                <a:off x="5124917" y="688615"/>
                <a:ext cx="89841" cy="88345"/>
              </a:xfrm>
              <a:custGeom>
                <a:rect b="b" l="l" r="r" t="t"/>
                <a:pathLst>
                  <a:path extrusionOk="0" h="3719" w="3782">
                    <a:moveTo>
                      <a:pt x="64" y="1"/>
                    </a:moveTo>
                    <a:lnTo>
                      <a:pt x="64" y="694"/>
                    </a:lnTo>
                    <a:cubicBezTo>
                      <a:pt x="1" y="2017"/>
                      <a:pt x="757" y="3151"/>
                      <a:pt x="1891" y="3719"/>
                    </a:cubicBezTo>
                    <a:cubicBezTo>
                      <a:pt x="3025" y="3151"/>
                      <a:pt x="3781" y="2017"/>
                      <a:pt x="3781" y="694"/>
                    </a:cubicBezTo>
                    <a:lnTo>
                      <a:pt x="3781" y="1"/>
                    </a:lnTo>
                    <a:cubicBezTo>
                      <a:pt x="2647" y="631"/>
                      <a:pt x="1891" y="1828"/>
                      <a:pt x="1891" y="3088"/>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6"/>
              <p:cNvSpPr/>
              <p:nvPr/>
            </p:nvSpPr>
            <p:spPr>
              <a:xfrm>
                <a:off x="5029130" y="398237"/>
                <a:ext cx="88321" cy="88321"/>
              </a:xfrm>
              <a:custGeom>
                <a:rect b="b" l="l" r="r" t="t"/>
                <a:pathLst>
                  <a:path extrusionOk="0" h="3718" w="3718">
                    <a:moveTo>
                      <a:pt x="0" y="0"/>
                    </a:moveTo>
                    <a:lnTo>
                      <a:pt x="0" y="756"/>
                    </a:lnTo>
                    <a:cubicBezTo>
                      <a:pt x="0" y="2016"/>
                      <a:pt x="756" y="3150"/>
                      <a:pt x="1890" y="3718"/>
                    </a:cubicBezTo>
                    <a:cubicBezTo>
                      <a:pt x="3025" y="3150"/>
                      <a:pt x="3718" y="2016"/>
                      <a:pt x="3718" y="756"/>
                    </a:cubicBezTo>
                    <a:lnTo>
                      <a:pt x="3718" y="0"/>
                    </a:lnTo>
                    <a:cubicBezTo>
                      <a:pt x="2583" y="630"/>
                      <a:pt x="1890" y="1827"/>
                      <a:pt x="1890" y="3150"/>
                    </a:cubicBezTo>
                    <a:cubicBezTo>
                      <a:pt x="1890"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6"/>
              <p:cNvSpPr/>
              <p:nvPr/>
            </p:nvSpPr>
            <p:spPr>
              <a:xfrm>
                <a:off x="5029130" y="511984"/>
                <a:ext cx="26962" cy="58414"/>
              </a:xfrm>
              <a:custGeom>
                <a:rect b="b" l="l" r="r" t="t"/>
                <a:pathLst>
                  <a:path extrusionOk="0" h="2459" w="1135">
                    <a:moveTo>
                      <a:pt x="0" y="1"/>
                    </a:moveTo>
                    <a:lnTo>
                      <a:pt x="0" y="1"/>
                    </a:lnTo>
                    <a:cubicBezTo>
                      <a:pt x="0" y="946"/>
                      <a:pt x="378" y="1828"/>
                      <a:pt x="1134" y="2458"/>
                    </a:cubicBezTo>
                    <a:cubicBezTo>
                      <a:pt x="378" y="1828"/>
                      <a:pt x="0" y="94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6"/>
              <p:cNvSpPr/>
              <p:nvPr/>
            </p:nvSpPr>
            <p:spPr>
              <a:xfrm>
                <a:off x="5091990" y="511984"/>
                <a:ext cx="25465" cy="58414"/>
              </a:xfrm>
              <a:custGeom>
                <a:rect b="b" l="l" r="r" t="t"/>
                <a:pathLst>
                  <a:path extrusionOk="0" h="2459" w="1072">
                    <a:moveTo>
                      <a:pt x="1072" y="1"/>
                    </a:moveTo>
                    <a:lnTo>
                      <a:pt x="1072" y="1"/>
                    </a:lnTo>
                    <a:cubicBezTo>
                      <a:pt x="1072" y="946"/>
                      <a:pt x="694" y="1828"/>
                      <a:pt x="0" y="2458"/>
                    </a:cubicBezTo>
                    <a:cubicBezTo>
                      <a:pt x="694" y="1828"/>
                      <a:pt x="1072" y="946"/>
                      <a:pt x="107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6"/>
              <p:cNvSpPr/>
              <p:nvPr/>
            </p:nvSpPr>
            <p:spPr>
              <a:xfrm>
                <a:off x="5029130" y="609292"/>
                <a:ext cx="88321" cy="70362"/>
              </a:xfrm>
              <a:custGeom>
                <a:rect b="b" l="l" r="r" t="t"/>
                <a:pathLst>
                  <a:path extrusionOk="0" h="2962" w="3718">
                    <a:moveTo>
                      <a:pt x="3718" y="0"/>
                    </a:moveTo>
                    <a:lnTo>
                      <a:pt x="3718" y="0"/>
                    </a:lnTo>
                    <a:cubicBezTo>
                      <a:pt x="3718" y="1261"/>
                      <a:pt x="3025" y="2395"/>
                      <a:pt x="1890" y="2962"/>
                    </a:cubicBezTo>
                    <a:cubicBezTo>
                      <a:pt x="756" y="2395"/>
                      <a:pt x="0" y="1261"/>
                      <a:pt x="0" y="0"/>
                    </a:cubicBezTo>
                    <a:lnTo>
                      <a:pt x="0" y="0"/>
                    </a:lnTo>
                    <a:cubicBezTo>
                      <a:pt x="0" y="1261"/>
                      <a:pt x="756" y="2395"/>
                      <a:pt x="1890" y="2962"/>
                    </a:cubicBezTo>
                    <a:cubicBezTo>
                      <a:pt x="3025" y="2395"/>
                      <a:pt x="3718" y="1261"/>
                      <a:pt x="371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6"/>
              <p:cNvSpPr/>
              <p:nvPr/>
            </p:nvSpPr>
            <p:spPr>
              <a:xfrm>
                <a:off x="5111447" y="705103"/>
                <a:ext cx="6010" cy="32948"/>
              </a:xfrm>
              <a:custGeom>
                <a:rect b="b" l="l" r="r" t="t"/>
                <a:pathLst>
                  <a:path extrusionOk="0" h="1387" w="253">
                    <a:moveTo>
                      <a:pt x="253" y="0"/>
                    </a:moveTo>
                    <a:lnTo>
                      <a:pt x="253" y="0"/>
                    </a:lnTo>
                    <a:cubicBezTo>
                      <a:pt x="253" y="504"/>
                      <a:pt x="190" y="945"/>
                      <a:pt x="1" y="1386"/>
                    </a:cubicBezTo>
                    <a:cubicBezTo>
                      <a:pt x="190" y="945"/>
                      <a:pt x="253" y="504"/>
                      <a:pt x="25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6"/>
              <p:cNvSpPr/>
              <p:nvPr/>
            </p:nvSpPr>
            <p:spPr>
              <a:xfrm>
                <a:off x="5029130" y="705103"/>
                <a:ext cx="7507" cy="32948"/>
              </a:xfrm>
              <a:custGeom>
                <a:rect b="b" l="l" r="r" t="t"/>
                <a:pathLst>
                  <a:path extrusionOk="0" h="1387" w="316">
                    <a:moveTo>
                      <a:pt x="0" y="0"/>
                    </a:moveTo>
                    <a:cubicBezTo>
                      <a:pt x="0" y="504"/>
                      <a:pt x="126" y="945"/>
                      <a:pt x="315" y="1386"/>
                    </a:cubicBezTo>
                    <a:cubicBezTo>
                      <a:pt x="126" y="945"/>
                      <a:pt x="0" y="5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6"/>
              <p:cNvSpPr/>
              <p:nvPr/>
            </p:nvSpPr>
            <p:spPr>
              <a:xfrm>
                <a:off x="6868824" y="495521"/>
                <a:ext cx="88321" cy="88345"/>
              </a:xfrm>
              <a:custGeom>
                <a:rect b="b" l="l" r="r" t="t"/>
                <a:pathLst>
                  <a:path extrusionOk="0" h="3719" w="3718">
                    <a:moveTo>
                      <a:pt x="0" y="1"/>
                    </a:moveTo>
                    <a:lnTo>
                      <a:pt x="0" y="694"/>
                    </a:lnTo>
                    <a:cubicBezTo>
                      <a:pt x="0" y="1639"/>
                      <a:pt x="378" y="2521"/>
                      <a:pt x="1071" y="3151"/>
                    </a:cubicBezTo>
                    <a:cubicBezTo>
                      <a:pt x="1323" y="3403"/>
                      <a:pt x="1576" y="3529"/>
                      <a:pt x="1891"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6"/>
              <p:cNvSpPr/>
              <p:nvPr/>
            </p:nvSpPr>
            <p:spPr>
              <a:xfrm>
                <a:off x="6771516" y="495521"/>
                <a:ext cx="89841" cy="88345"/>
              </a:xfrm>
              <a:custGeom>
                <a:rect b="b" l="l" r="r" t="t"/>
                <a:pathLst>
                  <a:path extrusionOk="0" h="3719" w="3782">
                    <a:moveTo>
                      <a:pt x="64" y="1"/>
                    </a:moveTo>
                    <a:lnTo>
                      <a:pt x="64" y="694"/>
                    </a:lnTo>
                    <a:cubicBezTo>
                      <a:pt x="1" y="1639"/>
                      <a:pt x="442" y="2521"/>
                      <a:pt x="1135" y="3151"/>
                    </a:cubicBezTo>
                    <a:cubicBezTo>
                      <a:pt x="1324" y="3403"/>
                      <a:pt x="1576" y="3529"/>
                      <a:pt x="1891" y="3718"/>
                    </a:cubicBezTo>
                    <a:cubicBezTo>
                      <a:pt x="2206" y="3529"/>
                      <a:pt x="2458" y="3403"/>
                      <a:pt x="2710" y="3151"/>
                    </a:cubicBezTo>
                    <a:cubicBezTo>
                      <a:pt x="3403" y="2521"/>
                      <a:pt x="3781" y="1639"/>
                      <a:pt x="3781" y="694"/>
                    </a:cubicBezTo>
                    <a:lnTo>
                      <a:pt x="3781" y="1"/>
                    </a:lnTo>
                    <a:cubicBezTo>
                      <a:pt x="3025" y="379"/>
                      <a:pt x="2458" y="946"/>
                      <a:pt x="2143" y="1702"/>
                    </a:cubicBezTo>
                    <a:cubicBezTo>
                      <a:pt x="1954" y="2143"/>
                      <a:pt x="1891" y="2647"/>
                      <a:pt x="1891" y="3088"/>
                    </a:cubicBezTo>
                    <a:cubicBezTo>
                      <a:pt x="1891" y="2647"/>
                      <a:pt x="1765" y="2143"/>
                      <a:pt x="1639" y="1702"/>
                    </a:cubicBezTo>
                    <a:cubicBezTo>
                      <a:pt x="1261" y="946"/>
                      <a:pt x="757" y="379"/>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6"/>
              <p:cNvSpPr/>
              <p:nvPr/>
            </p:nvSpPr>
            <p:spPr>
              <a:xfrm>
                <a:off x="6771516" y="591332"/>
                <a:ext cx="89841" cy="88321"/>
              </a:xfrm>
              <a:custGeom>
                <a:rect b="b" l="l" r="r" t="t"/>
                <a:pathLst>
                  <a:path extrusionOk="0" h="3718" w="3782">
                    <a:moveTo>
                      <a:pt x="64" y="0"/>
                    </a:moveTo>
                    <a:lnTo>
                      <a:pt x="64" y="693"/>
                    </a:lnTo>
                    <a:cubicBezTo>
                      <a:pt x="1" y="2017"/>
                      <a:pt x="757" y="3151"/>
                      <a:pt x="1891" y="3718"/>
                    </a:cubicBezTo>
                    <a:cubicBezTo>
                      <a:pt x="3025" y="3151"/>
                      <a:pt x="3781" y="2017"/>
                      <a:pt x="3781" y="756"/>
                    </a:cubicBezTo>
                    <a:lnTo>
                      <a:pt x="3781" y="0"/>
                    </a:lnTo>
                    <a:cubicBezTo>
                      <a:pt x="2584" y="630"/>
                      <a:pt x="1891" y="1828"/>
                      <a:pt x="1891" y="3151"/>
                    </a:cubicBezTo>
                    <a:cubicBezTo>
                      <a:pt x="1891" y="1828"/>
                      <a:pt x="1198" y="630"/>
                      <a:pt x="64"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6"/>
              <p:cNvSpPr/>
              <p:nvPr/>
            </p:nvSpPr>
            <p:spPr>
              <a:xfrm>
                <a:off x="6773013" y="688615"/>
                <a:ext cx="88345" cy="88345"/>
              </a:xfrm>
              <a:custGeom>
                <a:rect b="b" l="l" r="r" t="t"/>
                <a:pathLst>
                  <a:path extrusionOk="0" h="3719" w="3719">
                    <a:moveTo>
                      <a:pt x="1" y="1"/>
                    </a:moveTo>
                    <a:lnTo>
                      <a:pt x="1" y="694"/>
                    </a:lnTo>
                    <a:cubicBezTo>
                      <a:pt x="1" y="2017"/>
                      <a:pt x="694" y="3151"/>
                      <a:pt x="1828" y="3719"/>
                    </a:cubicBezTo>
                    <a:cubicBezTo>
                      <a:pt x="2521" y="3340"/>
                      <a:pt x="3088" y="2773"/>
                      <a:pt x="3403" y="2080"/>
                    </a:cubicBezTo>
                    <a:cubicBezTo>
                      <a:pt x="3592" y="1639"/>
                      <a:pt x="3655" y="1198"/>
                      <a:pt x="3718" y="694"/>
                    </a:cubicBezTo>
                    <a:lnTo>
                      <a:pt x="3718" y="1"/>
                    </a:lnTo>
                    <a:cubicBezTo>
                      <a:pt x="3277" y="253"/>
                      <a:pt x="2899" y="568"/>
                      <a:pt x="2647" y="946"/>
                    </a:cubicBezTo>
                    <a:cubicBezTo>
                      <a:pt x="2080" y="1513"/>
                      <a:pt x="1828" y="2332"/>
                      <a:pt x="1828" y="3088"/>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6"/>
              <p:cNvSpPr/>
              <p:nvPr/>
            </p:nvSpPr>
            <p:spPr>
              <a:xfrm>
                <a:off x="6675706" y="494024"/>
                <a:ext cx="88345" cy="89841"/>
              </a:xfrm>
              <a:custGeom>
                <a:rect b="b" l="l" r="r" t="t"/>
                <a:pathLst>
                  <a:path extrusionOk="0" h="3782" w="3719">
                    <a:moveTo>
                      <a:pt x="1" y="1"/>
                    </a:moveTo>
                    <a:lnTo>
                      <a:pt x="1" y="757"/>
                    </a:lnTo>
                    <a:cubicBezTo>
                      <a:pt x="1" y="1702"/>
                      <a:pt x="379" y="2584"/>
                      <a:pt x="1072" y="3214"/>
                    </a:cubicBezTo>
                    <a:cubicBezTo>
                      <a:pt x="1324" y="3403"/>
                      <a:pt x="1576" y="3592"/>
                      <a:pt x="1828" y="3781"/>
                    </a:cubicBezTo>
                    <a:cubicBezTo>
                      <a:pt x="2143" y="3592"/>
                      <a:pt x="2395" y="3466"/>
                      <a:pt x="2647" y="3214"/>
                    </a:cubicBezTo>
                    <a:cubicBezTo>
                      <a:pt x="3278" y="2584"/>
                      <a:pt x="3719" y="1702"/>
                      <a:pt x="3719" y="757"/>
                    </a:cubicBezTo>
                    <a:lnTo>
                      <a:pt x="3719" y="64"/>
                    </a:lnTo>
                    <a:cubicBezTo>
                      <a:pt x="3025" y="442"/>
                      <a:pt x="2458" y="1009"/>
                      <a:pt x="2143" y="1765"/>
                    </a:cubicBezTo>
                    <a:cubicBezTo>
                      <a:pt x="1954" y="2206"/>
                      <a:pt x="1828" y="2710"/>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6"/>
              <p:cNvSpPr/>
              <p:nvPr/>
            </p:nvSpPr>
            <p:spPr>
              <a:xfrm>
                <a:off x="6578422" y="495521"/>
                <a:ext cx="88321" cy="88345"/>
              </a:xfrm>
              <a:custGeom>
                <a:rect b="b" l="l" r="r" t="t"/>
                <a:pathLst>
                  <a:path extrusionOk="0" h="3719" w="3718">
                    <a:moveTo>
                      <a:pt x="0" y="1"/>
                    </a:moveTo>
                    <a:lnTo>
                      <a:pt x="0" y="694"/>
                    </a:lnTo>
                    <a:cubicBezTo>
                      <a:pt x="0" y="1639"/>
                      <a:pt x="378"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6"/>
              <p:cNvSpPr/>
              <p:nvPr/>
            </p:nvSpPr>
            <p:spPr>
              <a:xfrm>
                <a:off x="6578422" y="591332"/>
                <a:ext cx="88321" cy="88321"/>
              </a:xfrm>
              <a:custGeom>
                <a:rect b="b" l="l" r="r" t="t"/>
                <a:pathLst>
                  <a:path extrusionOk="0" h="3718" w="3718">
                    <a:moveTo>
                      <a:pt x="0" y="0"/>
                    </a:moveTo>
                    <a:lnTo>
                      <a:pt x="0" y="756"/>
                    </a:lnTo>
                    <a:cubicBezTo>
                      <a:pt x="0" y="2017"/>
                      <a:pt x="693" y="3151"/>
                      <a:pt x="1828" y="3718"/>
                    </a:cubicBezTo>
                    <a:cubicBezTo>
                      <a:pt x="2962" y="3151"/>
                      <a:pt x="3718" y="2017"/>
                      <a:pt x="3718" y="756"/>
                    </a:cubicBezTo>
                    <a:lnTo>
                      <a:pt x="3718" y="0"/>
                    </a:lnTo>
                    <a:cubicBezTo>
                      <a:pt x="2629" y="605"/>
                      <a:pt x="1889" y="1732"/>
                      <a:pt x="1831" y="2992"/>
                    </a:cubicBezTo>
                    <a:lnTo>
                      <a:pt x="1831" y="2992"/>
                    </a:lnTo>
                    <a:cubicBezTo>
                      <a:pt x="1826" y="1786"/>
                      <a:pt x="108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6"/>
              <p:cNvSpPr/>
              <p:nvPr/>
            </p:nvSpPr>
            <p:spPr>
              <a:xfrm>
                <a:off x="6576925" y="688615"/>
                <a:ext cx="88321" cy="88345"/>
              </a:xfrm>
              <a:custGeom>
                <a:rect b="b" l="l" r="r" t="t"/>
                <a:pathLst>
                  <a:path extrusionOk="0" h="3719" w="3718">
                    <a:moveTo>
                      <a:pt x="0" y="1"/>
                    </a:moveTo>
                    <a:lnTo>
                      <a:pt x="0" y="694"/>
                    </a:lnTo>
                    <a:cubicBezTo>
                      <a:pt x="0" y="2017"/>
                      <a:pt x="756" y="3151"/>
                      <a:pt x="1891" y="3719"/>
                    </a:cubicBezTo>
                    <a:cubicBezTo>
                      <a:pt x="2584" y="3403"/>
                      <a:pt x="3151" y="2773"/>
                      <a:pt x="3466" y="2080"/>
                    </a:cubicBezTo>
                    <a:cubicBezTo>
                      <a:pt x="3655" y="1639"/>
                      <a:pt x="3718" y="1198"/>
                      <a:pt x="3718" y="694"/>
                    </a:cubicBezTo>
                    <a:lnTo>
                      <a:pt x="3718" y="1"/>
                    </a:lnTo>
                    <a:cubicBezTo>
                      <a:pt x="3340" y="253"/>
                      <a:pt x="2962" y="568"/>
                      <a:pt x="2710" y="946"/>
                    </a:cubicBezTo>
                    <a:cubicBezTo>
                      <a:pt x="2206" y="1513"/>
                      <a:pt x="1891" y="2332"/>
                      <a:pt x="1891" y="3088"/>
                    </a:cubicBezTo>
                    <a:cubicBezTo>
                      <a:pt x="1891" y="2332"/>
                      <a:pt x="1639" y="1513"/>
                      <a:pt x="1135" y="946"/>
                    </a:cubicBezTo>
                    <a:cubicBezTo>
                      <a:pt x="819" y="568"/>
                      <a:pt x="441"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6"/>
              <p:cNvSpPr/>
              <p:nvPr/>
            </p:nvSpPr>
            <p:spPr>
              <a:xfrm>
                <a:off x="6481115" y="495521"/>
                <a:ext cx="88345" cy="88345"/>
              </a:xfrm>
              <a:custGeom>
                <a:rect b="b" l="l" r="r" t="t"/>
                <a:pathLst>
                  <a:path extrusionOk="0" h="3719" w="3719">
                    <a:moveTo>
                      <a:pt x="1" y="1"/>
                    </a:moveTo>
                    <a:lnTo>
                      <a:pt x="1" y="757"/>
                    </a:lnTo>
                    <a:cubicBezTo>
                      <a:pt x="1" y="1702"/>
                      <a:pt x="442" y="2584"/>
                      <a:pt x="1135" y="3214"/>
                    </a:cubicBezTo>
                    <a:cubicBezTo>
                      <a:pt x="1324" y="3403"/>
                      <a:pt x="1576" y="3592"/>
                      <a:pt x="1891" y="3718"/>
                    </a:cubicBezTo>
                    <a:cubicBezTo>
                      <a:pt x="2143" y="3529"/>
                      <a:pt x="2395" y="3403"/>
                      <a:pt x="2647" y="3151"/>
                    </a:cubicBezTo>
                    <a:cubicBezTo>
                      <a:pt x="3340" y="2521"/>
                      <a:pt x="3718" y="1639"/>
                      <a:pt x="3718" y="694"/>
                    </a:cubicBezTo>
                    <a:lnTo>
                      <a:pt x="3718" y="1"/>
                    </a:lnTo>
                    <a:cubicBezTo>
                      <a:pt x="2584" y="631"/>
                      <a:pt x="1891" y="1828"/>
                      <a:pt x="1891" y="3151"/>
                    </a:cubicBezTo>
                    <a:cubicBezTo>
                      <a:pt x="1891" y="2647"/>
                      <a:pt x="1765" y="2206"/>
                      <a:pt x="1576" y="1765"/>
                    </a:cubicBezTo>
                    <a:cubicBezTo>
                      <a:pt x="1261" y="1009"/>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6"/>
              <p:cNvSpPr/>
              <p:nvPr/>
            </p:nvSpPr>
            <p:spPr>
              <a:xfrm>
                <a:off x="6385328" y="494024"/>
                <a:ext cx="88321" cy="89841"/>
              </a:xfrm>
              <a:custGeom>
                <a:rect b="b" l="l" r="r" t="t"/>
                <a:pathLst>
                  <a:path extrusionOk="0" h="3782" w="3718">
                    <a:moveTo>
                      <a:pt x="0" y="1"/>
                    </a:moveTo>
                    <a:lnTo>
                      <a:pt x="0" y="757"/>
                    </a:lnTo>
                    <a:cubicBezTo>
                      <a:pt x="0" y="1702"/>
                      <a:pt x="378" y="2584"/>
                      <a:pt x="1071" y="3214"/>
                    </a:cubicBezTo>
                    <a:cubicBezTo>
                      <a:pt x="1323" y="3403"/>
                      <a:pt x="1575" y="3592"/>
                      <a:pt x="1827" y="3781"/>
                    </a:cubicBezTo>
                    <a:cubicBezTo>
                      <a:pt x="2142" y="3592"/>
                      <a:pt x="2394" y="3466"/>
                      <a:pt x="2646" y="3214"/>
                    </a:cubicBezTo>
                    <a:cubicBezTo>
                      <a:pt x="3277" y="2584"/>
                      <a:pt x="3718" y="1702"/>
                      <a:pt x="3718" y="757"/>
                    </a:cubicBezTo>
                    <a:lnTo>
                      <a:pt x="3718" y="64"/>
                    </a:lnTo>
                    <a:cubicBezTo>
                      <a:pt x="3025" y="442"/>
                      <a:pt x="2457" y="1009"/>
                      <a:pt x="2142" y="1765"/>
                    </a:cubicBezTo>
                    <a:cubicBezTo>
                      <a:pt x="1953" y="2206"/>
                      <a:pt x="1827" y="2710"/>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6"/>
              <p:cNvSpPr/>
              <p:nvPr/>
            </p:nvSpPr>
            <p:spPr>
              <a:xfrm>
                <a:off x="6383831" y="591332"/>
                <a:ext cx="89818" cy="88321"/>
              </a:xfrm>
              <a:custGeom>
                <a:rect b="b" l="l" r="r" t="t"/>
                <a:pathLst>
                  <a:path extrusionOk="0" h="3718" w="3781">
                    <a:moveTo>
                      <a:pt x="0" y="0"/>
                    </a:moveTo>
                    <a:lnTo>
                      <a:pt x="0" y="756"/>
                    </a:lnTo>
                    <a:cubicBezTo>
                      <a:pt x="0" y="2017"/>
                      <a:pt x="756" y="3151"/>
                      <a:pt x="1890" y="3718"/>
                    </a:cubicBezTo>
                    <a:cubicBezTo>
                      <a:pt x="3025" y="3151"/>
                      <a:pt x="3718" y="2017"/>
                      <a:pt x="3781" y="756"/>
                    </a:cubicBezTo>
                    <a:lnTo>
                      <a:pt x="3781" y="0"/>
                    </a:lnTo>
                    <a:cubicBezTo>
                      <a:pt x="2583" y="630"/>
                      <a:pt x="1890" y="1891"/>
                      <a:pt x="1890" y="3151"/>
                    </a:cubicBezTo>
                    <a:cubicBezTo>
                      <a:pt x="1890" y="1891"/>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6"/>
              <p:cNvSpPr/>
              <p:nvPr/>
            </p:nvSpPr>
            <p:spPr>
              <a:xfrm>
                <a:off x="6383831" y="688615"/>
                <a:ext cx="89818" cy="88345"/>
              </a:xfrm>
              <a:custGeom>
                <a:rect b="b" l="l" r="r" t="t"/>
                <a:pathLst>
                  <a:path extrusionOk="0" h="3719" w="3781">
                    <a:moveTo>
                      <a:pt x="0" y="1"/>
                    </a:moveTo>
                    <a:lnTo>
                      <a:pt x="0" y="694"/>
                    </a:lnTo>
                    <a:cubicBezTo>
                      <a:pt x="0" y="1198"/>
                      <a:pt x="126" y="1639"/>
                      <a:pt x="315" y="2080"/>
                    </a:cubicBezTo>
                    <a:cubicBezTo>
                      <a:pt x="630" y="2773"/>
                      <a:pt x="1197" y="3403"/>
                      <a:pt x="1890" y="3719"/>
                    </a:cubicBezTo>
                    <a:cubicBezTo>
                      <a:pt x="3025" y="3151"/>
                      <a:pt x="3718" y="2017"/>
                      <a:pt x="3781" y="694"/>
                    </a:cubicBezTo>
                    <a:lnTo>
                      <a:pt x="3781" y="1"/>
                    </a:lnTo>
                    <a:cubicBezTo>
                      <a:pt x="2583" y="631"/>
                      <a:pt x="1890" y="1828"/>
                      <a:pt x="1890" y="3088"/>
                    </a:cubicBezTo>
                    <a:cubicBezTo>
                      <a:pt x="1890" y="2332"/>
                      <a:pt x="1575" y="1513"/>
                      <a:pt x="1134" y="946"/>
                    </a:cubicBezTo>
                    <a:cubicBezTo>
                      <a:pt x="819" y="568"/>
                      <a:pt x="441"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6"/>
              <p:cNvSpPr/>
              <p:nvPr/>
            </p:nvSpPr>
            <p:spPr>
              <a:xfrm>
                <a:off x="6288020" y="495521"/>
                <a:ext cx="88321" cy="88345"/>
              </a:xfrm>
              <a:custGeom>
                <a:rect b="b" l="l" r="r" t="t"/>
                <a:pathLst>
                  <a:path extrusionOk="0" h="3719" w="3718">
                    <a:moveTo>
                      <a:pt x="0" y="1"/>
                    </a:moveTo>
                    <a:lnTo>
                      <a:pt x="0" y="694"/>
                    </a:lnTo>
                    <a:cubicBezTo>
                      <a:pt x="0" y="1639"/>
                      <a:pt x="378"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91" y="3088"/>
                    </a:cubicBezTo>
                    <a:cubicBezTo>
                      <a:pt x="1891" y="2647"/>
                      <a:pt x="1765" y="2143"/>
                      <a:pt x="1576" y="1702"/>
                    </a:cubicBezTo>
                    <a:cubicBezTo>
                      <a:pt x="1261" y="946"/>
                      <a:pt x="694"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6"/>
              <p:cNvSpPr/>
              <p:nvPr/>
            </p:nvSpPr>
            <p:spPr>
              <a:xfrm>
                <a:off x="6190713" y="495521"/>
                <a:ext cx="88345" cy="88345"/>
              </a:xfrm>
              <a:custGeom>
                <a:rect b="b" l="l" r="r" t="t"/>
                <a:pathLst>
                  <a:path extrusionOk="0" h="3719" w="3719">
                    <a:moveTo>
                      <a:pt x="1" y="1"/>
                    </a:moveTo>
                    <a:lnTo>
                      <a:pt x="1" y="757"/>
                    </a:lnTo>
                    <a:cubicBezTo>
                      <a:pt x="64" y="1639"/>
                      <a:pt x="442" y="2521"/>
                      <a:pt x="1135" y="3151"/>
                    </a:cubicBezTo>
                    <a:cubicBezTo>
                      <a:pt x="1324" y="3403"/>
                      <a:pt x="1576" y="3529"/>
                      <a:pt x="1891" y="3718"/>
                    </a:cubicBezTo>
                    <a:cubicBezTo>
                      <a:pt x="2143" y="3529"/>
                      <a:pt x="2395" y="3403"/>
                      <a:pt x="2647" y="3151"/>
                    </a:cubicBezTo>
                    <a:cubicBezTo>
                      <a:pt x="3340" y="2521"/>
                      <a:pt x="3718" y="1639"/>
                      <a:pt x="3718" y="694"/>
                    </a:cubicBezTo>
                    <a:lnTo>
                      <a:pt x="3718" y="1"/>
                    </a:lnTo>
                    <a:cubicBezTo>
                      <a:pt x="2584" y="631"/>
                      <a:pt x="1891" y="1828"/>
                      <a:pt x="1891" y="3151"/>
                    </a:cubicBezTo>
                    <a:cubicBezTo>
                      <a:pt x="1891" y="2647"/>
                      <a:pt x="1765" y="2206"/>
                      <a:pt x="1576" y="1765"/>
                    </a:cubicBezTo>
                    <a:cubicBezTo>
                      <a:pt x="1261" y="1009"/>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6"/>
              <p:cNvSpPr/>
              <p:nvPr/>
            </p:nvSpPr>
            <p:spPr>
              <a:xfrm>
                <a:off x="6190713"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632" y="604"/>
                      <a:pt x="1892" y="1786"/>
                      <a:pt x="1887" y="2992"/>
                    </a:cubicBezTo>
                    <a:lnTo>
                      <a:pt x="1887" y="2992"/>
                    </a:lnTo>
                    <a:cubicBezTo>
                      <a:pt x="1832" y="1786"/>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6"/>
              <p:cNvSpPr/>
              <p:nvPr/>
            </p:nvSpPr>
            <p:spPr>
              <a:xfrm>
                <a:off x="6190713" y="688615"/>
                <a:ext cx="88345" cy="88345"/>
              </a:xfrm>
              <a:custGeom>
                <a:rect b="b" l="l" r="r" t="t"/>
                <a:pathLst>
                  <a:path extrusionOk="0" h="3719" w="3719">
                    <a:moveTo>
                      <a:pt x="1" y="1"/>
                    </a:moveTo>
                    <a:lnTo>
                      <a:pt x="1" y="694"/>
                    </a:lnTo>
                    <a:cubicBezTo>
                      <a:pt x="1" y="2017"/>
                      <a:pt x="694" y="3151"/>
                      <a:pt x="1828" y="3719"/>
                    </a:cubicBezTo>
                    <a:lnTo>
                      <a:pt x="1891" y="3719"/>
                    </a:lnTo>
                    <a:cubicBezTo>
                      <a:pt x="2584" y="3403"/>
                      <a:pt x="3151" y="2773"/>
                      <a:pt x="3466" y="2080"/>
                    </a:cubicBezTo>
                    <a:cubicBezTo>
                      <a:pt x="3655" y="1639"/>
                      <a:pt x="3718" y="1198"/>
                      <a:pt x="3718" y="694"/>
                    </a:cubicBezTo>
                    <a:lnTo>
                      <a:pt x="3718" y="1"/>
                    </a:lnTo>
                    <a:cubicBezTo>
                      <a:pt x="3277" y="253"/>
                      <a:pt x="2962" y="568"/>
                      <a:pt x="2647" y="883"/>
                    </a:cubicBezTo>
                    <a:cubicBezTo>
                      <a:pt x="2143" y="1513"/>
                      <a:pt x="1828" y="2332"/>
                      <a:pt x="1828" y="3088"/>
                    </a:cubicBezTo>
                    <a:cubicBezTo>
                      <a:pt x="1828" y="2332"/>
                      <a:pt x="1576" y="1513"/>
                      <a:pt x="1072" y="883"/>
                    </a:cubicBezTo>
                    <a:cubicBezTo>
                      <a:pt x="757" y="568"/>
                      <a:pt x="379"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6"/>
              <p:cNvSpPr/>
              <p:nvPr/>
            </p:nvSpPr>
            <p:spPr>
              <a:xfrm>
                <a:off x="6094926" y="495521"/>
                <a:ext cx="88321" cy="88345"/>
              </a:xfrm>
              <a:custGeom>
                <a:rect b="b" l="l" r="r" t="t"/>
                <a:pathLst>
                  <a:path extrusionOk="0" h="3719" w="3718">
                    <a:moveTo>
                      <a:pt x="0" y="1"/>
                    </a:moveTo>
                    <a:lnTo>
                      <a:pt x="0" y="694"/>
                    </a:lnTo>
                    <a:cubicBezTo>
                      <a:pt x="0" y="1639"/>
                      <a:pt x="378" y="2521"/>
                      <a:pt x="1071" y="3151"/>
                    </a:cubicBezTo>
                    <a:cubicBezTo>
                      <a:pt x="1323" y="3403"/>
                      <a:pt x="1575" y="3529"/>
                      <a:pt x="1827" y="3718"/>
                    </a:cubicBezTo>
                    <a:cubicBezTo>
                      <a:pt x="2142" y="3529"/>
                      <a:pt x="2395" y="3403"/>
                      <a:pt x="2647" y="3151"/>
                    </a:cubicBezTo>
                    <a:cubicBezTo>
                      <a:pt x="3340" y="2521"/>
                      <a:pt x="3718" y="1639"/>
                      <a:pt x="3718" y="694"/>
                    </a:cubicBezTo>
                    <a:lnTo>
                      <a:pt x="3718" y="1"/>
                    </a:lnTo>
                    <a:cubicBezTo>
                      <a:pt x="3025" y="379"/>
                      <a:pt x="2458" y="946"/>
                      <a:pt x="2142" y="1702"/>
                    </a:cubicBezTo>
                    <a:cubicBezTo>
                      <a:pt x="1953"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6"/>
              <p:cNvSpPr/>
              <p:nvPr/>
            </p:nvSpPr>
            <p:spPr>
              <a:xfrm>
                <a:off x="5997619" y="495521"/>
                <a:ext cx="89841" cy="88345"/>
              </a:xfrm>
              <a:custGeom>
                <a:rect b="b" l="l" r="r" t="t"/>
                <a:pathLst>
                  <a:path extrusionOk="0" h="3719" w="3782">
                    <a:moveTo>
                      <a:pt x="0" y="1"/>
                    </a:moveTo>
                    <a:lnTo>
                      <a:pt x="0" y="694"/>
                    </a:lnTo>
                    <a:cubicBezTo>
                      <a:pt x="0" y="1639"/>
                      <a:pt x="442" y="2521"/>
                      <a:pt x="1135" y="3151"/>
                    </a:cubicBezTo>
                    <a:cubicBezTo>
                      <a:pt x="1324" y="3403"/>
                      <a:pt x="1576" y="3529"/>
                      <a:pt x="1828" y="3718"/>
                    </a:cubicBezTo>
                    <a:cubicBezTo>
                      <a:pt x="2143" y="3529"/>
                      <a:pt x="2395" y="3403"/>
                      <a:pt x="2647" y="3151"/>
                    </a:cubicBezTo>
                    <a:cubicBezTo>
                      <a:pt x="3340" y="2521"/>
                      <a:pt x="3718" y="1639"/>
                      <a:pt x="3781" y="694"/>
                    </a:cubicBezTo>
                    <a:lnTo>
                      <a:pt x="3781" y="1"/>
                    </a:lnTo>
                    <a:cubicBezTo>
                      <a:pt x="3025" y="379"/>
                      <a:pt x="2458" y="946"/>
                      <a:pt x="2206" y="1702"/>
                    </a:cubicBezTo>
                    <a:cubicBezTo>
                      <a:pt x="1954" y="2143"/>
                      <a:pt x="1891" y="2647"/>
                      <a:pt x="1891" y="3088"/>
                    </a:cubicBezTo>
                    <a:cubicBezTo>
                      <a:pt x="1891" y="2647"/>
                      <a:pt x="1765" y="2143"/>
                      <a:pt x="1576" y="1702"/>
                    </a:cubicBezTo>
                    <a:cubicBezTo>
                      <a:pt x="1261" y="946"/>
                      <a:pt x="757"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6"/>
              <p:cNvSpPr/>
              <p:nvPr/>
            </p:nvSpPr>
            <p:spPr>
              <a:xfrm>
                <a:off x="5997619" y="591332"/>
                <a:ext cx="89841" cy="88321"/>
              </a:xfrm>
              <a:custGeom>
                <a:rect b="b" l="l" r="r" t="t"/>
                <a:pathLst>
                  <a:path extrusionOk="0" h="3718" w="3782">
                    <a:moveTo>
                      <a:pt x="0" y="0"/>
                    </a:moveTo>
                    <a:lnTo>
                      <a:pt x="0" y="756"/>
                    </a:lnTo>
                    <a:cubicBezTo>
                      <a:pt x="0" y="2017"/>
                      <a:pt x="757" y="3151"/>
                      <a:pt x="1828" y="3718"/>
                    </a:cubicBezTo>
                    <a:cubicBezTo>
                      <a:pt x="3025" y="3214"/>
                      <a:pt x="3718" y="2017"/>
                      <a:pt x="3781" y="756"/>
                    </a:cubicBezTo>
                    <a:lnTo>
                      <a:pt x="3781" y="0"/>
                    </a:lnTo>
                    <a:cubicBezTo>
                      <a:pt x="2584" y="630"/>
                      <a:pt x="1891" y="1891"/>
                      <a:pt x="1891" y="3151"/>
                    </a:cubicBezTo>
                    <a:cubicBezTo>
                      <a:pt x="1891" y="1891"/>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6"/>
              <p:cNvSpPr/>
              <p:nvPr/>
            </p:nvSpPr>
            <p:spPr>
              <a:xfrm>
                <a:off x="5997619" y="688615"/>
                <a:ext cx="89841" cy="88345"/>
              </a:xfrm>
              <a:custGeom>
                <a:rect b="b" l="l" r="r" t="t"/>
                <a:pathLst>
                  <a:path extrusionOk="0" h="3719" w="3782">
                    <a:moveTo>
                      <a:pt x="0" y="1"/>
                    </a:moveTo>
                    <a:lnTo>
                      <a:pt x="0" y="694"/>
                    </a:lnTo>
                    <a:cubicBezTo>
                      <a:pt x="0" y="1198"/>
                      <a:pt x="63" y="1639"/>
                      <a:pt x="253" y="2080"/>
                    </a:cubicBezTo>
                    <a:cubicBezTo>
                      <a:pt x="568" y="2773"/>
                      <a:pt x="1135" y="3403"/>
                      <a:pt x="1828" y="3719"/>
                    </a:cubicBezTo>
                    <a:cubicBezTo>
                      <a:pt x="3025" y="3151"/>
                      <a:pt x="3718" y="2017"/>
                      <a:pt x="3781" y="694"/>
                    </a:cubicBezTo>
                    <a:lnTo>
                      <a:pt x="3781" y="1"/>
                    </a:lnTo>
                    <a:cubicBezTo>
                      <a:pt x="3340" y="253"/>
                      <a:pt x="2962" y="568"/>
                      <a:pt x="2647" y="946"/>
                    </a:cubicBezTo>
                    <a:cubicBezTo>
                      <a:pt x="2143" y="1513"/>
                      <a:pt x="1891" y="2332"/>
                      <a:pt x="1891" y="3088"/>
                    </a:cubicBezTo>
                    <a:cubicBezTo>
                      <a:pt x="1891" y="2332"/>
                      <a:pt x="1576" y="1513"/>
                      <a:pt x="1072" y="946"/>
                    </a:cubicBezTo>
                    <a:cubicBezTo>
                      <a:pt x="757" y="568"/>
                      <a:pt x="442"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6"/>
              <p:cNvSpPr/>
              <p:nvPr/>
            </p:nvSpPr>
            <p:spPr>
              <a:xfrm>
                <a:off x="5900311" y="495521"/>
                <a:ext cx="88345" cy="88345"/>
              </a:xfrm>
              <a:custGeom>
                <a:rect b="b" l="l" r="r" t="t"/>
                <a:pathLst>
                  <a:path extrusionOk="0" h="3719" w="3719">
                    <a:moveTo>
                      <a:pt x="1" y="1"/>
                    </a:moveTo>
                    <a:lnTo>
                      <a:pt x="1" y="757"/>
                    </a:lnTo>
                    <a:cubicBezTo>
                      <a:pt x="1" y="1702"/>
                      <a:pt x="442" y="2584"/>
                      <a:pt x="1135" y="3214"/>
                    </a:cubicBezTo>
                    <a:cubicBezTo>
                      <a:pt x="1324" y="3403"/>
                      <a:pt x="1576" y="3592"/>
                      <a:pt x="1891" y="3718"/>
                    </a:cubicBezTo>
                    <a:cubicBezTo>
                      <a:pt x="2143" y="3529"/>
                      <a:pt x="2395" y="3403"/>
                      <a:pt x="2647" y="3151"/>
                    </a:cubicBezTo>
                    <a:cubicBezTo>
                      <a:pt x="3340" y="2521"/>
                      <a:pt x="3718" y="1639"/>
                      <a:pt x="3718" y="694"/>
                    </a:cubicBezTo>
                    <a:lnTo>
                      <a:pt x="3718" y="1"/>
                    </a:lnTo>
                    <a:cubicBezTo>
                      <a:pt x="2584" y="631"/>
                      <a:pt x="1891" y="1828"/>
                      <a:pt x="1891" y="3151"/>
                    </a:cubicBezTo>
                    <a:cubicBezTo>
                      <a:pt x="1891" y="2647"/>
                      <a:pt x="1765" y="2143"/>
                      <a:pt x="1576" y="1765"/>
                    </a:cubicBezTo>
                    <a:cubicBezTo>
                      <a:pt x="1261" y="1009"/>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6"/>
              <p:cNvSpPr/>
              <p:nvPr/>
            </p:nvSpPr>
            <p:spPr>
              <a:xfrm>
                <a:off x="5804524" y="495521"/>
                <a:ext cx="88321" cy="88345"/>
              </a:xfrm>
              <a:custGeom>
                <a:rect b="b" l="l" r="r" t="t"/>
                <a:pathLst>
                  <a:path extrusionOk="0" h="3719" w="3718">
                    <a:moveTo>
                      <a:pt x="0" y="1"/>
                    </a:moveTo>
                    <a:lnTo>
                      <a:pt x="0" y="694"/>
                    </a:lnTo>
                    <a:cubicBezTo>
                      <a:pt x="0" y="1639"/>
                      <a:pt x="378" y="2521"/>
                      <a:pt x="1071" y="3151"/>
                    </a:cubicBezTo>
                    <a:cubicBezTo>
                      <a:pt x="1323" y="3403"/>
                      <a:pt x="1575" y="3529"/>
                      <a:pt x="1827"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6"/>
              <p:cNvSpPr/>
              <p:nvPr/>
            </p:nvSpPr>
            <p:spPr>
              <a:xfrm>
                <a:off x="5803028" y="591332"/>
                <a:ext cx="89818" cy="88321"/>
              </a:xfrm>
              <a:custGeom>
                <a:rect b="b" l="l" r="r" t="t"/>
                <a:pathLst>
                  <a:path extrusionOk="0" h="3718" w="3781">
                    <a:moveTo>
                      <a:pt x="63" y="0"/>
                    </a:moveTo>
                    <a:lnTo>
                      <a:pt x="63" y="756"/>
                    </a:lnTo>
                    <a:cubicBezTo>
                      <a:pt x="0" y="2017"/>
                      <a:pt x="756" y="3151"/>
                      <a:pt x="1890" y="3718"/>
                    </a:cubicBezTo>
                    <a:cubicBezTo>
                      <a:pt x="3025" y="3151"/>
                      <a:pt x="3781" y="2017"/>
                      <a:pt x="3781" y="756"/>
                    </a:cubicBezTo>
                    <a:lnTo>
                      <a:pt x="3781" y="0"/>
                    </a:lnTo>
                    <a:cubicBezTo>
                      <a:pt x="2584" y="630"/>
                      <a:pt x="1890" y="1891"/>
                      <a:pt x="1890" y="3151"/>
                    </a:cubicBezTo>
                    <a:cubicBezTo>
                      <a:pt x="1890" y="1891"/>
                      <a:pt x="1197" y="630"/>
                      <a:pt x="63"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6"/>
              <p:cNvSpPr/>
              <p:nvPr/>
            </p:nvSpPr>
            <p:spPr>
              <a:xfrm>
                <a:off x="5803028" y="688615"/>
                <a:ext cx="89818" cy="88345"/>
              </a:xfrm>
              <a:custGeom>
                <a:rect b="b" l="l" r="r" t="t"/>
                <a:pathLst>
                  <a:path extrusionOk="0" h="3719" w="3781">
                    <a:moveTo>
                      <a:pt x="0" y="1"/>
                    </a:moveTo>
                    <a:lnTo>
                      <a:pt x="0" y="694"/>
                    </a:lnTo>
                    <a:cubicBezTo>
                      <a:pt x="0" y="2017"/>
                      <a:pt x="693" y="3151"/>
                      <a:pt x="1827" y="3719"/>
                    </a:cubicBezTo>
                    <a:lnTo>
                      <a:pt x="1890" y="3719"/>
                    </a:lnTo>
                    <a:cubicBezTo>
                      <a:pt x="3025" y="3151"/>
                      <a:pt x="3718" y="2017"/>
                      <a:pt x="3781" y="694"/>
                    </a:cubicBezTo>
                    <a:lnTo>
                      <a:pt x="3781" y="1"/>
                    </a:lnTo>
                    <a:cubicBezTo>
                      <a:pt x="3340" y="253"/>
                      <a:pt x="2962" y="568"/>
                      <a:pt x="2647" y="946"/>
                    </a:cubicBezTo>
                    <a:cubicBezTo>
                      <a:pt x="2143" y="1513"/>
                      <a:pt x="1890" y="2332"/>
                      <a:pt x="1890" y="3088"/>
                    </a:cubicBezTo>
                    <a:cubicBezTo>
                      <a:pt x="1890" y="2332"/>
                      <a:pt x="1575" y="1513"/>
                      <a:pt x="1071" y="946"/>
                    </a:cubicBezTo>
                    <a:cubicBezTo>
                      <a:pt x="756" y="568"/>
                      <a:pt x="378" y="253"/>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6"/>
              <p:cNvSpPr/>
              <p:nvPr/>
            </p:nvSpPr>
            <p:spPr>
              <a:xfrm>
                <a:off x="5707217" y="494024"/>
                <a:ext cx="88345" cy="89841"/>
              </a:xfrm>
              <a:custGeom>
                <a:rect b="b" l="l" r="r" t="t"/>
                <a:pathLst>
                  <a:path extrusionOk="0" h="3782" w="3719">
                    <a:moveTo>
                      <a:pt x="1" y="1"/>
                    </a:moveTo>
                    <a:lnTo>
                      <a:pt x="1" y="757"/>
                    </a:lnTo>
                    <a:cubicBezTo>
                      <a:pt x="1" y="1702"/>
                      <a:pt x="379" y="2584"/>
                      <a:pt x="1072" y="3214"/>
                    </a:cubicBezTo>
                    <a:cubicBezTo>
                      <a:pt x="1324" y="3403"/>
                      <a:pt x="1576" y="3592"/>
                      <a:pt x="1828" y="3781"/>
                    </a:cubicBezTo>
                    <a:cubicBezTo>
                      <a:pt x="2143" y="3592"/>
                      <a:pt x="2395" y="3466"/>
                      <a:pt x="2647" y="3214"/>
                    </a:cubicBezTo>
                    <a:cubicBezTo>
                      <a:pt x="3340" y="2584"/>
                      <a:pt x="3718" y="1702"/>
                      <a:pt x="3718" y="757"/>
                    </a:cubicBezTo>
                    <a:lnTo>
                      <a:pt x="3718" y="64"/>
                    </a:lnTo>
                    <a:cubicBezTo>
                      <a:pt x="3025" y="442"/>
                      <a:pt x="2458" y="1009"/>
                      <a:pt x="2143" y="1765"/>
                    </a:cubicBezTo>
                    <a:cubicBezTo>
                      <a:pt x="1954" y="2206"/>
                      <a:pt x="1891" y="2710"/>
                      <a:pt x="1891" y="3151"/>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6"/>
              <p:cNvSpPr/>
              <p:nvPr/>
            </p:nvSpPr>
            <p:spPr>
              <a:xfrm>
                <a:off x="5609910" y="495521"/>
                <a:ext cx="88345" cy="88345"/>
              </a:xfrm>
              <a:custGeom>
                <a:rect b="b" l="l" r="r" t="t"/>
                <a:pathLst>
                  <a:path extrusionOk="0" h="3719" w="3719">
                    <a:moveTo>
                      <a:pt x="1" y="1"/>
                    </a:moveTo>
                    <a:lnTo>
                      <a:pt x="1" y="694"/>
                    </a:lnTo>
                    <a:cubicBezTo>
                      <a:pt x="1" y="1639"/>
                      <a:pt x="442" y="2521"/>
                      <a:pt x="1072" y="3151"/>
                    </a:cubicBezTo>
                    <a:cubicBezTo>
                      <a:pt x="1324" y="3403"/>
                      <a:pt x="1576" y="3529"/>
                      <a:pt x="1891" y="3718"/>
                    </a:cubicBezTo>
                    <a:cubicBezTo>
                      <a:pt x="2143" y="3529"/>
                      <a:pt x="2395" y="3403"/>
                      <a:pt x="2647" y="3151"/>
                    </a:cubicBezTo>
                    <a:cubicBezTo>
                      <a:pt x="3340" y="2521"/>
                      <a:pt x="3719" y="1639"/>
                      <a:pt x="3719" y="694"/>
                    </a:cubicBezTo>
                    <a:lnTo>
                      <a:pt x="3719" y="1"/>
                    </a:lnTo>
                    <a:cubicBezTo>
                      <a:pt x="3025" y="379"/>
                      <a:pt x="2458" y="946"/>
                      <a:pt x="2143" y="1702"/>
                    </a:cubicBezTo>
                    <a:cubicBezTo>
                      <a:pt x="1954" y="2143"/>
                      <a:pt x="1891" y="2647"/>
                      <a:pt x="1891" y="3088"/>
                    </a:cubicBezTo>
                    <a:cubicBezTo>
                      <a:pt x="1891" y="2647"/>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6"/>
              <p:cNvSpPr/>
              <p:nvPr/>
            </p:nvSpPr>
            <p:spPr>
              <a:xfrm>
                <a:off x="5609910" y="591332"/>
                <a:ext cx="88345" cy="88321"/>
              </a:xfrm>
              <a:custGeom>
                <a:rect b="b" l="l" r="r" t="t"/>
                <a:pathLst>
                  <a:path extrusionOk="0" h="3718" w="3719">
                    <a:moveTo>
                      <a:pt x="1" y="0"/>
                    </a:moveTo>
                    <a:lnTo>
                      <a:pt x="1" y="756"/>
                    </a:lnTo>
                    <a:cubicBezTo>
                      <a:pt x="1" y="2017"/>
                      <a:pt x="757" y="3151"/>
                      <a:pt x="1891" y="3718"/>
                    </a:cubicBezTo>
                    <a:cubicBezTo>
                      <a:pt x="3025" y="3151"/>
                      <a:pt x="3719" y="2017"/>
                      <a:pt x="3719" y="756"/>
                    </a:cubicBezTo>
                    <a:lnTo>
                      <a:pt x="3719" y="0"/>
                    </a:lnTo>
                    <a:cubicBezTo>
                      <a:pt x="2632" y="604"/>
                      <a:pt x="1892" y="1786"/>
                      <a:pt x="1888" y="2992"/>
                    </a:cubicBezTo>
                    <a:lnTo>
                      <a:pt x="1888" y="2992"/>
                    </a:lnTo>
                    <a:cubicBezTo>
                      <a:pt x="1832" y="1786"/>
                      <a:pt x="1148"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6"/>
              <p:cNvSpPr/>
              <p:nvPr/>
            </p:nvSpPr>
            <p:spPr>
              <a:xfrm>
                <a:off x="5609910" y="688615"/>
                <a:ext cx="88345" cy="88345"/>
              </a:xfrm>
              <a:custGeom>
                <a:rect b="b" l="l" r="r" t="t"/>
                <a:pathLst>
                  <a:path extrusionOk="0" h="3719" w="3719">
                    <a:moveTo>
                      <a:pt x="1" y="1"/>
                    </a:moveTo>
                    <a:lnTo>
                      <a:pt x="1" y="694"/>
                    </a:lnTo>
                    <a:cubicBezTo>
                      <a:pt x="1" y="2017"/>
                      <a:pt x="694" y="3151"/>
                      <a:pt x="1828" y="3719"/>
                    </a:cubicBezTo>
                    <a:lnTo>
                      <a:pt x="1891" y="3719"/>
                    </a:lnTo>
                    <a:cubicBezTo>
                      <a:pt x="2584" y="3403"/>
                      <a:pt x="3151" y="2773"/>
                      <a:pt x="3466" y="2080"/>
                    </a:cubicBezTo>
                    <a:cubicBezTo>
                      <a:pt x="3655" y="1639"/>
                      <a:pt x="3719" y="1198"/>
                      <a:pt x="3719" y="694"/>
                    </a:cubicBezTo>
                    <a:lnTo>
                      <a:pt x="3719" y="1"/>
                    </a:lnTo>
                    <a:cubicBezTo>
                      <a:pt x="3277" y="253"/>
                      <a:pt x="2962" y="568"/>
                      <a:pt x="2647" y="883"/>
                    </a:cubicBezTo>
                    <a:cubicBezTo>
                      <a:pt x="2143" y="1513"/>
                      <a:pt x="1828" y="2332"/>
                      <a:pt x="1828" y="3088"/>
                    </a:cubicBezTo>
                    <a:cubicBezTo>
                      <a:pt x="1828" y="2332"/>
                      <a:pt x="1576" y="1513"/>
                      <a:pt x="1072" y="883"/>
                    </a:cubicBezTo>
                    <a:cubicBezTo>
                      <a:pt x="757" y="568"/>
                      <a:pt x="379"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6"/>
              <p:cNvSpPr/>
              <p:nvPr/>
            </p:nvSpPr>
            <p:spPr>
              <a:xfrm>
                <a:off x="5514123" y="495521"/>
                <a:ext cx="88321" cy="88345"/>
              </a:xfrm>
              <a:custGeom>
                <a:rect b="b" l="l" r="r" t="t"/>
                <a:pathLst>
                  <a:path extrusionOk="0" h="3719" w="3718">
                    <a:moveTo>
                      <a:pt x="0" y="1"/>
                    </a:moveTo>
                    <a:lnTo>
                      <a:pt x="0" y="694"/>
                    </a:lnTo>
                    <a:cubicBezTo>
                      <a:pt x="0" y="1639"/>
                      <a:pt x="378" y="2521"/>
                      <a:pt x="1071" y="3151"/>
                    </a:cubicBezTo>
                    <a:cubicBezTo>
                      <a:pt x="1323"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6"/>
              <p:cNvSpPr/>
              <p:nvPr/>
            </p:nvSpPr>
            <p:spPr>
              <a:xfrm>
                <a:off x="5416815" y="494024"/>
                <a:ext cx="88345" cy="89841"/>
              </a:xfrm>
              <a:custGeom>
                <a:rect b="b" l="l" r="r" t="t"/>
                <a:pathLst>
                  <a:path extrusionOk="0" h="3782" w="3719">
                    <a:moveTo>
                      <a:pt x="1" y="1"/>
                    </a:moveTo>
                    <a:lnTo>
                      <a:pt x="1" y="757"/>
                    </a:lnTo>
                    <a:cubicBezTo>
                      <a:pt x="1" y="1702"/>
                      <a:pt x="379" y="2584"/>
                      <a:pt x="1072" y="3214"/>
                    </a:cubicBezTo>
                    <a:cubicBezTo>
                      <a:pt x="1324" y="3403"/>
                      <a:pt x="1576" y="3592"/>
                      <a:pt x="1828" y="3781"/>
                    </a:cubicBezTo>
                    <a:cubicBezTo>
                      <a:pt x="2143" y="3592"/>
                      <a:pt x="2395" y="3466"/>
                      <a:pt x="2647" y="3214"/>
                    </a:cubicBezTo>
                    <a:cubicBezTo>
                      <a:pt x="3340" y="2584"/>
                      <a:pt x="3718" y="1702"/>
                      <a:pt x="3718" y="757"/>
                    </a:cubicBezTo>
                    <a:lnTo>
                      <a:pt x="3718" y="64"/>
                    </a:lnTo>
                    <a:cubicBezTo>
                      <a:pt x="3025" y="442"/>
                      <a:pt x="2458" y="1009"/>
                      <a:pt x="2143" y="1765"/>
                    </a:cubicBezTo>
                    <a:cubicBezTo>
                      <a:pt x="1954" y="2206"/>
                      <a:pt x="1891" y="2710"/>
                      <a:pt x="1891" y="3151"/>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6"/>
              <p:cNvSpPr/>
              <p:nvPr/>
            </p:nvSpPr>
            <p:spPr>
              <a:xfrm>
                <a:off x="5416815" y="591332"/>
                <a:ext cx="88345" cy="88321"/>
              </a:xfrm>
              <a:custGeom>
                <a:rect b="b" l="l" r="r" t="t"/>
                <a:pathLst>
                  <a:path extrusionOk="0" h="3718" w="3719">
                    <a:moveTo>
                      <a:pt x="1" y="0"/>
                    </a:moveTo>
                    <a:lnTo>
                      <a:pt x="1" y="756"/>
                    </a:lnTo>
                    <a:cubicBezTo>
                      <a:pt x="1" y="2017"/>
                      <a:pt x="694" y="3151"/>
                      <a:pt x="1828" y="3718"/>
                    </a:cubicBezTo>
                    <a:cubicBezTo>
                      <a:pt x="2962" y="3151"/>
                      <a:pt x="3718" y="2017"/>
                      <a:pt x="3718" y="756"/>
                    </a:cubicBezTo>
                    <a:lnTo>
                      <a:pt x="3718" y="0"/>
                    </a:lnTo>
                    <a:cubicBezTo>
                      <a:pt x="2571" y="604"/>
                      <a:pt x="1887" y="1786"/>
                      <a:pt x="1832" y="2992"/>
                    </a:cubicBezTo>
                    <a:lnTo>
                      <a:pt x="1832" y="2992"/>
                    </a:lnTo>
                    <a:cubicBezTo>
                      <a:pt x="1827" y="1786"/>
                      <a:pt x="1087" y="60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6"/>
              <p:cNvSpPr/>
              <p:nvPr/>
            </p:nvSpPr>
            <p:spPr>
              <a:xfrm>
                <a:off x="5415319" y="688615"/>
                <a:ext cx="89841" cy="88345"/>
              </a:xfrm>
              <a:custGeom>
                <a:rect b="b" l="l" r="r" t="t"/>
                <a:pathLst>
                  <a:path extrusionOk="0" h="3719" w="3782">
                    <a:moveTo>
                      <a:pt x="1" y="1"/>
                    </a:moveTo>
                    <a:lnTo>
                      <a:pt x="1" y="694"/>
                    </a:lnTo>
                    <a:cubicBezTo>
                      <a:pt x="1" y="1198"/>
                      <a:pt x="127" y="1639"/>
                      <a:pt x="316" y="2080"/>
                    </a:cubicBezTo>
                    <a:cubicBezTo>
                      <a:pt x="631" y="2773"/>
                      <a:pt x="1198" y="3403"/>
                      <a:pt x="1891" y="3719"/>
                    </a:cubicBezTo>
                    <a:cubicBezTo>
                      <a:pt x="3025" y="3151"/>
                      <a:pt x="3781" y="2017"/>
                      <a:pt x="3781" y="694"/>
                    </a:cubicBezTo>
                    <a:lnTo>
                      <a:pt x="3781" y="1"/>
                    </a:lnTo>
                    <a:cubicBezTo>
                      <a:pt x="3340" y="253"/>
                      <a:pt x="2962" y="568"/>
                      <a:pt x="2710" y="946"/>
                    </a:cubicBezTo>
                    <a:cubicBezTo>
                      <a:pt x="2143" y="1513"/>
                      <a:pt x="1891" y="2332"/>
                      <a:pt x="1891" y="3088"/>
                    </a:cubicBezTo>
                    <a:cubicBezTo>
                      <a:pt x="1891" y="2332"/>
                      <a:pt x="1576" y="1513"/>
                      <a:pt x="1135" y="946"/>
                    </a:cubicBezTo>
                    <a:cubicBezTo>
                      <a:pt x="820" y="568"/>
                      <a:pt x="442"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6"/>
              <p:cNvSpPr/>
              <p:nvPr/>
            </p:nvSpPr>
            <p:spPr>
              <a:xfrm>
                <a:off x="5319508" y="495521"/>
                <a:ext cx="89841" cy="88345"/>
              </a:xfrm>
              <a:custGeom>
                <a:rect b="b" l="l" r="r" t="t"/>
                <a:pathLst>
                  <a:path extrusionOk="0" h="3719" w="3782">
                    <a:moveTo>
                      <a:pt x="1" y="1"/>
                    </a:moveTo>
                    <a:lnTo>
                      <a:pt x="1" y="694"/>
                    </a:lnTo>
                    <a:cubicBezTo>
                      <a:pt x="1" y="1639"/>
                      <a:pt x="379" y="2521"/>
                      <a:pt x="1072" y="3151"/>
                    </a:cubicBezTo>
                    <a:cubicBezTo>
                      <a:pt x="1324" y="3403"/>
                      <a:pt x="1576" y="3529"/>
                      <a:pt x="1891" y="3718"/>
                    </a:cubicBezTo>
                    <a:cubicBezTo>
                      <a:pt x="2143" y="3529"/>
                      <a:pt x="2395" y="3403"/>
                      <a:pt x="2647" y="3151"/>
                    </a:cubicBezTo>
                    <a:cubicBezTo>
                      <a:pt x="3341" y="2521"/>
                      <a:pt x="3719" y="1639"/>
                      <a:pt x="3782" y="694"/>
                    </a:cubicBezTo>
                    <a:lnTo>
                      <a:pt x="3782" y="1"/>
                    </a:lnTo>
                    <a:cubicBezTo>
                      <a:pt x="3025" y="379"/>
                      <a:pt x="2458" y="946"/>
                      <a:pt x="2206" y="1702"/>
                    </a:cubicBezTo>
                    <a:cubicBezTo>
                      <a:pt x="1954" y="2143"/>
                      <a:pt x="1891" y="2647"/>
                      <a:pt x="1891" y="3088"/>
                    </a:cubicBezTo>
                    <a:cubicBezTo>
                      <a:pt x="1891" y="2584"/>
                      <a:pt x="1765" y="2143"/>
                      <a:pt x="1576" y="1702"/>
                    </a:cubicBezTo>
                    <a:cubicBezTo>
                      <a:pt x="1261" y="946"/>
                      <a:pt x="694"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6"/>
              <p:cNvSpPr/>
              <p:nvPr/>
            </p:nvSpPr>
            <p:spPr>
              <a:xfrm>
                <a:off x="5223721" y="495521"/>
                <a:ext cx="88321" cy="88345"/>
              </a:xfrm>
              <a:custGeom>
                <a:rect b="b" l="l" r="r" t="t"/>
                <a:pathLst>
                  <a:path extrusionOk="0" h="3719" w="3718">
                    <a:moveTo>
                      <a:pt x="0" y="1"/>
                    </a:moveTo>
                    <a:lnTo>
                      <a:pt x="0" y="694"/>
                    </a:lnTo>
                    <a:cubicBezTo>
                      <a:pt x="0" y="1639"/>
                      <a:pt x="378" y="2521"/>
                      <a:pt x="1072"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28" y="2647"/>
                      <a:pt x="1828" y="3088"/>
                    </a:cubicBezTo>
                    <a:cubicBezTo>
                      <a:pt x="1828" y="2647"/>
                      <a:pt x="1765" y="2143"/>
                      <a:pt x="1576" y="1702"/>
                    </a:cubicBezTo>
                    <a:cubicBezTo>
                      <a:pt x="1261"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6"/>
              <p:cNvSpPr/>
              <p:nvPr/>
            </p:nvSpPr>
            <p:spPr>
              <a:xfrm>
                <a:off x="5222224" y="591332"/>
                <a:ext cx="89818" cy="88321"/>
              </a:xfrm>
              <a:custGeom>
                <a:rect b="b" l="l" r="r" t="t"/>
                <a:pathLst>
                  <a:path extrusionOk="0" h="3718" w="3781">
                    <a:moveTo>
                      <a:pt x="0" y="0"/>
                    </a:moveTo>
                    <a:lnTo>
                      <a:pt x="0" y="756"/>
                    </a:lnTo>
                    <a:cubicBezTo>
                      <a:pt x="63" y="2017"/>
                      <a:pt x="756" y="3151"/>
                      <a:pt x="1891" y="3718"/>
                    </a:cubicBezTo>
                    <a:cubicBezTo>
                      <a:pt x="3025" y="3151"/>
                      <a:pt x="3781" y="2017"/>
                      <a:pt x="3781" y="756"/>
                    </a:cubicBezTo>
                    <a:lnTo>
                      <a:pt x="3781" y="0"/>
                    </a:lnTo>
                    <a:cubicBezTo>
                      <a:pt x="2584" y="630"/>
                      <a:pt x="1891" y="1891"/>
                      <a:pt x="1891" y="3151"/>
                    </a:cubicBezTo>
                    <a:cubicBezTo>
                      <a:pt x="1891" y="1891"/>
                      <a:pt x="1198"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6"/>
              <p:cNvSpPr/>
              <p:nvPr/>
            </p:nvSpPr>
            <p:spPr>
              <a:xfrm>
                <a:off x="5222224" y="688615"/>
                <a:ext cx="89818" cy="88345"/>
              </a:xfrm>
              <a:custGeom>
                <a:rect b="b" l="l" r="r" t="t"/>
                <a:pathLst>
                  <a:path extrusionOk="0" h="3719" w="3781">
                    <a:moveTo>
                      <a:pt x="0" y="1"/>
                    </a:moveTo>
                    <a:lnTo>
                      <a:pt x="0" y="694"/>
                    </a:lnTo>
                    <a:cubicBezTo>
                      <a:pt x="0" y="2017"/>
                      <a:pt x="756" y="3151"/>
                      <a:pt x="1891" y="3719"/>
                    </a:cubicBezTo>
                    <a:cubicBezTo>
                      <a:pt x="2584" y="3403"/>
                      <a:pt x="3151" y="2773"/>
                      <a:pt x="3466" y="2080"/>
                    </a:cubicBezTo>
                    <a:cubicBezTo>
                      <a:pt x="3655" y="1639"/>
                      <a:pt x="3718" y="1198"/>
                      <a:pt x="3781" y="694"/>
                    </a:cubicBezTo>
                    <a:lnTo>
                      <a:pt x="3781" y="1"/>
                    </a:lnTo>
                    <a:cubicBezTo>
                      <a:pt x="3340" y="253"/>
                      <a:pt x="2962" y="568"/>
                      <a:pt x="2647" y="883"/>
                    </a:cubicBezTo>
                    <a:cubicBezTo>
                      <a:pt x="2143" y="1513"/>
                      <a:pt x="1891" y="2332"/>
                      <a:pt x="1891" y="3088"/>
                    </a:cubicBezTo>
                    <a:cubicBezTo>
                      <a:pt x="1891"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6"/>
              <p:cNvSpPr/>
              <p:nvPr/>
            </p:nvSpPr>
            <p:spPr>
              <a:xfrm>
                <a:off x="5124917" y="494024"/>
                <a:ext cx="89841" cy="89841"/>
              </a:xfrm>
              <a:custGeom>
                <a:rect b="b" l="l" r="r" t="t"/>
                <a:pathLst>
                  <a:path extrusionOk="0" h="3782" w="3782">
                    <a:moveTo>
                      <a:pt x="64" y="1"/>
                    </a:moveTo>
                    <a:lnTo>
                      <a:pt x="64" y="757"/>
                    </a:lnTo>
                    <a:cubicBezTo>
                      <a:pt x="1" y="1702"/>
                      <a:pt x="442" y="2584"/>
                      <a:pt x="1135" y="3214"/>
                    </a:cubicBezTo>
                    <a:cubicBezTo>
                      <a:pt x="1324" y="3403"/>
                      <a:pt x="1639" y="3592"/>
                      <a:pt x="1891" y="3781"/>
                    </a:cubicBezTo>
                    <a:cubicBezTo>
                      <a:pt x="2206" y="3592"/>
                      <a:pt x="2458" y="3466"/>
                      <a:pt x="2710" y="3214"/>
                    </a:cubicBezTo>
                    <a:cubicBezTo>
                      <a:pt x="3340" y="2584"/>
                      <a:pt x="3781" y="1702"/>
                      <a:pt x="3781" y="757"/>
                    </a:cubicBezTo>
                    <a:lnTo>
                      <a:pt x="3781" y="64"/>
                    </a:lnTo>
                    <a:cubicBezTo>
                      <a:pt x="3088" y="442"/>
                      <a:pt x="2521" y="1009"/>
                      <a:pt x="2206" y="1765"/>
                    </a:cubicBezTo>
                    <a:cubicBezTo>
                      <a:pt x="2017" y="2206"/>
                      <a:pt x="1891" y="2710"/>
                      <a:pt x="1891" y="3151"/>
                    </a:cubicBezTo>
                    <a:cubicBezTo>
                      <a:pt x="1891" y="1828"/>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6"/>
              <p:cNvSpPr/>
              <p:nvPr/>
            </p:nvSpPr>
            <p:spPr>
              <a:xfrm>
                <a:off x="5030627" y="495521"/>
                <a:ext cx="88321" cy="88345"/>
              </a:xfrm>
              <a:custGeom>
                <a:rect b="b" l="l" r="r" t="t"/>
                <a:pathLst>
                  <a:path extrusionOk="0" h="3719" w="3718">
                    <a:moveTo>
                      <a:pt x="0" y="1"/>
                    </a:moveTo>
                    <a:lnTo>
                      <a:pt x="0" y="694"/>
                    </a:lnTo>
                    <a:cubicBezTo>
                      <a:pt x="0" y="1639"/>
                      <a:pt x="378" y="2521"/>
                      <a:pt x="1071" y="3151"/>
                    </a:cubicBezTo>
                    <a:cubicBezTo>
                      <a:pt x="1260" y="3403"/>
                      <a:pt x="1512" y="3529"/>
                      <a:pt x="1827" y="3718"/>
                    </a:cubicBezTo>
                    <a:cubicBezTo>
                      <a:pt x="2079" y="3529"/>
                      <a:pt x="2394" y="3403"/>
                      <a:pt x="2583" y="3151"/>
                    </a:cubicBezTo>
                    <a:cubicBezTo>
                      <a:pt x="3277" y="2521"/>
                      <a:pt x="3718" y="1639"/>
                      <a:pt x="3718" y="694"/>
                    </a:cubicBezTo>
                    <a:lnTo>
                      <a:pt x="3718" y="1"/>
                    </a:lnTo>
                    <a:cubicBezTo>
                      <a:pt x="2962" y="379"/>
                      <a:pt x="2457" y="946"/>
                      <a:pt x="2142" y="1702"/>
                    </a:cubicBezTo>
                    <a:cubicBezTo>
                      <a:pt x="1953" y="2143"/>
                      <a:pt x="1827" y="2647"/>
                      <a:pt x="1827" y="3088"/>
                    </a:cubicBezTo>
                    <a:cubicBezTo>
                      <a:pt x="1827" y="2647"/>
                      <a:pt x="1764" y="2143"/>
                      <a:pt x="1575" y="1702"/>
                    </a:cubicBezTo>
                    <a:cubicBezTo>
                      <a:pt x="1260"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6"/>
              <p:cNvSpPr/>
              <p:nvPr/>
            </p:nvSpPr>
            <p:spPr>
              <a:xfrm>
                <a:off x="5029130" y="591332"/>
                <a:ext cx="88321" cy="88321"/>
              </a:xfrm>
              <a:custGeom>
                <a:rect b="b" l="l" r="r" t="t"/>
                <a:pathLst>
                  <a:path extrusionOk="0" h="3718" w="3718">
                    <a:moveTo>
                      <a:pt x="0" y="0"/>
                    </a:moveTo>
                    <a:lnTo>
                      <a:pt x="0" y="756"/>
                    </a:lnTo>
                    <a:cubicBezTo>
                      <a:pt x="0" y="2017"/>
                      <a:pt x="756" y="3151"/>
                      <a:pt x="1890" y="3718"/>
                    </a:cubicBezTo>
                    <a:cubicBezTo>
                      <a:pt x="3025" y="3151"/>
                      <a:pt x="3718" y="2017"/>
                      <a:pt x="3718" y="756"/>
                    </a:cubicBezTo>
                    <a:lnTo>
                      <a:pt x="3718" y="0"/>
                    </a:lnTo>
                    <a:cubicBezTo>
                      <a:pt x="2633" y="603"/>
                      <a:pt x="1894" y="1782"/>
                      <a:pt x="1887" y="2986"/>
                    </a:cubicBezTo>
                    <a:lnTo>
                      <a:pt x="1887" y="2986"/>
                    </a:lnTo>
                    <a:cubicBezTo>
                      <a:pt x="1832" y="1729"/>
                      <a:pt x="1147" y="604"/>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6"/>
              <p:cNvSpPr/>
              <p:nvPr/>
            </p:nvSpPr>
            <p:spPr>
              <a:xfrm>
                <a:off x="5027633" y="688615"/>
                <a:ext cx="89818" cy="88345"/>
              </a:xfrm>
              <a:custGeom>
                <a:rect b="b" l="l" r="r" t="t"/>
                <a:pathLst>
                  <a:path extrusionOk="0" h="3719" w="3781">
                    <a:moveTo>
                      <a:pt x="63" y="1"/>
                    </a:moveTo>
                    <a:lnTo>
                      <a:pt x="63" y="694"/>
                    </a:lnTo>
                    <a:cubicBezTo>
                      <a:pt x="0" y="1198"/>
                      <a:pt x="126" y="1639"/>
                      <a:pt x="315" y="2080"/>
                    </a:cubicBezTo>
                    <a:cubicBezTo>
                      <a:pt x="630" y="2773"/>
                      <a:pt x="1197" y="3403"/>
                      <a:pt x="1953" y="3719"/>
                    </a:cubicBezTo>
                    <a:cubicBezTo>
                      <a:pt x="3088" y="3151"/>
                      <a:pt x="3781" y="2017"/>
                      <a:pt x="3781" y="694"/>
                    </a:cubicBezTo>
                    <a:lnTo>
                      <a:pt x="3781" y="1"/>
                    </a:lnTo>
                    <a:cubicBezTo>
                      <a:pt x="3403" y="253"/>
                      <a:pt x="3025" y="568"/>
                      <a:pt x="2709" y="946"/>
                    </a:cubicBezTo>
                    <a:cubicBezTo>
                      <a:pt x="2205" y="1513"/>
                      <a:pt x="1890" y="2332"/>
                      <a:pt x="1890" y="3088"/>
                    </a:cubicBezTo>
                    <a:cubicBezTo>
                      <a:pt x="1890" y="2332"/>
                      <a:pt x="1638" y="1513"/>
                      <a:pt x="1134" y="946"/>
                    </a:cubicBezTo>
                    <a:cubicBezTo>
                      <a:pt x="819" y="568"/>
                      <a:pt x="441" y="253"/>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6"/>
              <p:cNvSpPr/>
              <p:nvPr/>
            </p:nvSpPr>
            <p:spPr>
              <a:xfrm>
                <a:off x="2996318"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143" y="3529"/>
                      <a:pt x="2458" y="3403"/>
                      <a:pt x="2647" y="3151"/>
                    </a:cubicBezTo>
                    <a:cubicBezTo>
                      <a:pt x="3340" y="2521"/>
                      <a:pt x="3781" y="1639"/>
                      <a:pt x="3781" y="694"/>
                    </a:cubicBezTo>
                    <a:lnTo>
                      <a:pt x="3781" y="1"/>
                    </a:lnTo>
                    <a:cubicBezTo>
                      <a:pt x="3025" y="379"/>
                      <a:pt x="2521" y="946"/>
                      <a:pt x="2206" y="1702"/>
                    </a:cubicBezTo>
                    <a:cubicBezTo>
                      <a:pt x="2017"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6"/>
              <p:cNvSpPr/>
              <p:nvPr/>
            </p:nvSpPr>
            <p:spPr>
              <a:xfrm>
                <a:off x="2900507" y="494024"/>
                <a:ext cx="88345" cy="89841"/>
              </a:xfrm>
              <a:custGeom>
                <a:rect b="b" l="l" r="r" t="t"/>
                <a:pathLst>
                  <a:path extrusionOk="0" h="3782" w="3719">
                    <a:moveTo>
                      <a:pt x="1" y="1"/>
                    </a:moveTo>
                    <a:lnTo>
                      <a:pt x="1" y="757"/>
                    </a:lnTo>
                    <a:cubicBezTo>
                      <a:pt x="1" y="1702"/>
                      <a:pt x="379" y="2584"/>
                      <a:pt x="1072" y="3214"/>
                    </a:cubicBezTo>
                    <a:cubicBezTo>
                      <a:pt x="1324" y="3403"/>
                      <a:pt x="1576" y="3592"/>
                      <a:pt x="1828" y="3781"/>
                    </a:cubicBezTo>
                    <a:cubicBezTo>
                      <a:pt x="2143" y="3592"/>
                      <a:pt x="2395" y="3466"/>
                      <a:pt x="2647" y="3214"/>
                    </a:cubicBezTo>
                    <a:cubicBezTo>
                      <a:pt x="3340" y="2584"/>
                      <a:pt x="3719" y="1702"/>
                      <a:pt x="3719" y="757"/>
                    </a:cubicBezTo>
                    <a:lnTo>
                      <a:pt x="3719" y="64"/>
                    </a:lnTo>
                    <a:cubicBezTo>
                      <a:pt x="3025" y="442"/>
                      <a:pt x="2458" y="1009"/>
                      <a:pt x="2143" y="1765"/>
                    </a:cubicBezTo>
                    <a:cubicBezTo>
                      <a:pt x="1954" y="2206"/>
                      <a:pt x="1828" y="2710"/>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6"/>
              <p:cNvSpPr/>
              <p:nvPr/>
            </p:nvSpPr>
            <p:spPr>
              <a:xfrm>
                <a:off x="2900507" y="591332"/>
                <a:ext cx="88345" cy="88321"/>
              </a:xfrm>
              <a:custGeom>
                <a:rect b="b" l="l" r="r" t="t"/>
                <a:pathLst>
                  <a:path extrusionOk="0" h="3718" w="3719">
                    <a:moveTo>
                      <a:pt x="1" y="0"/>
                    </a:moveTo>
                    <a:lnTo>
                      <a:pt x="1" y="756"/>
                    </a:lnTo>
                    <a:cubicBezTo>
                      <a:pt x="1" y="2017"/>
                      <a:pt x="694" y="3151"/>
                      <a:pt x="1828" y="3718"/>
                    </a:cubicBezTo>
                    <a:cubicBezTo>
                      <a:pt x="2962" y="3151"/>
                      <a:pt x="3719" y="2017"/>
                      <a:pt x="3719" y="756"/>
                    </a:cubicBezTo>
                    <a:lnTo>
                      <a:pt x="3719" y="0"/>
                    </a:lnTo>
                    <a:cubicBezTo>
                      <a:pt x="2521" y="630"/>
                      <a:pt x="1828" y="1891"/>
                      <a:pt x="1828" y="3151"/>
                    </a:cubicBezTo>
                    <a:cubicBezTo>
                      <a:pt x="1828" y="1891"/>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6"/>
              <p:cNvSpPr/>
              <p:nvPr/>
            </p:nvSpPr>
            <p:spPr>
              <a:xfrm>
                <a:off x="2899010" y="688615"/>
                <a:ext cx="89841" cy="88345"/>
              </a:xfrm>
              <a:custGeom>
                <a:rect b="b" l="l" r="r" t="t"/>
                <a:pathLst>
                  <a:path extrusionOk="0" h="3719" w="3782">
                    <a:moveTo>
                      <a:pt x="1" y="1"/>
                    </a:moveTo>
                    <a:lnTo>
                      <a:pt x="1" y="694"/>
                    </a:lnTo>
                    <a:cubicBezTo>
                      <a:pt x="1" y="1198"/>
                      <a:pt x="64" y="1639"/>
                      <a:pt x="253" y="2080"/>
                    </a:cubicBezTo>
                    <a:cubicBezTo>
                      <a:pt x="631" y="2773"/>
                      <a:pt x="1198" y="3403"/>
                      <a:pt x="1891" y="3719"/>
                    </a:cubicBezTo>
                    <a:cubicBezTo>
                      <a:pt x="3025" y="3151"/>
                      <a:pt x="3782" y="2017"/>
                      <a:pt x="3782" y="694"/>
                    </a:cubicBezTo>
                    <a:lnTo>
                      <a:pt x="3782" y="1"/>
                    </a:lnTo>
                    <a:cubicBezTo>
                      <a:pt x="3340" y="253"/>
                      <a:pt x="2962" y="505"/>
                      <a:pt x="2647" y="946"/>
                    </a:cubicBezTo>
                    <a:cubicBezTo>
                      <a:pt x="2143" y="1513"/>
                      <a:pt x="1891" y="2332"/>
                      <a:pt x="1891" y="3088"/>
                    </a:cubicBezTo>
                    <a:cubicBezTo>
                      <a:pt x="1828" y="2332"/>
                      <a:pt x="1576" y="1513"/>
                      <a:pt x="1072" y="946"/>
                    </a:cubicBezTo>
                    <a:cubicBezTo>
                      <a:pt x="757" y="568"/>
                      <a:pt x="379" y="253"/>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6"/>
              <p:cNvSpPr/>
              <p:nvPr/>
            </p:nvSpPr>
            <p:spPr>
              <a:xfrm>
                <a:off x="2803223" y="495521"/>
                <a:ext cx="88321" cy="88345"/>
              </a:xfrm>
              <a:custGeom>
                <a:rect b="b" l="l" r="r" t="t"/>
                <a:pathLst>
                  <a:path extrusionOk="0" h="3719" w="3718">
                    <a:moveTo>
                      <a:pt x="0" y="1"/>
                    </a:moveTo>
                    <a:lnTo>
                      <a:pt x="0" y="694"/>
                    </a:lnTo>
                    <a:cubicBezTo>
                      <a:pt x="0" y="1639"/>
                      <a:pt x="378" y="2521"/>
                      <a:pt x="1071" y="3151"/>
                    </a:cubicBezTo>
                    <a:cubicBezTo>
                      <a:pt x="1324" y="3403"/>
                      <a:pt x="1576" y="3529"/>
                      <a:pt x="1828" y="3718"/>
                    </a:cubicBezTo>
                    <a:cubicBezTo>
                      <a:pt x="2143" y="3529"/>
                      <a:pt x="2395" y="3403"/>
                      <a:pt x="2647" y="3151"/>
                    </a:cubicBezTo>
                    <a:cubicBezTo>
                      <a:pt x="3340" y="2521"/>
                      <a:pt x="3718" y="1639"/>
                      <a:pt x="3718" y="694"/>
                    </a:cubicBezTo>
                    <a:lnTo>
                      <a:pt x="3718" y="1"/>
                    </a:lnTo>
                    <a:cubicBezTo>
                      <a:pt x="3025" y="379"/>
                      <a:pt x="2458" y="946"/>
                      <a:pt x="2143" y="1702"/>
                    </a:cubicBezTo>
                    <a:cubicBezTo>
                      <a:pt x="1954" y="2143"/>
                      <a:pt x="1891" y="2647"/>
                      <a:pt x="1891" y="3088"/>
                    </a:cubicBezTo>
                    <a:cubicBezTo>
                      <a:pt x="1891" y="2647"/>
                      <a:pt x="1765" y="2143"/>
                      <a:pt x="1576" y="1702"/>
                    </a:cubicBezTo>
                    <a:cubicBezTo>
                      <a:pt x="1261" y="946"/>
                      <a:pt x="693" y="37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6"/>
              <p:cNvSpPr/>
              <p:nvPr/>
            </p:nvSpPr>
            <p:spPr>
              <a:xfrm>
                <a:off x="2705916" y="495521"/>
                <a:ext cx="89841" cy="88345"/>
              </a:xfrm>
              <a:custGeom>
                <a:rect b="b" l="l" r="r" t="t"/>
                <a:pathLst>
                  <a:path extrusionOk="0" h="3719" w="3782">
                    <a:moveTo>
                      <a:pt x="1" y="1"/>
                    </a:moveTo>
                    <a:lnTo>
                      <a:pt x="1" y="694"/>
                    </a:lnTo>
                    <a:cubicBezTo>
                      <a:pt x="1" y="1639"/>
                      <a:pt x="442" y="2521"/>
                      <a:pt x="1135" y="3151"/>
                    </a:cubicBezTo>
                    <a:cubicBezTo>
                      <a:pt x="1324" y="3403"/>
                      <a:pt x="1576" y="3529"/>
                      <a:pt x="1891" y="3718"/>
                    </a:cubicBezTo>
                    <a:cubicBezTo>
                      <a:pt x="2143" y="3529"/>
                      <a:pt x="2458" y="3403"/>
                      <a:pt x="2647" y="3151"/>
                    </a:cubicBezTo>
                    <a:cubicBezTo>
                      <a:pt x="3340" y="2521"/>
                      <a:pt x="3781" y="1639"/>
                      <a:pt x="3718" y="694"/>
                    </a:cubicBezTo>
                    <a:lnTo>
                      <a:pt x="3718" y="1"/>
                    </a:lnTo>
                    <a:cubicBezTo>
                      <a:pt x="3025" y="379"/>
                      <a:pt x="2521" y="946"/>
                      <a:pt x="2143" y="1702"/>
                    </a:cubicBezTo>
                    <a:cubicBezTo>
                      <a:pt x="2017" y="2143"/>
                      <a:pt x="1891" y="2647"/>
                      <a:pt x="1891" y="3088"/>
                    </a:cubicBezTo>
                    <a:cubicBezTo>
                      <a:pt x="1891" y="2647"/>
                      <a:pt x="1765" y="2143"/>
                      <a:pt x="1576" y="1702"/>
                    </a:cubicBezTo>
                    <a:cubicBezTo>
                      <a:pt x="1261" y="946"/>
                      <a:pt x="757" y="37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6"/>
              <p:cNvSpPr/>
              <p:nvPr/>
            </p:nvSpPr>
            <p:spPr>
              <a:xfrm>
                <a:off x="2705916" y="591332"/>
                <a:ext cx="88345" cy="88321"/>
              </a:xfrm>
              <a:custGeom>
                <a:rect b="b" l="l" r="r" t="t"/>
                <a:pathLst>
                  <a:path extrusionOk="0" h="3718" w="3719">
                    <a:moveTo>
                      <a:pt x="1" y="0"/>
                    </a:moveTo>
                    <a:lnTo>
                      <a:pt x="1" y="756"/>
                    </a:lnTo>
                    <a:cubicBezTo>
                      <a:pt x="1" y="2017"/>
                      <a:pt x="757" y="3151"/>
                      <a:pt x="1891" y="3718"/>
                    </a:cubicBezTo>
                    <a:cubicBezTo>
                      <a:pt x="3025" y="3151"/>
                      <a:pt x="3718" y="2017"/>
                      <a:pt x="3718" y="756"/>
                    </a:cubicBezTo>
                    <a:lnTo>
                      <a:pt x="3718" y="0"/>
                    </a:lnTo>
                    <a:cubicBezTo>
                      <a:pt x="2584" y="630"/>
                      <a:pt x="1891" y="1891"/>
                      <a:pt x="1891" y="3151"/>
                    </a:cubicBezTo>
                    <a:cubicBezTo>
                      <a:pt x="1891" y="1891"/>
                      <a:pt x="1198"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6"/>
              <p:cNvSpPr/>
              <p:nvPr/>
            </p:nvSpPr>
            <p:spPr>
              <a:xfrm>
                <a:off x="2705916" y="688615"/>
                <a:ext cx="88345" cy="88345"/>
              </a:xfrm>
              <a:custGeom>
                <a:rect b="b" l="l" r="r" t="t"/>
                <a:pathLst>
                  <a:path extrusionOk="0" h="3719" w="3719">
                    <a:moveTo>
                      <a:pt x="1" y="1"/>
                    </a:moveTo>
                    <a:lnTo>
                      <a:pt x="1" y="694"/>
                    </a:lnTo>
                    <a:cubicBezTo>
                      <a:pt x="1" y="2017"/>
                      <a:pt x="694" y="3151"/>
                      <a:pt x="1891" y="3719"/>
                    </a:cubicBezTo>
                    <a:cubicBezTo>
                      <a:pt x="2584" y="3340"/>
                      <a:pt x="3151" y="2773"/>
                      <a:pt x="3466" y="2080"/>
                    </a:cubicBezTo>
                    <a:cubicBezTo>
                      <a:pt x="3655" y="1639"/>
                      <a:pt x="3718" y="1198"/>
                      <a:pt x="3718" y="694"/>
                    </a:cubicBezTo>
                    <a:lnTo>
                      <a:pt x="3718" y="1"/>
                    </a:lnTo>
                    <a:cubicBezTo>
                      <a:pt x="3340" y="253"/>
                      <a:pt x="2962" y="568"/>
                      <a:pt x="2647" y="883"/>
                    </a:cubicBezTo>
                    <a:cubicBezTo>
                      <a:pt x="2143" y="1513"/>
                      <a:pt x="1891" y="2332"/>
                      <a:pt x="1891" y="3088"/>
                    </a:cubicBezTo>
                    <a:cubicBezTo>
                      <a:pt x="1891"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6"/>
              <p:cNvSpPr/>
              <p:nvPr/>
            </p:nvSpPr>
            <p:spPr>
              <a:xfrm>
                <a:off x="2610129" y="494024"/>
                <a:ext cx="88321" cy="88345"/>
              </a:xfrm>
              <a:custGeom>
                <a:rect b="b" l="l" r="r" t="t"/>
                <a:pathLst>
                  <a:path extrusionOk="0" h="3719" w="3718">
                    <a:moveTo>
                      <a:pt x="0" y="1"/>
                    </a:moveTo>
                    <a:lnTo>
                      <a:pt x="0" y="757"/>
                    </a:lnTo>
                    <a:cubicBezTo>
                      <a:pt x="0" y="1702"/>
                      <a:pt x="378" y="2584"/>
                      <a:pt x="1071" y="3214"/>
                    </a:cubicBezTo>
                    <a:cubicBezTo>
                      <a:pt x="1323" y="3403"/>
                      <a:pt x="1575" y="3592"/>
                      <a:pt x="1827" y="3718"/>
                    </a:cubicBezTo>
                    <a:cubicBezTo>
                      <a:pt x="2142" y="3592"/>
                      <a:pt x="2394" y="3403"/>
                      <a:pt x="2646" y="3214"/>
                    </a:cubicBezTo>
                    <a:cubicBezTo>
                      <a:pt x="3340" y="2584"/>
                      <a:pt x="3718" y="1702"/>
                      <a:pt x="3718" y="757"/>
                    </a:cubicBezTo>
                    <a:lnTo>
                      <a:pt x="3718" y="64"/>
                    </a:lnTo>
                    <a:cubicBezTo>
                      <a:pt x="3025" y="442"/>
                      <a:pt x="2457" y="1009"/>
                      <a:pt x="2142" y="1765"/>
                    </a:cubicBezTo>
                    <a:cubicBezTo>
                      <a:pt x="1953" y="2206"/>
                      <a:pt x="1827" y="2647"/>
                      <a:pt x="1827" y="3151"/>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49" name="Google Shape;2649;p16"/>
          <p:cNvGrpSpPr/>
          <p:nvPr/>
        </p:nvGrpSpPr>
        <p:grpSpPr>
          <a:xfrm>
            <a:off x="6456350" y="592094"/>
            <a:ext cx="1974550" cy="3960000"/>
            <a:chOff x="6456350" y="540275"/>
            <a:chExt cx="1974550" cy="3960000"/>
          </a:xfrm>
        </p:grpSpPr>
        <p:sp>
          <p:nvSpPr>
            <p:cNvPr id="2650" name="Google Shape;2650;p16"/>
            <p:cNvSpPr/>
            <p:nvPr/>
          </p:nvSpPr>
          <p:spPr>
            <a:xfrm>
              <a:off x="6510300" y="540275"/>
              <a:ext cx="1920600" cy="3960000"/>
            </a:xfrm>
            <a:prstGeom prst="rect">
              <a:avLst/>
            </a:pr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6"/>
            <p:cNvSpPr/>
            <p:nvPr/>
          </p:nvSpPr>
          <p:spPr>
            <a:xfrm>
              <a:off x="6456350" y="917206"/>
              <a:ext cx="1514700" cy="3204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52" name="Google Shape;2652;p16"/>
          <p:cNvSpPr txBox="1"/>
          <p:nvPr>
            <p:ph hasCustomPrompt="1" type="title"/>
          </p:nvPr>
        </p:nvSpPr>
        <p:spPr>
          <a:xfrm>
            <a:off x="1130100" y="2052725"/>
            <a:ext cx="6821700" cy="830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6000"/>
              <a:buNone/>
              <a:defRPr sz="4800">
                <a:solidFill>
                  <a:schemeClr val="accent1"/>
                </a:solidFill>
              </a:defRPr>
            </a:lvl1pPr>
            <a:lvl2pPr lvl="1" rtl="0" algn="ctr">
              <a:spcBef>
                <a:spcPts val="0"/>
              </a:spcBef>
              <a:spcAft>
                <a:spcPts val="0"/>
              </a:spcAft>
              <a:buClr>
                <a:schemeClr val="accent1"/>
              </a:buClr>
              <a:buSzPts val="6000"/>
              <a:buNone/>
              <a:defRPr sz="6000">
                <a:solidFill>
                  <a:schemeClr val="accent1"/>
                </a:solidFill>
              </a:defRPr>
            </a:lvl2pPr>
            <a:lvl3pPr lvl="2" rtl="0" algn="ctr">
              <a:spcBef>
                <a:spcPts val="0"/>
              </a:spcBef>
              <a:spcAft>
                <a:spcPts val="0"/>
              </a:spcAft>
              <a:buClr>
                <a:schemeClr val="accent1"/>
              </a:buClr>
              <a:buSzPts val="6000"/>
              <a:buNone/>
              <a:defRPr sz="6000">
                <a:solidFill>
                  <a:schemeClr val="accent1"/>
                </a:solidFill>
              </a:defRPr>
            </a:lvl3pPr>
            <a:lvl4pPr lvl="3" rtl="0" algn="ctr">
              <a:spcBef>
                <a:spcPts val="0"/>
              </a:spcBef>
              <a:spcAft>
                <a:spcPts val="0"/>
              </a:spcAft>
              <a:buClr>
                <a:schemeClr val="accent1"/>
              </a:buClr>
              <a:buSzPts val="6000"/>
              <a:buNone/>
              <a:defRPr sz="6000">
                <a:solidFill>
                  <a:schemeClr val="accent1"/>
                </a:solidFill>
              </a:defRPr>
            </a:lvl4pPr>
            <a:lvl5pPr lvl="4" rtl="0" algn="ctr">
              <a:spcBef>
                <a:spcPts val="0"/>
              </a:spcBef>
              <a:spcAft>
                <a:spcPts val="0"/>
              </a:spcAft>
              <a:buClr>
                <a:schemeClr val="accent1"/>
              </a:buClr>
              <a:buSzPts val="6000"/>
              <a:buNone/>
              <a:defRPr sz="6000">
                <a:solidFill>
                  <a:schemeClr val="accent1"/>
                </a:solidFill>
              </a:defRPr>
            </a:lvl5pPr>
            <a:lvl6pPr lvl="5" rtl="0" algn="ctr">
              <a:spcBef>
                <a:spcPts val="0"/>
              </a:spcBef>
              <a:spcAft>
                <a:spcPts val="0"/>
              </a:spcAft>
              <a:buClr>
                <a:schemeClr val="accent1"/>
              </a:buClr>
              <a:buSzPts val="6000"/>
              <a:buNone/>
              <a:defRPr sz="6000">
                <a:solidFill>
                  <a:schemeClr val="accent1"/>
                </a:solidFill>
              </a:defRPr>
            </a:lvl6pPr>
            <a:lvl7pPr lvl="6" rtl="0" algn="ctr">
              <a:spcBef>
                <a:spcPts val="0"/>
              </a:spcBef>
              <a:spcAft>
                <a:spcPts val="0"/>
              </a:spcAft>
              <a:buClr>
                <a:schemeClr val="accent1"/>
              </a:buClr>
              <a:buSzPts val="6000"/>
              <a:buNone/>
              <a:defRPr sz="6000">
                <a:solidFill>
                  <a:schemeClr val="accent1"/>
                </a:solidFill>
              </a:defRPr>
            </a:lvl7pPr>
            <a:lvl8pPr lvl="7" rtl="0" algn="ctr">
              <a:spcBef>
                <a:spcPts val="0"/>
              </a:spcBef>
              <a:spcAft>
                <a:spcPts val="0"/>
              </a:spcAft>
              <a:buClr>
                <a:schemeClr val="accent1"/>
              </a:buClr>
              <a:buSzPts val="6000"/>
              <a:buNone/>
              <a:defRPr sz="6000">
                <a:solidFill>
                  <a:schemeClr val="accent1"/>
                </a:solidFill>
              </a:defRPr>
            </a:lvl8pPr>
            <a:lvl9pPr lvl="8" rtl="0" algn="ctr">
              <a:spcBef>
                <a:spcPts val="0"/>
              </a:spcBef>
              <a:spcAft>
                <a:spcPts val="0"/>
              </a:spcAft>
              <a:buClr>
                <a:schemeClr val="accent1"/>
              </a:buClr>
              <a:buSzPts val="6000"/>
              <a:buNone/>
              <a:defRPr sz="6000">
                <a:solidFill>
                  <a:schemeClr val="accent1"/>
                </a:solidFill>
              </a:defRPr>
            </a:lvl9pPr>
          </a:lstStyle>
          <a:p>
            <a:r>
              <a:t>xx%</a:t>
            </a:r>
          </a:p>
        </p:txBody>
      </p:sp>
      <p:sp>
        <p:nvSpPr>
          <p:cNvPr id="2653" name="Google Shape;2653;p16"/>
          <p:cNvSpPr txBox="1"/>
          <p:nvPr>
            <p:ph idx="1" type="subTitle"/>
          </p:nvPr>
        </p:nvSpPr>
        <p:spPr>
          <a:xfrm>
            <a:off x="2026950" y="2883375"/>
            <a:ext cx="5090100" cy="3879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Clr>
                <a:schemeClr val="accent1"/>
              </a:buClr>
              <a:buSzPts val="1600"/>
              <a:buNone/>
              <a:defRPr>
                <a:solidFill>
                  <a:schemeClr val="accent1"/>
                </a:solidFill>
              </a:defRPr>
            </a:lvl1pPr>
            <a:lvl2pPr lvl="1" algn="ctr">
              <a:lnSpc>
                <a:spcPct val="100000"/>
              </a:lnSpc>
              <a:spcBef>
                <a:spcPts val="0"/>
              </a:spcBef>
              <a:spcAft>
                <a:spcPts val="0"/>
              </a:spcAft>
              <a:buClr>
                <a:schemeClr val="accent1"/>
              </a:buClr>
              <a:buSzPts val="1600"/>
              <a:buNone/>
              <a:defRPr>
                <a:solidFill>
                  <a:schemeClr val="accent1"/>
                </a:solidFill>
              </a:defRPr>
            </a:lvl2pPr>
            <a:lvl3pPr lvl="2" algn="ctr">
              <a:lnSpc>
                <a:spcPct val="100000"/>
              </a:lnSpc>
              <a:spcBef>
                <a:spcPts val="0"/>
              </a:spcBef>
              <a:spcAft>
                <a:spcPts val="0"/>
              </a:spcAft>
              <a:buClr>
                <a:schemeClr val="accent1"/>
              </a:buClr>
              <a:buSzPts val="1600"/>
              <a:buNone/>
              <a:defRPr>
                <a:solidFill>
                  <a:schemeClr val="accent1"/>
                </a:solidFill>
              </a:defRPr>
            </a:lvl3pPr>
            <a:lvl4pPr lvl="3" algn="ctr">
              <a:lnSpc>
                <a:spcPct val="100000"/>
              </a:lnSpc>
              <a:spcBef>
                <a:spcPts val="0"/>
              </a:spcBef>
              <a:spcAft>
                <a:spcPts val="0"/>
              </a:spcAft>
              <a:buClr>
                <a:schemeClr val="accent1"/>
              </a:buClr>
              <a:buSzPts val="1600"/>
              <a:buNone/>
              <a:defRPr>
                <a:solidFill>
                  <a:schemeClr val="accent1"/>
                </a:solidFill>
              </a:defRPr>
            </a:lvl4pPr>
            <a:lvl5pPr lvl="4" algn="ctr">
              <a:lnSpc>
                <a:spcPct val="100000"/>
              </a:lnSpc>
              <a:spcBef>
                <a:spcPts val="0"/>
              </a:spcBef>
              <a:spcAft>
                <a:spcPts val="0"/>
              </a:spcAft>
              <a:buClr>
                <a:schemeClr val="accent1"/>
              </a:buClr>
              <a:buSzPts val="1600"/>
              <a:buNone/>
              <a:defRPr>
                <a:solidFill>
                  <a:schemeClr val="accent1"/>
                </a:solidFill>
              </a:defRPr>
            </a:lvl5pPr>
            <a:lvl6pPr lvl="5" algn="ctr">
              <a:lnSpc>
                <a:spcPct val="100000"/>
              </a:lnSpc>
              <a:spcBef>
                <a:spcPts val="0"/>
              </a:spcBef>
              <a:spcAft>
                <a:spcPts val="0"/>
              </a:spcAft>
              <a:buClr>
                <a:schemeClr val="accent1"/>
              </a:buClr>
              <a:buSzPts val="1600"/>
              <a:buNone/>
              <a:defRPr>
                <a:solidFill>
                  <a:schemeClr val="accent1"/>
                </a:solidFill>
              </a:defRPr>
            </a:lvl6pPr>
            <a:lvl7pPr lvl="6" algn="ctr">
              <a:lnSpc>
                <a:spcPct val="100000"/>
              </a:lnSpc>
              <a:spcBef>
                <a:spcPts val="0"/>
              </a:spcBef>
              <a:spcAft>
                <a:spcPts val="0"/>
              </a:spcAft>
              <a:buClr>
                <a:schemeClr val="accent1"/>
              </a:buClr>
              <a:buSzPts val="1600"/>
              <a:buNone/>
              <a:defRPr>
                <a:solidFill>
                  <a:schemeClr val="accent1"/>
                </a:solidFill>
              </a:defRPr>
            </a:lvl7pPr>
            <a:lvl8pPr lvl="7" algn="ctr">
              <a:lnSpc>
                <a:spcPct val="100000"/>
              </a:lnSpc>
              <a:spcBef>
                <a:spcPts val="0"/>
              </a:spcBef>
              <a:spcAft>
                <a:spcPts val="0"/>
              </a:spcAft>
              <a:buClr>
                <a:schemeClr val="accent1"/>
              </a:buClr>
              <a:buSzPts val="1600"/>
              <a:buNone/>
              <a:defRPr>
                <a:solidFill>
                  <a:schemeClr val="accent1"/>
                </a:solidFill>
              </a:defRPr>
            </a:lvl8pPr>
            <a:lvl9pPr lvl="8" algn="ctr">
              <a:lnSpc>
                <a:spcPct val="100000"/>
              </a:lnSpc>
              <a:spcBef>
                <a:spcPts val="0"/>
              </a:spcBef>
              <a:spcAft>
                <a:spcPts val="0"/>
              </a:spcAft>
              <a:buClr>
                <a:schemeClr val="accent1"/>
              </a:buClr>
              <a:buSzPts val="1600"/>
              <a:buNone/>
              <a:defRPr>
                <a:solidFill>
                  <a:schemeClr val="accent1"/>
                </a:solidFill>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2654" name="Shape 2654"/>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ree columns 2">
  <p:cSld name="CUSTOM_1">
    <p:spTree>
      <p:nvGrpSpPr>
        <p:cNvPr id="2655" name="Shape 2655"/>
        <p:cNvGrpSpPr/>
        <p:nvPr/>
      </p:nvGrpSpPr>
      <p:grpSpPr>
        <a:xfrm>
          <a:off x="0" y="0"/>
          <a:ext cx="0" cy="0"/>
          <a:chOff x="0" y="0"/>
          <a:chExt cx="0" cy="0"/>
        </a:xfrm>
      </p:grpSpPr>
      <p:sp>
        <p:nvSpPr>
          <p:cNvPr id="2656" name="Google Shape;2656;p18"/>
          <p:cNvSpPr txBox="1"/>
          <p:nvPr>
            <p:ph idx="1" type="subTitle"/>
          </p:nvPr>
        </p:nvSpPr>
        <p:spPr>
          <a:xfrm>
            <a:off x="5559552" y="2323263"/>
            <a:ext cx="2523600" cy="7284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1600"/>
              </a:spcBef>
              <a:spcAft>
                <a:spcPts val="0"/>
              </a:spcAft>
              <a:buSzPts val="1600"/>
              <a:buChar char="■"/>
              <a:defRPr/>
            </a:lvl3pPr>
            <a:lvl4pPr lvl="3" rtl="0">
              <a:spcBef>
                <a:spcPts val="1600"/>
              </a:spcBef>
              <a:spcAft>
                <a:spcPts val="0"/>
              </a:spcAft>
              <a:buSzPts val="1600"/>
              <a:buChar char="●"/>
              <a:defRPr/>
            </a:lvl4pPr>
            <a:lvl5pPr lvl="4" rtl="0">
              <a:spcBef>
                <a:spcPts val="1600"/>
              </a:spcBef>
              <a:spcAft>
                <a:spcPts val="0"/>
              </a:spcAft>
              <a:buSzPts val="1600"/>
              <a:buChar char="○"/>
              <a:defRPr/>
            </a:lvl5pPr>
            <a:lvl6pPr lvl="5" rtl="0">
              <a:spcBef>
                <a:spcPts val="1600"/>
              </a:spcBef>
              <a:spcAft>
                <a:spcPts val="0"/>
              </a:spcAft>
              <a:buSzPts val="1600"/>
              <a:buChar char="■"/>
              <a:defRPr/>
            </a:lvl6pPr>
            <a:lvl7pPr lvl="6" rtl="0">
              <a:spcBef>
                <a:spcPts val="1600"/>
              </a:spcBef>
              <a:spcAft>
                <a:spcPts val="0"/>
              </a:spcAft>
              <a:buSzPts val="1600"/>
              <a:buChar char="●"/>
              <a:defRPr/>
            </a:lvl7pPr>
            <a:lvl8pPr lvl="7" rtl="0">
              <a:spcBef>
                <a:spcPts val="1600"/>
              </a:spcBef>
              <a:spcAft>
                <a:spcPts val="0"/>
              </a:spcAft>
              <a:buSzPts val="1600"/>
              <a:buChar char="○"/>
              <a:defRPr/>
            </a:lvl8pPr>
            <a:lvl9pPr lvl="8" rtl="0">
              <a:spcBef>
                <a:spcPts val="1600"/>
              </a:spcBef>
              <a:spcAft>
                <a:spcPts val="1600"/>
              </a:spcAft>
              <a:buSzPts val="1600"/>
              <a:buChar char="■"/>
              <a:defRPr/>
            </a:lvl9pPr>
          </a:lstStyle>
          <a:p/>
        </p:txBody>
      </p:sp>
      <p:sp>
        <p:nvSpPr>
          <p:cNvPr id="2657" name="Google Shape;2657;p18"/>
          <p:cNvSpPr txBox="1"/>
          <p:nvPr>
            <p:ph hasCustomPrompt="1" type="title"/>
          </p:nvPr>
        </p:nvSpPr>
        <p:spPr>
          <a:xfrm>
            <a:off x="4764024" y="2454363"/>
            <a:ext cx="728400" cy="46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2400"/>
              <a:buNone/>
              <a:defRPr sz="2400">
                <a:solidFill>
                  <a:schemeClr val="accent1"/>
                </a:solidFill>
              </a:defRPr>
            </a:lvl1pPr>
            <a:lvl2pPr lvl="1" rtl="0" algn="ctr">
              <a:spcBef>
                <a:spcPts val="0"/>
              </a:spcBef>
              <a:spcAft>
                <a:spcPts val="0"/>
              </a:spcAft>
              <a:buClr>
                <a:schemeClr val="accent1"/>
              </a:buClr>
              <a:buSzPts val="6000"/>
              <a:buNone/>
              <a:defRPr sz="6000">
                <a:solidFill>
                  <a:schemeClr val="accent1"/>
                </a:solidFill>
              </a:defRPr>
            </a:lvl2pPr>
            <a:lvl3pPr lvl="2" rtl="0" algn="ctr">
              <a:spcBef>
                <a:spcPts val="0"/>
              </a:spcBef>
              <a:spcAft>
                <a:spcPts val="0"/>
              </a:spcAft>
              <a:buClr>
                <a:schemeClr val="accent1"/>
              </a:buClr>
              <a:buSzPts val="6000"/>
              <a:buNone/>
              <a:defRPr sz="6000">
                <a:solidFill>
                  <a:schemeClr val="accent1"/>
                </a:solidFill>
              </a:defRPr>
            </a:lvl3pPr>
            <a:lvl4pPr lvl="3" rtl="0" algn="ctr">
              <a:spcBef>
                <a:spcPts val="0"/>
              </a:spcBef>
              <a:spcAft>
                <a:spcPts val="0"/>
              </a:spcAft>
              <a:buClr>
                <a:schemeClr val="accent1"/>
              </a:buClr>
              <a:buSzPts val="6000"/>
              <a:buNone/>
              <a:defRPr sz="6000">
                <a:solidFill>
                  <a:schemeClr val="accent1"/>
                </a:solidFill>
              </a:defRPr>
            </a:lvl4pPr>
            <a:lvl5pPr lvl="4" rtl="0" algn="ctr">
              <a:spcBef>
                <a:spcPts val="0"/>
              </a:spcBef>
              <a:spcAft>
                <a:spcPts val="0"/>
              </a:spcAft>
              <a:buClr>
                <a:schemeClr val="accent1"/>
              </a:buClr>
              <a:buSzPts val="6000"/>
              <a:buNone/>
              <a:defRPr sz="6000">
                <a:solidFill>
                  <a:schemeClr val="accent1"/>
                </a:solidFill>
              </a:defRPr>
            </a:lvl5pPr>
            <a:lvl6pPr lvl="5" rtl="0" algn="ctr">
              <a:spcBef>
                <a:spcPts val="0"/>
              </a:spcBef>
              <a:spcAft>
                <a:spcPts val="0"/>
              </a:spcAft>
              <a:buClr>
                <a:schemeClr val="accent1"/>
              </a:buClr>
              <a:buSzPts val="6000"/>
              <a:buNone/>
              <a:defRPr sz="6000">
                <a:solidFill>
                  <a:schemeClr val="accent1"/>
                </a:solidFill>
              </a:defRPr>
            </a:lvl6pPr>
            <a:lvl7pPr lvl="6" rtl="0" algn="ctr">
              <a:spcBef>
                <a:spcPts val="0"/>
              </a:spcBef>
              <a:spcAft>
                <a:spcPts val="0"/>
              </a:spcAft>
              <a:buClr>
                <a:schemeClr val="accent1"/>
              </a:buClr>
              <a:buSzPts val="6000"/>
              <a:buNone/>
              <a:defRPr sz="6000">
                <a:solidFill>
                  <a:schemeClr val="accent1"/>
                </a:solidFill>
              </a:defRPr>
            </a:lvl7pPr>
            <a:lvl8pPr lvl="7" rtl="0" algn="ctr">
              <a:spcBef>
                <a:spcPts val="0"/>
              </a:spcBef>
              <a:spcAft>
                <a:spcPts val="0"/>
              </a:spcAft>
              <a:buClr>
                <a:schemeClr val="accent1"/>
              </a:buClr>
              <a:buSzPts val="6000"/>
              <a:buNone/>
              <a:defRPr sz="6000">
                <a:solidFill>
                  <a:schemeClr val="accent1"/>
                </a:solidFill>
              </a:defRPr>
            </a:lvl8pPr>
            <a:lvl9pPr lvl="8" rtl="0" algn="ctr">
              <a:spcBef>
                <a:spcPts val="0"/>
              </a:spcBef>
              <a:spcAft>
                <a:spcPts val="0"/>
              </a:spcAft>
              <a:buClr>
                <a:schemeClr val="accent1"/>
              </a:buClr>
              <a:buSzPts val="6000"/>
              <a:buNone/>
              <a:defRPr sz="6000">
                <a:solidFill>
                  <a:schemeClr val="accent1"/>
                </a:solidFill>
              </a:defRPr>
            </a:lvl9pPr>
          </a:lstStyle>
          <a:p>
            <a:r>
              <a:t>xx%</a:t>
            </a:r>
          </a:p>
        </p:txBody>
      </p:sp>
      <p:sp>
        <p:nvSpPr>
          <p:cNvPr id="2658" name="Google Shape;2658;p18"/>
          <p:cNvSpPr txBox="1"/>
          <p:nvPr>
            <p:ph idx="2" type="subTitle"/>
          </p:nvPr>
        </p:nvSpPr>
        <p:spPr>
          <a:xfrm>
            <a:off x="5559552" y="1014342"/>
            <a:ext cx="2523600" cy="728400"/>
          </a:xfrm>
          <a:prstGeom prst="rect">
            <a:avLst/>
          </a:prstGeom>
        </p:spPr>
        <p:txBody>
          <a:bodyPr anchorCtr="0" anchor="ctr" bIns="91425" lIns="91425" spcFirstLastPara="1" rIns="91425" wrap="square" tIns="91425">
            <a:noAutofit/>
          </a:bodyPr>
          <a:lstStyle>
            <a:lvl1pPr lvl="0">
              <a:spcBef>
                <a:spcPts val="0"/>
              </a:spcBef>
              <a:spcAft>
                <a:spcPts val="0"/>
              </a:spcAft>
              <a:buSzPts val="1600"/>
              <a:buChar char="●"/>
              <a:defRPr/>
            </a:lvl1pPr>
            <a:lvl2pPr lvl="1">
              <a:spcBef>
                <a:spcPts val="0"/>
              </a:spcBef>
              <a:spcAft>
                <a:spcPts val="0"/>
              </a:spcAft>
              <a:buSzPts val="1600"/>
              <a:buChar char="○"/>
              <a:defRPr/>
            </a:lvl2pPr>
            <a:lvl3pPr lvl="2">
              <a:spcBef>
                <a:spcPts val="1600"/>
              </a:spcBef>
              <a:spcAft>
                <a:spcPts val="0"/>
              </a:spcAft>
              <a:buSzPts val="1600"/>
              <a:buChar char="■"/>
              <a:defRPr/>
            </a:lvl3pPr>
            <a:lvl4pPr lvl="3">
              <a:spcBef>
                <a:spcPts val="1600"/>
              </a:spcBef>
              <a:spcAft>
                <a:spcPts val="0"/>
              </a:spcAft>
              <a:buSzPts val="1600"/>
              <a:buChar char="●"/>
              <a:defRPr/>
            </a:lvl4pPr>
            <a:lvl5pPr lvl="4">
              <a:spcBef>
                <a:spcPts val="1600"/>
              </a:spcBef>
              <a:spcAft>
                <a:spcPts val="0"/>
              </a:spcAft>
              <a:buSzPts val="1600"/>
              <a:buChar char="○"/>
              <a:defRPr/>
            </a:lvl5pPr>
            <a:lvl6pPr lvl="5">
              <a:spcBef>
                <a:spcPts val="1600"/>
              </a:spcBef>
              <a:spcAft>
                <a:spcPts val="0"/>
              </a:spcAft>
              <a:buSzPts val="1600"/>
              <a:buChar char="■"/>
              <a:defRPr/>
            </a:lvl6pPr>
            <a:lvl7pPr lvl="6">
              <a:spcBef>
                <a:spcPts val="1600"/>
              </a:spcBef>
              <a:spcAft>
                <a:spcPts val="0"/>
              </a:spcAft>
              <a:buSzPts val="1600"/>
              <a:buChar char="●"/>
              <a:defRPr/>
            </a:lvl7pPr>
            <a:lvl8pPr lvl="7">
              <a:spcBef>
                <a:spcPts val="1600"/>
              </a:spcBef>
              <a:spcAft>
                <a:spcPts val="0"/>
              </a:spcAft>
              <a:buSzPts val="1600"/>
              <a:buChar char="○"/>
              <a:defRPr/>
            </a:lvl8pPr>
            <a:lvl9pPr lvl="8">
              <a:spcBef>
                <a:spcPts val="1600"/>
              </a:spcBef>
              <a:spcAft>
                <a:spcPts val="1600"/>
              </a:spcAft>
              <a:buSzPts val="1600"/>
              <a:buChar char="■"/>
              <a:defRPr/>
            </a:lvl9pPr>
          </a:lstStyle>
          <a:p/>
        </p:txBody>
      </p:sp>
      <p:sp>
        <p:nvSpPr>
          <p:cNvPr id="2659" name="Google Shape;2659;p18"/>
          <p:cNvSpPr txBox="1"/>
          <p:nvPr>
            <p:ph hasCustomPrompt="1" idx="3" type="title"/>
          </p:nvPr>
        </p:nvSpPr>
        <p:spPr>
          <a:xfrm>
            <a:off x="4764024" y="1145442"/>
            <a:ext cx="728400" cy="46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2400"/>
              <a:buNone/>
              <a:defRPr sz="2400">
                <a:solidFill>
                  <a:schemeClr val="accent1"/>
                </a:solidFill>
              </a:defRPr>
            </a:lvl1pPr>
            <a:lvl2pPr lvl="1" rtl="0" algn="ctr">
              <a:spcBef>
                <a:spcPts val="0"/>
              </a:spcBef>
              <a:spcAft>
                <a:spcPts val="0"/>
              </a:spcAft>
              <a:buClr>
                <a:schemeClr val="accent1"/>
              </a:buClr>
              <a:buSzPts val="6000"/>
              <a:buNone/>
              <a:defRPr sz="6000">
                <a:solidFill>
                  <a:schemeClr val="accent1"/>
                </a:solidFill>
              </a:defRPr>
            </a:lvl2pPr>
            <a:lvl3pPr lvl="2" rtl="0" algn="ctr">
              <a:spcBef>
                <a:spcPts val="0"/>
              </a:spcBef>
              <a:spcAft>
                <a:spcPts val="0"/>
              </a:spcAft>
              <a:buClr>
                <a:schemeClr val="accent1"/>
              </a:buClr>
              <a:buSzPts val="6000"/>
              <a:buNone/>
              <a:defRPr sz="6000">
                <a:solidFill>
                  <a:schemeClr val="accent1"/>
                </a:solidFill>
              </a:defRPr>
            </a:lvl3pPr>
            <a:lvl4pPr lvl="3" rtl="0" algn="ctr">
              <a:spcBef>
                <a:spcPts val="0"/>
              </a:spcBef>
              <a:spcAft>
                <a:spcPts val="0"/>
              </a:spcAft>
              <a:buClr>
                <a:schemeClr val="accent1"/>
              </a:buClr>
              <a:buSzPts val="6000"/>
              <a:buNone/>
              <a:defRPr sz="6000">
                <a:solidFill>
                  <a:schemeClr val="accent1"/>
                </a:solidFill>
              </a:defRPr>
            </a:lvl4pPr>
            <a:lvl5pPr lvl="4" rtl="0" algn="ctr">
              <a:spcBef>
                <a:spcPts val="0"/>
              </a:spcBef>
              <a:spcAft>
                <a:spcPts val="0"/>
              </a:spcAft>
              <a:buClr>
                <a:schemeClr val="accent1"/>
              </a:buClr>
              <a:buSzPts val="6000"/>
              <a:buNone/>
              <a:defRPr sz="6000">
                <a:solidFill>
                  <a:schemeClr val="accent1"/>
                </a:solidFill>
              </a:defRPr>
            </a:lvl5pPr>
            <a:lvl6pPr lvl="5" rtl="0" algn="ctr">
              <a:spcBef>
                <a:spcPts val="0"/>
              </a:spcBef>
              <a:spcAft>
                <a:spcPts val="0"/>
              </a:spcAft>
              <a:buClr>
                <a:schemeClr val="accent1"/>
              </a:buClr>
              <a:buSzPts val="6000"/>
              <a:buNone/>
              <a:defRPr sz="6000">
                <a:solidFill>
                  <a:schemeClr val="accent1"/>
                </a:solidFill>
              </a:defRPr>
            </a:lvl6pPr>
            <a:lvl7pPr lvl="6" rtl="0" algn="ctr">
              <a:spcBef>
                <a:spcPts val="0"/>
              </a:spcBef>
              <a:spcAft>
                <a:spcPts val="0"/>
              </a:spcAft>
              <a:buClr>
                <a:schemeClr val="accent1"/>
              </a:buClr>
              <a:buSzPts val="6000"/>
              <a:buNone/>
              <a:defRPr sz="6000">
                <a:solidFill>
                  <a:schemeClr val="accent1"/>
                </a:solidFill>
              </a:defRPr>
            </a:lvl7pPr>
            <a:lvl8pPr lvl="7" rtl="0" algn="ctr">
              <a:spcBef>
                <a:spcPts val="0"/>
              </a:spcBef>
              <a:spcAft>
                <a:spcPts val="0"/>
              </a:spcAft>
              <a:buClr>
                <a:schemeClr val="accent1"/>
              </a:buClr>
              <a:buSzPts val="6000"/>
              <a:buNone/>
              <a:defRPr sz="6000">
                <a:solidFill>
                  <a:schemeClr val="accent1"/>
                </a:solidFill>
              </a:defRPr>
            </a:lvl8pPr>
            <a:lvl9pPr lvl="8" rtl="0" algn="ctr">
              <a:spcBef>
                <a:spcPts val="0"/>
              </a:spcBef>
              <a:spcAft>
                <a:spcPts val="0"/>
              </a:spcAft>
              <a:buClr>
                <a:schemeClr val="accent1"/>
              </a:buClr>
              <a:buSzPts val="6000"/>
              <a:buNone/>
              <a:defRPr sz="6000">
                <a:solidFill>
                  <a:schemeClr val="accent1"/>
                </a:solidFill>
              </a:defRPr>
            </a:lvl9pPr>
          </a:lstStyle>
          <a:p>
            <a:r>
              <a:t>xx%</a:t>
            </a:r>
          </a:p>
        </p:txBody>
      </p:sp>
      <p:sp>
        <p:nvSpPr>
          <p:cNvPr id="2660" name="Google Shape;2660;p18"/>
          <p:cNvSpPr txBox="1"/>
          <p:nvPr>
            <p:ph idx="4" type="subTitle"/>
          </p:nvPr>
        </p:nvSpPr>
        <p:spPr>
          <a:xfrm>
            <a:off x="5559552" y="3635966"/>
            <a:ext cx="2523600" cy="728400"/>
          </a:xfrm>
          <a:prstGeom prst="rect">
            <a:avLst/>
          </a:prstGeom>
        </p:spPr>
        <p:txBody>
          <a:bodyPr anchorCtr="0" anchor="ctr" bIns="91425" lIns="91425" spcFirstLastPara="1" rIns="91425" wrap="square" tIns="91425">
            <a:noAutofit/>
          </a:bodyPr>
          <a:lstStyle>
            <a:lvl1pPr lvl="0" rtl="0">
              <a:spcBef>
                <a:spcPts val="0"/>
              </a:spcBef>
              <a:spcAft>
                <a:spcPts val="0"/>
              </a:spcAft>
              <a:buSzPts val="1600"/>
              <a:buChar char="●"/>
              <a:defRPr/>
            </a:lvl1pPr>
            <a:lvl2pPr lvl="1" rtl="0">
              <a:spcBef>
                <a:spcPts val="0"/>
              </a:spcBef>
              <a:spcAft>
                <a:spcPts val="0"/>
              </a:spcAft>
              <a:buSzPts val="1600"/>
              <a:buChar char="○"/>
              <a:defRPr/>
            </a:lvl2pPr>
            <a:lvl3pPr lvl="2" rtl="0">
              <a:spcBef>
                <a:spcPts val="1600"/>
              </a:spcBef>
              <a:spcAft>
                <a:spcPts val="0"/>
              </a:spcAft>
              <a:buSzPts val="1600"/>
              <a:buChar char="■"/>
              <a:defRPr/>
            </a:lvl3pPr>
            <a:lvl4pPr lvl="3" rtl="0">
              <a:spcBef>
                <a:spcPts val="1600"/>
              </a:spcBef>
              <a:spcAft>
                <a:spcPts val="0"/>
              </a:spcAft>
              <a:buSzPts val="1600"/>
              <a:buChar char="●"/>
              <a:defRPr/>
            </a:lvl4pPr>
            <a:lvl5pPr lvl="4" rtl="0">
              <a:spcBef>
                <a:spcPts val="1600"/>
              </a:spcBef>
              <a:spcAft>
                <a:spcPts val="0"/>
              </a:spcAft>
              <a:buSzPts val="1600"/>
              <a:buChar char="○"/>
              <a:defRPr/>
            </a:lvl5pPr>
            <a:lvl6pPr lvl="5" rtl="0">
              <a:spcBef>
                <a:spcPts val="1600"/>
              </a:spcBef>
              <a:spcAft>
                <a:spcPts val="0"/>
              </a:spcAft>
              <a:buSzPts val="1600"/>
              <a:buChar char="■"/>
              <a:defRPr/>
            </a:lvl6pPr>
            <a:lvl7pPr lvl="6" rtl="0">
              <a:spcBef>
                <a:spcPts val="1600"/>
              </a:spcBef>
              <a:spcAft>
                <a:spcPts val="0"/>
              </a:spcAft>
              <a:buSzPts val="1600"/>
              <a:buChar char="●"/>
              <a:defRPr/>
            </a:lvl7pPr>
            <a:lvl8pPr lvl="7" rtl="0">
              <a:spcBef>
                <a:spcPts val="1600"/>
              </a:spcBef>
              <a:spcAft>
                <a:spcPts val="0"/>
              </a:spcAft>
              <a:buSzPts val="1600"/>
              <a:buChar char="○"/>
              <a:defRPr/>
            </a:lvl8pPr>
            <a:lvl9pPr lvl="8" rtl="0">
              <a:spcBef>
                <a:spcPts val="1600"/>
              </a:spcBef>
              <a:spcAft>
                <a:spcPts val="1600"/>
              </a:spcAft>
              <a:buSzPts val="1600"/>
              <a:buChar char="■"/>
              <a:defRPr/>
            </a:lvl9pPr>
          </a:lstStyle>
          <a:p/>
        </p:txBody>
      </p:sp>
      <p:sp>
        <p:nvSpPr>
          <p:cNvPr id="2661" name="Google Shape;2661;p18"/>
          <p:cNvSpPr txBox="1"/>
          <p:nvPr>
            <p:ph hasCustomPrompt="1" idx="5" type="title"/>
          </p:nvPr>
        </p:nvSpPr>
        <p:spPr>
          <a:xfrm>
            <a:off x="4764024" y="3767066"/>
            <a:ext cx="728400" cy="466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2400"/>
              <a:buNone/>
              <a:defRPr sz="2400">
                <a:solidFill>
                  <a:schemeClr val="accent1"/>
                </a:solidFill>
              </a:defRPr>
            </a:lvl1pPr>
            <a:lvl2pPr lvl="1" rtl="0" algn="ctr">
              <a:spcBef>
                <a:spcPts val="0"/>
              </a:spcBef>
              <a:spcAft>
                <a:spcPts val="0"/>
              </a:spcAft>
              <a:buClr>
                <a:schemeClr val="accent1"/>
              </a:buClr>
              <a:buSzPts val="6000"/>
              <a:buNone/>
              <a:defRPr sz="6000">
                <a:solidFill>
                  <a:schemeClr val="accent1"/>
                </a:solidFill>
              </a:defRPr>
            </a:lvl2pPr>
            <a:lvl3pPr lvl="2" rtl="0" algn="ctr">
              <a:spcBef>
                <a:spcPts val="0"/>
              </a:spcBef>
              <a:spcAft>
                <a:spcPts val="0"/>
              </a:spcAft>
              <a:buClr>
                <a:schemeClr val="accent1"/>
              </a:buClr>
              <a:buSzPts val="6000"/>
              <a:buNone/>
              <a:defRPr sz="6000">
                <a:solidFill>
                  <a:schemeClr val="accent1"/>
                </a:solidFill>
              </a:defRPr>
            </a:lvl3pPr>
            <a:lvl4pPr lvl="3" rtl="0" algn="ctr">
              <a:spcBef>
                <a:spcPts val="0"/>
              </a:spcBef>
              <a:spcAft>
                <a:spcPts val="0"/>
              </a:spcAft>
              <a:buClr>
                <a:schemeClr val="accent1"/>
              </a:buClr>
              <a:buSzPts val="6000"/>
              <a:buNone/>
              <a:defRPr sz="6000">
                <a:solidFill>
                  <a:schemeClr val="accent1"/>
                </a:solidFill>
              </a:defRPr>
            </a:lvl4pPr>
            <a:lvl5pPr lvl="4" rtl="0" algn="ctr">
              <a:spcBef>
                <a:spcPts val="0"/>
              </a:spcBef>
              <a:spcAft>
                <a:spcPts val="0"/>
              </a:spcAft>
              <a:buClr>
                <a:schemeClr val="accent1"/>
              </a:buClr>
              <a:buSzPts val="6000"/>
              <a:buNone/>
              <a:defRPr sz="6000">
                <a:solidFill>
                  <a:schemeClr val="accent1"/>
                </a:solidFill>
              </a:defRPr>
            </a:lvl5pPr>
            <a:lvl6pPr lvl="5" rtl="0" algn="ctr">
              <a:spcBef>
                <a:spcPts val="0"/>
              </a:spcBef>
              <a:spcAft>
                <a:spcPts val="0"/>
              </a:spcAft>
              <a:buClr>
                <a:schemeClr val="accent1"/>
              </a:buClr>
              <a:buSzPts val="6000"/>
              <a:buNone/>
              <a:defRPr sz="6000">
                <a:solidFill>
                  <a:schemeClr val="accent1"/>
                </a:solidFill>
              </a:defRPr>
            </a:lvl6pPr>
            <a:lvl7pPr lvl="6" rtl="0" algn="ctr">
              <a:spcBef>
                <a:spcPts val="0"/>
              </a:spcBef>
              <a:spcAft>
                <a:spcPts val="0"/>
              </a:spcAft>
              <a:buClr>
                <a:schemeClr val="accent1"/>
              </a:buClr>
              <a:buSzPts val="6000"/>
              <a:buNone/>
              <a:defRPr sz="6000">
                <a:solidFill>
                  <a:schemeClr val="accent1"/>
                </a:solidFill>
              </a:defRPr>
            </a:lvl7pPr>
            <a:lvl8pPr lvl="7" rtl="0" algn="ctr">
              <a:spcBef>
                <a:spcPts val="0"/>
              </a:spcBef>
              <a:spcAft>
                <a:spcPts val="0"/>
              </a:spcAft>
              <a:buClr>
                <a:schemeClr val="accent1"/>
              </a:buClr>
              <a:buSzPts val="6000"/>
              <a:buNone/>
              <a:defRPr sz="6000">
                <a:solidFill>
                  <a:schemeClr val="accent1"/>
                </a:solidFill>
              </a:defRPr>
            </a:lvl8pPr>
            <a:lvl9pPr lvl="8" rtl="0" algn="ctr">
              <a:spcBef>
                <a:spcPts val="0"/>
              </a:spcBef>
              <a:spcAft>
                <a:spcPts val="0"/>
              </a:spcAft>
              <a:buClr>
                <a:schemeClr val="accent1"/>
              </a:buClr>
              <a:buSzPts val="6000"/>
              <a:buNone/>
              <a:defRPr sz="6000">
                <a:solidFill>
                  <a:schemeClr val="accent1"/>
                </a:solidFill>
              </a:defRPr>
            </a:lvl9pPr>
          </a:lstStyle>
          <a:p>
            <a:r>
              <a:t>xx%</a:t>
            </a:r>
          </a:p>
        </p:txBody>
      </p:sp>
      <p:sp>
        <p:nvSpPr>
          <p:cNvPr id="2662" name="Google Shape;2662;p18"/>
          <p:cNvSpPr txBox="1"/>
          <p:nvPr>
            <p:ph idx="6" type="title"/>
          </p:nvPr>
        </p:nvSpPr>
        <p:spPr>
          <a:xfrm>
            <a:off x="713225" y="539500"/>
            <a:ext cx="3507000" cy="5727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3000">
                <a:solidFill>
                  <a:schemeClr val="accent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2663" name="Shape 2663"/>
        <p:cNvGrpSpPr/>
        <p:nvPr/>
      </p:nvGrpSpPr>
      <p:grpSpPr>
        <a:xfrm>
          <a:off x="0" y="0"/>
          <a:ext cx="0" cy="0"/>
          <a:chOff x="0" y="0"/>
          <a:chExt cx="0" cy="0"/>
        </a:xfrm>
      </p:grpSpPr>
      <p:sp>
        <p:nvSpPr>
          <p:cNvPr id="2664" name="Google Shape;2664;p19"/>
          <p:cNvSpPr txBox="1"/>
          <p:nvPr>
            <p:ph type="ctrTitle"/>
          </p:nvPr>
        </p:nvSpPr>
        <p:spPr>
          <a:xfrm>
            <a:off x="713225" y="1584850"/>
            <a:ext cx="4573500" cy="792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4400">
                <a:solidFill>
                  <a:schemeClr val="dk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
        <p:nvSpPr>
          <p:cNvPr id="2665" name="Google Shape;2665;p19"/>
          <p:cNvSpPr txBox="1"/>
          <p:nvPr>
            <p:ph idx="1" type="subTitle"/>
          </p:nvPr>
        </p:nvSpPr>
        <p:spPr>
          <a:xfrm>
            <a:off x="713250" y="2483900"/>
            <a:ext cx="4511100" cy="419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accent1"/>
              </a:buClr>
              <a:buSzPts val="2200"/>
              <a:buNone/>
              <a:defRPr sz="2400">
                <a:solidFill>
                  <a:schemeClr val="dk1"/>
                </a:solidFill>
                <a:latin typeface="Red Hat Text Medium"/>
                <a:ea typeface="Red Hat Text Medium"/>
                <a:cs typeface="Red Hat Text Medium"/>
                <a:sym typeface="Red Hat Text Medium"/>
              </a:defRPr>
            </a:lvl1pPr>
            <a:lvl2pPr lvl="1" rtl="0">
              <a:lnSpc>
                <a:spcPct val="100000"/>
              </a:lnSpc>
              <a:spcBef>
                <a:spcPts val="0"/>
              </a:spcBef>
              <a:spcAft>
                <a:spcPts val="0"/>
              </a:spcAft>
              <a:buClr>
                <a:schemeClr val="accent1"/>
              </a:buClr>
              <a:buSzPts val="2200"/>
              <a:buNone/>
              <a:defRPr sz="2200">
                <a:solidFill>
                  <a:schemeClr val="accent1"/>
                </a:solidFill>
              </a:defRPr>
            </a:lvl2pPr>
            <a:lvl3pPr lvl="2" rtl="0">
              <a:lnSpc>
                <a:spcPct val="100000"/>
              </a:lnSpc>
              <a:spcBef>
                <a:spcPts val="0"/>
              </a:spcBef>
              <a:spcAft>
                <a:spcPts val="0"/>
              </a:spcAft>
              <a:buClr>
                <a:schemeClr val="accent1"/>
              </a:buClr>
              <a:buSzPts val="2200"/>
              <a:buNone/>
              <a:defRPr sz="2200">
                <a:solidFill>
                  <a:schemeClr val="accent1"/>
                </a:solidFill>
              </a:defRPr>
            </a:lvl3pPr>
            <a:lvl4pPr lvl="3" rtl="0">
              <a:lnSpc>
                <a:spcPct val="100000"/>
              </a:lnSpc>
              <a:spcBef>
                <a:spcPts val="0"/>
              </a:spcBef>
              <a:spcAft>
                <a:spcPts val="0"/>
              </a:spcAft>
              <a:buClr>
                <a:schemeClr val="accent1"/>
              </a:buClr>
              <a:buSzPts val="2200"/>
              <a:buNone/>
              <a:defRPr sz="2200">
                <a:solidFill>
                  <a:schemeClr val="accent1"/>
                </a:solidFill>
              </a:defRPr>
            </a:lvl4pPr>
            <a:lvl5pPr lvl="4" rtl="0">
              <a:lnSpc>
                <a:spcPct val="100000"/>
              </a:lnSpc>
              <a:spcBef>
                <a:spcPts val="0"/>
              </a:spcBef>
              <a:spcAft>
                <a:spcPts val="0"/>
              </a:spcAft>
              <a:buClr>
                <a:schemeClr val="accent1"/>
              </a:buClr>
              <a:buSzPts val="2200"/>
              <a:buNone/>
              <a:defRPr sz="2200">
                <a:solidFill>
                  <a:schemeClr val="accent1"/>
                </a:solidFill>
              </a:defRPr>
            </a:lvl5pPr>
            <a:lvl6pPr lvl="5" rtl="0">
              <a:lnSpc>
                <a:spcPct val="100000"/>
              </a:lnSpc>
              <a:spcBef>
                <a:spcPts val="0"/>
              </a:spcBef>
              <a:spcAft>
                <a:spcPts val="0"/>
              </a:spcAft>
              <a:buClr>
                <a:schemeClr val="accent1"/>
              </a:buClr>
              <a:buSzPts val="2200"/>
              <a:buNone/>
              <a:defRPr sz="2200">
                <a:solidFill>
                  <a:schemeClr val="accent1"/>
                </a:solidFill>
              </a:defRPr>
            </a:lvl6pPr>
            <a:lvl7pPr lvl="6" rtl="0">
              <a:lnSpc>
                <a:spcPct val="100000"/>
              </a:lnSpc>
              <a:spcBef>
                <a:spcPts val="0"/>
              </a:spcBef>
              <a:spcAft>
                <a:spcPts val="0"/>
              </a:spcAft>
              <a:buClr>
                <a:schemeClr val="accent1"/>
              </a:buClr>
              <a:buSzPts val="2200"/>
              <a:buNone/>
              <a:defRPr sz="2200">
                <a:solidFill>
                  <a:schemeClr val="accent1"/>
                </a:solidFill>
              </a:defRPr>
            </a:lvl7pPr>
            <a:lvl8pPr lvl="7" rtl="0">
              <a:lnSpc>
                <a:spcPct val="100000"/>
              </a:lnSpc>
              <a:spcBef>
                <a:spcPts val="0"/>
              </a:spcBef>
              <a:spcAft>
                <a:spcPts val="0"/>
              </a:spcAft>
              <a:buClr>
                <a:schemeClr val="accent1"/>
              </a:buClr>
              <a:buSzPts val="2200"/>
              <a:buNone/>
              <a:defRPr sz="2200">
                <a:solidFill>
                  <a:schemeClr val="accent1"/>
                </a:solidFill>
              </a:defRPr>
            </a:lvl8pPr>
            <a:lvl9pPr lvl="8" rtl="0">
              <a:lnSpc>
                <a:spcPct val="100000"/>
              </a:lnSpc>
              <a:spcBef>
                <a:spcPts val="0"/>
              </a:spcBef>
              <a:spcAft>
                <a:spcPts val="0"/>
              </a:spcAft>
              <a:buClr>
                <a:schemeClr val="accent1"/>
              </a:buClr>
              <a:buSzPts val="2200"/>
              <a:buNone/>
              <a:defRPr sz="2200">
                <a:solidFill>
                  <a:schemeClr val="accent1"/>
                </a:solidFill>
              </a:defRPr>
            </a:lvl9pPr>
          </a:lstStyle>
          <a:p/>
        </p:txBody>
      </p:sp>
      <p:sp>
        <p:nvSpPr>
          <p:cNvPr id="2666" name="Google Shape;2666;p19"/>
          <p:cNvSpPr txBox="1"/>
          <p:nvPr>
            <p:ph idx="2" type="subTitle"/>
          </p:nvPr>
        </p:nvSpPr>
        <p:spPr>
          <a:xfrm>
            <a:off x="713225" y="3059175"/>
            <a:ext cx="2029500" cy="93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None/>
              <a:defRPr>
                <a:solidFill>
                  <a:schemeClr val="dk1"/>
                </a:solidFill>
              </a:defRPr>
            </a:lvl1pPr>
            <a:lvl2pPr lvl="1" rtl="0">
              <a:lnSpc>
                <a:spcPct val="100000"/>
              </a:lnSpc>
              <a:spcBef>
                <a:spcPts val="0"/>
              </a:spcBef>
              <a:spcAft>
                <a:spcPts val="0"/>
              </a:spcAft>
              <a:buClr>
                <a:schemeClr val="accent1"/>
              </a:buClr>
              <a:buSzPts val="2200"/>
              <a:buNone/>
              <a:defRPr sz="2200">
                <a:solidFill>
                  <a:schemeClr val="accent1"/>
                </a:solidFill>
              </a:defRPr>
            </a:lvl2pPr>
            <a:lvl3pPr lvl="2" rtl="0">
              <a:lnSpc>
                <a:spcPct val="100000"/>
              </a:lnSpc>
              <a:spcBef>
                <a:spcPts val="0"/>
              </a:spcBef>
              <a:spcAft>
                <a:spcPts val="0"/>
              </a:spcAft>
              <a:buClr>
                <a:schemeClr val="accent1"/>
              </a:buClr>
              <a:buSzPts val="2200"/>
              <a:buNone/>
              <a:defRPr sz="2200">
                <a:solidFill>
                  <a:schemeClr val="accent1"/>
                </a:solidFill>
              </a:defRPr>
            </a:lvl3pPr>
            <a:lvl4pPr lvl="3" rtl="0">
              <a:lnSpc>
                <a:spcPct val="100000"/>
              </a:lnSpc>
              <a:spcBef>
                <a:spcPts val="0"/>
              </a:spcBef>
              <a:spcAft>
                <a:spcPts val="0"/>
              </a:spcAft>
              <a:buClr>
                <a:schemeClr val="accent1"/>
              </a:buClr>
              <a:buSzPts val="2200"/>
              <a:buNone/>
              <a:defRPr sz="2200">
                <a:solidFill>
                  <a:schemeClr val="accent1"/>
                </a:solidFill>
              </a:defRPr>
            </a:lvl4pPr>
            <a:lvl5pPr lvl="4" rtl="0">
              <a:lnSpc>
                <a:spcPct val="100000"/>
              </a:lnSpc>
              <a:spcBef>
                <a:spcPts val="0"/>
              </a:spcBef>
              <a:spcAft>
                <a:spcPts val="0"/>
              </a:spcAft>
              <a:buClr>
                <a:schemeClr val="accent1"/>
              </a:buClr>
              <a:buSzPts val="2200"/>
              <a:buNone/>
              <a:defRPr sz="2200">
                <a:solidFill>
                  <a:schemeClr val="accent1"/>
                </a:solidFill>
              </a:defRPr>
            </a:lvl5pPr>
            <a:lvl6pPr lvl="5" rtl="0">
              <a:lnSpc>
                <a:spcPct val="100000"/>
              </a:lnSpc>
              <a:spcBef>
                <a:spcPts val="0"/>
              </a:spcBef>
              <a:spcAft>
                <a:spcPts val="0"/>
              </a:spcAft>
              <a:buClr>
                <a:schemeClr val="accent1"/>
              </a:buClr>
              <a:buSzPts val="2200"/>
              <a:buNone/>
              <a:defRPr sz="2200">
                <a:solidFill>
                  <a:schemeClr val="accent1"/>
                </a:solidFill>
              </a:defRPr>
            </a:lvl6pPr>
            <a:lvl7pPr lvl="6" rtl="0">
              <a:lnSpc>
                <a:spcPct val="100000"/>
              </a:lnSpc>
              <a:spcBef>
                <a:spcPts val="0"/>
              </a:spcBef>
              <a:spcAft>
                <a:spcPts val="0"/>
              </a:spcAft>
              <a:buClr>
                <a:schemeClr val="accent1"/>
              </a:buClr>
              <a:buSzPts val="2200"/>
              <a:buNone/>
              <a:defRPr sz="2200">
                <a:solidFill>
                  <a:schemeClr val="accent1"/>
                </a:solidFill>
              </a:defRPr>
            </a:lvl7pPr>
            <a:lvl8pPr lvl="7" rtl="0">
              <a:lnSpc>
                <a:spcPct val="100000"/>
              </a:lnSpc>
              <a:spcBef>
                <a:spcPts val="0"/>
              </a:spcBef>
              <a:spcAft>
                <a:spcPts val="0"/>
              </a:spcAft>
              <a:buClr>
                <a:schemeClr val="accent1"/>
              </a:buClr>
              <a:buSzPts val="2200"/>
              <a:buNone/>
              <a:defRPr sz="2200">
                <a:solidFill>
                  <a:schemeClr val="accent1"/>
                </a:solidFill>
              </a:defRPr>
            </a:lvl8pPr>
            <a:lvl9pPr lvl="8" rtl="0">
              <a:lnSpc>
                <a:spcPct val="100000"/>
              </a:lnSpc>
              <a:spcBef>
                <a:spcPts val="0"/>
              </a:spcBef>
              <a:spcAft>
                <a:spcPts val="0"/>
              </a:spcAft>
              <a:buClr>
                <a:schemeClr val="accent1"/>
              </a:buClr>
              <a:buSzPts val="2200"/>
              <a:buNone/>
              <a:defRPr sz="2200">
                <a:solidFill>
                  <a:schemeClr val="accent1"/>
                </a:solidFill>
              </a:defRPr>
            </a:lvl9pPr>
          </a:lstStyle>
          <a:p/>
        </p:txBody>
      </p:sp>
      <p:sp>
        <p:nvSpPr>
          <p:cNvPr id="2667" name="Google Shape;2667;p19"/>
          <p:cNvSpPr txBox="1"/>
          <p:nvPr/>
        </p:nvSpPr>
        <p:spPr>
          <a:xfrm>
            <a:off x="713250" y="4227575"/>
            <a:ext cx="4682100" cy="47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200">
                <a:latin typeface="Red Hat Text"/>
                <a:ea typeface="Red Hat Text"/>
                <a:cs typeface="Red Hat Text"/>
                <a:sym typeface="Red Hat Text"/>
              </a:rPr>
              <a:t>CREDITS: This presentation template was created by </a:t>
            </a:r>
            <a:r>
              <a:rPr b="1" lang="en" sz="1200">
                <a:solidFill>
                  <a:srgbClr val="1E1E1E"/>
                </a:solidFill>
                <a:uFill>
                  <a:noFill/>
                </a:uFill>
                <a:latin typeface="Red Hat Text"/>
                <a:ea typeface="Red Hat Text"/>
                <a:cs typeface="Red Hat Text"/>
                <a:sym typeface="Red Hat Text"/>
                <a:hlinkClick r:id="rId2">
                  <a:extLst>
                    <a:ext uri="{A12FA001-AC4F-418D-AE19-62706E023703}">
                      <ahyp:hlinkClr val="tx"/>
                    </a:ext>
                  </a:extLst>
                </a:hlinkClick>
              </a:rPr>
              <a:t>Slidesgo</a:t>
            </a:r>
            <a:r>
              <a:rPr lang="en" sz="1200">
                <a:latin typeface="Red Hat Text"/>
                <a:ea typeface="Red Hat Text"/>
                <a:cs typeface="Red Hat Text"/>
                <a:sym typeface="Red Hat Text"/>
              </a:rPr>
              <a:t>, including icons by </a:t>
            </a:r>
            <a:r>
              <a:rPr b="1" lang="en" sz="1200">
                <a:solidFill>
                  <a:srgbClr val="1E1E1E"/>
                </a:solidFill>
                <a:uFill>
                  <a:noFill/>
                </a:uFill>
                <a:latin typeface="Red Hat Text"/>
                <a:ea typeface="Red Hat Text"/>
                <a:cs typeface="Red Hat Text"/>
                <a:sym typeface="Red Hat Text"/>
                <a:hlinkClick r:id="rId3">
                  <a:extLst>
                    <a:ext uri="{A12FA001-AC4F-418D-AE19-62706E023703}">
                      <ahyp:hlinkClr val="tx"/>
                    </a:ext>
                  </a:extLst>
                </a:hlinkClick>
              </a:rPr>
              <a:t>Flaticon</a:t>
            </a:r>
            <a:r>
              <a:rPr lang="en" sz="1200">
                <a:latin typeface="Red Hat Text"/>
                <a:ea typeface="Red Hat Text"/>
                <a:cs typeface="Red Hat Text"/>
                <a:sym typeface="Red Hat Text"/>
              </a:rPr>
              <a:t>, and infographics &amp; images by </a:t>
            </a:r>
            <a:r>
              <a:rPr b="1" lang="en" sz="1200">
                <a:solidFill>
                  <a:srgbClr val="1E1E1E"/>
                </a:solidFill>
                <a:uFill>
                  <a:noFill/>
                </a:uFill>
                <a:latin typeface="Red Hat Text"/>
                <a:ea typeface="Red Hat Text"/>
                <a:cs typeface="Red Hat Text"/>
                <a:sym typeface="Red Hat Text"/>
                <a:hlinkClick r:id="rId4">
                  <a:extLst>
                    <a:ext uri="{A12FA001-AC4F-418D-AE19-62706E023703}">
                      <ahyp:hlinkClr val="tx"/>
                    </a:ext>
                  </a:extLst>
                </a:hlinkClick>
              </a:rPr>
              <a:t>Freepik</a:t>
            </a:r>
            <a:endParaRPr sz="1200">
              <a:latin typeface="Red Hat Text"/>
              <a:ea typeface="Red Hat Text"/>
              <a:cs typeface="Red Hat Text"/>
              <a:sym typeface="Red Hat Text"/>
            </a:endParaRPr>
          </a:p>
        </p:txBody>
      </p:sp>
      <p:grpSp>
        <p:nvGrpSpPr>
          <p:cNvPr id="2668" name="Google Shape;2668;p19"/>
          <p:cNvGrpSpPr/>
          <p:nvPr/>
        </p:nvGrpSpPr>
        <p:grpSpPr>
          <a:xfrm>
            <a:off x="800088" y="1029304"/>
            <a:ext cx="2718887" cy="318735"/>
            <a:chOff x="4206645" y="3717325"/>
            <a:chExt cx="3578425" cy="419499"/>
          </a:xfrm>
        </p:grpSpPr>
        <p:sp>
          <p:nvSpPr>
            <p:cNvPr id="2669" name="Google Shape;2669;p19"/>
            <p:cNvSpPr/>
            <p:nvPr/>
          </p:nvSpPr>
          <p:spPr>
            <a:xfrm>
              <a:off x="4207708"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9"/>
            <p:cNvSpPr/>
            <p:nvPr/>
          </p:nvSpPr>
          <p:spPr>
            <a:xfrm>
              <a:off x="4206645" y="3886602"/>
              <a:ext cx="39410" cy="87322"/>
            </a:xfrm>
            <a:custGeom>
              <a:rect b="b" l="l" r="r" t="t"/>
              <a:pathLst>
                <a:path extrusionOk="0" h="5012" w="2262">
                  <a:moveTo>
                    <a:pt x="61" y="1"/>
                  </a:moveTo>
                  <a:lnTo>
                    <a:pt x="61" y="1"/>
                  </a:lnTo>
                  <a:cubicBezTo>
                    <a:pt x="0" y="1895"/>
                    <a:pt x="795" y="3729"/>
                    <a:pt x="2261" y="5012"/>
                  </a:cubicBezTo>
                  <a:cubicBezTo>
                    <a:pt x="795" y="3729"/>
                    <a:pt x="0" y="1895"/>
                    <a:pt x="6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9"/>
            <p:cNvSpPr/>
            <p:nvPr/>
          </p:nvSpPr>
          <p:spPr>
            <a:xfrm>
              <a:off x="430032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9"/>
            <p:cNvSpPr/>
            <p:nvPr/>
          </p:nvSpPr>
          <p:spPr>
            <a:xfrm>
              <a:off x="4206645" y="4030338"/>
              <a:ext cx="132028" cy="106486"/>
            </a:xfrm>
            <a:custGeom>
              <a:rect b="b" l="l" r="r" t="t"/>
              <a:pathLst>
                <a:path extrusionOk="0" h="6112" w="7578">
                  <a:moveTo>
                    <a:pt x="7578" y="1"/>
                  </a:moveTo>
                  <a:lnTo>
                    <a:pt x="7578" y="1"/>
                  </a:lnTo>
                  <a:cubicBezTo>
                    <a:pt x="7578" y="2567"/>
                    <a:pt x="6111" y="4951"/>
                    <a:pt x="3789" y="6112"/>
                  </a:cubicBezTo>
                  <a:cubicBezTo>
                    <a:pt x="1467" y="4951"/>
                    <a:pt x="0" y="2567"/>
                    <a:pt x="61" y="1"/>
                  </a:cubicBezTo>
                  <a:lnTo>
                    <a:pt x="61"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9"/>
            <p:cNvSpPr/>
            <p:nvPr/>
          </p:nvSpPr>
          <p:spPr>
            <a:xfrm>
              <a:off x="420664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3"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9"/>
            <p:cNvSpPr/>
            <p:nvPr/>
          </p:nvSpPr>
          <p:spPr>
            <a:xfrm>
              <a:off x="4206645" y="4004796"/>
              <a:ext cx="132028" cy="130965"/>
            </a:xfrm>
            <a:custGeom>
              <a:rect b="b" l="l" r="r" t="t"/>
              <a:pathLst>
                <a:path extrusionOk="0" h="7517" w="7578">
                  <a:moveTo>
                    <a:pt x="0" y="0"/>
                  </a:moveTo>
                  <a:lnTo>
                    <a:pt x="0" y="1467"/>
                  </a:lnTo>
                  <a:cubicBezTo>
                    <a:pt x="61"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9"/>
            <p:cNvSpPr/>
            <p:nvPr/>
          </p:nvSpPr>
          <p:spPr>
            <a:xfrm>
              <a:off x="5065836" y="3717325"/>
              <a:ext cx="130982" cy="130982"/>
            </a:xfrm>
            <a:custGeom>
              <a:rect b="b" l="l" r="r" t="t"/>
              <a:pathLst>
                <a:path extrusionOk="0" h="7518" w="7518">
                  <a:moveTo>
                    <a:pt x="1" y="1"/>
                  </a:moveTo>
                  <a:lnTo>
                    <a:pt x="1" y="1467"/>
                  </a:lnTo>
                  <a:cubicBezTo>
                    <a:pt x="1" y="4034"/>
                    <a:pt x="1468" y="6356"/>
                    <a:pt x="3790" y="7517"/>
                  </a:cubicBezTo>
                  <a:cubicBezTo>
                    <a:pt x="6051" y="6356"/>
                    <a:pt x="7517" y="4034"/>
                    <a:pt x="7517" y="1467"/>
                  </a:cubicBezTo>
                  <a:lnTo>
                    <a:pt x="7517" y="1"/>
                  </a:lnTo>
                  <a:cubicBezTo>
                    <a:pt x="5243" y="1198"/>
                    <a:pt x="3789" y="3568"/>
                    <a:pt x="3788" y="6191"/>
                  </a:cubicBezTo>
                  <a:lnTo>
                    <a:pt x="3788" y="6191"/>
                  </a:lnTo>
                  <a:cubicBezTo>
                    <a:pt x="3729" y="3570"/>
                    <a:pt x="2276" y="125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9"/>
            <p:cNvSpPr/>
            <p:nvPr/>
          </p:nvSpPr>
          <p:spPr>
            <a:xfrm>
              <a:off x="5065836" y="3886602"/>
              <a:ext cx="38347" cy="87322"/>
            </a:xfrm>
            <a:custGeom>
              <a:rect b="b" l="l" r="r" t="t"/>
              <a:pathLst>
                <a:path extrusionOk="0" h="5012" w="2201">
                  <a:moveTo>
                    <a:pt x="1" y="1"/>
                  </a:moveTo>
                  <a:lnTo>
                    <a:pt x="1" y="1"/>
                  </a:lnTo>
                  <a:cubicBezTo>
                    <a:pt x="1" y="1895"/>
                    <a:pt x="795" y="3729"/>
                    <a:pt x="2201"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9"/>
            <p:cNvSpPr/>
            <p:nvPr/>
          </p:nvSpPr>
          <p:spPr>
            <a:xfrm>
              <a:off x="515847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9"/>
            <p:cNvSpPr/>
            <p:nvPr/>
          </p:nvSpPr>
          <p:spPr>
            <a:xfrm>
              <a:off x="5065836" y="4030338"/>
              <a:ext cx="130982" cy="106486"/>
            </a:xfrm>
            <a:custGeom>
              <a:rect b="b" l="l" r="r" t="t"/>
              <a:pathLst>
                <a:path extrusionOk="0" h="6112" w="7518">
                  <a:moveTo>
                    <a:pt x="7517" y="1"/>
                  </a:moveTo>
                  <a:lnTo>
                    <a:pt x="7517" y="1"/>
                  </a:lnTo>
                  <a:cubicBezTo>
                    <a:pt x="7517" y="2567"/>
                    <a:pt x="6112" y="4951"/>
                    <a:pt x="3790" y="6112"/>
                  </a:cubicBezTo>
                  <a:cubicBezTo>
                    <a:pt x="1468" y="4951"/>
                    <a:pt x="1" y="2567"/>
                    <a:pt x="1" y="1"/>
                  </a:cubicBezTo>
                  <a:lnTo>
                    <a:pt x="1" y="1"/>
                  </a:lnTo>
                  <a:cubicBezTo>
                    <a:pt x="1" y="2567"/>
                    <a:pt x="1468" y="4951"/>
                    <a:pt x="3790" y="6112"/>
                  </a:cubicBezTo>
                  <a:cubicBezTo>
                    <a:pt x="6112" y="4951"/>
                    <a:pt x="7517"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9"/>
            <p:cNvSpPr/>
            <p:nvPr/>
          </p:nvSpPr>
          <p:spPr>
            <a:xfrm>
              <a:off x="4922118" y="3717325"/>
              <a:ext cx="130965" cy="132045"/>
            </a:xfrm>
            <a:custGeom>
              <a:rect b="b" l="l" r="r" t="t"/>
              <a:pathLst>
                <a:path extrusionOk="0" h="7579" w="7517">
                  <a:moveTo>
                    <a:pt x="0" y="1"/>
                  </a:moveTo>
                  <a:lnTo>
                    <a:pt x="0" y="1467"/>
                  </a:lnTo>
                  <a:cubicBezTo>
                    <a:pt x="0" y="4034"/>
                    <a:pt x="1467" y="6417"/>
                    <a:pt x="3728" y="7578"/>
                  </a:cubicBezTo>
                  <a:cubicBezTo>
                    <a:pt x="6050" y="6417"/>
                    <a:pt x="7517" y="4034"/>
                    <a:pt x="7517" y="1467"/>
                  </a:cubicBezTo>
                  <a:lnTo>
                    <a:pt x="7517" y="1"/>
                  </a:lnTo>
                  <a:cubicBezTo>
                    <a:pt x="5242" y="1198"/>
                    <a:pt x="3788" y="3568"/>
                    <a:pt x="3730" y="6191"/>
                  </a:cubicBezTo>
                  <a:lnTo>
                    <a:pt x="3730" y="6191"/>
                  </a:lnTo>
                  <a:cubicBezTo>
                    <a:pt x="3728"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9"/>
            <p:cNvSpPr/>
            <p:nvPr/>
          </p:nvSpPr>
          <p:spPr>
            <a:xfrm>
              <a:off x="4922118" y="4004796"/>
              <a:ext cx="130965" cy="132028"/>
            </a:xfrm>
            <a:custGeom>
              <a:rect b="b" l="l" r="r" t="t"/>
              <a:pathLst>
                <a:path extrusionOk="0" h="7578" w="7517">
                  <a:moveTo>
                    <a:pt x="0" y="0"/>
                  </a:moveTo>
                  <a:lnTo>
                    <a:pt x="0" y="1467"/>
                  </a:lnTo>
                  <a:cubicBezTo>
                    <a:pt x="0" y="4033"/>
                    <a:pt x="1406" y="6417"/>
                    <a:pt x="3728" y="7578"/>
                  </a:cubicBezTo>
                  <a:cubicBezTo>
                    <a:pt x="6050" y="6417"/>
                    <a:pt x="7517" y="4033"/>
                    <a:pt x="7517" y="1467"/>
                  </a:cubicBezTo>
                  <a:lnTo>
                    <a:pt x="7517" y="0"/>
                  </a:lnTo>
                  <a:cubicBezTo>
                    <a:pt x="5194" y="1222"/>
                    <a:pt x="3728" y="3667"/>
                    <a:pt x="3728" y="6294"/>
                  </a:cubicBezTo>
                  <a:cubicBezTo>
                    <a:pt x="3728"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9"/>
            <p:cNvSpPr/>
            <p:nvPr/>
          </p:nvSpPr>
          <p:spPr>
            <a:xfrm>
              <a:off x="4778382"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9"/>
            <p:cNvSpPr/>
            <p:nvPr/>
          </p:nvSpPr>
          <p:spPr>
            <a:xfrm>
              <a:off x="477838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9"/>
            <p:cNvSpPr/>
            <p:nvPr/>
          </p:nvSpPr>
          <p:spPr>
            <a:xfrm>
              <a:off x="487100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9"/>
            <p:cNvSpPr/>
            <p:nvPr/>
          </p:nvSpPr>
          <p:spPr>
            <a:xfrm>
              <a:off x="4778382" y="4029275"/>
              <a:ext cx="130965" cy="106486"/>
            </a:xfrm>
            <a:custGeom>
              <a:rect b="b" l="l" r="r" t="t"/>
              <a:pathLst>
                <a:path extrusionOk="0" h="6112" w="7517">
                  <a:moveTo>
                    <a:pt x="3728" y="6111"/>
                  </a:moveTo>
                  <a:cubicBezTo>
                    <a:pt x="6050" y="4950"/>
                    <a:pt x="7517" y="2567"/>
                    <a:pt x="7517" y="1"/>
                  </a:cubicBezTo>
                  <a:lnTo>
                    <a:pt x="7517" y="1"/>
                  </a:lnTo>
                  <a:cubicBezTo>
                    <a:pt x="7517" y="2567"/>
                    <a:pt x="6050" y="4950"/>
                    <a:pt x="3728" y="6111"/>
                  </a:cubicBezTo>
                  <a:lnTo>
                    <a:pt x="3728" y="6111"/>
                  </a:lnTo>
                  <a:cubicBezTo>
                    <a:pt x="1406" y="4950"/>
                    <a:pt x="0" y="2567"/>
                    <a:pt x="0" y="1"/>
                  </a:cubicBezTo>
                  <a:lnTo>
                    <a:pt x="0" y="1"/>
                  </a:lnTo>
                  <a:cubicBezTo>
                    <a:pt x="0" y="2567"/>
                    <a:pt x="1406" y="4950"/>
                    <a:pt x="3728"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9"/>
            <p:cNvSpPr/>
            <p:nvPr/>
          </p:nvSpPr>
          <p:spPr>
            <a:xfrm>
              <a:off x="4633583" y="3717325"/>
              <a:ext cx="132028" cy="132045"/>
            </a:xfrm>
            <a:custGeom>
              <a:rect b="b" l="l" r="r" t="t"/>
              <a:pathLst>
                <a:path extrusionOk="0" h="7579" w="7578">
                  <a:moveTo>
                    <a:pt x="61" y="1"/>
                  </a:moveTo>
                  <a:lnTo>
                    <a:pt x="61" y="1467"/>
                  </a:lnTo>
                  <a:cubicBezTo>
                    <a:pt x="0" y="4034"/>
                    <a:pt x="1467" y="6417"/>
                    <a:pt x="3789" y="7578"/>
                  </a:cubicBezTo>
                  <a:cubicBezTo>
                    <a:pt x="6111" y="6417"/>
                    <a:pt x="7578" y="4034"/>
                    <a:pt x="7578" y="1467"/>
                  </a:cubicBezTo>
                  <a:lnTo>
                    <a:pt x="7578" y="1"/>
                  </a:lnTo>
                  <a:cubicBezTo>
                    <a:pt x="5256" y="1223"/>
                    <a:pt x="3789" y="3667"/>
                    <a:pt x="3789" y="6356"/>
                  </a:cubicBezTo>
                  <a:cubicBezTo>
                    <a:pt x="3789" y="3667"/>
                    <a:pt x="2384" y="1223"/>
                    <a:pt x="6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9"/>
            <p:cNvSpPr/>
            <p:nvPr/>
          </p:nvSpPr>
          <p:spPr>
            <a:xfrm>
              <a:off x="4633583" y="4004796"/>
              <a:ext cx="132028" cy="132028"/>
            </a:xfrm>
            <a:custGeom>
              <a:rect b="b" l="l" r="r" t="t"/>
              <a:pathLst>
                <a:path extrusionOk="0" h="7578" w="7578">
                  <a:moveTo>
                    <a:pt x="61" y="0"/>
                  </a:moveTo>
                  <a:lnTo>
                    <a:pt x="61"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9"/>
            <p:cNvSpPr/>
            <p:nvPr/>
          </p:nvSpPr>
          <p:spPr>
            <a:xfrm>
              <a:off x="4490911"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9"/>
            <p:cNvSpPr/>
            <p:nvPr/>
          </p:nvSpPr>
          <p:spPr>
            <a:xfrm>
              <a:off x="4583546"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9"/>
            <p:cNvSpPr/>
            <p:nvPr/>
          </p:nvSpPr>
          <p:spPr>
            <a:xfrm>
              <a:off x="4489848" y="3886602"/>
              <a:ext cx="39410" cy="87322"/>
            </a:xfrm>
            <a:custGeom>
              <a:rect b="b" l="l" r="r" t="t"/>
              <a:pathLst>
                <a:path extrusionOk="0" h="5012" w="2262">
                  <a:moveTo>
                    <a:pt x="62" y="1"/>
                  </a:moveTo>
                  <a:lnTo>
                    <a:pt x="62" y="1"/>
                  </a:lnTo>
                  <a:cubicBezTo>
                    <a:pt x="0" y="1895"/>
                    <a:pt x="856" y="3729"/>
                    <a:pt x="2261" y="5012"/>
                  </a:cubicBezTo>
                  <a:cubicBezTo>
                    <a:pt x="856"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9"/>
            <p:cNvSpPr/>
            <p:nvPr/>
          </p:nvSpPr>
          <p:spPr>
            <a:xfrm>
              <a:off x="4489848" y="4029275"/>
              <a:ext cx="132045" cy="106486"/>
            </a:xfrm>
            <a:custGeom>
              <a:rect b="b" l="l" r="r" t="t"/>
              <a:pathLst>
                <a:path extrusionOk="0" h="6112" w="7579">
                  <a:moveTo>
                    <a:pt x="3789" y="6111"/>
                  </a:moveTo>
                  <a:cubicBezTo>
                    <a:pt x="6111" y="4950"/>
                    <a:pt x="7578" y="2567"/>
                    <a:pt x="7578" y="1"/>
                  </a:cubicBezTo>
                  <a:lnTo>
                    <a:pt x="7578" y="1"/>
                  </a:lnTo>
                  <a:cubicBezTo>
                    <a:pt x="7578" y="2567"/>
                    <a:pt x="6111" y="4950"/>
                    <a:pt x="3789" y="6111"/>
                  </a:cubicBezTo>
                  <a:cubicBezTo>
                    <a:pt x="1467" y="4950"/>
                    <a:pt x="0" y="2567"/>
                    <a:pt x="62" y="1"/>
                  </a:cubicBezTo>
                  <a:lnTo>
                    <a:pt x="62"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9"/>
            <p:cNvSpPr/>
            <p:nvPr/>
          </p:nvSpPr>
          <p:spPr>
            <a:xfrm>
              <a:off x="4346112" y="3717325"/>
              <a:ext cx="132045" cy="132045"/>
            </a:xfrm>
            <a:custGeom>
              <a:rect b="b" l="l" r="r" t="t"/>
              <a:pathLst>
                <a:path extrusionOk="0" h="7579" w="7579">
                  <a:moveTo>
                    <a:pt x="1" y="1"/>
                  </a:moveTo>
                  <a:lnTo>
                    <a:pt x="1" y="1467"/>
                  </a:lnTo>
                  <a:cubicBezTo>
                    <a:pt x="1" y="4034"/>
                    <a:pt x="1467" y="6417"/>
                    <a:pt x="3789" y="7578"/>
                  </a:cubicBezTo>
                  <a:cubicBezTo>
                    <a:pt x="6112" y="6417"/>
                    <a:pt x="7578" y="4034"/>
                    <a:pt x="7578" y="1467"/>
                  </a:cubicBezTo>
                  <a:lnTo>
                    <a:pt x="7578" y="1"/>
                  </a:lnTo>
                  <a:cubicBezTo>
                    <a:pt x="5256" y="1223"/>
                    <a:pt x="3789" y="3667"/>
                    <a:pt x="3789" y="6356"/>
                  </a:cubicBezTo>
                  <a:cubicBezTo>
                    <a:pt x="3789"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9"/>
            <p:cNvSpPr/>
            <p:nvPr/>
          </p:nvSpPr>
          <p:spPr>
            <a:xfrm>
              <a:off x="4346112" y="4004796"/>
              <a:ext cx="132045" cy="132028"/>
            </a:xfrm>
            <a:custGeom>
              <a:rect b="b" l="l" r="r" t="t"/>
              <a:pathLst>
                <a:path extrusionOk="0" h="7578" w="7579">
                  <a:moveTo>
                    <a:pt x="1" y="0"/>
                  </a:moveTo>
                  <a:lnTo>
                    <a:pt x="1"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9"/>
            <p:cNvSpPr/>
            <p:nvPr/>
          </p:nvSpPr>
          <p:spPr>
            <a:xfrm>
              <a:off x="5064773" y="3861061"/>
              <a:ext cx="132045" cy="132028"/>
            </a:xfrm>
            <a:custGeom>
              <a:rect b="b" l="l" r="r" t="t"/>
              <a:pathLst>
                <a:path extrusionOk="0" h="7578" w="7579">
                  <a:moveTo>
                    <a:pt x="1" y="0"/>
                  </a:moveTo>
                  <a:lnTo>
                    <a:pt x="1" y="1467"/>
                  </a:lnTo>
                  <a:cubicBezTo>
                    <a:pt x="1" y="4034"/>
                    <a:pt x="1467" y="6417"/>
                    <a:pt x="3790" y="7578"/>
                  </a:cubicBezTo>
                  <a:lnTo>
                    <a:pt x="3851" y="7517"/>
                  </a:lnTo>
                  <a:cubicBezTo>
                    <a:pt x="4401" y="7211"/>
                    <a:pt x="4890" y="6845"/>
                    <a:pt x="5378" y="6478"/>
                  </a:cubicBezTo>
                  <a:cubicBezTo>
                    <a:pt x="6784" y="5134"/>
                    <a:pt x="7578" y="3361"/>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9"/>
            <p:cNvSpPr/>
            <p:nvPr/>
          </p:nvSpPr>
          <p:spPr>
            <a:xfrm>
              <a:off x="5065836" y="4004796"/>
              <a:ext cx="130982" cy="130965"/>
            </a:xfrm>
            <a:custGeom>
              <a:rect b="b" l="l" r="r" t="t"/>
              <a:pathLst>
                <a:path extrusionOk="0" h="7517" w="7518">
                  <a:moveTo>
                    <a:pt x="1" y="0"/>
                  </a:moveTo>
                  <a:lnTo>
                    <a:pt x="1" y="1467"/>
                  </a:lnTo>
                  <a:cubicBezTo>
                    <a:pt x="1" y="4033"/>
                    <a:pt x="1468" y="6355"/>
                    <a:pt x="3790" y="7516"/>
                  </a:cubicBezTo>
                  <a:cubicBezTo>
                    <a:pt x="6112" y="6355"/>
                    <a:pt x="7517" y="4033"/>
                    <a:pt x="7517" y="1406"/>
                  </a:cubicBezTo>
                  <a:lnTo>
                    <a:pt x="7517" y="0"/>
                  </a:lnTo>
                  <a:cubicBezTo>
                    <a:pt x="5195"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9"/>
            <p:cNvSpPr/>
            <p:nvPr/>
          </p:nvSpPr>
          <p:spPr>
            <a:xfrm>
              <a:off x="4923180"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5317"/>
                    <a:pt x="3545"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9"/>
            <p:cNvSpPr/>
            <p:nvPr/>
          </p:nvSpPr>
          <p:spPr>
            <a:xfrm>
              <a:off x="4778382" y="3861061"/>
              <a:ext cx="130965" cy="132028"/>
            </a:xfrm>
            <a:custGeom>
              <a:rect b="b" l="l" r="r" t="t"/>
              <a:pathLst>
                <a:path extrusionOk="0" h="7578" w="7517">
                  <a:moveTo>
                    <a:pt x="0" y="0"/>
                  </a:moveTo>
                  <a:lnTo>
                    <a:pt x="0" y="1467"/>
                  </a:lnTo>
                  <a:cubicBezTo>
                    <a:pt x="0" y="4034"/>
                    <a:pt x="1406" y="6417"/>
                    <a:pt x="3728" y="7578"/>
                  </a:cubicBezTo>
                  <a:lnTo>
                    <a:pt x="3728" y="7517"/>
                  </a:lnTo>
                  <a:cubicBezTo>
                    <a:pt x="6050" y="6356"/>
                    <a:pt x="7517" y="4034"/>
                    <a:pt x="7517" y="1467"/>
                  </a:cubicBezTo>
                  <a:lnTo>
                    <a:pt x="7517" y="0"/>
                  </a:lnTo>
                  <a:cubicBezTo>
                    <a:pt x="5195" y="1223"/>
                    <a:pt x="3728" y="3667"/>
                    <a:pt x="3728" y="6295"/>
                  </a:cubicBezTo>
                  <a:cubicBezTo>
                    <a:pt x="3728"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9"/>
            <p:cNvSpPr/>
            <p:nvPr/>
          </p:nvSpPr>
          <p:spPr>
            <a:xfrm>
              <a:off x="4778382" y="4004796"/>
              <a:ext cx="130965" cy="130965"/>
            </a:xfrm>
            <a:custGeom>
              <a:rect b="b" l="l" r="r" t="t"/>
              <a:pathLst>
                <a:path extrusionOk="0" h="7517" w="7517">
                  <a:moveTo>
                    <a:pt x="0" y="0"/>
                  </a:moveTo>
                  <a:lnTo>
                    <a:pt x="0" y="1467"/>
                  </a:lnTo>
                  <a:cubicBezTo>
                    <a:pt x="0" y="4033"/>
                    <a:pt x="1467" y="6355"/>
                    <a:pt x="3728" y="7516"/>
                  </a:cubicBezTo>
                  <a:cubicBezTo>
                    <a:pt x="6050" y="6355"/>
                    <a:pt x="7517" y="3972"/>
                    <a:pt x="7517" y="1406"/>
                  </a:cubicBezTo>
                  <a:lnTo>
                    <a:pt x="7517" y="0"/>
                  </a:lnTo>
                  <a:cubicBezTo>
                    <a:pt x="5195" y="1222"/>
                    <a:pt x="3728" y="3667"/>
                    <a:pt x="3728" y="6294"/>
                  </a:cubicBezTo>
                  <a:cubicBezTo>
                    <a:pt x="3728"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9"/>
            <p:cNvSpPr/>
            <p:nvPr/>
          </p:nvSpPr>
          <p:spPr>
            <a:xfrm>
              <a:off x="4634646" y="3861061"/>
              <a:ext cx="130965" cy="132028"/>
            </a:xfrm>
            <a:custGeom>
              <a:rect b="b" l="l" r="r" t="t"/>
              <a:pathLst>
                <a:path extrusionOk="0" h="7578" w="7517">
                  <a:moveTo>
                    <a:pt x="0" y="0"/>
                  </a:moveTo>
                  <a:lnTo>
                    <a:pt x="0" y="1467"/>
                  </a:lnTo>
                  <a:cubicBezTo>
                    <a:pt x="0" y="3361"/>
                    <a:pt x="795" y="5195"/>
                    <a:pt x="2261" y="6478"/>
                  </a:cubicBezTo>
                  <a:cubicBezTo>
                    <a:pt x="2750" y="6906"/>
                    <a:pt x="3239" y="7272"/>
                    <a:pt x="3789" y="7578"/>
                  </a:cubicBezTo>
                  <a:cubicBezTo>
                    <a:pt x="4339" y="7272"/>
                    <a:pt x="4828" y="6906"/>
                    <a:pt x="5317" y="6478"/>
                  </a:cubicBezTo>
                  <a:cubicBezTo>
                    <a:pt x="6722" y="5195"/>
                    <a:pt x="7517" y="3361"/>
                    <a:pt x="7517" y="1467"/>
                  </a:cubicBezTo>
                  <a:lnTo>
                    <a:pt x="7517" y="0"/>
                  </a:lnTo>
                  <a:cubicBezTo>
                    <a:pt x="5195" y="1223"/>
                    <a:pt x="3728" y="3667"/>
                    <a:pt x="3728" y="6295"/>
                  </a:cubicBezTo>
                  <a:cubicBezTo>
                    <a:pt x="3728" y="3667"/>
                    <a:pt x="2261"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9"/>
            <p:cNvSpPr/>
            <p:nvPr/>
          </p:nvSpPr>
          <p:spPr>
            <a:xfrm>
              <a:off x="4489848"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9"/>
            <p:cNvSpPr/>
            <p:nvPr/>
          </p:nvSpPr>
          <p:spPr>
            <a:xfrm>
              <a:off x="4347175" y="3861061"/>
              <a:ext cx="130982" cy="132028"/>
            </a:xfrm>
            <a:custGeom>
              <a:rect b="b" l="l" r="r" t="t"/>
              <a:pathLst>
                <a:path extrusionOk="0" h="7578" w="7518">
                  <a:moveTo>
                    <a:pt x="1" y="0"/>
                  </a:moveTo>
                  <a:lnTo>
                    <a:pt x="1" y="1467"/>
                  </a:lnTo>
                  <a:cubicBezTo>
                    <a:pt x="1" y="3422"/>
                    <a:pt x="795" y="5195"/>
                    <a:pt x="2201" y="6478"/>
                  </a:cubicBezTo>
                  <a:cubicBezTo>
                    <a:pt x="2690" y="6906"/>
                    <a:pt x="3178" y="7272"/>
                    <a:pt x="3728" y="7578"/>
                  </a:cubicBezTo>
                  <a:cubicBezTo>
                    <a:pt x="6051"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9"/>
            <p:cNvSpPr/>
            <p:nvPr/>
          </p:nvSpPr>
          <p:spPr>
            <a:xfrm>
              <a:off x="4490911" y="4004796"/>
              <a:ext cx="130982" cy="130965"/>
            </a:xfrm>
            <a:custGeom>
              <a:rect b="b" l="l" r="r" t="t"/>
              <a:pathLst>
                <a:path extrusionOk="0" h="7517" w="7518">
                  <a:moveTo>
                    <a:pt x="1" y="0"/>
                  </a:moveTo>
                  <a:lnTo>
                    <a:pt x="1" y="1467"/>
                  </a:lnTo>
                  <a:cubicBezTo>
                    <a:pt x="1" y="4033"/>
                    <a:pt x="1467" y="6355"/>
                    <a:pt x="3728" y="7516"/>
                  </a:cubicBezTo>
                  <a:cubicBezTo>
                    <a:pt x="6050" y="6355"/>
                    <a:pt x="7517" y="3972"/>
                    <a:pt x="7517" y="1406"/>
                  </a:cubicBezTo>
                  <a:lnTo>
                    <a:pt x="7517" y="0"/>
                  </a:lnTo>
                  <a:cubicBezTo>
                    <a:pt x="5195" y="1222"/>
                    <a:pt x="3728" y="3667"/>
                    <a:pt x="3728" y="6294"/>
                  </a:cubicBezTo>
                  <a:cubicBezTo>
                    <a:pt x="3728"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9"/>
            <p:cNvSpPr/>
            <p:nvPr/>
          </p:nvSpPr>
          <p:spPr>
            <a:xfrm>
              <a:off x="5927169"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256"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9"/>
            <p:cNvSpPr/>
            <p:nvPr/>
          </p:nvSpPr>
          <p:spPr>
            <a:xfrm>
              <a:off x="5927169"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9"/>
            <p:cNvSpPr/>
            <p:nvPr/>
          </p:nvSpPr>
          <p:spPr>
            <a:xfrm>
              <a:off x="6020867"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9"/>
            <p:cNvSpPr/>
            <p:nvPr/>
          </p:nvSpPr>
          <p:spPr>
            <a:xfrm>
              <a:off x="5927169" y="4030338"/>
              <a:ext cx="132045" cy="106486"/>
            </a:xfrm>
            <a:custGeom>
              <a:rect b="b" l="l" r="r" t="t"/>
              <a:pathLst>
                <a:path extrusionOk="0" h="6112" w="7579">
                  <a:moveTo>
                    <a:pt x="7578" y="1"/>
                  </a:moveTo>
                  <a:lnTo>
                    <a:pt x="7578"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9"/>
            <p:cNvSpPr/>
            <p:nvPr/>
          </p:nvSpPr>
          <p:spPr>
            <a:xfrm>
              <a:off x="5783434" y="3717325"/>
              <a:ext cx="132045" cy="132045"/>
            </a:xfrm>
            <a:custGeom>
              <a:rect b="b" l="l" r="r" t="t"/>
              <a:pathLst>
                <a:path extrusionOk="0" h="7579" w="7579">
                  <a:moveTo>
                    <a:pt x="1" y="1"/>
                  </a:moveTo>
                  <a:lnTo>
                    <a:pt x="1" y="1467"/>
                  </a:lnTo>
                  <a:cubicBezTo>
                    <a:pt x="1" y="4034"/>
                    <a:pt x="1468" y="6417"/>
                    <a:pt x="3790" y="7578"/>
                  </a:cubicBezTo>
                  <a:cubicBezTo>
                    <a:pt x="6112" y="6417"/>
                    <a:pt x="7579" y="4034"/>
                    <a:pt x="7579" y="1467"/>
                  </a:cubicBezTo>
                  <a:lnTo>
                    <a:pt x="7579" y="1"/>
                  </a:lnTo>
                  <a:cubicBezTo>
                    <a:pt x="5256" y="1223"/>
                    <a:pt x="3790" y="3667"/>
                    <a:pt x="3790" y="6356"/>
                  </a:cubicBezTo>
                  <a:cubicBezTo>
                    <a:pt x="3790"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9"/>
            <p:cNvSpPr/>
            <p:nvPr/>
          </p:nvSpPr>
          <p:spPr>
            <a:xfrm>
              <a:off x="5783434"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9"/>
            <p:cNvSpPr/>
            <p:nvPr/>
          </p:nvSpPr>
          <p:spPr>
            <a:xfrm>
              <a:off x="5639715" y="3717325"/>
              <a:ext cx="132028" cy="130982"/>
            </a:xfrm>
            <a:custGeom>
              <a:rect b="b" l="l" r="r" t="t"/>
              <a:pathLst>
                <a:path extrusionOk="0" h="7518" w="7578">
                  <a:moveTo>
                    <a:pt x="0" y="1"/>
                  </a:moveTo>
                  <a:lnTo>
                    <a:pt x="0" y="1467"/>
                  </a:lnTo>
                  <a:cubicBezTo>
                    <a:pt x="0" y="4034"/>
                    <a:pt x="1467" y="6356"/>
                    <a:pt x="3789" y="7517"/>
                  </a:cubicBezTo>
                  <a:cubicBezTo>
                    <a:pt x="6111" y="6356"/>
                    <a:pt x="7517" y="4034"/>
                    <a:pt x="7578" y="1467"/>
                  </a:cubicBezTo>
                  <a:lnTo>
                    <a:pt x="7578" y="1"/>
                  </a:lnTo>
                  <a:cubicBezTo>
                    <a:pt x="5194" y="1223"/>
                    <a:pt x="3789" y="3667"/>
                    <a:pt x="3789" y="6356"/>
                  </a:cubicBezTo>
                  <a:cubicBezTo>
                    <a:pt x="3789"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9"/>
            <p:cNvSpPr/>
            <p:nvPr/>
          </p:nvSpPr>
          <p:spPr>
            <a:xfrm>
              <a:off x="563971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9"/>
            <p:cNvSpPr/>
            <p:nvPr/>
          </p:nvSpPr>
          <p:spPr>
            <a:xfrm>
              <a:off x="573339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9"/>
            <p:cNvSpPr/>
            <p:nvPr/>
          </p:nvSpPr>
          <p:spPr>
            <a:xfrm>
              <a:off x="5639715" y="4029275"/>
              <a:ext cx="132028" cy="106486"/>
            </a:xfrm>
            <a:custGeom>
              <a:rect b="b" l="l" r="r" t="t"/>
              <a:pathLst>
                <a:path extrusionOk="0" h="6112" w="7578">
                  <a:moveTo>
                    <a:pt x="3789" y="6111"/>
                  </a:moveTo>
                  <a:cubicBezTo>
                    <a:pt x="6111" y="4950"/>
                    <a:pt x="7578" y="2567"/>
                    <a:pt x="7578" y="1"/>
                  </a:cubicBezTo>
                  <a:lnTo>
                    <a:pt x="7578" y="1"/>
                  </a:lnTo>
                  <a:cubicBezTo>
                    <a:pt x="7578"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9"/>
            <p:cNvSpPr/>
            <p:nvPr/>
          </p:nvSpPr>
          <p:spPr>
            <a:xfrm>
              <a:off x="5495980" y="3717325"/>
              <a:ext cx="132028" cy="132045"/>
            </a:xfrm>
            <a:custGeom>
              <a:rect b="b" l="l" r="r" t="t"/>
              <a:pathLst>
                <a:path extrusionOk="0" h="7579" w="7578">
                  <a:moveTo>
                    <a:pt x="0" y="1"/>
                  </a:moveTo>
                  <a:lnTo>
                    <a:pt x="0" y="1467"/>
                  </a:lnTo>
                  <a:cubicBezTo>
                    <a:pt x="0" y="4034"/>
                    <a:pt x="1467" y="6417"/>
                    <a:pt x="3789" y="7578"/>
                  </a:cubicBezTo>
                  <a:cubicBezTo>
                    <a:pt x="6111" y="6417"/>
                    <a:pt x="7578" y="4034"/>
                    <a:pt x="7517" y="1467"/>
                  </a:cubicBezTo>
                  <a:lnTo>
                    <a:pt x="7517" y="1"/>
                  </a:lnTo>
                  <a:cubicBezTo>
                    <a:pt x="5195" y="1223"/>
                    <a:pt x="3789" y="3667"/>
                    <a:pt x="3789" y="6356"/>
                  </a:cubicBezTo>
                  <a:cubicBezTo>
                    <a:pt x="3789"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9"/>
            <p:cNvSpPr/>
            <p:nvPr/>
          </p:nvSpPr>
          <p:spPr>
            <a:xfrm>
              <a:off x="5495980" y="4004796"/>
              <a:ext cx="132028" cy="132028"/>
            </a:xfrm>
            <a:custGeom>
              <a:rect b="b" l="l" r="r" t="t"/>
              <a:pathLst>
                <a:path extrusionOk="0" h="7578" w="7578">
                  <a:moveTo>
                    <a:pt x="0" y="0"/>
                  </a:moveTo>
                  <a:lnTo>
                    <a:pt x="0" y="1467"/>
                  </a:lnTo>
                  <a:cubicBezTo>
                    <a:pt x="0" y="4033"/>
                    <a:pt x="1467" y="6417"/>
                    <a:pt x="3789" y="7578"/>
                  </a:cubicBezTo>
                  <a:cubicBezTo>
                    <a:pt x="6111" y="6417"/>
                    <a:pt x="7578" y="4033"/>
                    <a:pt x="7517" y="1467"/>
                  </a:cubicBezTo>
                  <a:lnTo>
                    <a:pt x="7517" y="0"/>
                  </a:lnTo>
                  <a:cubicBezTo>
                    <a:pt x="5256" y="1222"/>
                    <a:pt x="3789" y="3667"/>
                    <a:pt x="3789" y="6294"/>
                  </a:cubicBezTo>
                  <a:cubicBezTo>
                    <a:pt x="3789"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9"/>
            <p:cNvSpPr/>
            <p:nvPr/>
          </p:nvSpPr>
          <p:spPr>
            <a:xfrm>
              <a:off x="5352244" y="3717325"/>
              <a:ext cx="130965" cy="130982"/>
            </a:xfrm>
            <a:custGeom>
              <a:rect b="b" l="l" r="r" t="t"/>
              <a:pathLst>
                <a:path extrusionOk="0" h="7518" w="7517">
                  <a:moveTo>
                    <a:pt x="62" y="1"/>
                  </a:moveTo>
                  <a:lnTo>
                    <a:pt x="62" y="1467"/>
                  </a:lnTo>
                  <a:cubicBezTo>
                    <a:pt x="0" y="4034"/>
                    <a:pt x="1467" y="6356"/>
                    <a:pt x="3789" y="7517"/>
                  </a:cubicBezTo>
                  <a:cubicBezTo>
                    <a:pt x="6050" y="6356"/>
                    <a:pt x="7517" y="4034"/>
                    <a:pt x="7517" y="1467"/>
                  </a:cubicBezTo>
                  <a:lnTo>
                    <a:pt x="7517" y="1"/>
                  </a:lnTo>
                  <a:cubicBezTo>
                    <a:pt x="5195" y="1223"/>
                    <a:pt x="3789" y="3667"/>
                    <a:pt x="3789" y="6356"/>
                  </a:cubicBezTo>
                  <a:cubicBezTo>
                    <a:pt x="3789" y="3667"/>
                    <a:pt x="2323"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9"/>
            <p:cNvSpPr/>
            <p:nvPr/>
          </p:nvSpPr>
          <p:spPr>
            <a:xfrm>
              <a:off x="5444862" y="3886602"/>
              <a:ext cx="39427" cy="87322"/>
            </a:xfrm>
            <a:custGeom>
              <a:rect b="b" l="l" r="r" t="t"/>
              <a:pathLst>
                <a:path extrusionOk="0" h="5012" w="2263">
                  <a:moveTo>
                    <a:pt x="2201" y="1"/>
                  </a:moveTo>
                  <a:lnTo>
                    <a:pt x="2201" y="1"/>
                  </a:lnTo>
                  <a:cubicBezTo>
                    <a:pt x="2262" y="1895"/>
                    <a:pt x="1407" y="3729"/>
                    <a:pt x="1" y="5012"/>
                  </a:cubicBezTo>
                  <a:cubicBezTo>
                    <a:pt x="1407" y="3729"/>
                    <a:pt x="2262"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9"/>
            <p:cNvSpPr/>
            <p:nvPr/>
          </p:nvSpPr>
          <p:spPr>
            <a:xfrm>
              <a:off x="5352244" y="3886602"/>
              <a:ext cx="38347" cy="87322"/>
            </a:xfrm>
            <a:custGeom>
              <a:rect b="b" l="l" r="r" t="t"/>
              <a:pathLst>
                <a:path extrusionOk="0" h="5012" w="2201">
                  <a:moveTo>
                    <a:pt x="62" y="1"/>
                  </a:moveTo>
                  <a:lnTo>
                    <a:pt x="62" y="1"/>
                  </a:lnTo>
                  <a:cubicBezTo>
                    <a:pt x="0" y="1895"/>
                    <a:pt x="795" y="3729"/>
                    <a:pt x="2200"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9"/>
            <p:cNvSpPr/>
            <p:nvPr/>
          </p:nvSpPr>
          <p:spPr>
            <a:xfrm>
              <a:off x="5352244" y="4029275"/>
              <a:ext cx="132045" cy="106486"/>
            </a:xfrm>
            <a:custGeom>
              <a:rect b="b" l="l" r="r" t="t"/>
              <a:pathLst>
                <a:path extrusionOk="0" h="6112" w="7579">
                  <a:moveTo>
                    <a:pt x="3789" y="6111"/>
                  </a:moveTo>
                  <a:cubicBezTo>
                    <a:pt x="6111" y="4950"/>
                    <a:pt x="7578" y="2567"/>
                    <a:pt x="7517" y="1"/>
                  </a:cubicBezTo>
                  <a:lnTo>
                    <a:pt x="7517" y="1"/>
                  </a:lnTo>
                  <a:cubicBezTo>
                    <a:pt x="7578"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9"/>
            <p:cNvSpPr/>
            <p:nvPr/>
          </p:nvSpPr>
          <p:spPr>
            <a:xfrm>
              <a:off x="5208509" y="3717325"/>
              <a:ext cx="130982" cy="132045"/>
            </a:xfrm>
            <a:custGeom>
              <a:rect b="b" l="l" r="r" t="t"/>
              <a:pathLst>
                <a:path extrusionOk="0" h="7579" w="7518">
                  <a:moveTo>
                    <a:pt x="1" y="1"/>
                  </a:moveTo>
                  <a:lnTo>
                    <a:pt x="1" y="1467"/>
                  </a:lnTo>
                  <a:cubicBezTo>
                    <a:pt x="1" y="4034"/>
                    <a:pt x="1467" y="6417"/>
                    <a:pt x="3728" y="7578"/>
                  </a:cubicBezTo>
                  <a:cubicBezTo>
                    <a:pt x="6050" y="6417"/>
                    <a:pt x="7517" y="4034"/>
                    <a:pt x="7517" y="1467"/>
                  </a:cubicBezTo>
                  <a:lnTo>
                    <a:pt x="7517" y="1"/>
                  </a:lnTo>
                  <a:cubicBezTo>
                    <a:pt x="5242" y="1198"/>
                    <a:pt x="3789" y="3568"/>
                    <a:pt x="3788" y="6191"/>
                  </a:cubicBezTo>
                  <a:lnTo>
                    <a:pt x="3788" y="6191"/>
                  </a:lnTo>
                  <a:cubicBezTo>
                    <a:pt x="3729" y="3568"/>
                    <a:pt x="2275"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9"/>
            <p:cNvSpPr/>
            <p:nvPr/>
          </p:nvSpPr>
          <p:spPr>
            <a:xfrm>
              <a:off x="5207446" y="4004796"/>
              <a:ext cx="132045" cy="132028"/>
            </a:xfrm>
            <a:custGeom>
              <a:rect b="b" l="l" r="r" t="t"/>
              <a:pathLst>
                <a:path extrusionOk="0" h="7578" w="7579">
                  <a:moveTo>
                    <a:pt x="62" y="0"/>
                  </a:moveTo>
                  <a:lnTo>
                    <a:pt x="62"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9"/>
            <p:cNvSpPr/>
            <p:nvPr/>
          </p:nvSpPr>
          <p:spPr>
            <a:xfrm>
              <a:off x="5927169" y="3861061"/>
              <a:ext cx="130982" cy="132028"/>
            </a:xfrm>
            <a:custGeom>
              <a:rect b="b" l="l" r="r" t="t"/>
              <a:pathLst>
                <a:path extrusionOk="0" h="7578" w="7518">
                  <a:moveTo>
                    <a:pt x="1" y="0"/>
                  </a:moveTo>
                  <a:lnTo>
                    <a:pt x="1" y="1467"/>
                  </a:lnTo>
                  <a:cubicBezTo>
                    <a:pt x="1" y="4034"/>
                    <a:pt x="1406" y="6417"/>
                    <a:pt x="3729" y="7578"/>
                  </a:cubicBezTo>
                  <a:lnTo>
                    <a:pt x="3790" y="7517"/>
                  </a:lnTo>
                  <a:cubicBezTo>
                    <a:pt x="4340" y="7211"/>
                    <a:pt x="4890" y="6845"/>
                    <a:pt x="5317" y="6478"/>
                  </a:cubicBezTo>
                  <a:cubicBezTo>
                    <a:pt x="6723" y="5134"/>
                    <a:pt x="7517" y="3361"/>
                    <a:pt x="7517" y="1467"/>
                  </a:cubicBezTo>
                  <a:lnTo>
                    <a:pt x="7517" y="0"/>
                  </a:lnTo>
                  <a:cubicBezTo>
                    <a:pt x="5243" y="1198"/>
                    <a:pt x="3789" y="3567"/>
                    <a:pt x="3730" y="6134"/>
                  </a:cubicBezTo>
                  <a:lnTo>
                    <a:pt x="3730" y="6134"/>
                  </a:lnTo>
                  <a:cubicBezTo>
                    <a:pt x="3729" y="3567"/>
                    <a:pt x="2275" y="119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9"/>
            <p:cNvSpPr/>
            <p:nvPr/>
          </p:nvSpPr>
          <p:spPr>
            <a:xfrm>
              <a:off x="5927169" y="4004796"/>
              <a:ext cx="132045" cy="130965"/>
            </a:xfrm>
            <a:custGeom>
              <a:rect b="b" l="l" r="r" t="t"/>
              <a:pathLst>
                <a:path extrusionOk="0" h="7517" w="7579">
                  <a:moveTo>
                    <a:pt x="1" y="0"/>
                  </a:moveTo>
                  <a:lnTo>
                    <a:pt x="1" y="1467"/>
                  </a:lnTo>
                  <a:cubicBezTo>
                    <a:pt x="1" y="4033"/>
                    <a:pt x="1467" y="6355"/>
                    <a:pt x="3790" y="7516"/>
                  </a:cubicBezTo>
                  <a:cubicBezTo>
                    <a:pt x="6112" y="6355"/>
                    <a:pt x="7578" y="4033"/>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9"/>
            <p:cNvSpPr/>
            <p:nvPr/>
          </p:nvSpPr>
          <p:spPr>
            <a:xfrm>
              <a:off x="5784514" y="3861061"/>
              <a:ext cx="130965" cy="132028"/>
            </a:xfrm>
            <a:custGeom>
              <a:rect b="b" l="l" r="r" t="t"/>
              <a:pathLst>
                <a:path extrusionOk="0" h="7578" w="7517">
                  <a:moveTo>
                    <a:pt x="0" y="0"/>
                  </a:moveTo>
                  <a:lnTo>
                    <a:pt x="0" y="1467"/>
                  </a:lnTo>
                  <a:cubicBezTo>
                    <a:pt x="0" y="3361"/>
                    <a:pt x="794" y="5195"/>
                    <a:pt x="2200" y="6478"/>
                  </a:cubicBezTo>
                  <a:cubicBezTo>
                    <a:pt x="2689" y="6906"/>
                    <a:pt x="3178" y="7272"/>
                    <a:pt x="3728" y="7578"/>
                  </a:cubicBezTo>
                  <a:cubicBezTo>
                    <a:pt x="4278" y="7272"/>
                    <a:pt x="4828" y="6906"/>
                    <a:pt x="5317" y="6478"/>
                  </a:cubicBezTo>
                  <a:cubicBezTo>
                    <a:pt x="6722" y="5195"/>
                    <a:pt x="7517" y="3361"/>
                    <a:pt x="7517" y="1467"/>
                  </a:cubicBezTo>
                  <a:lnTo>
                    <a:pt x="7517" y="0"/>
                  </a:lnTo>
                  <a:cubicBezTo>
                    <a:pt x="5194" y="1223"/>
                    <a:pt x="3789" y="3667"/>
                    <a:pt x="3789" y="6295"/>
                  </a:cubicBezTo>
                  <a:cubicBezTo>
                    <a:pt x="3789" y="5317"/>
                    <a:pt x="3544"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9"/>
            <p:cNvSpPr/>
            <p:nvPr/>
          </p:nvSpPr>
          <p:spPr>
            <a:xfrm>
              <a:off x="563971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9"/>
            <p:cNvSpPr/>
            <p:nvPr/>
          </p:nvSpPr>
          <p:spPr>
            <a:xfrm>
              <a:off x="5639715" y="4004796"/>
              <a:ext cx="132028" cy="130965"/>
            </a:xfrm>
            <a:custGeom>
              <a:rect b="b" l="l" r="r" t="t"/>
              <a:pathLst>
                <a:path extrusionOk="0" h="7517" w="7578">
                  <a:moveTo>
                    <a:pt x="0" y="0"/>
                  </a:moveTo>
                  <a:lnTo>
                    <a:pt x="0" y="1467"/>
                  </a:lnTo>
                  <a:cubicBezTo>
                    <a:pt x="0"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9"/>
            <p:cNvSpPr/>
            <p:nvPr/>
          </p:nvSpPr>
          <p:spPr>
            <a:xfrm>
              <a:off x="5497043"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28" y="6906"/>
                    <a:pt x="3178" y="7272"/>
                    <a:pt x="3728" y="7578"/>
                  </a:cubicBezTo>
                  <a:cubicBezTo>
                    <a:pt x="4278" y="7272"/>
                    <a:pt x="4828" y="6906"/>
                    <a:pt x="5256" y="6478"/>
                  </a:cubicBezTo>
                  <a:cubicBezTo>
                    <a:pt x="6661" y="5195"/>
                    <a:pt x="7517" y="3361"/>
                    <a:pt x="7456" y="1467"/>
                  </a:cubicBezTo>
                  <a:lnTo>
                    <a:pt x="7456" y="33"/>
                  </a:lnTo>
                  <a:lnTo>
                    <a:pt x="7456" y="33"/>
                  </a:lnTo>
                  <a:cubicBezTo>
                    <a:pt x="5169" y="1266"/>
                    <a:pt x="3728" y="3690"/>
                    <a:pt x="3728" y="6295"/>
                  </a:cubicBezTo>
                  <a:cubicBezTo>
                    <a:pt x="3728"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9"/>
            <p:cNvSpPr/>
            <p:nvPr/>
          </p:nvSpPr>
          <p:spPr>
            <a:xfrm>
              <a:off x="5352244" y="3861061"/>
              <a:ext cx="130965" cy="132028"/>
            </a:xfrm>
            <a:custGeom>
              <a:rect b="b" l="l" r="r" t="t"/>
              <a:pathLst>
                <a:path extrusionOk="0" h="7578" w="7517">
                  <a:moveTo>
                    <a:pt x="62" y="0"/>
                  </a:moveTo>
                  <a:lnTo>
                    <a:pt x="62"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9"/>
            <p:cNvSpPr/>
            <p:nvPr/>
          </p:nvSpPr>
          <p:spPr>
            <a:xfrm>
              <a:off x="5208509" y="3861061"/>
              <a:ext cx="130982" cy="132028"/>
            </a:xfrm>
            <a:custGeom>
              <a:rect b="b" l="l" r="r" t="t"/>
              <a:pathLst>
                <a:path extrusionOk="0" h="7578" w="7518">
                  <a:moveTo>
                    <a:pt x="1" y="0"/>
                  </a:moveTo>
                  <a:lnTo>
                    <a:pt x="1" y="1467"/>
                  </a:lnTo>
                  <a:cubicBezTo>
                    <a:pt x="1" y="3422"/>
                    <a:pt x="795" y="5195"/>
                    <a:pt x="2201" y="6478"/>
                  </a:cubicBezTo>
                  <a:cubicBezTo>
                    <a:pt x="2689" y="6906"/>
                    <a:pt x="3178" y="7272"/>
                    <a:pt x="3728" y="7578"/>
                  </a:cubicBezTo>
                  <a:cubicBezTo>
                    <a:pt x="6050"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9"/>
            <p:cNvSpPr/>
            <p:nvPr/>
          </p:nvSpPr>
          <p:spPr>
            <a:xfrm>
              <a:off x="5352244" y="4004796"/>
              <a:ext cx="132045" cy="130965"/>
            </a:xfrm>
            <a:custGeom>
              <a:rect b="b" l="l" r="r" t="t"/>
              <a:pathLst>
                <a:path extrusionOk="0" h="7517" w="7579">
                  <a:moveTo>
                    <a:pt x="62" y="0"/>
                  </a:moveTo>
                  <a:lnTo>
                    <a:pt x="62" y="1467"/>
                  </a:lnTo>
                  <a:cubicBezTo>
                    <a:pt x="0" y="4033"/>
                    <a:pt x="1467" y="6355"/>
                    <a:pt x="3789" y="7516"/>
                  </a:cubicBezTo>
                  <a:cubicBezTo>
                    <a:pt x="6111" y="6355"/>
                    <a:pt x="7578" y="3972"/>
                    <a:pt x="7517" y="1406"/>
                  </a:cubicBezTo>
                  <a:lnTo>
                    <a:pt x="7517" y="0"/>
                  </a:lnTo>
                  <a:cubicBezTo>
                    <a:pt x="5195" y="1222"/>
                    <a:pt x="3789" y="3667"/>
                    <a:pt x="3789" y="6294"/>
                  </a:cubicBezTo>
                  <a:cubicBezTo>
                    <a:pt x="3789"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9"/>
            <p:cNvSpPr/>
            <p:nvPr/>
          </p:nvSpPr>
          <p:spPr>
            <a:xfrm>
              <a:off x="6789566" y="3717325"/>
              <a:ext cx="130982" cy="130982"/>
            </a:xfrm>
            <a:custGeom>
              <a:rect b="b" l="l" r="r" t="t"/>
              <a:pathLst>
                <a:path extrusionOk="0" h="7518" w="7518">
                  <a:moveTo>
                    <a:pt x="62" y="1"/>
                  </a:moveTo>
                  <a:lnTo>
                    <a:pt x="62" y="1467"/>
                  </a:lnTo>
                  <a:cubicBezTo>
                    <a:pt x="1" y="4034"/>
                    <a:pt x="1467" y="6356"/>
                    <a:pt x="3790" y="7517"/>
                  </a:cubicBezTo>
                  <a:cubicBezTo>
                    <a:pt x="6051" y="6356"/>
                    <a:pt x="7517" y="4034"/>
                    <a:pt x="7517" y="1467"/>
                  </a:cubicBezTo>
                  <a:lnTo>
                    <a:pt x="7517" y="1"/>
                  </a:lnTo>
                  <a:cubicBezTo>
                    <a:pt x="5195" y="1223"/>
                    <a:pt x="3790" y="3667"/>
                    <a:pt x="3790" y="6356"/>
                  </a:cubicBezTo>
                  <a:cubicBezTo>
                    <a:pt x="3790" y="3667"/>
                    <a:pt x="2384"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9"/>
            <p:cNvSpPr/>
            <p:nvPr/>
          </p:nvSpPr>
          <p:spPr>
            <a:xfrm>
              <a:off x="6789566" y="3886602"/>
              <a:ext cx="38347" cy="87322"/>
            </a:xfrm>
            <a:custGeom>
              <a:rect b="b" l="l" r="r" t="t"/>
              <a:pathLst>
                <a:path extrusionOk="0" h="5012" w="2201">
                  <a:moveTo>
                    <a:pt x="62" y="1"/>
                  </a:moveTo>
                  <a:lnTo>
                    <a:pt x="62" y="1"/>
                  </a:lnTo>
                  <a:cubicBezTo>
                    <a:pt x="1" y="1895"/>
                    <a:pt x="795" y="3729"/>
                    <a:pt x="2201" y="5012"/>
                  </a:cubicBezTo>
                  <a:cubicBezTo>
                    <a:pt x="795" y="3729"/>
                    <a:pt x="1"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9"/>
            <p:cNvSpPr/>
            <p:nvPr/>
          </p:nvSpPr>
          <p:spPr>
            <a:xfrm>
              <a:off x="6883264" y="3886602"/>
              <a:ext cx="38347" cy="87322"/>
            </a:xfrm>
            <a:custGeom>
              <a:rect b="b" l="l" r="r" t="t"/>
              <a:pathLst>
                <a:path extrusionOk="0" h="5012" w="2201">
                  <a:moveTo>
                    <a:pt x="2139" y="1"/>
                  </a:moveTo>
                  <a:lnTo>
                    <a:pt x="2139" y="1"/>
                  </a:lnTo>
                  <a:cubicBezTo>
                    <a:pt x="2200" y="1895"/>
                    <a:pt x="1406" y="3729"/>
                    <a:pt x="1" y="5012"/>
                  </a:cubicBezTo>
                  <a:cubicBezTo>
                    <a:pt x="1406" y="3729"/>
                    <a:pt x="2200" y="1895"/>
                    <a:pt x="213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9"/>
            <p:cNvSpPr/>
            <p:nvPr/>
          </p:nvSpPr>
          <p:spPr>
            <a:xfrm>
              <a:off x="6789566" y="4030338"/>
              <a:ext cx="132045" cy="106486"/>
            </a:xfrm>
            <a:custGeom>
              <a:rect b="b" l="l" r="r" t="t"/>
              <a:pathLst>
                <a:path extrusionOk="0" h="6112" w="7579">
                  <a:moveTo>
                    <a:pt x="7517" y="1"/>
                  </a:moveTo>
                  <a:lnTo>
                    <a:pt x="7517"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9"/>
            <p:cNvSpPr/>
            <p:nvPr/>
          </p:nvSpPr>
          <p:spPr>
            <a:xfrm>
              <a:off x="6645830" y="3717325"/>
              <a:ext cx="130982" cy="132045"/>
            </a:xfrm>
            <a:custGeom>
              <a:rect b="b" l="l" r="r" t="t"/>
              <a:pathLst>
                <a:path extrusionOk="0" h="7579" w="7518">
                  <a:moveTo>
                    <a:pt x="1" y="1"/>
                  </a:moveTo>
                  <a:lnTo>
                    <a:pt x="1" y="1467"/>
                  </a:lnTo>
                  <a:cubicBezTo>
                    <a:pt x="1" y="4034"/>
                    <a:pt x="1468" y="6417"/>
                    <a:pt x="3729" y="7578"/>
                  </a:cubicBezTo>
                  <a:cubicBezTo>
                    <a:pt x="6051" y="6417"/>
                    <a:pt x="7518" y="4034"/>
                    <a:pt x="7518" y="1467"/>
                  </a:cubicBezTo>
                  <a:lnTo>
                    <a:pt x="7518" y="1"/>
                  </a:lnTo>
                  <a:cubicBezTo>
                    <a:pt x="5243" y="1198"/>
                    <a:pt x="3789" y="3568"/>
                    <a:pt x="3788" y="6191"/>
                  </a:cubicBezTo>
                  <a:lnTo>
                    <a:pt x="3788" y="6191"/>
                  </a:lnTo>
                  <a:cubicBezTo>
                    <a:pt x="3729" y="3568"/>
                    <a:pt x="2276"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9"/>
            <p:cNvSpPr/>
            <p:nvPr/>
          </p:nvSpPr>
          <p:spPr>
            <a:xfrm>
              <a:off x="6645830" y="4004796"/>
              <a:ext cx="130982" cy="132028"/>
            </a:xfrm>
            <a:custGeom>
              <a:rect b="b" l="l" r="r" t="t"/>
              <a:pathLst>
                <a:path extrusionOk="0" h="7578" w="7518">
                  <a:moveTo>
                    <a:pt x="1" y="0"/>
                  </a:moveTo>
                  <a:lnTo>
                    <a:pt x="1" y="1467"/>
                  </a:lnTo>
                  <a:cubicBezTo>
                    <a:pt x="1" y="4033"/>
                    <a:pt x="1407" y="6417"/>
                    <a:pt x="3729" y="7578"/>
                  </a:cubicBezTo>
                  <a:cubicBezTo>
                    <a:pt x="6051" y="6417"/>
                    <a:pt x="7518" y="4033"/>
                    <a:pt x="7518" y="1467"/>
                  </a:cubicBezTo>
                  <a:lnTo>
                    <a:pt x="7518" y="0"/>
                  </a:lnTo>
                  <a:cubicBezTo>
                    <a:pt x="5195" y="1222"/>
                    <a:pt x="3729" y="3667"/>
                    <a:pt x="3729" y="6294"/>
                  </a:cubicBezTo>
                  <a:cubicBezTo>
                    <a:pt x="372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9"/>
            <p:cNvSpPr/>
            <p:nvPr/>
          </p:nvSpPr>
          <p:spPr>
            <a:xfrm>
              <a:off x="6502112"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9"/>
            <p:cNvSpPr/>
            <p:nvPr/>
          </p:nvSpPr>
          <p:spPr>
            <a:xfrm>
              <a:off x="650211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9"/>
            <p:cNvSpPr/>
            <p:nvPr/>
          </p:nvSpPr>
          <p:spPr>
            <a:xfrm>
              <a:off x="659473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9"/>
            <p:cNvSpPr/>
            <p:nvPr/>
          </p:nvSpPr>
          <p:spPr>
            <a:xfrm>
              <a:off x="6502112"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9"/>
            <p:cNvSpPr/>
            <p:nvPr/>
          </p:nvSpPr>
          <p:spPr>
            <a:xfrm>
              <a:off x="6358376" y="3717325"/>
              <a:ext cx="130965" cy="132045"/>
            </a:xfrm>
            <a:custGeom>
              <a:rect b="b" l="l" r="r" t="t"/>
              <a:pathLst>
                <a:path extrusionOk="0" h="7579" w="7517">
                  <a:moveTo>
                    <a:pt x="0" y="1"/>
                  </a:moveTo>
                  <a:lnTo>
                    <a:pt x="0" y="1467"/>
                  </a:lnTo>
                  <a:cubicBezTo>
                    <a:pt x="0" y="4034"/>
                    <a:pt x="1467" y="6417"/>
                    <a:pt x="3789" y="7578"/>
                  </a:cubicBezTo>
                  <a:cubicBezTo>
                    <a:pt x="6050" y="6417"/>
                    <a:pt x="7517" y="4034"/>
                    <a:pt x="7517" y="1467"/>
                  </a:cubicBezTo>
                  <a:lnTo>
                    <a:pt x="7517" y="1"/>
                  </a:lnTo>
                  <a:cubicBezTo>
                    <a:pt x="5242" y="1198"/>
                    <a:pt x="3788" y="3568"/>
                    <a:pt x="3787" y="6191"/>
                  </a:cubicBezTo>
                  <a:lnTo>
                    <a:pt x="3787" y="6191"/>
                  </a:lnTo>
                  <a:cubicBezTo>
                    <a:pt x="3729"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9"/>
            <p:cNvSpPr/>
            <p:nvPr/>
          </p:nvSpPr>
          <p:spPr>
            <a:xfrm>
              <a:off x="6358376" y="4004796"/>
              <a:ext cx="130965" cy="132028"/>
            </a:xfrm>
            <a:custGeom>
              <a:rect b="b" l="l" r="r" t="t"/>
              <a:pathLst>
                <a:path extrusionOk="0" h="7578" w="7517">
                  <a:moveTo>
                    <a:pt x="0" y="0"/>
                  </a:moveTo>
                  <a:lnTo>
                    <a:pt x="0" y="1467"/>
                  </a:lnTo>
                  <a:cubicBezTo>
                    <a:pt x="0" y="4033"/>
                    <a:pt x="1467" y="6417"/>
                    <a:pt x="3789" y="7578"/>
                  </a:cubicBezTo>
                  <a:cubicBezTo>
                    <a:pt x="6050" y="6417"/>
                    <a:pt x="7517" y="4033"/>
                    <a:pt x="7517" y="1467"/>
                  </a:cubicBezTo>
                  <a:lnTo>
                    <a:pt x="7517" y="0"/>
                  </a:lnTo>
                  <a:cubicBezTo>
                    <a:pt x="5242" y="1197"/>
                    <a:pt x="3788" y="3567"/>
                    <a:pt x="3787" y="6133"/>
                  </a:cubicBezTo>
                  <a:lnTo>
                    <a:pt x="3787" y="6133"/>
                  </a:lnTo>
                  <a:cubicBezTo>
                    <a:pt x="3729" y="3567"/>
                    <a:pt x="2275" y="119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9"/>
            <p:cNvSpPr/>
            <p:nvPr/>
          </p:nvSpPr>
          <p:spPr>
            <a:xfrm>
              <a:off x="6214641"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9"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9"/>
            <p:cNvSpPr/>
            <p:nvPr/>
          </p:nvSpPr>
          <p:spPr>
            <a:xfrm>
              <a:off x="6307276" y="3886602"/>
              <a:ext cx="38329" cy="87322"/>
            </a:xfrm>
            <a:custGeom>
              <a:rect b="b" l="l" r="r" t="t"/>
              <a:pathLst>
                <a:path extrusionOk="0" h="5012" w="2200">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9"/>
            <p:cNvSpPr/>
            <p:nvPr/>
          </p:nvSpPr>
          <p:spPr>
            <a:xfrm>
              <a:off x="6214641"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9"/>
            <p:cNvSpPr/>
            <p:nvPr/>
          </p:nvSpPr>
          <p:spPr>
            <a:xfrm>
              <a:off x="6214641" y="4029275"/>
              <a:ext cx="130965" cy="106486"/>
            </a:xfrm>
            <a:custGeom>
              <a:rect b="b" l="l" r="r" t="t"/>
              <a:pathLst>
                <a:path extrusionOk="0" h="6112" w="7517">
                  <a:moveTo>
                    <a:pt x="3789" y="6111"/>
                  </a:moveTo>
                  <a:cubicBezTo>
                    <a:pt x="6050" y="4950"/>
                    <a:pt x="7517" y="2567"/>
                    <a:pt x="7517" y="1"/>
                  </a:cubicBezTo>
                  <a:lnTo>
                    <a:pt x="7517" y="1"/>
                  </a:lnTo>
                  <a:cubicBezTo>
                    <a:pt x="7517" y="2567"/>
                    <a:pt x="6050" y="4950"/>
                    <a:pt x="3789" y="6111"/>
                  </a:cubicBezTo>
                  <a:cubicBezTo>
                    <a:pt x="1406" y="4950"/>
                    <a:pt x="0" y="2628"/>
                    <a:pt x="0" y="1"/>
                  </a:cubicBezTo>
                  <a:lnTo>
                    <a:pt x="0" y="1"/>
                  </a:lnTo>
                  <a:cubicBezTo>
                    <a:pt x="0" y="2628"/>
                    <a:pt x="1406"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9"/>
            <p:cNvSpPr/>
            <p:nvPr/>
          </p:nvSpPr>
          <p:spPr>
            <a:xfrm>
              <a:off x="6070905" y="3717325"/>
              <a:ext cx="130982" cy="132045"/>
            </a:xfrm>
            <a:custGeom>
              <a:rect b="b" l="l" r="r" t="t"/>
              <a:pathLst>
                <a:path extrusionOk="0" h="7579" w="7518">
                  <a:moveTo>
                    <a:pt x="1" y="1"/>
                  </a:moveTo>
                  <a:lnTo>
                    <a:pt x="1" y="1467"/>
                  </a:lnTo>
                  <a:cubicBezTo>
                    <a:pt x="1" y="4034"/>
                    <a:pt x="1467"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9"/>
            <p:cNvSpPr/>
            <p:nvPr/>
          </p:nvSpPr>
          <p:spPr>
            <a:xfrm>
              <a:off x="6069842"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9"/>
            <p:cNvSpPr/>
            <p:nvPr/>
          </p:nvSpPr>
          <p:spPr>
            <a:xfrm>
              <a:off x="6789566" y="3861061"/>
              <a:ext cx="130982" cy="132028"/>
            </a:xfrm>
            <a:custGeom>
              <a:rect b="b" l="l" r="r" t="t"/>
              <a:pathLst>
                <a:path extrusionOk="0" h="7578" w="7518">
                  <a:moveTo>
                    <a:pt x="62" y="0"/>
                  </a:moveTo>
                  <a:lnTo>
                    <a:pt x="62" y="1467"/>
                  </a:lnTo>
                  <a:cubicBezTo>
                    <a:pt x="1" y="4034"/>
                    <a:pt x="1467" y="6417"/>
                    <a:pt x="3790" y="7578"/>
                  </a:cubicBezTo>
                  <a:lnTo>
                    <a:pt x="3790" y="7517"/>
                  </a:lnTo>
                  <a:cubicBezTo>
                    <a:pt x="6112" y="6356"/>
                    <a:pt x="7517" y="4034"/>
                    <a:pt x="7517" y="1467"/>
                  </a:cubicBezTo>
                  <a:lnTo>
                    <a:pt x="7517" y="0"/>
                  </a:lnTo>
                  <a:cubicBezTo>
                    <a:pt x="5195" y="1223"/>
                    <a:pt x="3790" y="3667"/>
                    <a:pt x="3790" y="6295"/>
                  </a:cubicBezTo>
                  <a:cubicBezTo>
                    <a:pt x="3790"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9"/>
            <p:cNvSpPr/>
            <p:nvPr/>
          </p:nvSpPr>
          <p:spPr>
            <a:xfrm>
              <a:off x="6789566" y="4004796"/>
              <a:ext cx="132045" cy="130965"/>
            </a:xfrm>
            <a:custGeom>
              <a:rect b="b" l="l" r="r" t="t"/>
              <a:pathLst>
                <a:path extrusionOk="0" h="7517" w="7579">
                  <a:moveTo>
                    <a:pt x="62" y="0"/>
                  </a:moveTo>
                  <a:lnTo>
                    <a:pt x="62" y="1467"/>
                  </a:lnTo>
                  <a:cubicBezTo>
                    <a:pt x="1" y="4033"/>
                    <a:pt x="1467" y="6355"/>
                    <a:pt x="3790" y="7516"/>
                  </a:cubicBezTo>
                  <a:cubicBezTo>
                    <a:pt x="6112" y="6355"/>
                    <a:pt x="7578" y="3972"/>
                    <a:pt x="7517" y="1406"/>
                  </a:cubicBezTo>
                  <a:lnTo>
                    <a:pt x="7517" y="0"/>
                  </a:lnTo>
                  <a:cubicBezTo>
                    <a:pt x="5195" y="1222"/>
                    <a:pt x="3790" y="3667"/>
                    <a:pt x="3790" y="6294"/>
                  </a:cubicBezTo>
                  <a:cubicBezTo>
                    <a:pt x="3790"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9"/>
            <p:cNvSpPr/>
            <p:nvPr/>
          </p:nvSpPr>
          <p:spPr>
            <a:xfrm>
              <a:off x="6646910" y="3861061"/>
              <a:ext cx="129902" cy="132028"/>
            </a:xfrm>
            <a:custGeom>
              <a:rect b="b" l="l" r="r" t="t"/>
              <a:pathLst>
                <a:path extrusionOk="0" h="7578" w="7456">
                  <a:moveTo>
                    <a:pt x="0" y="0"/>
                  </a:moveTo>
                  <a:lnTo>
                    <a:pt x="0" y="1467"/>
                  </a:lnTo>
                  <a:cubicBezTo>
                    <a:pt x="0" y="3361"/>
                    <a:pt x="795" y="5195"/>
                    <a:pt x="2200" y="6478"/>
                  </a:cubicBezTo>
                  <a:cubicBezTo>
                    <a:pt x="2689" y="6906"/>
                    <a:pt x="3178" y="7272"/>
                    <a:pt x="3728" y="7578"/>
                  </a:cubicBezTo>
                  <a:cubicBezTo>
                    <a:pt x="4278" y="7272"/>
                    <a:pt x="4828" y="6906"/>
                    <a:pt x="5256" y="6478"/>
                  </a:cubicBezTo>
                  <a:cubicBezTo>
                    <a:pt x="6661" y="5195"/>
                    <a:pt x="7456" y="3361"/>
                    <a:pt x="7456" y="1467"/>
                  </a:cubicBezTo>
                  <a:lnTo>
                    <a:pt x="7456" y="0"/>
                  </a:lnTo>
                  <a:cubicBezTo>
                    <a:pt x="5243" y="1256"/>
                    <a:pt x="3791" y="3565"/>
                    <a:pt x="3787" y="6126"/>
                  </a:cubicBezTo>
                  <a:lnTo>
                    <a:pt x="3787" y="6126"/>
                  </a:lnTo>
                  <a:cubicBezTo>
                    <a:pt x="3767" y="5205"/>
                    <a:pt x="3581" y="4290"/>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9"/>
            <p:cNvSpPr/>
            <p:nvPr/>
          </p:nvSpPr>
          <p:spPr>
            <a:xfrm>
              <a:off x="6502112"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9"/>
            <p:cNvSpPr/>
            <p:nvPr/>
          </p:nvSpPr>
          <p:spPr>
            <a:xfrm>
              <a:off x="6502112"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5"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9"/>
            <p:cNvSpPr/>
            <p:nvPr/>
          </p:nvSpPr>
          <p:spPr>
            <a:xfrm>
              <a:off x="6359439" y="3861061"/>
              <a:ext cx="130965" cy="132028"/>
            </a:xfrm>
            <a:custGeom>
              <a:rect b="b" l="l" r="r" t="t"/>
              <a:pathLst>
                <a:path extrusionOk="0" h="7578" w="7517">
                  <a:moveTo>
                    <a:pt x="7456" y="0"/>
                  </a:moveTo>
                  <a:lnTo>
                    <a:pt x="7456" y="33"/>
                  </a:lnTo>
                  <a:lnTo>
                    <a:pt x="7456" y="33"/>
                  </a:lnTo>
                  <a:cubicBezTo>
                    <a:pt x="7476" y="22"/>
                    <a:pt x="7497"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9"/>
            <p:cNvSpPr/>
            <p:nvPr/>
          </p:nvSpPr>
          <p:spPr>
            <a:xfrm>
              <a:off x="6214641" y="3861061"/>
              <a:ext cx="130965" cy="130965"/>
            </a:xfrm>
            <a:custGeom>
              <a:rect b="b" l="l" r="r" t="t"/>
              <a:pathLst>
                <a:path extrusionOk="0" h="7517" w="7517">
                  <a:moveTo>
                    <a:pt x="0" y="0"/>
                  </a:moveTo>
                  <a:lnTo>
                    <a:pt x="0" y="1467"/>
                  </a:lnTo>
                  <a:cubicBezTo>
                    <a:pt x="0" y="3361"/>
                    <a:pt x="795" y="5195"/>
                    <a:pt x="2200" y="6478"/>
                  </a:cubicBezTo>
                  <a:cubicBezTo>
                    <a:pt x="2689" y="6906"/>
                    <a:pt x="3178" y="7272"/>
                    <a:pt x="3789" y="7517"/>
                  </a:cubicBezTo>
                  <a:cubicBezTo>
                    <a:pt x="6050" y="6356"/>
                    <a:pt x="7517" y="4034"/>
                    <a:pt x="7517" y="1467"/>
                  </a:cubicBezTo>
                  <a:lnTo>
                    <a:pt x="7517" y="0"/>
                  </a:lnTo>
                  <a:cubicBezTo>
                    <a:pt x="5242" y="1198"/>
                    <a:pt x="3789" y="3567"/>
                    <a:pt x="3787" y="6134"/>
                  </a:cubicBezTo>
                  <a:lnTo>
                    <a:pt x="3787" y="6134"/>
                  </a:lnTo>
                  <a:cubicBezTo>
                    <a:pt x="3729" y="3567"/>
                    <a:pt x="2275" y="119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9"/>
            <p:cNvSpPr/>
            <p:nvPr/>
          </p:nvSpPr>
          <p:spPr>
            <a:xfrm>
              <a:off x="6070905" y="3861061"/>
              <a:ext cx="132045" cy="132028"/>
            </a:xfrm>
            <a:custGeom>
              <a:rect b="b" l="l" r="r" t="t"/>
              <a:pathLst>
                <a:path extrusionOk="0" h="7578" w="7579">
                  <a:moveTo>
                    <a:pt x="7517" y="0"/>
                  </a:moveTo>
                  <a:lnTo>
                    <a:pt x="7517" y="32"/>
                  </a:lnTo>
                  <a:lnTo>
                    <a:pt x="7517" y="32"/>
                  </a:lnTo>
                  <a:cubicBezTo>
                    <a:pt x="7537" y="21"/>
                    <a:pt x="7558" y="11"/>
                    <a:pt x="7578" y="0"/>
                  </a:cubicBezTo>
                  <a:close/>
                  <a:moveTo>
                    <a:pt x="1" y="0"/>
                  </a:moveTo>
                  <a:lnTo>
                    <a:pt x="1" y="1467"/>
                  </a:lnTo>
                  <a:cubicBezTo>
                    <a:pt x="1" y="3422"/>
                    <a:pt x="795" y="5195"/>
                    <a:pt x="2201" y="6478"/>
                  </a:cubicBezTo>
                  <a:cubicBezTo>
                    <a:pt x="2689" y="6906"/>
                    <a:pt x="3178" y="7272"/>
                    <a:pt x="3728" y="7578"/>
                  </a:cubicBezTo>
                  <a:cubicBezTo>
                    <a:pt x="6051" y="6417"/>
                    <a:pt x="7517" y="4034"/>
                    <a:pt x="7517" y="1467"/>
                  </a:cubicBezTo>
                  <a:lnTo>
                    <a:pt x="7517" y="32"/>
                  </a:lnTo>
                  <a:lnTo>
                    <a:pt x="7517" y="32"/>
                  </a:lnTo>
                  <a:cubicBezTo>
                    <a:pt x="5171" y="1264"/>
                    <a:pt x="3789" y="3689"/>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9"/>
            <p:cNvSpPr/>
            <p:nvPr/>
          </p:nvSpPr>
          <p:spPr>
            <a:xfrm>
              <a:off x="6214641" y="4004796"/>
              <a:ext cx="130965" cy="130965"/>
            </a:xfrm>
            <a:custGeom>
              <a:rect b="b" l="l" r="r" t="t"/>
              <a:pathLst>
                <a:path extrusionOk="0" h="7517" w="7517">
                  <a:moveTo>
                    <a:pt x="0" y="0"/>
                  </a:moveTo>
                  <a:lnTo>
                    <a:pt x="0" y="1467"/>
                  </a:lnTo>
                  <a:cubicBezTo>
                    <a:pt x="0" y="4033"/>
                    <a:pt x="1467" y="6355"/>
                    <a:pt x="3789" y="7516"/>
                  </a:cubicBezTo>
                  <a:cubicBezTo>
                    <a:pt x="6050" y="6355"/>
                    <a:pt x="7517" y="3972"/>
                    <a:pt x="7517" y="1406"/>
                  </a:cubicBezTo>
                  <a:lnTo>
                    <a:pt x="7517" y="0"/>
                  </a:lnTo>
                  <a:cubicBezTo>
                    <a:pt x="5195" y="1222"/>
                    <a:pt x="3728" y="3667"/>
                    <a:pt x="3789" y="6294"/>
                  </a:cubicBezTo>
                  <a:cubicBezTo>
                    <a:pt x="3728" y="3667"/>
                    <a:pt x="2323"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9"/>
            <p:cNvSpPr/>
            <p:nvPr/>
          </p:nvSpPr>
          <p:spPr>
            <a:xfrm>
              <a:off x="7367696"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9"/>
            <p:cNvSpPr/>
            <p:nvPr/>
          </p:nvSpPr>
          <p:spPr>
            <a:xfrm>
              <a:off x="7366634" y="3886602"/>
              <a:ext cx="39410" cy="87322"/>
            </a:xfrm>
            <a:custGeom>
              <a:rect b="b" l="l" r="r" t="t"/>
              <a:pathLst>
                <a:path extrusionOk="0" h="5012" w="2262">
                  <a:moveTo>
                    <a:pt x="62" y="1"/>
                  </a:moveTo>
                  <a:lnTo>
                    <a:pt x="62" y="1"/>
                  </a:lnTo>
                  <a:cubicBezTo>
                    <a:pt x="0" y="1895"/>
                    <a:pt x="795" y="3729"/>
                    <a:pt x="2261"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9"/>
            <p:cNvSpPr/>
            <p:nvPr/>
          </p:nvSpPr>
          <p:spPr>
            <a:xfrm>
              <a:off x="7460332"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9"/>
            <p:cNvSpPr/>
            <p:nvPr/>
          </p:nvSpPr>
          <p:spPr>
            <a:xfrm>
              <a:off x="7366634" y="4030338"/>
              <a:ext cx="132045" cy="106486"/>
            </a:xfrm>
            <a:custGeom>
              <a:rect b="b" l="l" r="r" t="t"/>
              <a:pathLst>
                <a:path extrusionOk="0" h="6112" w="7579">
                  <a:moveTo>
                    <a:pt x="7578" y="1"/>
                  </a:moveTo>
                  <a:lnTo>
                    <a:pt x="7578" y="1"/>
                  </a:lnTo>
                  <a:cubicBezTo>
                    <a:pt x="7578" y="2567"/>
                    <a:pt x="6111" y="4951"/>
                    <a:pt x="3789" y="6112"/>
                  </a:cubicBezTo>
                  <a:cubicBezTo>
                    <a:pt x="1467" y="4951"/>
                    <a:pt x="0" y="2567"/>
                    <a:pt x="62" y="1"/>
                  </a:cubicBezTo>
                  <a:lnTo>
                    <a:pt x="62"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9"/>
            <p:cNvSpPr/>
            <p:nvPr/>
          </p:nvSpPr>
          <p:spPr>
            <a:xfrm>
              <a:off x="7223961" y="3717325"/>
              <a:ext cx="130982" cy="132045"/>
            </a:xfrm>
            <a:custGeom>
              <a:rect b="b" l="l" r="r" t="t"/>
              <a:pathLst>
                <a:path extrusionOk="0" h="7579" w="7518">
                  <a:moveTo>
                    <a:pt x="1" y="1"/>
                  </a:moveTo>
                  <a:lnTo>
                    <a:pt x="1" y="1467"/>
                  </a:lnTo>
                  <a:cubicBezTo>
                    <a:pt x="1" y="4034"/>
                    <a:pt x="1406"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9"/>
            <p:cNvSpPr/>
            <p:nvPr/>
          </p:nvSpPr>
          <p:spPr>
            <a:xfrm>
              <a:off x="7222898"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9"/>
            <p:cNvSpPr/>
            <p:nvPr/>
          </p:nvSpPr>
          <p:spPr>
            <a:xfrm>
              <a:off x="7079162"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195"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9"/>
            <p:cNvSpPr/>
            <p:nvPr/>
          </p:nvSpPr>
          <p:spPr>
            <a:xfrm>
              <a:off x="7079162"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9"/>
            <p:cNvSpPr/>
            <p:nvPr/>
          </p:nvSpPr>
          <p:spPr>
            <a:xfrm>
              <a:off x="717286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9"/>
            <p:cNvSpPr/>
            <p:nvPr/>
          </p:nvSpPr>
          <p:spPr>
            <a:xfrm>
              <a:off x="7079162" y="4029275"/>
              <a:ext cx="132045" cy="106486"/>
            </a:xfrm>
            <a:custGeom>
              <a:rect b="b" l="l" r="r" t="t"/>
              <a:pathLst>
                <a:path extrusionOk="0" h="6112" w="7579">
                  <a:moveTo>
                    <a:pt x="3790" y="6111"/>
                  </a:moveTo>
                  <a:cubicBezTo>
                    <a:pt x="6112" y="4950"/>
                    <a:pt x="7578" y="2567"/>
                    <a:pt x="7578" y="1"/>
                  </a:cubicBezTo>
                  <a:lnTo>
                    <a:pt x="7578" y="1"/>
                  </a:lnTo>
                  <a:cubicBezTo>
                    <a:pt x="7578" y="2567"/>
                    <a:pt x="6112" y="4950"/>
                    <a:pt x="3790" y="6111"/>
                  </a:cubicBezTo>
                  <a:lnTo>
                    <a:pt x="3790" y="6111"/>
                  </a:lnTo>
                  <a:cubicBezTo>
                    <a:pt x="1467" y="4950"/>
                    <a:pt x="1" y="2567"/>
                    <a:pt x="1" y="1"/>
                  </a:cubicBezTo>
                  <a:lnTo>
                    <a:pt x="1" y="1"/>
                  </a:lnTo>
                  <a:cubicBezTo>
                    <a:pt x="1" y="2567"/>
                    <a:pt x="1467" y="4950"/>
                    <a:pt x="3790"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9"/>
            <p:cNvSpPr/>
            <p:nvPr/>
          </p:nvSpPr>
          <p:spPr>
            <a:xfrm>
              <a:off x="6936507" y="3717325"/>
              <a:ext cx="130965" cy="132045"/>
            </a:xfrm>
            <a:custGeom>
              <a:rect b="b" l="l" r="r" t="t"/>
              <a:pathLst>
                <a:path extrusionOk="0" h="7579" w="7517">
                  <a:moveTo>
                    <a:pt x="0" y="1"/>
                  </a:moveTo>
                  <a:lnTo>
                    <a:pt x="0" y="1467"/>
                  </a:lnTo>
                  <a:cubicBezTo>
                    <a:pt x="0" y="4034"/>
                    <a:pt x="1406" y="6417"/>
                    <a:pt x="3728" y="7578"/>
                  </a:cubicBezTo>
                  <a:cubicBezTo>
                    <a:pt x="6050" y="6417"/>
                    <a:pt x="7517" y="4034"/>
                    <a:pt x="7517" y="1467"/>
                  </a:cubicBezTo>
                  <a:lnTo>
                    <a:pt x="7517" y="1"/>
                  </a:lnTo>
                  <a:cubicBezTo>
                    <a:pt x="5133"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9"/>
            <p:cNvSpPr/>
            <p:nvPr/>
          </p:nvSpPr>
          <p:spPr>
            <a:xfrm>
              <a:off x="6935427"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9"/>
            <p:cNvSpPr/>
            <p:nvPr/>
          </p:nvSpPr>
          <p:spPr>
            <a:xfrm>
              <a:off x="7366634"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9"/>
            <p:cNvSpPr/>
            <p:nvPr/>
          </p:nvSpPr>
          <p:spPr>
            <a:xfrm>
              <a:off x="7367696" y="4004796"/>
              <a:ext cx="130982" cy="130965"/>
            </a:xfrm>
            <a:custGeom>
              <a:rect b="b" l="l" r="r" t="t"/>
              <a:pathLst>
                <a:path extrusionOk="0" h="7517" w="7518">
                  <a:moveTo>
                    <a:pt x="1" y="0"/>
                  </a:moveTo>
                  <a:lnTo>
                    <a:pt x="1" y="1467"/>
                  </a:lnTo>
                  <a:cubicBezTo>
                    <a:pt x="1" y="4033"/>
                    <a:pt x="1406" y="6355"/>
                    <a:pt x="3728" y="7516"/>
                  </a:cubicBezTo>
                  <a:cubicBezTo>
                    <a:pt x="6050" y="6355"/>
                    <a:pt x="7517" y="3972"/>
                    <a:pt x="7517" y="1406"/>
                  </a:cubicBezTo>
                  <a:lnTo>
                    <a:pt x="7517" y="0"/>
                  </a:lnTo>
                  <a:cubicBezTo>
                    <a:pt x="5195" y="1222"/>
                    <a:pt x="3728" y="3667"/>
                    <a:pt x="3728" y="6294"/>
                  </a:cubicBezTo>
                  <a:cubicBezTo>
                    <a:pt x="3728" y="3667"/>
                    <a:pt x="2262"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9"/>
            <p:cNvSpPr/>
            <p:nvPr/>
          </p:nvSpPr>
          <p:spPr>
            <a:xfrm>
              <a:off x="7223961" y="3861061"/>
              <a:ext cx="130982" cy="132028"/>
            </a:xfrm>
            <a:custGeom>
              <a:rect b="b" l="l" r="r" t="t"/>
              <a:pathLst>
                <a:path extrusionOk="0" h="7578" w="7518">
                  <a:moveTo>
                    <a:pt x="1" y="0"/>
                  </a:moveTo>
                  <a:lnTo>
                    <a:pt x="1" y="1467"/>
                  </a:lnTo>
                  <a:cubicBezTo>
                    <a:pt x="1" y="3361"/>
                    <a:pt x="795" y="5195"/>
                    <a:pt x="2201" y="6478"/>
                  </a:cubicBezTo>
                  <a:cubicBezTo>
                    <a:pt x="2690" y="6906"/>
                    <a:pt x="3178" y="7272"/>
                    <a:pt x="3728" y="7578"/>
                  </a:cubicBezTo>
                  <a:cubicBezTo>
                    <a:pt x="4278" y="7272"/>
                    <a:pt x="4828" y="6906"/>
                    <a:pt x="5317" y="6478"/>
                  </a:cubicBezTo>
                  <a:cubicBezTo>
                    <a:pt x="6723" y="5195"/>
                    <a:pt x="7517" y="3361"/>
                    <a:pt x="7517" y="1467"/>
                  </a:cubicBezTo>
                  <a:lnTo>
                    <a:pt x="7517" y="0"/>
                  </a:lnTo>
                  <a:cubicBezTo>
                    <a:pt x="5195" y="1223"/>
                    <a:pt x="3790" y="3667"/>
                    <a:pt x="3790" y="6295"/>
                  </a:cubicBezTo>
                  <a:cubicBezTo>
                    <a:pt x="3790" y="5317"/>
                    <a:pt x="3545" y="4339"/>
                    <a:pt x="3178" y="3484"/>
                  </a:cubicBezTo>
                  <a:cubicBezTo>
                    <a:pt x="2567" y="1956"/>
                    <a:pt x="1406" y="73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9"/>
            <p:cNvSpPr/>
            <p:nvPr/>
          </p:nvSpPr>
          <p:spPr>
            <a:xfrm>
              <a:off x="7079162" y="3861061"/>
              <a:ext cx="132045" cy="132028"/>
            </a:xfrm>
            <a:custGeom>
              <a:rect b="b" l="l" r="r" t="t"/>
              <a:pathLst>
                <a:path extrusionOk="0" h="7578" w="7579">
                  <a:moveTo>
                    <a:pt x="1" y="0"/>
                  </a:moveTo>
                  <a:lnTo>
                    <a:pt x="1" y="1467"/>
                  </a:lnTo>
                  <a:cubicBezTo>
                    <a:pt x="1" y="4034"/>
                    <a:pt x="1467" y="6417"/>
                    <a:pt x="3790" y="7578"/>
                  </a:cubicBezTo>
                  <a:lnTo>
                    <a:pt x="3790" y="7517"/>
                  </a:lnTo>
                  <a:cubicBezTo>
                    <a:pt x="6112" y="6356"/>
                    <a:pt x="7578" y="4034"/>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9"/>
            <p:cNvSpPr/>
            <p:nvPr/>
          </p:nvSpPr>
          <p:spPr>
            <a:xfrm>
              <a:off x="7079162" y="4004796"/>
              <a:ext cx="132045" cy="130965"/>
            </a:xfrm>
            <a:custGeom>
              <a:rect b="b" l="l" r="r" t="t"/>
              <a:pathLst>
                <a:path extrusionOk="0" h="7517" w="7579">
                  <a:moveTo>
                    <a:pt x="1" y="0"/>
                  </a:moveTo>
                  <a:lnTo>
                    <a:pt x="1" y="1467"/>
                  </a:lnTo>
                  <a:cubicBezTo>
                    <a:pt x="1" y="4033"/>
                    <a:pt x="1467" y="6355"/>
                    <a:pt x="3790" y="7516"/>
                  </a:cubicBezTo>
                  <a:cubicBezTo>
                    <a:pt x="6112" y="6355"/>
                    <a:pt x="7578" y="3972"/>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9"/>
            <p:cNvSpPr/>
            <p:nvPr/>
          </p:nvSpPr>
          <p:spPr>
            <a:xfrm>
              <a:off x="6936507" y="3861061"/>
              <a:ext cx="130965" cy="132028"/>
            </a:xfrm>
            <a:custGeom>
              <a:rect b="b" l="l" r="r" t="t"/>
              <a:pathLst>
                <a:path extrusionOk="0" h="7578" w="7517">
                  <a:moveTo>
                    <a:pt x="0" y="0"/>
                  </a:moveTo>
                  <a:lnTo>
                    <a:pt x="0" y="1467"/>
                  </a:lnTo>
                  <a:cubicBezTo>
                    <a:pt x="0" y="3361"/>
                    <a:pt x="794" y="5195"/>
                    <a:pt x="2200" y="6478"/>
                  </a:cubicBezTo>
                  <a:cubicBezTo>
                    <a:pt x="2689" y="6906"/>
                    <a:pt x="3178" y="7272"/>
                    <a:pt x="3789" y="7578"/>
                  </a:cubicBezTo>
                  <a:cubicBezTo>
                    <a:pt x="4339" y="7272"/>
                    <a:pt x="4828" y="6906"/>
                    <a:pt x="5317" y="6478"/>
                  </a:cubicBezTo>
                  <a:cubicBezTo>
                    <a:pt x="6722" y="5195"/>
                    <a:pt x="7517" y="3361"/>
                    <a:pt x="7517" y="1467"/>
                  </a:cubicBezTo>
                  <a:lnTo>
                    <a:pt x="7517" y="0"/>
                  </a:lnTo>
                  <a:cubicBezTo>
                    <a:pt x="5194" y="1223"/>
                    <a:pt x="3789" y="3667"/>
                    <a:pt x="3789" y="6295"/>
                  </a:cubicBezTo>
                  <a:cubicBezTo>
                    <a:pt x="3789" y="3667"/>
                    <a:pt x="2322"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9"/>
            <p:cNvSpPr/>
            <p:nvPr/>
          </p:nvSpPr>
          <p:spPr>
            <a:xfrm>
              <a:off x="7654105"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9"/>
            <p:cNvSpPr/>
            <p:nvPr/>
          </p:nvSpPr>
          <p:spPr>
            <a:xfrm>
              <a:off x="7746723"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9"/>
            <p:cNvSpPr/>
            <p:nvPr/>
          </p:nvSpPr>
          <p:spPr>
            <a:xfrm>
              <a:off x="765410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9"/>
            <p:cNvSpPr/>
            <p:nvPr/>
          </p:nvSpPr>
          <p:spPr>
            <a:xfrm>
              <a:off x="7654105"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9"/>
            <p:cNvSpPr/>
            <p:nvPr/>
          </p:nvSpPr>
          <p:spPr>
            <a:xfrm>
              <a:off x="7510369" y="3717325"/>
              <a:ext cx="132028" cy="132045"/>
            </a:xfrm>
            <a:custGeom>
              <a:rect b="b" l="l" r="r" t="t"/>
              <a:pathLst>
                <a:path extrusionOk="0" h="7579" w="7578">
                  <a:moveTo>
                    <a:pt x="0" y="1"/>
                  </a:moveTo>
                  <a:lnTo>
                    <a:pt x="0" y="1467"/>
                  </a:lnTo>
                  <a:cubicBezTo>
                    <a:pt x="0" y="4034"/>
                    <a:pt x="1467" y="6417"/>
                    <a:pt x="3789" y="7578"/>
                  </a:cubicBezTo>
                  <a:cubicBezTo>
                    <a:pt x="6111" y="6417"/>
                    <a:pt x="7578" y="4034"/>
                    <a:pt x="7578" y="1467"/>
                  </a:cubicBezTo>
                  <a:lnTo>
                    <a:pt x="7578" y="1"/>
                  </a:lnTo>
                  <a:cubicBezTo>
                    <a:pt x="5195"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9"/>
            <p:cNvSpPr/>
            <p:nvPr/>
          </p:nvSpPr>
          <p:spPr>
            <a:xfrm>
              <a:off x="7510369" y="4004796"/>
              <a:ext cx="132028" cy="132028"/>
            </a:xfrm>
            <a:custGeom>
              <a:rect b="b" l="l" r="r" t="t"/>
              <a:pathLst>
                <a:path extrusionOk="0" h="7578" w="7578">
                  <a:moveTo>
                    <a:pt x="0" y="0"/>
                  </a:moveTo>
                  <a:lnTo>
                    <a:pt x="0" y="1467"/>
                  </a:lnTo>
                  <a:cubicBezTo>
                    <a:pt x="0" y="4033"/>
                    <a:pt x="1467" y="6417"/>
                    <a:pt x="3789" y="7578"/>
                  </a:cubicBezTo>
                  <a:cubicBezTo>
                    <a:pt x="6111" y="6417"/>
                    <a:pt x="7578" y="4033"/>
                    <a:pt x="7578" y="1467"/>
                  </a:cubicBezTo>
                  <a:lnTo>
                    <a:pt x="7578" y="0"/>
                  </a:lnTo>
                  <a:cubicBezTo>
                    <a:pt x="5195" y="1222"/>
                    <a:pt x="3728" y="3667"/>
                    <a:pt x="3728" y="6294"/>
                  </a:cubicBezTo>
                  <a:cubicBezTo>
                    <a:pt x="3728" y="3667"/>
                    <a:pt x="2322" y="1283"/>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9"/>
            <p:cNvSpPr/>
            <p:nvPr/>
          </p:nvSpPr>
          <p:spPr>
            <a:xfrm>
              <a:off x="7654105"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4"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9"/>
            <p:cNvSpPr/>
            <p:nvPr/>
          </p:nvSpPr>
          <p:spPr>
            <a:xfrm>
              <a:off x="7511432" y="3861061"/>
              <a:ext cx="130965" cy="132028"/>
            </a:xfrm>
            <a:custGeom>
              <a:rect b="b" l="l" r="r" t="t"/>
              <a:pathLst>
                <a:path extrusionOk="0" h="7578" w="7517">
                  <a:moveTo>
                    <a:pt x="0" y="0"/>
                  </a:moveTo>
                  <a:lnTo>
                    <a:pt x="0" y="1467"/>
                  </a:lnTo>
                  <a:cubicBezTo>
                    <a:pt x="0" y="3422"/>
                    <a:pt x="795" y="5195"/>
                    <a:pt x="2200" y="6478"/>
                  </a:cubicBezTo>
                  <a:cubicBezTo>
                    <a:pt x="2628" y="6906"/>
                    <a:pt x="3178" y="7272"/>
                    <a:pt x="3728" y="7578"/>
                  </a:cubicBezTo>
                  <a:cubicBezTo>
                    <a:pt x="6050" y="6417"/>
                    <a:pt x="7517" y="4034"/>
                    <a:pt x="7517" y="1467"/>
                  </a:cubicBezTo>
                  <a:lnTo>
                    <a:pt x="7517" y="0"/>
                  </a:lnTo>
                  <a:cubicBezTo>
                    <a:pt x="5134" y="1223"/>
                    <a:pt x="3667" y="3667"/>
                    <a:pt x="3667" y="6295"/>
                  </a:cubicBezTo>
                  <a:cubicBezTo>
                    <a:pt x="3667" y="3667"/>
                    <a:pt x="2261" y="128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9"/>
            <p:cNvSpPr/>
            <p:nvPr/>
          </p:nvSpPr>
          <p:spPr>
            <a:xfrm>
              <a:off x="7654105"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4"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 name="Google Shape;2783;p19"/>
          <p:cNvGrpSpPr/>
          <p:nvPr/>
        </p:nvGrpSpPr>
        <p:grpSpPr>
          <a:xfrm>
            <a:off x="800088" y="681379"/>
            <a:ext cx="2718887" cy="318735"/>
            <a:chOff x="4206645" y="3717325"/>
            <a:chExt cx="3578425" cy="419499"/>
          </a:xfrm>
        </p:grpSpPr>
        <p:sp>
          <p:nvSpPr>
            <p:cNvPr id="2784" name="Google Shape;2784;p19"/>
            <p:cNvSpPr/>
            <p:nvPr/>
          </p:nvSpPr>
          <p:spPr>
            <a:xfrm>
              <a:off x="4207708"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9"/>
            <p:cNvSpPr/>
            <p:nvPr/>
          </p:nvSpPr>
          <p:spPr>
            <a:xfrm>
              <a:off x="4206645" y="3886602"/>
              <a:ext cx="39410" cy="87322"/>
            </a:xfrm>
            <a:custGeom>
              <a:rect b="b" l="l" r="r" t="t"/>
              <a:pathLst>
                <a:path extrusionOk="0" h="5012" w="2262">
                  <a:moveTo>
                    <a:pt x="61" y="1"/>
                  </a:moveTo>
                  <a:lnTo>
                    <a:pt x="61" y="1"/>
                  </a:lnTo>
                  <a:cubicBezTo>
                    <a:pt x="0" y="1895"/>
                    <a:pt x="795" y="3729"/>
                    <a:pt x="2261" y="5012"/>
                  </a:cubicBezTo>
                  <a:cubicBezTo>
                    <a:pt x="795" y="3729"/>
                    <a:pt x="0" y="1895"/>
                    <a:pt x="6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9"/>
            <p:cNvSpPr/>
            <p:nvPr/>
          </p:nvSpPr>
          <p:spPr>
            <a:xfrm>
              <a:off x="430032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9"/>
            <p:cNvSpPr/>
            <p:nvPr/>
          </p:nvSpPr>
          <p:spPr>
            <a:xfrm>
              <a:off x="4206645" y="4030338"/>
              <a:ext cx="132028" cy="106486"/>
            </a:xfrm>
            <a:custGeom>
              <a:rect b="b" l="l" r="r" t="t"/>
              <a:pathLst>
                <a:path extrusionOk="0" h="6112" w="7578">
                  <a:moveTo>
                    <a:pt x="7578" y="1"/>
                  </a:moveTo>
                  <a:lnTo>
                    <a:pt x="7578" y="1"/>
                  </a:lnTo>
                  <a:cubicBezTo>
                    <a:pt x="7578" y="2567"/>
                    <a:pt x="6111" y="4951"/>
                    <a:pt x="3789" y="6112"/>
                  </a:cubicBezTo>
                  <a:cubicBezTo>
                    <a:pt x="1467" y="4951"/>
                    <a:pt x="0" y="2567"/>
                    <a:pt x="61" y="1"/>
                  </a:cubicBezTo>
                  <a:lnTo>
                    <a:pt x="61"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9"/>
            <p:cNvSpPr/>
            <p:nvPr/>
          </p:nvSpPr>
          <p:spPr>
            <a:xfrm>
              <a:off x="420664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3"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9"/>
            <p:cNvSpPr/>
            <p:nvPr/>
          </p:nvSpPr>
          <p:spPr>
            <a:xfrm>
              <a:off x="4206645" y="4004796"/>
              <a:ext cx="132028" cy="130965"/>
            </a:xfrm>
            <a:custGeom>
              <a:rect b="b" l="l" r="r" t="t"/>
              <a:pathLst>
                <a:path extrusionOk="0" h="7517" w="7578">
                  <a:moveTo>
                    <a:pt x="0" y="0"/>
                  </a:moveTo>
                  <a:lnTo>
                    <a:pt x="0" y="1467"/>
                  </a:lnTo>
                  <a:cubicBezTo>
                    <a:pt x="61"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9"/>
            <p:cNvSpPr/>
            <p:nvPr/>
          </p:nvSpPr>
          <p:spPr>
            <a:xfrm>
              <a:off x="5065836" y="3717325"/>
              <a:ext cx="130982" cy="130982"/>
            </a:xfrm>
            <a:custGeom>
              <a:rect b="b" l="l" r="r" t="t"/>
              <a:pathLst>
                <a:path extrusionOk="0" h="7518" w="7518">
                  <a:moveTo>
                    <a:pt x="1" y="1"/>
                  </a:moveTo>
                  <a:lnTo>
                    <a:pt x="1" y="1467"/>
                  </a:lnTo>
                  <a:cubicBezTo>
                    <a:pt x="1" y="4034"/>
                    <a:pt x="1468" y="6356"/>
                    <a:pt x="3790" y="7517"/>
                  </a:cubicBezTo>
                  <a:cubicBezTo>
                    <a:pt x="6051" y="6356"/>
                    <a:pt x="7517" y="4034"/>
                    <a:pt x="7517" y="1467"/>
                  </a:cubicBezTo>
                  <a:lnTo>
                    <a:pt x="7517" y="1"/>
                  </a:lnTo>
                  <a:cubicBezTo>
                    <a:pt x="5243" y="1198"/>
                    <a:pt x="3789" y="3568"/>
                    <a:pt x="3788" y="6191"/>
                  </a:cubicBezTo>
                  <a:lnTo>
                    <a:pt x="3788" y="6191"/>
                  </a:lnTo>
                  <a:cubicBezTo>
                    <a:pt x="3729" y="3570"/>
                    <a:pt x="2276" y="125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9"/>
            <p:cNvSpPr/>
            <p:nvPr/>
          </p:nvSpPr>
          <p:spPr>
            <a:xfrm>
              <a:off x="5065836" y="3886602"/>
              <a:ext cx="38347" cy="87322"/>
            </a:xfrm>
            <a:custGeom>
              <a:rect b="b" l="l" r="r" t="t"/>
              <a:pathLst>
                <a:path extrusionOk="0" h="5012" w="2201">
                  <a:moveTo>
                    <a:pt x="1" y="1"/>
                  </a:moveTo>
                  <a:lnTo>
                    <a:pt x="1" y="1"/>
                  </a:lnTo>
                  <a:cubicBezTo>
                    <a:pt x="1" y="1895"/>
                    <a:pt x="795" y="3729"/>
                    <a:pt x="2201"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9"/>
            <p:cNvSpPr/>
            <p:nvPr/>
          </p:nvSpPr>
          <p:spPr>
            <a:xfrm>
              <a:off x="515847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9"/>
            <p:cNvSpPr/>
            <p:nvPr/>
          </p:nvSpPr>
          <p:spPr>
            <a:xfrm>
              <a:off x="5065836" y="4030338"/>
              <a:ext cx="130982" cy="106486"/>
            </a:xfrm>
            <a:custGeom>
              <a:rect b="b" l="l" r="r" t="t"/>
              <a:pathLst>
                <a:path extrusionOk="0" h="6112" w="7518">
                  <a:moveTo>
                    <a:pt x="7517" y="1"/>
                  </a:moveTo>
                  <a:lnTo>
                    <a:pt x="7517" y="1"/>
                  </a:lnTo>
                  <a:cubicBezTo>
                    <a:pt x="7517" y="2567"/>
                    <a:pt x="6112" y="4951"/>
                    <a:pt x="3790" y="6112"/>
                  </a:cubicBezTo>
                  <a:cubicBezTo>
                    <a:pt x="1468" y="4951"/>
                    <a:pt x="1" y="2567"/>
                    <a:pt x="1" y="1"/>
                  </a:cubicBezTo>
                  <a:lnTo>
                    <a:pt x="1" y="1"/>
                  </a:lnTo>
                  <a:cubicBezTo>
                    <a:pt x="1" y="2567"/>
                    <a:pt x="1468" y="4951"/>
                    <a:pt x="3790" y="6112"/>
                  </a:cubicBezTo>
                  <a:cubicBezTo>
                    <a:pt x="6112" y="4951"/>
                    <a:pt x="7517"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9"/>
            <p:cNvSpPr/>
            <p:nvPr/>
          </p:nvSpPr>
          <p:spPr>
            <a:xfrm>
              <a:off x="4922118" y="3717325"/>
              <a:ext cx="130965" cy="132045"/>
            </a:xfrm>
            <a:custGeom>
              <a:rect b="b" l="l" r="r" t="t"/>
              <a:pathLst>
                <a:path extrusionOk="0" h="7579" w="7517">
                  <a:moveTo>
                    <a:pt x="0" y="1"/>
                  </a:moveTo>
                  <a:lnTo>
                    <a:pt x="0" y="1467"/>
                  </a:lnTo>
                  <a:cubicBezTo>
                    <a:pt x="0" y="4034"/>
                    <a:pt x="1467" y="6417"/>
                    <a:pt x="3728" y="7578"/>
                  </a:cubicBezTo>
                  <a:cubicBezTo>
                    <a:pt x="6050" y="6417"/>
                    <a:pt x="7517" y="4034"/>
                    <a:pt x="7517" y="1467"/>
                  </a:cubicBezTo>
                  <a:lnTo>
                    <a:pt x="7517" y="1"/>
                  </a:lnTo>
                  <a:cubicBezTo>
                    <a:pt x="5242" y="1198"/>
                    <a:pt x="3788" y="3568"/>
                    <a:pt x="3730" y="6191"/>
                  </a:cubicBezTo>
                  <a:lnTo>
                    <a:pt x="3730" y="6191"/>
                  </a:lnTo>
                  <a:cubicBezTo>
                    <a:pt x="3728"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9"/>
            <p:cNvSpPr/>
            <p:nvPr/>
          </p:nvSpPr>
          <p:spPr>
            <a:xfrm>
              <a:off x="4922118" y="4004796"/>
              <a:ext cx="130965" cy="132028"/>
            </a:xfrm>
            <a:custGeom>
              <a:rect b="b" l="l" r="r" t="t"/>
              <a:pathLst>
                <a:path extrusionOk="0" h="7578" w="7517">
                  <a:moveTo>
                    <a:pt x="0" y="0"/>
                  </a:moveTo>
                  <a:lnTo>
                    <a:pt x="0" y="1467"/>
                  </a:lnTo>
                  <a:cubicBezTo>
                    <a:pt x="0" y="4033"/>
                    <a:pt x="1406" y="6417"/>
                    <a:pt x="3728" y="7578"/>
                  </a:cubicBezTo>
                  <a:cubicBezTo>
                    <a:pt x="6050" y="6417"/>
                    <a:pt x="7517" y="4033"/>
                    <a:pt x="7517" y="1467"/>
                  </a:cubicBezTo>
                  <a:lnTo>
                    <a:pt x="7517" y="0"/>
                  </a:lnTo>
                  <a:cubicBezTo>
                    <a:pt x="5194" y="1222"/>
                    <a:pt x="3728" y="3667"/>
                    <a:pt x="3728" y="6294"/>
                  </a:cubicBezTo>
                  <a:cubicBezTo>
                    <a:pt x="3728"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9"/>
            <p:cNvSpPr/>
            <p:nvPr/>
          </p:nvSpPr>
          <p:spPr>
            <a:xfrm>
              <a:off x="4778382"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9"/>
            <p:cNvSpPr/>
            <p:nvPr/>
          </p:nvSpPr>
          <p:spPr>
            <a:xfrm>
              <a:off x="477838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9"/>
            <p:cNvSpPr/>
            <p:nvPr/>
          </p:nvSpPr>
          <p:spPr>
            <a:xfrm>
              <a:off x="487100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9"/>
            <p:cNvSpPr/>
            <p:nvPr/>
          </p:nvSpPr>
          <p:spPr>
            <a:xfrm>
              <a:off x="4778382" y="4029275"/>
              <a:ext cx="130965" cy="106486"/>
            </a:xfrm>
            <a:custGeom>
              <a:rect b="b" l="l" r="r" t="t"/>
              <a:pathLst>
                <a:path extrusionOk="0" h="6112" w="7517">
                  <a:moveTo>
                    <a:pt x="3728" y="6111"/>
                  </a:moveTo>
                  <a:cubicBezTo>
                    <a:pt x="6050" y="4950"/>
                    <a:pt x="7517" y="2567"/>
                    <a:pt x="7517" y="1"/>
                  </a:cubicBezTo>
                  <a:lnTo>
                    <a:pt x="7517" y="1"/>
                  </a:lnTo>
                  <a:cubicBezTo>
                    <a:pt x="7517" y="2567"/>
                    <a:pt x="6050" y="4950"/>
                    <a:pt x="3728" y="6111"/>
                  </a:cubicBezTo>
                  <a:lnTo>
                    <a:pt x="3728" y="6111"/>
                  </a:lnTo>
                  <a:cubicBezTo>
                    <a:pt x="1406" y="4950"/>
                    <a:pt x="0" y="2567"/>
                    <a:pt x="0" y="1"/>
                  </a:cubicBezTo>
                  <a:lnTo>
                    <a:pt x="0" y="1"/>
                  </a:lnTo>
                  <a:cubicBezTo>
                    <a:pt x="0" y="2567"/>
                    <a:pt x="1406" y="4950"/>
                    <a:pt x="3728"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9"/>
            <p:cNvSpPr/>
            <p:nvPr/>
          </p:nvSpPr>
          <p:spPr>
            <a:xfrm>
              <a:off x="4633583" y="3717325"/>
              <a:ext cx="132028" cy="132045"/>
            </a:xfrm>
            <a:custGeom>
              <a:rect b="b" l="l" r="r" t="t"/>
              <a:pathLst>
                <a:path extrusionOk="0" h="7579" w="7578">
                  <a:moveTo>
                    <a:pt x="61" y="1"/>
                  </a:moveTo>
                  <a:lnTo>
                    <a:pt x="61" y="1467"/>
                  </a:lnTo>
                  <a:cubicBezTo>
                    <a:pt x="0" y="4034"/>
                    <a:pt x="1467" y="6417"/>
                    <a:pt x="3789" y="7578"/>
                  </a:cubicBezTo>
                  <a:cubicBezTo>
                    <a:pt x="6111" y="6417"/>
                    <a:pt x="7578" y="4034"/>
                    <a:pt x="7578" y="1467"/>
                  </a:cubicBezTo>
                  <a:lnTo>
                    <a:pt x="7578" y="1"/>
                  </a:lnTo>
                  <a:cubicBezTo>
                    <a:pt x="5256" y="1223"/>
                    <a:pt x="3789" y="3667"/>
                    <a:pt x="3789" y="6356"/>
                  </a:cubicBezTo>
                  <a:cubicBezTo>
                    <a:pt x="3789" y="3667"/>
                    <a:pt x="2384" y="1223"/>
                    <a:pt x="6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9"/>
            <p:cNvSpPr/>
            <p:nvPr/>
          </p:nvSpPr>
          <p:spPr>
            <a:xfrm>
              <a:off x="4633583" y="4004796"/>
              <a:ext cx="132028" cy="132028"/>
            </a:xfrm>
            <a:custGeom>
              <a:rect b="b" l="l" r="r" t="t"/>
              <a:pathLst>
                <a:path extrusionOk="0" h="7578" w="7578">
                  <a:moveTo>
                    <a:pt x="61" y="0"/>
                  </a:moveTo>
                  <a:lnTo>
                    <a:pt x="61"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9"/>
            <p:cNvSpPr/>
            <p:nvPr/>
          </p:nvSpPr>
          <p:spPr>
            <a:xfrm>
              <a:off x="4490911"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9"/>
            <p:cNvSpPr/>
            <p:nvPr/>
          </p:nvSpPr>
          <p:spPr>
            <a:xfrm>
              <a:off x="4583546"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9"/>
            <p:cNvSpPr/>
            <p:nvPr/>
          </p:nvSpPr>
          <p:spPr>
            <a:xfrm>
              <a:off x="4489848" y="3886602"/>
              <a:ext cx="39410" cy="87322"/>
            </a:xfrm>
            <a:custGeom>
              <a:rect b="b" l="l" r="r" t="t"/>
              <a:pathLst>
                <a:path extrusionOk="0" h="5012" w="2262">
                  <a:moveTo>
                    <a:pt x="62" y="1"/>
                  </a:moveTo>
                  <a:lnTo>
                    <a:pt x="62" y="1"/>
                  </a:lnTo>
                  <a:cubicBezTo>
                    <a:pt x="0" y="1895"/>
                    <a:pt x="856" y="3729"/>
                    <a:pt x="2261" y="5012"/>
                  </a:cubicBezTo>
                  <a:cubicBezTo>
                    <a:pt x="856"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9"/>
            <p:cNvSpPr/>
            <p:nvPr/>
          </p:nvSpPr>
          <p:spPr>
            <a:xfrm>
              <a:off x="4489848" y="4029275"/>
              <a:ext cx="132045" cy="106486"/>
            </a:xfrm>
            <a:custGeom>
              <a:rect b="b" l="l" r="r" t="t"/>
              <a:pathLst>
                <a:path extrusionOk="0" h="6112" w="7579">
                  <a:moveTo>
                    <a:pt x="3789" y="6111"/>
                  </a:moveTo>
                  <a:cubicBezTo>
                    <a:pt x="6111" y="4950"/>
                    <a:pt x="7578" y="2567"/>
                    <a:pt x="7578" y="1"/>
                  </a:cubicBezTo>
                  <a:lnTo>
                    <a:pt x="7578" y="1"/>
                  </a:lnTo>
                  <a:cubicBezTo>
                    <a:pt x="7578" y="2567"/>
                    <a:pt x="6111" y="4950"/>
                    <a:pt x="3789" y="6111"/>
                  </a:cubicBezTo>
                  <a:cubicBezTo>
                    <a:pt x="1467" y="4950"/>
                    <a:pt x="0" y="2567"/>
                    <a:pt x="62" y="1"/>
                  </a:cubicBezTo>
                  <a:lnTo>
                    <a:pt x="62"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9"/>
            <p:cNvSpPr/>
            <p:nvPr/>
          </p:nvSpPr>
          <p:spPr>
            <a:xfrm>
              <a:off x="4346112" y="3717325"/>
              <a:ext cx="132045" cy="132045"/>
            </a:xfrm>
            <a:custGeom>
              <a:rect b="b" l="l" r="r" t="t"/>
              <a:pathLst>
                <a:path extrusionOk="0" h="7579" w="7579">
                  <a:moveTo>
                    <a:pt x="1" y="1"/>
                  </a:moveTo>
                  <a:lnTo>
                    <a:pt x="1" y="1467"/>
                  </a:lnTo>
                  <a:cubicBezTo>
                    <a:pt x="1" y="4034"/>
                    <a:pt x="1467" y="6417"/>
                    <a:pt x="3789" y="7578"/>
                  </a:cubicBezTo>
                  <a:cubicBezTo>
                    <a:pt x="6112" y="6417"/>
                    <a:pt x="7578" y="4034"/>
                    <a:pt x="7578" y="1467"/>
                  </a:cubicBezTo>
                  <a:lnTo>
                    <a:pt x="7578" y="1"/>
                  </a:lnTo>
                  <a:cubicBezTo>
                    <a:pt x="5256" y="1223"/>
                    <a:pt x="3789" y="3667"/>
                    <a:pt x="3789" y="6356"/>
                  </a:cubicBezTo>
                  <a:cubicBezTo>
                    <a:pt x="3789"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9"/>
            <p:cNvSpPr/>
            <p:nvPr/>
          </p:nvSpPr>
          <p:spPr>
            <a:xfrm>
              <a:off x="4346112" y="4004796"/>
              <a:ext cx="132045" cy="132028"/>
            </a:xfrm>
            <a:custGeom>
              <a:rect b="b" l="l" r="r" t="t"/>
              <a:pathLst>
                <a:path extrusionOk="0" h="7578" w="7579">
                  <a:moveTo>
                    <a:pt x="1" y="0"/>
                  </a:moveTo>
                  <a:lnTo>
                    <a:pt x="1"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9"/>
            <p:cNvSpPr/>
            <p:nvPr/>
          </p:nvSpPr>
          <p:spPr>
            <a:xfrm>
              <a:off x="5064773" y="3861061"/>
              <a:ext cx="132045" cy="132028"/>
            </a:xfrm>
            <a:custGeom>
              <a:rect b="b" l="l" r="r" t="t"/>
              <a:pathLst>
                <a:path extrusionOk="0" h="7578" w="7579">
                  <a:moveTo>
                    <a:pt x="1" y="0"/>
                  </a:moveTo>
                  <a:lnTo>
                    <a:pt x="1" y="1467"/>
                  </a:lnTo>
                  <a:cubicBezTo>
                    <a:pt x="1" y="4034"/>
                    <a:pt x="1467" y="6417"/>
                    <a:pt x="3790" y="7578"/>
                  </a:cubicBezTo>
                  <a:lnTo>
                    <a:pt x="3851" y="7517"/>
                  </a:lnTo>
                  <a:cubicBezTo>
                    <a:pt x="4401" y="7211"/>
                    <a:pt x="4890" y="6845"/>
                    <a:pt x="5378" y="6478"/>
                  </a:cubicBezTo>
                  <a:cubicBezTo>
                    <a:pt x="6784" y="5134"/>
                    <a:pt x="7578" y="3361"/>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9"/>
            <p:cNvSpPr/>
            <p:nvPr/>
          </p:nvSpPr>
          <p:spPr>
            <a:xfrm>
              <a:off x="5065836" y="4004796"/>
              <a:ext cx="130982" cy="130965"/>
            </a:xfrm>
            <a:custGeom>
              <a:rect b="b" l="l" r="r" t="t"/>
              <a:pathLst>
                <a:path extrusionOk="0" h="7517" w="7518">
                  <a:moveTo>
                    <a:pt x="1" y="0"/>
                  </a:moveTo>
                  <a:lnTo>
                    <a:pt x="1" y="1467"/>
                  </a:lnTo>
                  <a:cubicBezTo>
                    <a:pt x="1" y="4033"/>
                    <a:pt x="1468" y="6355"/>
                    <a:pt x="3790" y="7516"/>
                  </a:cubicBezTo>
                  <a:cubicBezTo>
                    <a:pt x="6112" y="6355"/>
                    <a:pt x="7517" y="4033"/>
                    <a:pt x="7517" y="1406"/>
                  </a:cubicBezTo>
                  <a:lnTo>
                    <a:pt x="7517" y="0"/>
                  </a:lnTo>
                  <a:cubicBezTo>
                    <a:pt x="5195"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9"/>
            <p:cNvSpPr/>
            <p:nvPr/>
          </p:nvSpPr>
          <p:spPr>
            <a:xfrm>
              <a:off x="4923180"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5317"/>
                    <a:pt x="3545"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9"/>
            <p:cNvSpPr/>
            <p:nvPr/>
          </p:nvSpPr>
          <p:spPr>
            <a:xfrm>
              <a:off x="4778382" y="3861061"/>
              <a:ext cx="130965" cy="132028"/>
            </a:xfrm>
            <a:custGeom>
              <a:rect b="b" l="l" r="r" t="t"/>
              <a:pathLst>
                <a:path extrusionOk="0" h="7578" w="7517">
                  <a:moveTo>
                    <a:pt x="0" y="0"/>
                  </a:moveTo>
                  <a:lnTo>
                    <a:pt x="0" y="1467"/>
                  </a:lnTo>
                  <a:cubicBezTo>
                    <a:pt x="0" y="4034"/>
                    <a:pt x="1406" y="6417"/>
                    <a:pt x="3728" y="7578"/>
                  </a:cubicBezTo>
                  <a:lnTo>
                    <a:pt x="3728" y="7517"/>
                  </a:lnTo>
                  <a:cubicBezTo>
                    <a:pt x="6050" y="6356"/>
                    <a:pt x="7517" y="4034"/>
                    <a:pt x="7517" y="1467"/>
                  </a:cubicBezTo>
                  <a:lnTo>
                    <a:pt x="7517" y="0"/>
                  </a:lnTo>
                  <a:cubicBezTo>
                    <a:pt x="5195" y="1223"/>
                    <a:pt x="3728" y="3667"/>
                    <a:pt x="3728" y="6295"/>
                  </a:cubicBezTo>
                  <a:cubicBezTo>
                    <a:pt x="3728"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9"/>
            <p:cNvSpPr/>
            <p:nvPr/>
          </p:nvSpPr>
          <p:spPr>
            <a:xfrm>
              <a:off x="4778382" y="4004796"/>
              <a:ext cx="130965" cy="130965"/>
            </a:xfrm>
            <a:custGeom>
              <a:rect b="b" l="l" r="r" t="t"/>
              <a:pathLst>
                <a:path extrusionOk="0" h="7517" w="7517">
                  <a:moveTo>
                    <a:pt x="0" y="0"/>
                  </a:moveTo>
                  <a:lnTo>
                    <a:pt x="0" y="1467"/>
                  </a:lnTo>
                  <a:cubicBezTo>
                    <a:pt x="0" y="4033"/>
                    <a:pt x="1467" y="6355"/>
                    <a:pt x="3728" y="7516"/>
                  </a:cubicBezTo>
                  <a:cubicBezTo>
                    <a:pt x="6050" y="6355"/>
                    <a:pt x="7517" y="3972"/>
                    <a:pt x="7517" y="1406"/>
                  </a:cubicBezTo>
                  <a:lnTo>
                    <a:pt x="7517" y="0"/>
                  </a:lnTo>
                  <a:cubicBezTo>
                    <a:pt x="5195" y="1222"/>
                    <a:pt x="3728" y="3667"/>
                    <a:pt x="3728" y="6294"/>
                  </a:cubicBezTo>
                  <a:cubicBezTo>
                    <a:pt x="3728"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9"/>
            <p:cNvSpPr/>
            <p:nvPr/>
          </p:nvSpPr>
          <p:spPr>
            <a:xfrm>
              <a:off x="4634646" y="3861061"/>
              <a:ext cx="130965" cy="132028"/>
            </a:xfrm>
            <a:custGeom>
              <a:rect b="b" l="l" r="r" t="t"/>
              <a:pathLst>
                <a:path extrusionOk="0" h="7578" w="7517">
                  <a:moveTo>
                    <a:pt x="0" y="0"/>
                  </a:moveTo>
                  <a:lnTo>
                    <a:pt x="0" y="1467"/>
                  </a:lnTo>
                  <a:cubicBezTo>
                    <a:pt x="0" y="3361"/>
                    <a:pt x="795" y="5195"/>
                    <a:pt x="2261" y="6478"/>
                  </a:cubicBezTo>
                  <a:cubicBezTo>
                    <a:pt x="2750" y="6906"/>
                    <a:pt x="3239" y="7272"/>
                    <a:pt x="3789" y="7578"/>
                  </a:cubicBezTo>
                  <a:cubicBezTo>
                    <a:pt x="4339" y="7272"/>
                    <a:pt x="4828" y="6906"/>
                    <a:pt x="5317" y="6478"/>
                  </a:cubicBezTo>
                  <a:cubicBezTo>
                    <a:pt x="6722" y="5195"/>
                    <a:pt x="7517" y="3361"/>
                    <a:pt x="7517" y="1467"/>
                  </a:cubicBezTo>
                  <a:lnTo>
                    <a:pt x="7517" y="0"/>
                  </a:lnTo>
                  <a:cubicBezTo>
                    <a:pt x="5195" y="1223"/>
                    <a:pt x="3728" y="3667"/>
                    <a:pt x="3728" y="6295"/>
                  </a:cubicBezTo>
                  <a:cubicBezTo>
                    <a:pt x="3728" y="3667"/>
                    <a:pt x="2261"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9"/>
            <p:cNvSpPr/>
            <p:nvPr/>
          </p:nvSpPr>
          <p:spPr>
            <a:xfrm>
              <a:off x="4489848"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9"/>
            <p:cNvSpPr/>
            <p:nvPr/>
          </p:nvSpPr>
          <p:spPr>
            <a:xfrm>
              <a:off x="4347175" y="3861061"/>
              <a:ext cx="130982" cy="132028"/>
            </a:xfrm>
            <a:custGeom>
              <a:rect b="b" l="l" r="r" t="t"/>
              <a:pathLst>
                <a:path extrusionOk="0" h="7578" w="7518">
                  <a:moveTo>
                    <a:pt x="1" y="0"/>
                  </a:moveTo>
                  <a:lnTo>
                    <a:pt x="1" y="1467"/>
                  </a:lnTo>
                  <a:cubicBezTo>
                    <a:pt x="1" y="3422"/>
                    <a:pt x="795" y="5195"/>
                    <a:pt x="2201" y="6478"/>
                  </a:cubicBezTo>
                  <a:cubicBezTo>
                    <a:pt x="2690" y="6906"/>
                    <a:pt x="3178" y="7272"/>
                    <a:pt x="3728" y="7578"/>
                  </a:cubicBezTo>
                  <a:cubicBezTo>
                    <a:pt x="6051"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9"/>
            <p:cNvSpPr/>
            <p:nvPr/>
          </p:nvSpPr>
          <p:spPr>
            <a:xfrm>
              <a:off x="4490911" y="4004796"/>
              <a:ext cx="130982" cy="130965"/>
            </a:xfrm>
            <a:custGeom>
              <a:rect b="b" l="l" r="r" t="t"/>
              <a:pathLst>
                <a:path extrusionOk="0" h="7517" w="7518">
                  <a:moveTo>
                    <a:pt x="1" y="0"/>
                  </a:moveTo>
                  <a:lnTo>
                    <a:pt x="1" y="1467"/>
                  </a:lnTo>
                  <a:cubicBezTo>
                    <a:pt x="1" y="4033"/>
                    <a:pt x="1467" y="6355"/>
                    <a:pt x="3728" y="7516"/>
                  </a:cubicBezTo>
                  <a:cubicBezTo>
                    <a:pt x="6050" y="6355"/>
                    <a:pt x="7517" y="3972"/>
                    <a:pt x="7517" y="1406"/>
                  </a:cubicBezTo>
                  <a:lnTo>
                    <a:pt x="7517" y="0"/>
                  </a:lnTo>
                  <a:cubicBezTo>
                    <a:pt x="5195" y="1222"/>
                    <a:pt x="3728" y="3667"/>
                    <a:pt x="3728" y="6294"/>
                  </a:cubicBezTo>
                  <a:cubicBezTo>
                    <a:pt x="3728"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9"/>
            <p:cNvSpPr/>
            <p:nvPr/>
          </p:nvSpPr>
          <p:spPr>
            <a:xfrm>
              <a:off x="5927169"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256"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9"/>
            <p:cNvSpPr/>
            <p:nvPr/>
          </p:nvSpPr>
          <p:spPr>
            <a:xfrm>
              <a:off x="5927169"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9"/>
            <p:cNvSpPr/>
            <p:nvPr/>
          </p:nvSpPr>
          <p:spPr>
            <a:xfrm>
              <a:off x="6020867"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9"/>
            <p:cNvSpPr/>
            <p:nvPr/>
          </p:nvSpPr>
          <p:spPr>
            <a:xfrm>
              <a:off x="5927169" y="4030338"/>
              <a:ext cx="132045" cy="106486"/>
            </a:xfrm>
            <a:custGeom>
              <a:rect b="b" l="l" r="r" t="t"/>
              <a:pathLst>
                <a:path extrusionOk="0" h="6112" w="7579">
                  <a:moveTo>
                    <a:pt x="7578" y="1"/>
                  </a:moveTo>
                  <a:lnTo>
                    <a:pt x="7578"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9"/>
            <p:cNvSpPr/>
            <p:nvPr/>
          </p:nvSpPr>
          <p:spPr>
            <a:xfrm>
              <a:off x="5783434" y="3717325"/>
              <a:ext cx="132045" cy="132045"/>
            </a:xfrm>
            <a:custGeom>
              <a:rect b="b" l="l" r="r" t="t"/>
              <a:pathLst>
                <a:path extrusionOk="0" h="7579" w="7579">
                  <a:moveTo>
                    <a:pt x="1" y="1"/>
                  </a:moveTo>
                  <a:lnTo>
                    <a:pt x="1" y="1467"/>
                  </a:lnTo>
                  <a:cubicBezTo>
                    <a:pt x="1" y="4034"/>
                    <a:pt x="1468" y="6417"/>
                    <a:pt x="3790" y="7578"/>
                  </a:cubicBezTo>
                  <a:cubicBezTo>
                    <a:pt x="6112" y="6417"/>
                    <a:pt x="7579" y="4034"/>
                    <a:pt x="7579" y="1467"/>
                  </a:cubicBezTo>
                  <a:lnTo>
                    <a:pt x="7579" y="1"/>
                  </a:lnTo>
                  <a:cubicBezTo>
                    <a:pt x="5256" y="1223"/>
                    <a:pt x="3790" y="3667"/>
                    <a:pt x="3790" y="6356"/>
                  </a:cubicBezTo>
                  <a:cubicBezTo>
                    <a:pt x="3790"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9"/>
            <p:cNvSpPr/>
            <p:nvPr/>
          </p:nvSpPr>
          <p:spPr>
            <a:xfrm>
              <a:off x="5783434"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9"/>
            <p:cNvSpPr/>
            <p:nvPr/>
          </p:nvSpPr>
          <p:spPr>
            <a:xfrm>
              <a:off x="5639715" y="3717325"/>
              <a:ext cx="132028" cy="130982"/>
            </a:xfrm>
            <a:custGeom>
              <a:rect b="b" l="l" r="r" t="t"/>
              <a:pathLst>
                <a:path extrusionOk="0" h="7518" w="7578">
                  <a:moveTo>
                    <a:pt x="0" y="1"/>
                  </a:moveTo>
                  <a:lnTo>
                    <a:pt x="0" y="1467"/>
                  </a:lnTo>
                  <a:cubicBezTo>
                    <a:pt x="0" y="4034"/>
                    <a:pt x="1467" y="6356"/>
                    <a:pt x="3789" y="7517"/>
                  </a:cubicBezTo>
                  <a:cubicBezTo>
                    <a:pt x="6111" y="6356"/>
                    <a:pt x="7517" y="4034"/>
                    <a:pt x="7578" y="1467"/>
                  </a:cubicBezTo>
                  <a:lnTo>
                    <a:pt x="7578" y="1"/>
                  </a:lnTo>
                  <a:cubicBezTo>
                    <a:pt x="5194" y="1223"/>
                    <a:pt x="3789" y="3667"/>
                    <a:pt x="3789" y="6356"/>
                  </a:cubicBezTo>
                  <a:cubicBezTo>
                    <a:pt x="3789"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9"/>
            <p:cNvSpPr/>
            <p:nvPr/>
          </p:nvSpPr>
          <p:spPr>
            <a:xfrm>
              <a:off x="563971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9"/>
            <p:cNvSpPr/>
            <p:nvPr/>
          </p:nvSpPr>
          <p:spPr>
            <a:xfrm>
              <a:off x="573339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9"/>
            <p:cNvSpPr/>
            <p:nvPr/>
          </p:nvSpPr>
          <p:spPr>
            <a:xfrm>
              <a:off x="5639715" y="4029275"/>
              <a:ext cx="132028" cy="106486"/>
            </a:xfrm>
            <a:custGeom>
              <a:rect b="b" l="l" r="r" t="t"/>
              <a:pathLst>
                <a:path extrusionOk="0" h="6112" w="7578">
                  <a:moveTo>
                    <a:pt x="3789" y="6111"/>
                  </a:moveTo>
                  <a:cubicBezTo>
                    <a:pt x="6111" y="4950"/>
                    <a:pt x="7578" y="2567"/>
                    <a:pt x="7578" y="1"/>
                  </a:cubicBezTo>
                  <a:lnTo>
                    <a:pt x="7578" y="1"/>
                  </a:lnTo>
                  <a:cubicBezTo>
                    <a:pt x="7578"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9"/>
            <p:cNvSpPr/>
            <p:nvPr/>
          </p:nvSpPr>
          <p:spPr>
            <a:xfrm>
              <a:off x="5495980" y="3717325"/>
              <a:ext cx="132028" cy="132045"/>
            </a:xfrm>
            <a:custGeom>
              <a:rect b="b" l="l" r="r" t="t"/>
              <a:pathLst>
                <a:path extrusionOk="0" h="7579" w="7578">
                  <a:moveTo>
                    <a:pt x="0" y="1"/>
                  </a:moveTo>
                  <a:lnTo>
                    <a:pt x="0" y="1467"/>
                  </a:lnTo>
                  <a:cubicBezTo>
                    <a:pt x="0" y="4034"/>
                    <a:pt x="1467" y="6417"/>
                    <a:pt x="3789" y="7578"/>
                  </a:cubicBezTo>
                  <a:cubicBezTo>
                    <a:pt x="6111" y="6417"/>
                    <a:pt x="7578" y="4034"/>
                    <a:pt x="7517" y="1467"/>
                  </a:cubicBezTo>
                  <a:lnTo>
                    <a:pt x="7517" y="1"/>
                  </a:lnTo>
                  <a:cubicBezTo>
                    <a:pt x="5195" y="1223"/>
                    <a:pt x="3789" y="3667"/>
                    <a:pt x="3789" y="6356"/>
                  </a:cubicBezTo>
                  <a:cubicBezTo>
                    <a:pt x="3789"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9"/>
            <p:cNvSpPr/>
            <p:nvPr/>
          </p:nvSpPr>
          <p:spPr>
            <a:xfrm>
              <a:off x="5495980" y="4004796"/>
              <a:ext cx="132028" cy="132028"/>
            </a:xfrm>
            <a:custGeom>
              <a:rect b="b" l="l" r="r" t="t"/>
              <a:pathLst>
                <a:path extrusionOk="0" h="7578" w="7578">
                  <a:moveTo>
                    <a:pt x="0" y="0"/>
                  </a:moveTo>
                  <a:lnTo>
                    <a:pt x="0" y="1467"/>
                  </a:lnTo>
                  <a:cubicBezTo>
                    <a:pt x="0" y="4033"/>
                    <a:pt x="1467" y="6417"/>
                    <a:pt x="3789" y="7578"/>
                  </a:cubicBezTo>
                  <a:cubicBezTo>
                    <a:pt x="6111" y="6417"/>
                    <a:pt x="7578" y="4033"/>
                    <a:pt x="7517" y="1467"/>
                  </a:cubicBezTo>
                  <a:lnTo>
                    <a:pt x="7517" y="0"/>
                  </a:lnTo>
                  <a:cubicBezTo>
                    <a:pt x="5256" y="1222"/>
                    <a:pt x="3789" y="3667"/>
                    <a:pt x="3789" y="6294"/>
                  </a:cubicBezTo>
                  <a:cubicBezTo>
                    <a:pt x="3789"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9"/>
            <p:cNvSpPr/>
            <p:nvPr/>
          </p:nvSpPr>
          <p:spPr>
            <a:xfrm>
              <a:off x="5352244" y="3717325"/>
              <a:ext cx="130965" cy="130982"/>
            </a:xfrm>
            <a:custGeom>
              <a:rect b="b" l="l" r="r" t="t"/>
              <a:pathLst>
                <a:path extrusionOk="0" h="7518" w="7517">
                  <a:moveTo>
                    <a:pt x="62" y="1"/>
                  </a:moveTo>
                  <a:lnTo>
                    <a:pt x="62" y="1467"/>
                  </a:lnTo>
                  <a:cubicBezTo>
                    <a:pt x="0" y="4034"/>
                    <a:pt x="1467" y="6356"/>
                    <a:pt x="3789" y="7517"/>
                  </a:cubicBezTo>
                  <a:cubicBezTo>
                    <a:pt x="6050" y="6356"/>
                    <a:pt x="7517" y="4034"/>
                    <a:pt x="7517" y="1467"/>
                  </a:cubicBezTo>
                  <a:lnTo>
                    <a:pt x="7517" y="1"/>
                  </a:lnTo>
                  <a:cubicBezTo>
                    <a:pt x="5195" y="1223"/>
                    <a:pt x="3789" y="3667"/>
                    <a:pt x="3789" y="6356"/>
                  </a:cubicBezTo>
                  <a:cubicBezTo>
                    <a:pt x="3789" y="3667"/>
                    <a:pt x="2323"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9"/>
            <p:cNvSpPr/>
            <p:nvPr/>
          </p:nvSpPr>
          <p:spPr>
            <a:xfrm>
              <a:off x="5444862" y="3886602"/>
              <a:ext cx="39427" cy="87322"/>
            </a:xfrm>
            <a:custGeom>
              <a:rect b="b" l="l" r="r" t="t"/>
              <a:pathLst>
                <a:path extrusionOk="0" h="5012" w="2263">
                  <a:moveTo>
                    <a:pt x="2201" y="1"/>
                  </a:moveTo>
                  <a:lnTo>
                    <a:pt x="2201" y="1"/>
                  </a:lnTo>
                  <a:cubicBezTo>
                    <a:pt x="2262" y="1895"/>
                    <a:pt x="1407" y="3729"/>
                    <a:pt x="1" y="5012"/>
                  </a:cubicBezTo>
                  <a:cubicBezTo>
                    <a:pt x="1407" y="3729"/>
                    <a:pt x="2262"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9"/>
            <p:cNvSpPr/>
            <p:nvPr/>
          </p:nvSpPr>
          <p:spPr>
            <a:xfrm>
              <a:off x="5352244" y="3886602"/>
              <a:ext cx="38347" cy="87322"/>
            </a:xfrm>
            <a:custGeom>
              <a:rect b="b" l="l" r="r" t="t"/>
              <a:pathLst>
                <a:path extrusionOk="0" h="5012" w="2201">
                  <a:moveTo>
                    <a:pt x="62" y="1"/>
                  </a:moveTo>
                  <a:lnTo>
                    <a:pt x="62" y="1"/>
                  </a:lnTo>
                  <a:cubicBezTo>
                    <a:pt x="0" y="1895"/>
                    <a:pt x="795" y="3729"/>
                    <a:pt x="2200"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9"/>
            <p:cNvSpPr/>
            <p:nvPr/>
          </p:nvSpPr>
          <p:spPr>
            <a:xfrm>
              <a:off x="5352244" y="4029275"/>
              <a:ext cx="132045" cy="106486"/>
            </a:xfrm>
            <a:custGeom>
              <a:rect b="b" l="l" r="r" t="t"/>
              <a:pathLst>
                <a:path extrusionOk="0" h="6112" w="7579">
                  <a:moveTo>
                    <a:pt x="3789" y="6111"/>
                  </a:moveTo>
                  <a:cubicBezTo>
                    <a:pt x="6111" y="4950"/>
                    <a:pt x="7578" y="2567"/>
                    <a:pt x="7517" y="1"/>
                  </a:cubicBezTo>
                  <a:lnTo>
                    <a:pt x="7517" y="1"/>
                  </a:lnTo>
                  <a:cubicBezTo>
                    <a:pt x="7578"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9"/>
            <p:cNvSpPr/>
            <p:nvPr/>
          </p:nvSpPr>
          <p:spPr>
            <a:xfrm>
              <a:off x="5208509" y="3717325"/>
              <a:ext cx="130982" cy="132045"/>
            </a:xfrm>
            <a:custGeom>
              <a:rect b="b" l="l" r="r" t="t"/>
              <a:pathLst>
                <a:path extrusionOk="0" h="7579" w="7518">
                  <a:moveTo>
                    <a:pt x="1" y="1"/>
                  </a:moveTo>
                  <a:lnTo>
                    <a:pt x="1" y="1467"/>
                  </a:lnTo>
                  <a:cubicBezTo>
                    <a:pt x="1" y="4034"/>
                    <a:pt x="1467" y="6417"/>
                    <a:pt x="3728" y="7578"/>
                  </a:cubicBezTo>
                  <a:cubicBezTo>
                    <a:pt x="6050" y="6417"/>
                    <a:pt x="7517" y="4034"/>
                    <a:pt x="7517" y="1467"/>
                  </a:cubicBezTo>
                  <a:lnTo>
                    <a:pt x="7517" y="1"/>
                  </a:lnTo>
                  <a:cubicBezTo>
                    <a:pt x="5242" y="1198"/>
                    <a:pt x="3789" y="3568"/>
                    <a:pt x="3788" y="6191"/>
                  </a:cubicBezTo>
                  <a:lnTo>
                    <a:pt x="3788" y="6191"/>
                  </a:lnTo>
                  <a:cubicBezTo>
                    <a:pt x="3729" y="3568"/>
                    <a:pt x="2275"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9"/>
            <p:cNvSpPr/>
            <p:nvPr/>
          </p:nvSpPr>
          <p:spPr>
            <a:xfrm>
              <a:off x="5207446" y="4004796"/>
              <a:ext cx="132045" cy="132028"/>
            </a:xfrm>
            <a:custGeom>
              <a:rect b="b" l="l" r="r" t="t"/>
              <a:pathLst>
                <a:path extrusionOk="0" h="7578" w="7579">
                  <a:moveTo>
                    <a:pt x="62" y="0"/>
                  </a:moveTo>
                  <a:lnTo>
                    <a:pt x="62"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9"/>
            <p:cNvSpPr/>
            <p:nvPr/>
          </p:nvSpPr>
          <p:spPr>
            <a:xfrm>
              <a:off x="5927169" y="3861061"/>
              <a:ext cx="130982" cy="132028"/>
            </a:xfrm>
            <a:custGeom>
              <a:rect b="b" l="l" r="r" t="t"/>
              <a:pathLst>
                <a:path extrusionOk="0" h="7578" w="7518">
                  <a:moveTo>
                    <a:pt x="1" y="0"/>
                  </a:moveTo>
                  <a:lnTo>
                    <a:pt x="1" y="1467"/>
                  </a:lnTo>
                  <a:cubicBezTo>
                    <a:pt x="1" y="4034"/>
                    <a:pt x="1406" y="6417"/>
                    <a:pt x="3729" y="7578"/>
                  </a:cubicBezTo>
                  <a:lnTo>
                    <a:pt x="3790" y="7517"/>
                  </a:lnTo>
                  <a:cubicBezTo>
                    <a:pt x="4340" y="7211"/>
                    <a:pt x="4890" y="6845"/>
                    <a:pt x="5317" y="6478"/>
                  </a:cubicBezTo>
                  <a:cubicBezTo>
                    <a:pt x="6723" y="5134"/>
                    <a:pt x="7517" y="3361"/>
                    <a:pt x="7517" y="1467"/>
                  </a:cubicBezTo>
                  <a:lnTo>
                    <a:pt x="7517" y="0"/>
                  </a:lnTo>
                  <a:cubicBezTo>
                    <a:pt x="5243" y="1198"/>
                    <a:pt x="3789" y="3567"/>
                    <a:pt x="3730" y="6134"/>
                  </a:cubicBezTo>
                  <a:lnTo>
                    <a:pt x="3730" y="6134"/>
                  </a:lnTo>
                  <a:cubicBezTo>
                    <a:pt x="3729" y="3567"/>
                    <a:pt x="2275" y="119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9"/>
            <p:cNvSpPr/>
            <p:nvPr/>
          </p:nvSpPr>
          <p:spPr>
            <a:xfrm>
              <a:off x="5927169" y="4004796"/>
              <a:ext cx="132045" cy="130965"/>
            </a:xfrm>
            <a:custGeom>
              <a:rect b="b" l="l" r="r" t="t"/>
              <a:pathLst>
                <a:path extrusionOk="0" h="7517" w="7579">
                  <a:moveTo>
                    <a:pt x="1" y="0"/>
                  </a:moveTo>
                  <a:lnTo>
                    <a:pt x="1" y="1467"/>
                  </a:lnTo>
                  <a:cubicBezTo>
                    <a:pt x="1" y="4033"/>
                    <a:pt x="1467" y="6355"/>
                    <a:pt x="3790" y="7516"/>
                  </a:cubicBezTo>
                  <a:cubicBezTo>
                    <a:pt x="6112" y="6355"/>
                    <a:pt x="7578" y="4033"/>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9"/>
            <p:cNvSpPr/>
            <p:nvPr/>
          </p:nvSpPr>
          <p:spPr>
            <a:xfrm>
              <a:off x="5784514" y="3861061"/>
              <a:ext cx="130965" cy="132028"/>
            </a:xfrm>
            <a:custGeom>
              <a:rect b="b" l="l" r="r" t="t"/>
              <a:pathLst>
                <a:path extrusionOk="0" h="7578" w="7517">
                  <a:moveTo>
                    <a:pt x="0" y="0"/>
                  </a:moveTo>
                  <a:lnTo>
                    <a:pt x="0" y="1467"/>
                  </a:lnTo>
                  <a:cubicBezTo>
                    <a:pt x="0" y="3361"/>
                    <a:pt x="794" y="5195"/>
                    <a:pt x="2200" y="6478"/>
                  </a:cubicBezTo>
                  <a:cubicBezTo>
                    <a:pt x="2689" y="6906"/>
                    <a:pt x="3178" y="7272"/>
                    <a:pt x="3728" y="7578"/>
                  </a:cubicBezTo>
                  <a:cubicBezTo>
                    <a:pt x="4278" y="7272"/>
                    <a:pt x="4828" y="6906"/>
                    <a:pt x="5317" y="6478"/>
                  </a:cubicBezTo>
                  <a:cubicBezTo>
                    <a:pt x="6722" y="5195"/>
                    <a:pt x="7517" y="3361"/>
                    <a:pt x="7517" y="1467"/>
                  </a:cubicBezTo>
                  <a:lnTo>
                    <a:pt x="7517" y="0"/>
                  </a:lnTo>
                  <a:cubicBezTo>
                    <a:pt x="5194" y="1223"/>
                    <a:pt x="3789" y="3667"/>
                    <a:pt x="3789" y="6295"/>
                  </a:cubicBezTo>
                  <a:cubicBezTo>
                    <a:pt x="3789" y="5317"/>
                    <a:pt x="3544"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9"/>
            <p:cNvSpPr/>
            <p:nvPr/>
          </p:nvSpPr>
          <p:spPr>
            <a:xfrm>
              <a:off x="563971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9"/>
            <p:cNvSpPr/>
            <p:nvPr/>
          </p:nvSpPr>
          <p:spPr>
            <a:xfrm>
              <a:off x="5639715" y="4004796"/>
              <a:ext cx="132028" cy="130965"/>
            </a:xfrm>
            <a:custGeom>
              <a:rect b="b" l="l" r="r" t="t"/>
              <a:pathLst>
                <a:path extrusionOk="0" h="7517" w="7578">
                  <a:moveTo>
                    <a:pt x="0" y="0"/>
                  </a:moveTo>
                  <a:lnTo>
                    <a:pt x="0" y="1467"/>
                  </a:lnTo>
                  <a:cubicBezTo>
                    <a:pt x="0"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9"/>
            <p:cNvSpPr/>
            <p:nvPr/>
          </p:nvSpPr>
          <p:spPr>
            <a:xfrm>
              <a:off x="5497043"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28" y="6906"/>
                    <a:pt x="3178" y="7272"/>
                    <a:pt x="3728" y="7578"/>
                  </a:cubicBezTo>
                  <a:cubicBezTo>
                    <a:pt x="4278" y="7272"/>
                    <a:pt x="4828" y="6906"/>
                    <a:pt x="5256" y="6478"/>
                  </a:cubicBezTo>
                  <a:cubicBezTo>
                    <a:pt x="6661" y="5195"/>
                    <a:pt x="7517" y="3361"/>
                    <a:pt x="7456" y="1467"/>
                  </a:cubicBezTo>
                  <a:lnTo>
                    <a:pt x="7456" y="33"/>
                  </a:lnTo>
                  <a:lnTo>
                    <a:pt x="7456" y="33"/>
                  </a:lnTo>
                  <a:cubicBezTo>
                    <a:pt x="5169" y="1266"/>
                    <a:pt x="3728" y="3690"/>
                    <a:pt x="3728" y="6295"/>
                  </a:cubicBezTo>
                  <a:cubicBezTo>
                    <a:pt x="3728"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9"/>
            <p:cNvSpPr/>
            <p:nvPr/>
          </p:nvSpPr>
          <p:spPr>
            <a:xfrm>
              <a:off x="5352244" y="3861061"/>
              <a:ext cx="130965" cy="132028"/>
            </a:xfrm>
            <a:custGeom>
              <a:rect b="b" l="l" r="r" t="t"/>
              <a:pathLst>
                <a:path extrusionOk="0" h="7578" w="7517">
                  <a:moveTo>
                    <a:pt x="62" y="0"/>
                  </a:moveTo>
                  <a:lnTo>
                    <a:pt x="62"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9"/>
            <p:cNvSpPr/>
            <p:nvPr/>
          </p:nvSpPr>
          <p:spPr>
            <a:xfrm>
              <a:off x="5208509" y="3861061"/>
              <a:ext cx="130982" cy="132028"/>
            </a:xfrm>
            <a:custGeom>
              <a:rect b="b" l="l" r="r" t="t"/>
              <a:pathLst>
                <a:path extrusionOk="0" h="7578" w="7518">
                  <a:moveTo>
                    <a:pt x="1" y="0"/>
                  </a:moveTo>
                  <a:lnTo>
                    <a:pt x="1" y="1467"/>
                  </a:lnTo>
                  <a:cubicBezTo>
                    <a:pt x="1" y="3422"/>
                    <a:pt x="795" y="5195"/>
                    <a:pt x="2201" y="6478"/>
                  </a:cubicBezTo>
                  <a:cubicBezTo>
                    <a:pt x="2689" y="6906"/>
                    <a:pt x="3178" y="7272"/>
                    <a:pt x="3728" y="7578"/>
                  </a:cubicBezTo>
                  <a:cubicBezTo>
                    <a:pt x="6050"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9"/>
            <p:cNvSpPr/>
            <p:nvPr/>
          </p:nvSpPr>
          <p:spPr>
            <a:xfrm>
              <a:off x="5352244" y="4004796"/>
              <a:ext cx="132045" cy="130965"/>
            </a:xfrm>
            <a:custGeom>
              <a:rect b="b" l="l" r="r" t="t"/>
              <a:pathLst>
                <a:path extrusionOk="0" h="7517" w="7579">
                  <a:moveTo>
                    <a:pt x="62" y="0"/>
                  </a:moveTo>
                  <a:lnTo>
                    <a:pt x="62" y="1467"/>
                  </a:lnTo>
                  <a:cubicBezTo>
                    <a:pt x="0" y="4033"/>
                    <a:pt x="1467" y="6355"/>
                    <a:pt x="3789" y="7516"/>
                  </a:cubicBezTo>
                  <a:cubicBezTo>
                    <a:pt x="6111" y="6355"/>
                    <a:pt x="7578" y="3972"/>
                    <a:pt x="7517" y="1406"/>
                  </a:cubicBezTo>
                  <a:lnTo>
                    <a:pt x="7517" y="0"/>
                  </a:lnTo>
                  <a:cubicBezTo>
                    <a:pt x="5195" y="1222"/>
                    <a:pt x="3789" y="3667"/>
                    <a:pt x="3789" y="6294"/>
                  </a:cubicBezTo>
                  <a:cubicBezTo>
                    <a:pt x="3789"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9"/>
            <p:cNvSpPr/>
            <p:nvPr/>
          </p:nvSpPr>
          <p:spPr>
            <a:xfrm>
              <a:off x="6789566" y="3717325"/>
              <a:ext cx="130982" cy="130982"/>
            </a:xfrm>
            <a:custGeom>
              <a:rect b="b" l="l" r="r" t="t"/>
              <a:pathLst>
                <a:path extrusionOk="0" h="7518" w="7518">
                  <a:moveTo>
                    <a:pt x="62" y="1"/>
                  </a:moveTo>
                  <a:lnTo>
                    <a:pt x="62" y="1467"/>
                  </a:lnTo>
                  <a:cubicBezTo>
                    <a:pt x="1" y="4034"/>
                    <a:pt x="1467" y="6356"/>
                    <a:pt x="3790" y="7517"/>
                  </a:cubicBezTo>
                  <a:cubicBezTo>
                    <a:pt x="6051" y="6356"/>
                    <a:pt x="7517" y="4034"/>
                    <a:pt x="7517" y="1467"/>
                  </a:cubicBezTo>
                  <a:lnTo>
                    <a:pt x="7517" y="1"/>
                  </a:lnTo>
                  <a:cubicBezTo>
                    <a:pt x="5195" y="1223"/>
                    <a:pt x="3790" y="3667"/>
                    <a:pt x="3790" y="6356"/>
                  </a:cubicBezTo>
                  <a:cubicBezTo>
                    <a:pt x="3790" y="3667"/>
                    <a:pt x="2384"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9"/>
            <p:cNvSpPr/>
            <p:nvPr/>
          </p:nvSpPr>
          <p:spPr>
            <a:xfrm>
              <a:off x="6789566" y="3886602"/>
              <a:ext cx="38347" cy="87322"/>
            </a:xfrm>
            <a:custGeom>
              <a:rect b="b" l="l" r="r" t="t"/>
              <a:pathLst>
                <a:path extrusionOk="0" h="5012" w="2201">
                  <a:moveTo>
                    <a:pt x="62" y="1"/>
                  </a:moveTo>
                  <a:lnTo>
                    <a:pt x="62" y="1"/>
                  </a:lnTo>
                  <a:cubicBezTo>
                    <a:pt x="1" y="1895"/>
                    <a:pt x="795" y="3729"/>
                    <a:pt x="2201" y="5012"/>
                  </a:cubicBezTo>
                  <a:cubicBezTo>
                    <a:pt x="795" y="3729"/>
                    <a:pt x="1"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9"/>
            <p:cNvSpPr/>
            <p:nvPr/>
          </p:nvSpPr>
          <p:spPr>
            <a:xfrm>
              <a:off x="6883264" y="3886602"/>
              <a:ext cx="38347" cy="87322"/>
            </a:xfrm>
            <a:custGeom>
              <a:rect b="b" l="l" r="r" t="t"/>
              <a:pathLst>
                <a:path extrusionOk="0" h="5012" w="2201">
                  <a:moveTo>
                    <a:pt x="2139" y="1"/>
                  </a:moveTo>
                  <a:lnTo>
                    <a:pt x="2139" y="1"/>
                  </a:lnTo>
                  <a:cubicBezTo>
                    <a:pt x="2200" y="1895"/>
                    <a:pt x="1406" y="3729"/>
                    <a:pt x="1" y="5012"/>
                  </a:cubicBezTo>
                  <a:cubicBezTo>
                    <a:pt x="1406" y="3729"/>
                    <a:pt x="2200" y="1895"/>
                    <a:pt x="213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9"/>
            <p:cNvSpPr/>
            <p:nvPr/>
          </p:nvSpPr>
          <p:spPr>
            <a:xfrm>
              <a:off x="6789566" y="4030338"/>
              <a:ext cx="132045" cy="106486"/>
            </a:xfrm>
            <a:custGeom>
              <a:rect b="b" l="l" r="r" t="t"/>
              <a:pathLst>
                <a:path extrusionOk="0" h="6112" w="7579">
                  <a:moveTo>
                    <a:pt x="7517" y="1"/>
                  </a:moveTo>
                  <a:lnTo>
                    <a:pt x="7517"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9"/>
            <p:cNvSpPr/>
            <p:nvPr/>
          </p:nvSpPr>
          <p:spPr>
            <a:xfrm>
              <a:off x="6645830" y="3717325"/>
              <a:ext cx="130982" cy="132045"/>
            </a:xfrm>
            <a:custGeom>
              <a:rect b="b" l="l" r="r" t="t"/>
              <a:pathLst>
                <a:path extrusionOk="0" h="7579" w="7518">
                  <a:moveTo>
                    <a:pt x="1" y="1"/>
                  </a:moveTo>
                  <a:lnTo>
                    <a:pt x="1" y="1467"/>
                  </a:lnTo>
                  <a:cubicBezTo>
                    <a:pt x="1" y="4034"/>
                    <a:pt x="1468" y="6417"/>
                    <a:pt x="3729" y="7578"/>
                  </a:cubicBezTo>
                  <a:cubicBezTo>
                    <a:pt x="6051" y="6417"/>
                    <a:pt x="7518" y="4034"/>
                    <a:pt x="7518" y="1467"/>
                  </a:cubicBezTo>
                  <a:lnTo>
                    <a:pt x="7518" y="1"/>
                  </a:lnTo>
                  <a:cubicBezTo>
                    <a:pt x="5243" y="1198"/>
                    <a:pt x="3789" y="3568"/>
                    <a:pt x="3788" y="6191"/>
                  </a:cubicBezTo>
                  <a:lnTo>
                    <a:pt x="3788" y="6191"/>
                  </a:lnTo>
                  <a:cubicBezTo>
                    <a:pt x="3729" y="3568"/>
                    <a:pt x="2276"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9"/>
            <p:cNvSpPr/>
            <p:nvPr/>
          </p:nvSpPr>
          <p:spPr>
            <a:xfrm>
              <a:off x="6645830" y="4004796"/>
              <a:ext cx="130982" cy="132028"/>
            </a:xfrm>
            <a:custGeom>
              <a:rect b="b" l="l" r="r" t="t"/>
              <a:pathLst>
                <a:path extrusionOk="0" h="7578" w="7518">
                  <a:moveTo>
                    <a:pt x="1" y="0"/>
                  </a:moveTo>
                  <a:lnTo>
                    <a:pt x="1" y="1467"/>
                  </a:lnTo>
                  <a:cubicBezTo>
                    <a:pt x="1" y="4033"/>
                    <a:pt x="1407" y="6417"/>
                    <a:pt x="3729" y="7578"/>
                  </a:cubicBezTo>
                  <a:cubicBezTo>
                    <a:pt x="6051" y="6417"/>
                    <a:pt x="7518" y="4033"/>
                    <a:pt x="7518" y="1467"/>
                  </a:cubicBezTo>
                  <a:lnTo>
                    <a:pt x="7518" y="0"/>
                  </a:lnTo>
                  <a:cubicBezTo>
                    <a:pt x="5195" y="1222"/>
                    <a:pt x="3729" y="3667"/>
                    <a:pt x="3729" y="6294"/>
                  </a:cubicBezTo>
                  <a:cubicBezTo>
                    <a:pt x="372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9"/>
            <p:cNvSpPr/>
            <p:nvPr/>
          </p:nvSpPr>
          <p:spPr>
            <a:xfrm>
              <a:off x="6502112"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9"/>
            <p:cNvSpPr/>
            <p:nvPr/>
          </p:nvSpPr>
          <p:spPr>
            <a:xfrm>
              <a:off x="650211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9"/>
            <p:cNvSpPr/>
            <p:nvPr/>
          </p:nvSpPr>
          <p:spPr>
            <a:xfrm>
              <a:off x="659473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9"/>
            <p:cNvSpPr/>
            <p:nvPr/>
          </p:nvSpPr>
          <p:spPr>
            <a:xfrm>
              <a:off x="6502112"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9"/>
            <p:cNvSpPr/>
            <p:nvPr/>
          </p:nvSpPr>
          <p:spPr>
            <a:xfrm>
              <a:off x="6358376" y="3717325"/>
              <a:ext cx="130965" cy="132045"/>
            </a:xfrm>
            <a:custGeom>
              <a:rect b="b" l="l" r="r" t="t"/>
              <a:pathLst>
                <a:path extrusionOk="0" h="7579" w="7517">
                  <a:moveTo>
                    <a:pt x="0" y="1"/>
                  </a:moveTo>
                  <a:lnTo>
                    <a:pt x="0" y="1467"/>
                  </a:lnTo>
                  <a:cubicBezTo>
                    <a:pt x="0" y="4034"/>
                    <a:pt x="1467" y="6417"/>
                    <a:pt x="3789" y="7578"/>
                  </a:cubicBezTo>
                  <a:cubicBezTo>
                    <a:pt x="6050" y="6417"/>
                    <a:pt x="7517" y="4034"/>
                    <a:pt x="7517" y="1467"/>
                  </a:cubicBezTo>
                  <a:lnTo>
                    <a:pt x="7517" y="1"/>
                  </a:lnTo>
                  <a:cubicBezTo>
                    <a:pt x="5242" y="1198"/>
                    <a:pt x="3788" y="3568"/>
                    <a:pt x="3787" y="6191"/>
                  </a:cubicBezTo>
                  <a:lnTo>
                    <a:pt x="3787" y="6191"/>
                  </a:lnTo>
                  <a:cubicBezTo>
                    <a:pt x="3729"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9"/>
            <p:cNvSpPr/>
            <p:nvPr/>
          </p:nvSpPr>
          <p:spPr>
            <a:xfrm>
              <a:off x="6358376" y="4004796"/>
              <a:ext cx="130965" cy="132028"/>
            </a:xfrm>
            <a:custGeom>
              <a:rect b="b" l="l" r="r" t="t"/>
              <a:pathLst>
                <a:path extrusionOk="0" h="7578" w="7517">
                  <a:moveTo>
                    <a:pt x="0" y="0"/>
                  </a:moveTo>
                  <a:lnTo>
                    <a:pt x="0" y="1467"/>
                  </a:lnTo>
                  <a:cubicBezTo>
                    <a:pt x="0" y="4033"/>
                    <a:pt x="1467" y="6417"/>
                    <a:pt x="3789" y="7578"/>
                  </a:cubicBezTo>
                  <a:cubicBezTo>
                    <a:pt x="6050" y="6417"/>
                    <a:pt x="7517" y="4033"/>
                    <a:pt x="7517" y="1467"/>
                  </a:cubicBezTo>
                  <a:lnTo>
                    <a:pt x="7517" y="0"/>
                  </a:lnTo>
                  <a:cubicBezTo>
                    <a:pt x="5242" y="1197"/>
                    <a:pt x="3788" y="3567"/>
                    <a:pt x="3787" y="6133"/>
                  </a:cubicBezTo>
                  <a:lnTo>
                    <a:pt x="3787" y="6133"/>
                  </a:lnTo>
                  <a:cubicBezTo>
                    <a:pt x="3729" y="3567"/>
                    <a:pt x="2275" y="119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9"/>
            <p:cNvSpPr/>
            <p:nvPr/>
          </p:nvSpPr>
          <p:spPr>
            <a:xfrm>
              <a:off x="6214641"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9"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9"/>
            <p:cNvSpPr/>
            <p:nvPr/>
          </p:nvSpPr>
          <p:spPr>
            <a:xfrm>
              <a:off x="6307276" y="3886602"/>
              <a:ext cx="38329" cy="87322"/>
            </a:xfrm>
            <a:custGeom>
              <a:rect b="b" l="l" r="r" t="t"/>
              <a:pathLst>
                <a:path extrusionOk="0" h="5012" w="2200">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9"/>
            <p:cNvSpPr/>
            <p:nvPr/>
          </p:nvSpPr>
          <p:spPr>
            <a:xfrm>
              <a:off x="6214641"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9"/>
            <p:cNvSpPr/>
            <p:nvPr/>
          </p:nvSpPr>
          <p:spPr>
            <a:xfrm>
              <a:off x="6214641" y="4029275"/>
              <a:ext cx="130965" cy="106486"/>
            </a:xfrm>
            <a:custGeom>
              <a:rect b="b" l="l" r="r" t="t"/>
              <a:pathLst>
                <a:path extrusionOk="0" h="6112" w="7517">
                  <a:moveTo>
                    <a:pt x="3789" y="6111"/>
                  </a:moveTo>
                  <a:cubicBezTo>
                    <a:pt x="6050" y="4950"/>
                    <a:pt x="7517" y="2567"/>
                    <a:pt x="7517" y="1"/>
                  </a:cubicBezTo>
                  <a:lnTo>
                    <a:pt x="7517" y="1"/>
                  </a:lnTo>
                  <a:cubicBezTo>
                    <a:pt x="7517" y="2567"/>
                    <a:pt x="6050" y="4950"/>
                    <a:pt x="3789" y="6111"/>
                  </a:cubicBezTo>
                  <a:cubicBezTo>
                    <a:pt x="1406" y="4950"/>
                    <a:pt x="0" y="2628"/>
                    <a:pt x="0" y="1"/>
                  </a:cubicBezTo>
                  <a:lnTo>
                    <a:pt x="0" y="1"/>
                  </a:lnTo>
                  <a:cubicBezTo>
                    <a:pt x="0" y="2628"/>
                    <a:pt x="1406"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9"/>
            <p:cNvSpPr/>
            <p:nvPr/>
          </p:nvSpPr>
          <p:spPr>
            <a:xfrm>
              <a:off x="6070905" y="3717325"/>
              <a:ext cx="130982" cy="132045"/>
            </a:xfrm>
            <a:custGeom>
              <a:rect b="b" l="l" r="r" t="t"/>
              <a:pathLst>
                <a:path extrusionOk="0" h="7579" w="7518">
                  <a:moveTo>
                    <a:pt x="1" y="1"/>
                  </a:moveTo>
                  <a:lnTo>
                    <a:pt x="1" y="1467"/>
                  </a:lnTo>
                  <a:cubicBezTo>
                    <a:pt x="1" y="4034"/>
                    <a:pt x="1467"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9"/>
            <p:cNvSpPr/>
            <p:nvPr/>
          </p:nvSpPr>
          <p:spPr>
            <a:xfrm>
              <a:off x="6069842"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9"/>
            <p:cNvSpPr/>
            <p:nvPr/>
          </p:nvSpPr>
          <p:spPr>
            <a:xfrm>
              <a:off x="6789566" y="3861061"/>
              <a:ext cx="130982" cy="132028"/>
            </a:xfrm>
            <a:custGeom>
              <a:rect b="b" l="l" r="r" t="t"/>
              <a:pathLst>
                <a:path extrusionOk="0" h="7578" w="7518">
                  <a:moveTo>
                    <a:pt x="62" y="0"/>
                  </a:moveTo>
                  <a:lnTo>
                    <a:pt x="62" y="1467"/>
                  </a:lnTo>
                  <a:cubicBezTo>
                    <a:pt x="1" y="4034"/>
                    <a:pt x="1467" y="6417"/>
                    <a:pt x="3790" y="7578"/>
                  </a:cubicBezTo>
                  <a:lnTo>
                    <a:pt x="3790" y="7517"/>
                  </a:lnTo>
                  <a:cubicBezTo>
                    <a:pt x="6112" y="6356"/>
                    <a:pt x="7517" y="4034"/>
                    <a:pt x="7517" y="1467"/>
                  </a:cubicBezTo>
                  <a:lnTo>
                    <a:pt x="7517" y="0"/>
                  </a:lnTo>
                  <a:cubicBezTo>
                    <a:pt x="5195" y="1223"/>
                    <a:pt x="3790" y="3667"/>
                    <a:pt x="3790" y="6295"/>
                  </a:cubicBezTo>
                  <a:cubicBezTo>
                    <a:pt x="3790"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9"/>
            <p:cNvSpPr/>
            <p:nvPr/>
          </p:nvSpPr>
          <p:spPr>
            <a:xfrm>
              <a:off x="6789566" y="4004796"/>
              <a:ext cx="132045" cy="130965"/>
            </a:xfrm>
            <a:custGeom>
              <a:rect b="b" l="l" r="r" t="t"/>
              <a:pathLst>
                <a:path extrusionOk="0" h="7517" w="7579">
                  <a:moveTo>
                    <a:pt x="62" y="0"/>
                  </a:moveTo>
                  <a:lnTo>
                    <a:pt x="62" y="1467"/>
                  </a:lnTo>
                  <a:cubicBezTo>
                    <a:pt x="1" y="4033"/>
                    <a:pt x="1467" y="6355"/>
                    <a:pt x="3790" y="7516"/>
                  </a:cubicBezTo>
                  <a:cubicBezTo>
                    <a:pt x="6112" y="6355"/>
                    <a:pt x="7578" y="3972"/>
                    <a:pt x="7517" y="1406"/>
                  </a:cubicBezTo>
                  <a:lnTo>
                    <a:pt x="7517" y="0"/>
                  </a:lnTo>
                  <a:cubicBezTo>
                    <a:pt x="5195" y="1222"/>
                    <a:pt x="3790" y="3667"/>
                    <a:pt x="3790" y="6294"/>
                  </a:cubicBezTo>
                  <a:cubicBezTo>
                    <a:pt x="3790"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9"/>
            <p:cNvSpPr/>
            <p:nvPr/>
          </p:nvSpPr>
          <p:spPr>
            <a:xfrm>
              <a:off x="6646910" y="3861061"/>
              <a:ext cx="129902" cy="132028"/>
            </a:xfrm>
            <a:custGeom>
              <a:rect b="b" l="l" r="r" t="t"/>
              <a:pathLst>
                <a:path extrusionOk="0" h="7578" w="7456">
                  <a:moveTo>
                    <a:pt x="0" y="0"/>
                  </a:moveTo>
                  <a:lnTo>
                    <a:pt x="0" y="1467"/>
                  </a:lnTo>
                  <a:cubicBezTo>
                    <a:pt x="0" y="3361"/>
                    <a:pt x="795" y="5195"/>
                    <a:pt x="2200" y="6478"/>
                  </a:cubicBezTo>
                  <a:cubicBezTo>
                    <a:pt x="2689" y="6906"/>
                    <a:pt x="3178" y="7272"/>
                    <a:pt x="3728" y="7578"/>
                  </a:cubicBezTo>
                  <a:cubicBezTo>
                    <a:pt x="4278" y="7272"/>
                    <a:pt x="4828" y="6906"/>
                    <a:pt x="5256" y="6478"/>
                  </a:cubicBezTo>
                  <a:cubicBezTo>
                    <a:pt x="6661" y="5195"/>
                    <a:pt x="7456" y="3361"/>
                    <a:pt x="7456" y="1467"/>
                  </a:cubicBezTo>
                  <a:lnTo>
                    <a:pt x="7456" y="0"/>
                  </a:lnTo>
                  <a:cubicBezTo>
                    <a:pt x="5243" y="1256"/>
                    <a:pt x="3791" y="3565"/>
                    <a:pt x="3787" y="6126"/>
                  </a:cubicBezTo>
                  <a:lnTo>
                    <a:pt x="3787" y="6126"/>
                  </a:lnTo>
                  <a:cubicBezTo>
                    <a:pt x="3767" y="5205"/>
                    <a:pt x="3581" y="4290"/>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9"/>
            <p:cNvSpPr/>
            <p:nvPr/>
          </p:nvSpPr>
          <p:spPr>
            <a:xfrm>
              <a:off x="6502112"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9"/>
            <p:cNvSpPr/>
            <p:nvPr/>
          </p:nvSpPr>
          <p:spPr>
            <a:xfrm>
              <a:off x="6502112"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5"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9"/>
            <p:cNvSpPr/>
            <p:nvPr/>
          </p:nvSpPr>
          <p:spPr>
            <a:xfrm>
              <a:off x="6359439" y="3861061"/>
              <a:ext cx="130965" cy="132028"/>
            </a:xfrm>
            <a:custGeom>
              <a:rect b="b" l="l" r="r" t="t"/>
              <a:pathLst>
                <a:path extrusionOk="0" h="7578" w="7517">
                  <a:moveTo>
                    <a:pt x="7456" y="0"/>
                  </a:moveTo>
                  <a:lnTo>
                    <a:pt x="7456" y="33"/>
                  </a:lnTo>
                  <a:lnTo>
                    <a:pt x="7456" y="33"/>
                  </a:lnTo>
                  <a:cubicBezTo>
                    <a:pt x="7476" y="22"/>
                    <a:pt x="7497"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9"/>
            <p:cNvSpPr/>
            <p:nvPr/>
          </p:nvSpPr>
          <p:spPr>
            <a:xfrm>
              <a:off x="6214641" y="3861061"/>
              <a:ext cx="130965" cy="130965"/>
            </a:xfrm>
            <a:custGeom>
              <a:rect b="b" l="l" r="r" t="t"/>
              <a:pathLst>
                <a:path extrusionOk="0" h="7517" w="7517">
                  <a:moveTo>
                    <a:pt x="0" y="0"/>
                  </a:moveTo>
                  <a:lnTo>
                    <a:pt x="0" y="1467"/>
                  </a:lnTo>
                  <a:cubicBezTo>
                    <a:pt x="0" y="3361"/>
                    <a:pt x="795" y="5195"/>
                    <a:pt x="2200" y="6478"/>
                  </a:cubicBezTo>
                  <a:cubicBezTo>
                    <a:pt x="2689" y="6906"/>
                    <a:pt x="3178" y="7272"/>
                    <a:pt x="3789" y="7517"/>
                  </a:cubicBezTo>
                  <a:cubicBezTo>
                    <a:pt x="6050" y="6356"/>
                    <a:pt x="7517" y="4034"/>
                    <a:pt x="7517" y="1467"/>
                  </a:cubicBezTo>
                  <a:lnTo>
                    <a:pt x="7517" y="0"/>
                  </a:lnTo>
                  <a:cubicBezTo>
                    <a:pt x="5242" y="1198"/>
                    <a:pt x="3789" y="3567"/>
                    <a:pt x="3787" y="6134"/>
                  </a:cubicBezTo>
                  <a:lnTo>
                    <a:pt x="3787" y="6134"/>
                  </a:lnTo>
                  <a:cubicBezTo>
                    <a:pt x="3729" y="3567"/>
                    <a:pt x="2275" y="119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9"/>
            <p:cNvSpPr/>
            <p:nvPr/>
          </p:nvSpPr>
          <p:spPr>
            <a:xfrm>
              <a:off x="6070905" y="3861061"/>
              <a:ext cx="132045" cy="132028"/>
            </a:xfrm>
            <a:custGeom>
              <a:rect b="b" l="l" r="r" t="t"/>
              <a:pathLst>
                <a:path extrusionOk="0" h="7578" w="7579">
                  <a:moveTo>
                    <a:pt x="7517" y="0"/>
                  </a:moveTo>
                  <a:lnTo>
                    <a:pt x="7517" y="32"/>
                  </a:lnTo>
                  <a:lnTo>
                    <a:pt x="7517" y="32"/>
                  </a:lnTo>
                  <a:cubicBezTo>
                    <a:pt x="7537" y="21"/>
                    <a:pt x="7558" y="11"/>
                    <a:pt x="7578" y="0"/>
                  </a:cubicBezTo>
                  <a:close/>
                  <a:moveTo>
                    <a:pt x="1" y="0"/>
                  </a:moveTo>
                  <a:lnTo>
                    <a:pt x="1" y="1467"/>
                  </a:lnTo>
                  <a:cubicBezTo>
                    <a:pt x="1" y="3422"/>
                    <a:pt x="795" y="5195"/>
                    <a:pt x="2201" y="6478"/>
                  </a:cubicBezTo>
                  <a:cubicBezTo>
                    <a:pt x="2689" y="6906"/>
                    <a:pt x="3178" y="7272"/>
                    <a:pt x="3728" y="7578"/>
                  </a:cubicBezTo>
                  <a:cubicBezTo>
                    <a:pt x="6051" y="6417"/>
                    <a:pt x="7517" y="4034"/>
                    <a:pt x="7517" y="1467"/>
                  </a:cubicBezTo>
                  <a:lnTo>
                    <a:pt x="7517" y="32"/>
                  </a:lnTo>
                  <a:lnTo>
                    <a:pt x="7517" y="32"/>
                  </a:lnTo>
                  <a:cubicBezTo>
                    <a:pt x="5171" y="1264"/>
                    <a:pt x="3789" y="3689"/>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9"/>
            <p:cNvSpPr/>
            <p:nvPr/>
          </p:nvSpPr>
          <p:spPr>
            <a:xfrm>
              <a:off x="6214641" y="4004796"/>
              <a:ext cx="130965" cy="130965"/>
            </a:xfrm>
            <a:custGeom>
              <a:rect b="b" l="l" r="r" t="t"/>
              <a:pathLst>
                <a:path extrusionOk="0" h="7517" w="7517">
                  <a:moveTo>
                    <a:pt x="0" y="0"/>
                  </a:moveTo>
                  <a:lnTo>
                    <a:pt x="0" y="1467"/>
                  </a:lnTo>
                  <a:cubicBezTo>
                    <a:pt x="0" y="4033"/>
                    <a:pt x="1467" y="6355"/>
                    <a:pt x="3789" y="7516"/>
                  </a:cubicBezTo>
                  <a:cubicBezTo>
                    <a:pt x="6050" y="6355"/>
                    <a:pt x="7517" y="3972"/>
                    <a:pt x="7517" y="1406"/>
                  </a:cubicBezTo>
                  <a:lnTo>
                    <a:pt x="7517" y="0"/>
                  </a:lnTo>
                  <a:cubicBezTo>
                    <a:pt x="5195" y="1222"/>
                    <a:pt x="3728" y="3667"/>
                    <a:pt x="3789" y="6294"/>
                  </a:cubicBezTo>
                  <a:cubicBezTo>
                    <a:pt x="3728" y="3667"/>
                    <a:pt x="2323"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9"/>
            <p:cNvSpPr/>
            <p:nvPr/>
          </p:nvSpPr>
          <p:spPr>
            <a:xfrm>
              <a:off x="7367696"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9"/>
            <p:cNvSpPr/>
            <p:nvPr/>
          </p:nvSpPr>
          <p:spPr>
            <a:xfrm>
              <a:off x="7366634" y="3886602"/>
              <a:ext cx="39410" cy="87322"/>
            </a:xfrm>
            <a:custGeom>
              <a:rect b="b" l="l" r="r" t="t"/>
              <a:pathLst>
                <a:path extrusionOk="0" h="5012" w="2262">
                  <a:moveTo>
                    <a:pt x="62" y="1"/>
                  </a:moveTo>
                  <a:lnTo>
                    <a:pt x="62" y="1"/>
                  </a:lnTo>
                  <a:cubicBezTo>
                    <a:pt x="0" y="1895"/>
                    <a:pt x="795" y="3729"/>
                    <a:pt x="2261"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9"/>
            <p:cNvSpPr/>
            <p:nvPr/>
          </p:nvSpPr>
          <p:spPr>
            <a:xfrm>
              <a:off x="7460332"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9"/>
            <p:cNvSpPr/>
            <p:nvPr/>
          </p:nvSpPr>
          <p:spPr>
            <a:xfrm>
              <a:off x="7366634" y="4030338"/>
              <a:ext cx="132045" cy="106486"/>
            </a:xfrm>
            <a:custGeom>
              <a:rect b="b" l="l" r="r" t="t"/>
              <a:pathLst>
                <a:path extrusionOk="0" h="6112" w="7579">
                  <a:moveTo>
                    <a:pt x="7578" y="1"/>
                  </a:moveTo>
                  <a:lnTo>
                    <a:pt x="7578" y="1"/>
                  </a:lnTo>
                  <a:cubicBezTo>
                    <a:pt x="7578" y="2567"/>
                    <a:pt x="6111" y="4951"/>
                    <a:pt x="3789" y="6112"/>
                  </a:cubicBezTo>
                  <a:cubicBezTo>
                    <a:pt x="1467" y="4951"/>
                    <a:pt x="0" y="2567"/>
                    <a:pt x="62" y="1"/>
                  </a:cubicBezTo>
                  <a:lnTo>
                    <a:pt x="62"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9"/>
            <p:cNvSpPr/>
            <p:nvPr/>
          </p:nvSpPr>
          <p:spPr>
            <a:xfrm>
              <a:off x="7223961" y="3717325"/>
              <a:ext cx="130982" cy="132045"/>
            </a:xfrm>
            <a:custGeom>
              <a:rect b="b" l="l" r="r" t="t"/>
              <a:pathLst>
                <a:path extrusionOk="0" h="7579" w="7518">
                  <a:moveTo>
                    <a:pt x="1" y="1"/>
                  </a:moveTo>
                  <a:lnTo>
                    <a:pt x="1" y="1467"/>
                  </a:lnTo>
                  <a:cubicBezTo>
                    <a:pt x="1" y="4034"/>
                    <a:pt x="1406"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9"/>
            <p:cNvSpPr/>
            <p:nvPr/>
          </p:nvSpPr>
          <p:spPr>
            <a:xfrm>
              <a:off x="7222898"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9"/>
            <p:cNvSpPr/>
            <p:nvPr/>
          </p:nvSpPr>
          <p:spPr>
            <a:xfrm>
              <a:off x="7079162"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195"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9"/>
            <p:cNvSpPr/>
            <p:nvPr/>
          </p:nvSpPr>
          <p:spPr>
            <a:xfrm>
              <a:off x="7079162"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9"/>
            <p:cNvSpPr/>
            <p:nvPr/>
          </p:nvSpPr>
          <p:spPr>
            <a:xfrm>
              <a:off x="717286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9"/>
            <p:cNvSpPr/>
            <p:nvPr/>
          </p:nvSpPr>
          <p:spPr>
            <a:xfrm>
              <a:off x="7079162" y="4029275"/>
              <a:ext cx="132045" cy="106486"/>
            </a:xfrm>
            <a:custGeom>
              <a:rect b="b" l="l" r="r" t="t"/>
              <a:pathLst>
                <a:path extrusionOk="0" h="6112" w="7579">
                  <a:moveTo>
                    <a:pt x="3790" y="6111"/>
                  </a:moveTo>
                  <a:cubicBezTo>
                    <a:pt x="6112" y="4950"/>
                    <a:pt x="7578" y="2567"/>
                    <a:pt x="7578" y="1"/>
                  </a:cubicBezTo>
                  <a:lnTo>
                    <a:pt x="7578" y="1"/>
                  </a:lnTo>
                  <a:cubicBezTo>
                    <a:pt x="7578" y="2567"/>
                    <a:pt x="6112" y="4950"/>
                    <a:pt x="3790" y="6111"/>
                  </a:cubicBezTo>
                  <a:lnTo>
                    <a:pt x="3790" y="6111"/>
                  </a:lnTo>
                  <a:cubicBezTo>
                    <a:pt x="1467" y="4950"/>
                    <a:pt x="1" y="2567"/>
                    <a:pt x="1" y="1"/>
                  </a:cubicBezTo>
                  <a:lnTo>
                    <a:pt x="1" y="1"/>
                  </a:lnTo>
                  <a:cubicBezTo>
                    <a:pt x="1" y="2567"/>
                    <a:pt x="1467" y="4950"/>
                    <a:pt x="3790"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9"/>
            <p:cNvSpPr/>
            <p:nvPr/>
          </p:nvSpPr>
          <p:spPr>
            <a:xfrm>
              <a:off x="6936507" y="3717325"/>
              <a:ext cx="130965" cy="132045"/>
            </a:xfrm>
            <a:custGeom>
              <a:rect b="b" l="l" r="r" t="t"/>
              <a:pathLst>
                <a:path extrusionOk="0" h="7579" w="7517">
                  <a:moveTo>
                    <a:pt x="0" y="1"/>
                  </a:moveTo>
                  <a:lnTo>
                    <a:pt x="0" y="1467"/>
                  </a:lnTo>
                  <a:cubicBezTo>
                    <a:pt x="0" y="4034"/>
                    <a:pt x="1406" y="6417"/>
                    <a:pt x="3728" y="7578"/>
                  </a:cubicBezTo>
                  <a:cubicBezTo>
                    <a:pt x="6050" y="6417"/>
                    <a:pt x="7517" y="4034"/>
                    <a:pt x="7517" y="1467"/>
                  </a:cubicBezTo>
                  <a:lnTo>
                    <a:pt x="7517" y="1"/>
                  </a:lnTo>
                  <a:cubicBezTo>
                    <a:pt x="5133"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9"/>
            <p:cNvSpPr/>
            <p:nvPr/>
          </p:nvSpPr>
          <p:spPr>
            <a:xfrm>
              <a:off x="6935427"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9"/>
            <p:cNvSpPr/>
            <p:nvPr/>
          </p:nvSpPr>
          <p:spPr>
            <a:xfrm>
              <a:off x="7366634"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9"/>
            <p:cNvSpPr/>
            <p:nvPr/>
          </p:nvSpPr>
          <p:spPr>
            <a:xfrm>
              <a:off x="7367696" y="4004796"/>
              <a:ext cx="130982" cy="130965"/>
            </a:xfrm>
            <a:custGeom>
              <a:rect b="b" l="l" r="r" t="t"/>
              <a:pathLst>
                <a:path extrusionOk="0" h="7517" w="7518">
                  <a:moveTo>
                    <a:pt x="1" y="0"/>
                  </a:moveTo>
                  <a:lnTo>
                    <a:pt x="1" y="1467"/>
                  </a:lnTo>
                  <a:cubicBezTo>
                    <a:pt x="1" y="4033"/>
                    <a:pt x="1406" y="6355"/>
                    <a:pt x="3728" y="7516"/>
                  </a:cubicBezTo>
                  <a:cubicBezTo>
                    <a:pt x="6050" y="6355"/>
                    <a:pt x="7517" y="3972"/>
                    <a:pt x="7517" y="1406"/>
                  </a:cubicBezTo>
                  <a:lnTo>
                    <a:pt x="7517" y="0"/>
                  </a:lnTo>
                  <a:cubicBezTo>
                    <a:pt x="5195" y="1222"/>
                    <a:pt x="3728" y="3667"/>
                    <a:pt x="3728" y="6294"/>
                  </a:cubicBezTo>
                  <a:cubicBezTo>
                    <a:pt x="3728" y="3667"/>
                    <a:pt x="2262"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9"/>
            <p:cNvSpPr/>
            <p:nvPr/>
          </p:nvSpPr>
          <p:spPr>
            <a:xfrm>
              <a:off x="7223961" y="3861061"/>
              <a:ext cx="130982" cy="132028"/>
            </a:xfrm>
            <a:custGeom>
              <a:rect b="b" l="l" r="r" t="t"/>
              <a:pathLst>
                <a:path extrusionOk="0" h="7578" w="7518">
                  <a:moveTo>
                    <a:pt x="1" y="0"/>
                  </a:moveTo>
                  <a:lnTo>
                    <a:pt x="1" y="1467"/>
                  </a:lnTo>
                  <a:cubicBezTo>
                    <a:pt x="1" y="3361"/>
                    <a:pt x="795" y="5195"/>
                    <a:pt x="2201" y="6478"/>
                  </a:cubicBezTo>
                  <a:cubicBezTo>
                    <a:pt x="2690" y="6906"/>
                    <a:pt x="3178" y="7272"/>
                    <a:pt x="3728" y="7578"/>
                  </a:cubicBezTo>
                  <a:cubicBezTo>
                    <a:pt x="4278" y="7272"/>
                    <a:pt x="4828" y="6906"/>
                    <a:pt x="5317" y="6478"/>
                  </a:cubicBezTo>
                  <a:cubicBezTo>
                    <a:pt x="6723" y="5195"/>
                    <a:pt x="7517" y="3361"/>
                    <a:pt x="7517" y="1467"/>
                  </a:cubicBezTo>
                  <a:lnTo>
                    <a:pt x="7517" y="0"/>
                  </a:lnTo>
                  <a:cubicBezTo>
                    <a:pt x="5195" y="1223"/>
                    <a:pt x="3790" y="3667"/>
                    <a:pt x="3790" y="6295"/>
                  </a:cubicBezTo>
                  <a:cubicBezTo>
                    <a:pt x="3790" y="5317"/>
                    <a:pt x="3545" y="4339"/>
                    <a:pt x="3178" y="3484"/>
                  </a:cubicBezTo>
                  <a:cubicBezTo>
                    <a:pt x="2567" y="1956"/>
                    <a:pt x="1406" y="73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9"/>
            <p:cNvSpPr/>
            <p:nvPr/>
          </p:nvSpPr>
          <p:spPr>
            <a:xfrm>
              <a:off x="7079162" y="3861061"/>
              <a:ext cx="132045" cy="132028"/>
            </a:xfrm>
            <a:custGeom>
              <a:rect b="b" l="l" r="r" t="t"/>
              <a:pathLst>
                <a:path extrusionOk="0" h="7578" w="7579">
                  <a:moveTo>
                    <a:pt x="1" y="0"/>
                  </a:moveTo>
                  <a:lnTo>
                    <a:pt x="1" y="1467"/>
                  </a:lnTo>
                  <a:cubicBezTo>
                    <a:pt x="1" y="4034"/>
                    <a:pt x="1467" y="6417"/>
                    <a:pt x="3790" y="7578"/>
                  </a:cubicBezTo>
                  <a:lnTo>
                    <a:pt x="3790" y="7517"/>
                  </a:lnTo>
                  <a:cubicBezTo>
                    <a:pt x="6112" y="6356"/>
                    <a:pt x="7578" y="4034"/>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9"/>
            <p:cNvSpPr/>
            <p:nvPr/>
          </p:nvSpPr>
          <p:spPr>
            <a:xfrm>
              <a:off x="7079162" y="4004796"/>
              <a:ext cx="132045" cy="130965"/>
            </a:xfrm>
            <a:custGeom>
              <a:rect b="b" l="l" r="r" t="t"/>
              <a:pathLst>
                <a:path extrusionOk="0" h="7517" w="7579">
                  <a:moveTo>
                    <a:pt x="1" y="0"/>
                  </a:moveTo>
                  <a:lnTo>
                    <a:pt x="1" y="1467"/>
                  </a:lnTo>
                  <a:cubicBezTo>
                    <a:pt x="1" y="4033"/>
                    <a:pt x="1467" y="6355"/>
                    <a:pt x="3790" y="7516"/>
                  </a:cubicBezTo>
                  <a:cubicBezTo>
                    <a:pt x="6112" y="6355"/>
                    <a:pt x="7578" y="3972"/>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9"/>
            <p:cNvSpPr/>
            <p:nvPr/>
          </p:nvSpPr>
          <p:spPr>
            <a:xfrm>
              <a:off x="6936507" y="3861061"/>
              <a:ext cx="130965" cy="132028"/>
            </a:xfrm>
            <a:custGeom>
              <a:rect b="b" l="l" r="r" t="t"/>
              <a:pathLst>
                <a:path extrusionOk="0" h="7578" w="7517">
                  <a:moveTo>
                    <a:pt x="0" y="0"/>
                  </a:moveTo>
                  <a:lnTo>
                    <a:pt x="0" y="1467"/>
                  </a:lnTo>
                  <a:cubicBezTo>
                    <a:pt x="0" y="3361"/>
                    <a:pt x="794" y="5195"/>
                    <a:pt x="2200" y="6478"/>
                  </a:cubicBezTo>
                  <a:cubicBezTo>
                    <a:pt x="2689" y="6906"/>
                    <a:pt x="3178" y="7272"/>
                    <a:pt x="3789" y="7578"/>
                  </a:cubicBezTo>
                  <a:cubicBezTo>
                    <a:pt x="4339" y="7272"/>
                    <a:pt x="4828" y="6906"/>
                    <a:pt x="5317" y="6478"/>
                  </a:cubicBezTo>
                  <a:cubicBezTo>
                    <a:pt x="6722" y="5195"/>
                    <a:pt x="7517" y="3361"/>
                    <a:pt x="7517" y="1467"/>
                  </a:cubicBezTo>
                  <a:lnTo>
                    <a:pt x="7517" y="0"/>
                  </a:lnTo>
                  <a:cubicBezTo>
                    <a:pt x="5194" y="1223"/>
                    <a:pt x="3789" y="3667"/>
                    <a:pt x="3789" y="6295"/>
                  </a:cubicBezTo>
                  <a:cubicBezTo>
                    <a:pt x="3789" y="3667"/>
                    <a:pt x="2322"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9"/>
            <p:cNvSpPr/>
            <p:nvPr/>
          </p:nvSpPr>
          <p:spPr>
            <a:xfrm>
              <a:off x="7654105"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9"/>
            <p:cNvSpPr/>
            <p:nvPr/>
          </p:nvSpPr>
          <p:spPr>
            <a:xfrm>
              <a:off x="7746723"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9"/>
            <p:cNvSpPr/>
            <p:nvPr/>
          </p:nvSpPr>
          <p:spPr>
            <a:xfrm>
              <a:off x="765410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9"/>
            <p:cNvSpPr/>
            <p:nvPr/>
          </p:nvSpPr>
          <p:spPr>
            <a:xfrm>
              <a:off x="7654105"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9"/>
            <p:cNvSpPr/>
            <p:nvPr/>
          </p:nvSpPr>
          <p:spPr>
            <a:xfrm>
              <a:off x="7510369" y="3717325"/>
              <a:ext cx="132028" cy="132045"/>
            </a:xfrm>
            <a:custGeom>
              <a:rect b="b" l="l" r="r" t="t"/>
              <a:pathLst>
                <a:path extrusionOk="0" h="7579" w="7578">
                  <a:moveTo>
                    <a:pt x="0" y="1"/>
                  </a:moveTo>
                  <a:lnTo>
                    <a:pt x="0" y="1467"/>
                  </a:lnTo>
                  <a:cubicBezTo>
                    <a:pt x="0" y="4034"/>
                    <a:pt x="1467" y="6417"/>
                    <a:pt x="3789" y="7578"/>
                  </a:cubicBezTo>
                  <a:cubicBezTo>
                    <a:pt x="6111" y="6417"/>
                    <a:pt x="7578" y="4034"/>
                    <a:pt x="7578" y="1467"/>
                  </a:cubicBezTo>
                  <a:lnTo>
                    <a:pt x="7578" y="1"/>
                  </a:lnTo>
                  <a:cubicBezTo>
                    <a:pt x="5195"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9"/>
            <p:cNvSpPr/>
            <p:nvPr/>
          </p:nvSpPr>
          <p:spPr>
            <a:xfrm>
              <a:off x="7510369" y="4004796"/>
              <a:ext cx="132028" cy="132028"/>
            </a:xfrm>
            <a:custGeom>
              <a:rect b="b" l="l" r="r" t="t"/>
              <a:pathLst>
                <a:path extrusionOk="0" h="7578" w="7578">
                  <a:moveTo>
                    <a:pt x="0" y="0"/>
                  </a:moveTo>
                  <a:lnTo>
                    <a:pt x="0" y="1467"/>
                  </a:lnTo>
                  <a:cubicBezTo>
                    <a:pt x="0" y="4033"/>
                    <a:pt x="1467" y="6417"/>
                    <a:pt x="3789" y="7578"/>
                  </a:cubicBezTo>
                  <a:cubicBezTo>
                    <a:pt x="6111" y="6417"/>
                    <a:pt x="7578" y="4033"/>
                    <a:pt x="7578" y="1467"/>
                  </a:cubicBezTo>
                  <a:lnTo>
                    <a:pt x="7578" y="0"/>
                  </a:lnTo>
                  <a:cubicBezTo>
                    <a:pt x="5195" y="1222"/>
                    <a:pt x="3728" y="3667"/>
                    <a:pt x="3728" y="6294"/>
                  </a:cubicBezTo>
                  <a:cubicBezTo>
                    <a:pt x="3728" y="3667"/>
                    <a:pt x="2322" y="1283"/>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9"/>
            <p:cNvSpPr/>
            <p:nvPr/>
          </p:nvSpPr>
          <p:spPr>
            <a:xfrm>
              <a:off x="7654105"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4"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9"/>
            <p:cNvSpPr/>
            <p:nvPr/>
          </p:nvSpPr>
          <p:spPr>
            <a:xfrm>
              <a:off x="7511432" y="3861061"/>
              <a:ext cx="130965" cy="132028"/>
            </a:xfrm>
            <a:custGeom>
              <a:rect b="b" l="l" r="r" t="t"/>
              <a:pathLst>
                <a:path extrusionOk="0" h="7578" w="7517">
                  <a:moveTo>
                    <a:pt x="0" y="0"/>
                  </a:moveTo>
                  <a:lnTo>
                    <a:pt x="0" y="1467"/>
                  </a:lnTo>
                  <a:cubicBezTo>
                    <a:pt x="0" y="3422"/>
                    <a:pt x="795" y="5195"/>
                    <a:pt x="2200" y="6478"/>
                  </a:cubicBezTo>
                  <a:cubicBezTo>
                    <a:pt x="2628" y="6906"/>
                    <a:pt x="3178" y="7272"/>
                    <a:pt x="3728" y="7578"/>
                  </a:cubicBezTo>
                  <a:cubicBezTo>
                    <a:pt x="6050" y="6417"/>
                    <a:pt x="7517" y="4034"/>
                    <a:pt x="7517" y="1467"/>
                  </a:cubicBezTo>
                  <a:lnTo>
                    <a:pt x="7517" y="0"/>
                  </a:lnTo>
                  <a:cubicBezTo>
                    <a:pt x="5134" y="1223"/>
                    <a:pt x="3667" y="3667"/>
                    <a:pt x="3667" y="6295"/>
                  </a:cubicBezTo>
                  <a:cubicBezTo>
                    <a:pt x="3667" y="3667"/>
                    <a:pt x="2261" y="128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9"/>
            <p:cNvSpPr/>
            <p:nvPr/>
          </p:nvSpPr>
          <p:spPr>
            <a:xfrm>
              <a:off x="7654105"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4"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 name="Google Shape;2898;p19"/>
          <p:cNvGrpSpPr/>
          <p:nvPr/>
        </p:nvGrpSpPr>
        <p:grpSpPr>
          <a:xfrm>
            <a:off x="800088" y="333454"/>
            <a:ext cx="2718887" cy="318735"/>
            <a:chOff x="4206645" y="3717325"/>
            <a:chExt cx="3578425" cy="419499"/>
          </a:xfrm>
        </p:grpSpPr>
        <p:sp>
          <p:nvSpPr>
            <p:cNvPr id="2899" name="Google Shape;2899;p19"/>
            <p:cNvSpPr/>
            <p:nvPr/>
          </p:nvSpPr>
          <p:spPr>
            <a:xfrm>
              <a:off x="4207708"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9"/>
            <p:cNvSpPr/>
            <p:nvPr/>
          </p:nvSpPr>
          <p:spPr>
            <a:xfrm>
              <a:off x="4206645" y="3886602"/>
              <a:ext cx="39410" cy="87322"/>
            </a:xfrm>
            <a:custGeom>
              <a:rect b="b" l="l" r="r" t="t"/>
              <a:pathLst>
                <a:path extrusionOk="0" h="5012" w="2262">
                  <a:moveTo>
                    <a:pt x="61" y="1"/>
                  </a:moveTo>
                  <a:lnTo>
                    <a:pt x="61" y="1"/>
                  </a:lnTo>
                  <a:cubicBezTo>
                    <a:pt x="0" y="1895"/>
                    <a:pt x="795" y="3729"/>
                    <a:pt x="2261" y="5012"/>
                  </a:cubicBezTo>
                  <a:cubicBezTo>
                    <a:pt x="795" y="3729"/>
                    <a:pt x="0" y="1895"/>
                    <a:pt x="6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9"/>
            <p:cNvSpPr/>
            <p:nvPr/>
          </p:nvSpPr>
          <p:spPr>
            <a:xfrm>
              <a:off x="430032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9"/>
            <p:cNvSpPr/>
            <p:nvPr/>
          </p:nvSpPr>
          <p:spPr>
            <a:xfrm>
              <a:off x="4206645" y="4030338"/>
              <a:ext cx="132028" cy="106486"/>
            </a:xfrm>
            <a:custGeom>
              <a:rect b="b" l="l" r="r" t="t"/>
              <a:pathLst>
                <a:path extrusionOk="0" h="6112" w="7578">
                  <a:moveTo>
                    <a:pt x="7578" y="1"/>
                  </a:moveTo>
                  <a:lnTo>
                    <a:pt x="7578" y="1"/>
                  </a:lnTo>
                  <a:cubicBezTo>
                    <a:pt x="7578" y="2567"/>
                    <a:pt x="6111" y="4951"/>
                    <a:pt x="3789" y="6112"/>
                  </a:cubicBezTo>
                  <a:cubicBezTo>
                    <a:pt x="1467" y="4951"/>
                    <a:pt x="0" y="2567"/>
                    <a:pt x="61" y="1"/>
                  </a:cubicBezTo>
                  <a:lnTo>
                    <a:pt x="61"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9"/>
            <p:cNvSpPr/>
            <p:nvPr/>
          </p:nvSpPr>
          <p:spPr>
            <a:xfrm>
              <a:off x="420664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3"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9"/>
            <p:cNvSpPr/>
            <p:nvPr/>
          </p:nvSpPr>
          <p:spPr>
            <a:xfrm>
              <a:off x="4206645" y="4004796"/>
              <a:ext cx="132028" cy="130965"/>
            </a:xfrm>
            <a:custGeom>
              <a:rect b="b" l="l" r="r" t="t"/>
              <a:pathLst>
                <a:path extrusionOk="0" h="7517" w="7578">
                  <a:moveTo>
                    <a:pt x="0" y="0"/>
                  </a:moveTo>
                  <a:lnTo>
                    <a:pt x="0" y="1467"/>
                  </a:lnTo>
                  <a:cubicBezTo>
                    <a:pt x="61"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9"/>
            <p:cNvSpPr/>
            <p:nvPr/>
          </p:nvSpPr>
          <p:spPr>
            <a:xfrm>
              <a:off x="5065836" y="3717325"/>
              <a:ext cx="130982" cy="130982"/>
            </a:xfrm>
            <a:custGeom>
              <a:rect b="b" l="l" r="r" t="t"/>
              <a:pathLst>
                <a:path extrusionOk="0" h="7518" w="7518">
                  <a:moveTo>
                    <a:pt x="1" y="1"/>
                  </a:moveTo>
                  <a:lnTo>
                    <a:pt x="1" y="1467"/>
                  </a:lnTo>
                  <a:cubicBezTo>
                    <a:pt x="1" y="4034"/>
                    <a:pt x="1468" y="6356"/>
                    <a:pt x="3790" y="7517"/>
                  </a:cubicBezTo>
                  <a:cubicBezTo>
                    <a:pt x="6051" y="6356"/>
                    <a:pt x="7517" y="4034"/>
                    <a:pt x="7517" y="1467"/>
                  </a:cubicBezTo>
                  <a:lnTo>
                    <a:pt x="7517" y="1"/>
                  </a:lnTo>
                  <a:cubicBezTo>
                    <a:pt x="5243" y="1198"/>
                    <a:pt x="3789" y="3568"/>
                    <a:pt x="3788" y="6191"/>
                  </a:cubicBezTo>
                  <a:lnTo>
                    <a:pt x="3788" y="6191"/>
                  </a:lnTo>
                  <a:cubicBezTo>
                    <a:pt x="3729" y="3570"/>
                    <a:pt x="2276" y="125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9"/>
            <p:cNvSpPr/>
            <p:nvPr/>
          </p:nvSpPr>
          <p:spPr>
            <a:xfrm>
              <a:off x="5065836" y="3886602"/>
              <a:ext cx="38347" cy="87322"/>
            </a:xfrm>
            <a:custGeom>
              <a:rect b="b" l="l" r="r" t="t"/>
              <a:pathLst>
                <a:path extrusionOk="0" h="5012" w="2201">
                  <a:moveTo>
                    <a:pt x="1" y="1"/>
                  </a:moveTo>
                  <a:lnTo>
                    <a:pt x="1" y="1"/>
                  </a:lnTo>
                  <a:cubicBezTo>
                    <a:pt x="1" y="1895"/>
                    <a:pt x="795" y="3729"/>
                    <a:pt x="2201"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9"/>
            <p:cNvSpPr/>
            <p:nvPr/>
          </p:nvSpPr>
          <p:spPr>
            <a:xfrm>
              <a:off x="515847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9"/>
            <p:cNvSpPr/>
            <p:nvPr/>
          </p:nvSpPr>
          <p:spPr>
            <a:xfrm>
              <a:off x="5065836" y="4030338"/>
              <a:ext cx="130982" cy="106486"/>
            </a:xfrm>
            <a:custGeom>
              <a:rect b="b" l="l" r="r" t="t"/>
              <a:pathLst>
                <a:path extrusionOk="0" h="6112" w="7518">
                  <a:moveTo>
                    <a:pt x="7517" y="1"/>
                  </a:moveTo>
                  <a:lnTo>
                    <a:pt x="7517" y="1"/>
                  </a:lnTo>
                  <a:cubicBezTo>
                    <a:pt x="7517" y="2567"/>
                    <a:pt x="6112" y="4951"/>
                    <a:pt x="3790" y="6112"/>
                  </a:cubicBezTo>
                  <a:cubicBezTo>
                    <a:pt x="1468" y="4951"/>
                    <a:pt x="1" y="2567"/>
                    <a:pt x="1" y="1"/>
                  </a:cubicBezTo>
                  <a:lnTo>
                    <a:pt x="1" y="1"/>
                  </a:lnTo>
                  <a:cubicBezTo>
                    <a:pt x="1" y="2567"/>
                    <a:pt x="1468" y="4951"/>
                    <a:pt x="3790" y="6112"/>
                  </a:cubicBezTo>
                  <a:cubicBezTo>
                    <a:pt x="6112" y="4951"/>
                    <a:pt x="7517"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9"/>
            <p:cNvSpPr/>
            <p:nvPr/>
          </p:nvSpPr>
          <p:spPr>
            <a:xfrm>
              <a:off x="4922118" y="3717325"/>
              <a:ext cx="130965" cy="132045"/>
            </a:xfrm>
            <a:custGeom>
              <a:rect b="b" l="l" r="r" t="t"/>
              <a:pathLst>
                <a:path extrusionOk="0" h="7579" w="7517">
                  <a:moveTo>
                    <a:pt x="0" y="1"/>
                  </a:moveTo>
                  <a:lnTo>
                    <a:pt x="0" y="1467"/>
                  </a:lnTo>
                  <a:cubicBezTo>
                    <a:pt x="0" y="4034"/>
                    <a:pt x="1467" y="6417"/>
                    <a:pt x="3728" y="7578"/>
                  </a:cubicBezTo>
                  <a:cubicBezTo>
                    <a:pt x="6050" y="6417"/>
                    <a:pt x="7517" y="4034"/>
                    <a:pt x="7517" y="1467"/>
                  </a:cubicBezTo>
                  <a:lnTo>
                    <a:pt x="7517" y="1"/>
                  </a:lnTo>
                  <a:cubicBezTo>
                    <a:pt x="5242" y="1198"/>
                    <a:pt x="3788" y="3568"/>
                    <a:pt x="3730" y="6191"/>
                  </a:cubicBezTo>
                  <a:lnTo>
                    <a:pt x="3730" y="6191"/>
                  </a:lnTo>
                  <a:cubicBezTo>
                    <a:pt x="3728"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9"/>
            <p:cNvSpPr/>
            <p:nvPr/>
          </p:nvSpPr>
          <p:spPr>
            <a:xfrm>
              <a:off x="4922118" y="4004796"/>
              <a:ext cx="130965" cy="132028"/>
            </a:xfrm>
            <a:custGeom>
              <a:rect b="b" l="l" r="r" t="t"/>
              <a:pathLst>
                <a:path extrusionOk="0" h="7578" w="7517">
                  <a:moveTo>
                    <a:pt x="0" y="0"/>
                  </a:moveTo>
                  <a:lnTo>
                    <a:pt x="0" y="1467"/>
                  </a:lnTo>
                  <a:cubicBezTo>
                    <a:pt x="0" y="4033"/>
                    <a:pt x="1406" y="6417"/>
                    <a:pt x="3728" y="7578"/>
                  </a:cubicBezTo>
                  <a:cubicBezTo>
                    <a:pt x="6050" y="6417"/>
                    <a:pt x="7517" y="4033"/>
                    <a:pt x="7517" y="1467"/>
                  </a:cubicBezTo>
                  <a:lnTo>
                    <a:pt x="7517" y="0"/>
                  </a:lnTo>
                  <a:cubicBezTo>
                    <a:pt x="5194" y="1222"/>
                    <a:pt x="3728" y="3667"/>
                    <a:pt x="3728" y="6294"/>
                  </a:cubicBezTo>
                  <a:cubicBezTo>
                    <a:pt x="3728"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9"/>
            <p:cNvSpPr/>
            <p:nvPr/>
          </p:nvSpPr>
          <p:spPr>
            <a:xfrm>
              <a:off x="4778382"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9"/>
            <p:cNvSpPr/>
            <p:nvPr/>
          </p:nvSpPr>
          <p:spPr>
            <a:xfrm>
              <a:off x="477838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9"/>
            <p:cNvSpPr/>
            <p:nvPr/>
          </p:nvSpPr>
          <p:spPr>
            <a:xfrm>
              <a:off x="487100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9"/>
            <p:cNvSpPr/>
            <p:nvPr/>
          </p:nvSpPr>
          <p:spPr>
            <a:xfrm>
              <a:off x="4778382" y="4029275"/>
              <a:ext cx="130965" cy="106486"/>
            </a:xfrm>
            <a:custGeom>
              <a:rect b="b" l="l" r="r" t="t"/>
              <a:pathLst>
                <a:path extrusionOk="0" h="6112" w="7517">
                  <a:moveTo>
                    <a:pt x="3728" y="6111"/>
                  </a:moveTo>
                  <a:cubicBezTo>
                    <a:pt x="6050" y="4950"/>
                    <a:pt x="7517" y="2567"/>
                    <a:pt x="7517" y="1"/>
                  </a:cubicBezTo>
                  <a:lnTo>
                    <a:pt x="7517" y="1"/>
                  </a:lnTo>
                  <a:cubicBezTo>
                    <a:pt x="7517" y="2567"/>
                    <a:pt x="6050" y="4950"/>
                    <a:pt x="3728" y="6111"/>
                  </a:cubicBezTo>
                  <a:lnTo>
                    <a:pt x="3728" y="6111"/>
                  </a:lnTo>
                  <a:cubicBezTo>
                    <a:pt x="1406" y="4950"/>
                    <a:pt x="0" y="2567"/>
                    <a:pt x="0" y="1"/>
                  </a:cubicBezTo>
                  <a:lnTo>
                    <a:pt x="0" y="1"/>
                  </a:lnTo>
                  <a:cubicBezTo>
                    <a:pt x="0" y="2567"/>
                    <a:pt x="1406" y="4950"/>
                    <a:pt x="3728"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9"/>
            <p:cNvSpPr/>
            <p:nvPr/>
          </p:nvSpPr>
          <p:spPr>
            <a:xfrm>
              <a:off x="4633583" y="3717325"/>
              <a:ext cx="132028" cy="132045"/>
            </a:xfrm>
            <a:custGeom>
              <a:rect b="b" l="l" r="r" t="t"/>
              <a:pathLst>
                <a:path extrusionOk="0" h="7579" w="7578">
                  <a:moveTo>
                    <a:pt x="61" y="1"/>
                  </a:moveTo>
                  <a:lnTo>
                    <a:pt x="61" y="1467"/>
                  </a:lnTo>
                  <a:cubicBezTo>
                    <a:pt x="0" y="4034"/>
                    <a:pt x="1467" y="6417"/>
                    <a:pt x="3789" y="7578"/>
                  </a:cubicBezTo>
                  <a:cubicBezTo>
                    <a:pt x="6111" y="6417"/>
                    <a:pt x="7578" y="4034"/>
                    <a:pt x="7578" y="1467"/>
                  </a:cubicBezTo>
                  <a:lnTo>
                    <a:pt x="7578" y="1"/>
                  </a:lnTo>
                  <a:cubicBezTo>
                    <a:pt x="5256" y="1223"/>
                    <a:pt x="3789" y="3667"/>
                    <a:pt x="3789" y="6356"/>
                  </a:cubicBezTo>
                  <a:cubicBezTo>
                    <a:pt x="3789" y="3667"/>
                    <a:pt x="2384" y="1223"/>
                    <a:pt x="6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9"/>
            <p:cNvSpPr/>
            <p:nvPr/>
          </p:nvSpPr>
          <p:spPr>
            <a:xfrm>
              <a:off x="4633583" y="4004796"/>
              <a:ext cx="132028" cy="132028"/>
            </a:xfrm>
            <a:custGeom>
              <a:rect b="b" l="l" r="r" t="t"/>
              <a:pathLst>
                <a:path extrusionOk="0" h="7578" w="7578">
                  <a:moveTo>
                    <a:pt x="61" y="0"/>
                  </a:moveTo>
                  <a:lnTo>
                    <a:pt x="61"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9"/>
            <p:cNvSpPr/>
            <p:nvPr/>
          </p:nvSpPr>
          <p:spPr>
            <a:xfrm>
              <a:off x="4490911"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9"/>
            <p:cNvSpPr/>
            <p:nvPr/>
          </p:nvSpPr>
          <p:spPr>
            <a:xfrm>
              <a:off x="4583546"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9"/>
            <p:cNvSpPr/>
            <p:nvPr/>
          </p:nvSpPr>
          <p:spPr>
            <a:xfrm>
              <a:off x="4489848" y="3886602"/>
              <a:ext cx="39410" cy="87322"/>
            </a:xfrm>
            <a:custGeom>
              <a:rect b="b" l="l" r="r" t="t"/>
              <a:pathLst>
                <a:path extrusionOk="0" h="5012" w="2262">
                  <a:moveTo>
                    <a:pt x="62" y="1"/>
                  </a:moveTo>
                  <a:lnTo>
                    <a:pt x="62" y="1"/>
                  </a:lnTo>
                  <a:cubicBezTo>
                    <a:pt x="0" y="1895"/>
                    <a:pt x="856" y="3729"/>
                    <a:pt x="2261" y="5012"/>
                  </a:cubicBezTo>
                  <a:cubicBezTo>
                    <a:pt x="856"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9"/>
            <p:cNvSpPr/>
            <p:nvPr/>
          </p:nvSpPr>
          <p:spPr>
            <a:xfrm>
              <a:off x="4489848" y="4029275"/>
              <a:ext cx="132045" cy="106486"/>
            </a:xfrm>
            <a:custGeom>
              <a:rect b="b" l="l" r="r" t="t"/>
              <a:pathLst>
                <a:path extrusionOk="0" h="6112" w="7579">
                  <a:moveTo>
                    <a:pt x="3789" y="6111"/>
                  </a:moveTo>
                  <a:cubicBezTo>
                    <a:pt x="6111" y="4950"/>
                    <a:pt x="7578" y="2567"/>
                    <a:pt x="7578" y="1"/>
                  </a:cubicBezTo>
                  <a:lnTo>
                    <a:pt x="7578" y="1"/>
                  </a:lnTo>
                  <a:cubicBezTo>
                    <a:pt x="7578" y="2567"/>
                    <a:pt x="6111" y="4950"/>
                    <a:pt x="3789" y="6111"/>
                  </a:cubicBezTo>
                  <a:cubicBezTo>
                    <a:pt x="1467" y="4950"/>
                    <a:pt x="0" y="2567"/>
                    <a:pt x="62" y="1"/>
                  </a:cubicBezTo>
                  <a:lnTo>
                    <a:pt x="62"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9"/>
            <p:cNvSpPr/>
            <p:nvPr/>
          </p:nvSpPr>
          <p:spPr>
            <a:xfrm>
              <a:off x="4346112" y="3717325"/>
              <a:ext cx="132045" cy="132045"/>
            </a:xfrm>
            <a:custGeom>
              <a:rect b="b" l="l" r="r" t="t"/>
              <a:pathLst>
                <a:path extrusionOk="0" h="7579" w="7579">
                  <a:moveTo>
                    <a:pt x="1" y="1"/>
                  </a:moveTo>
                  <a:lnTo>
                    <a:pt x="1" y="1467"/>
                  </a:lnTo>
                  <a:cubicBezTo>
                    <a:pt x="1" y="4034"/>
                    <a:pt x="1467" y="6417"/>
                    <a:pt x="3789" y="7578"/>
                  </a:cubicBezTo>
                  <a:cubicBezTo>
                    <a:pt x="6112" y="6417"/>
                    <a:pt x="7578" y="4034"/>
                    <a:pt x="7578" y="1467"/>
                  </a:cubicBezTo>
                  <a:lnTo>
                    <a:pt x="7578" y="1"/>
                  </a:lnTo>
                  <a:cubicBezTo>
                    <a:pt x="5256" y="1223"/>
                    <a:pt x="3789" y="3667"/>
                    <a:pt x="3789" y="6356"/>
                  </a:cubicBezTo>
                  <a:cubicBezTo>
                    <a:pt x="3789"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9"/>
            <p:cNvSpPr/>
            <p:nvPr/>
          </p:nvSpPr>
          <p:spPr>
            <a:xfrm>
              <a:off x="4346112" y="4004796"/>
              <a:ext cx="132045" cy="132028"/>
            </a:xfrm>
            <a:custGeom>
              <a:rect b="b" l="l" r="r" t="t"/>
              <a:pathLst>
                <a:path extrusionOk="0" h="7578" w="7579">
                  <a:moveTo>
                    <a:pt x="1" y="0"/>
                  </a:moveTo>
                  <a:lnTo>
                    <a:pt x="1"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9"/>
            <p:cNvSpPr/>
            <p:nvPr/>
          </p:nvSpPr>
          <p:spPr>
            <a:xfrm>
              <a:off x="5064773" y="3861061"/>
              <a:ext cx="132045" cy="132028"/>
            </a:xfrm>
            <a:custGeom>
              <a:rect b="b" l="l" r="r" t="t"/>
              <a:pathLst>
                <a:path extrusionOk="0" h="7578" w="7579">
                  <a:moveTo>
                    <a:pt x="1" y="0"/>
                  </a:moveTo>
                  <a:lnTo>
                    <a:pt x="1" y="1467"/>
                  </a:lnTo>
                  <a:cubicBezTo>
                    <a:pt x="1" y="4034"/>
                    <a:pt x="1467" y="6417"/>
                    <a:pt x="3790" y="7578"/>
                  </a:cubicBezTo>
                  <a:lnTo>
                    <a:pt x="3851" y="7517"/>
                  </a:lnTo>
                  <a:cubicBezTo>
                    <a:pt x="4401" y="7211"/>
                    <a:pt x="4890" y="6845"/>
                    <a:pt x="5378" y="6478"/>
                  </a:cubicBezTo>
                  <a:cubicBezTo>
                    <a:pt x="6784" y="5134"/>
                    <a:pt x="7578" y="3361"/>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9"/>
            <p:cNvSpPr/>
            <p:nvPr/>
          </p:nvSpPr>
          <p:spPr>
            <a:xfrm>
              <a:off x="5065836" y="4004796"/>
              <a:ext cx="130982" cy="130965"/>
            </a:xfrm>
            <a:custGeom>
              <a:rect b="b" l="l" r="r" t="t"/>
              <a:pathLst>
                <a:path extrusionOk="0" h="7517" w="7518">
                  <a:moveTo>
                    <a:pt x="1" y="0"/>
                  </a:moveTo>
                  <a:lnTo>
                    <a:pt x="1" y="1467"/>
                  </a:lnTo>
                  <a:cubicBezTo>
                    <a:pt x="1" y="4033"/>
                    <a:pt x="1468" y="6355"/>
                    <a:pt x="3790" y="7516"/>
                  </a:cubicBezTo>
                  <a:cubicBezTo>
                    <a:pt x="6112" y="6355"/>
                    <a:pt x="7517" y="4033"/>
                    <a:pt x="7517" y="1406"/>
                  </a:cubicBezTo>
                  <a:lnTo>
                    <a:pt x="7517" y="0"/>
                  </a:lnTo>
                  <a:cubicBezTo>
                    <a:pt x="5195"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9"/>
            <p:cNvSpPr/>
            <p:nvPr/>
          </p:nvSpPr>
          <p:spPr>
            <a:xfrm>
              <a:off x="4923180"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5317"/>
                    <a:pt x="3545"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9"/>
            <p:cNvSpPr/>
            <p:nvPr/>
          </p:nvSpPr>
          <p:spPr>
            <a:xfrm>
              <a:off x="4778382" y="3861061"/>
              <a:ext cx="130965" cy="132028"/>
            </a:xfrm>
            <a:custGeom>
              <a:rect b="b" l="l" r="r" t="t"/>
              <a:pathLst>
                <a:path extrusionOk="0" h="7578" w="7517">
                  <a:moveTo>
                    <a:pt x="0" y="0"/>
                  </a:moveTo>
                  <a:lnTo>
                    <a:pt x="0" y="1467"/>
                  </a:lnTo>
                  <a:cubicBezTo>
                    <a:pt x="0" y="4034"/>
                    <a:pt x="1406" y="6417"/>
                    <a:pt x="3728" y="7578"/>
                  </a:cubicBezTo>
                  <a:lnTo>
                    <a:pt x="3728" y="7517"/>
                  </a:lnTo>
                  <a:cubicBezTo>
                    <a:pt x="6050" y="6356"/>
                    <a:pt x="7517" y="4034"/>
                    <a:pt x="7517" y="1467"/>
                  </a:cubicBezTo>
                  <a:lnTo>
                    <a:pt x="7517" y="0"/>
                  </a:lnTo>
                  <a:cubicBezTo>
                    <a:pt x="5195" y="1223"/>
                    <a:pt x="3728" y="3667"/>
                    <a:pt x="3728" y="6295"/>
                  </a:cubicBezTo>
                  <a:cubicBezTo>
                    <a:pt x="3728"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9"/>
            <p:cNvSpPr/>
            <p:nvPr/>
          </p:nvSpPr>
          <p:spPr>
            <a:xfrm>
              <a:off x="4778382" y="4004796"/>
              <a:ext cx="130965" cy="130965"/>
            </a:xfrm>
            <a:custGeom>
              <a:rect b="b" l="l" r="r" t="t"/>
              <a:pathLst>
                <a:path extrusionOk="0" h="7517" w="7517">
                  <a:moveTo>
                    <a:pt x="0" y="0"/>
                  </a:moveTo>
                  <a:lnTo>
                    <a:pt x="0" y="1467"/>
                  </a:lnTo>
                  <a:cubicBezTo>
                    <a:pt x="0" y="4033"/>
                    <a:pt x="1467" y="6355"/>
                    <a:pt x="3728" y="7516"/>
                  </a:cubicBezTo>
                  <a:cubicBezTo>
                    <a:pt x="6050" y="6355"/>
                    <a:pt x="7517" y="3972"/>
                    <a:pt x="7517" y="1406"/>
                  </a:cubicBezTo>
                  <a:lnTo>
                    <a:pt x="7517" y="0"/>
                  </a:lnTo>
                  <a:cubicBezTo>
                    <a:pt x="5195" y="1222"/>
                    <a:pt x="3728" y="3667"/>
                    <a:pt x="3728" y="6294"/>
                  </a:cubicBezTo>
                  <a:cubicBezTo>
                    <a:pt x="3728"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9"/>
            <p:cNvSpPr/>
            <p:nvPr/>
          </p:nvSpPr>
          <p:spPr>
            <a:xfrm>
              <a:off x="4634646" y="3861061"/>
              <a:ext cx="130965" cy="132028"/>
            </a:xfrm>
            <a:custGeom>
              <a:rect b="b" l="l" r="r" t="t"/>
              <a:pathLst>
                <a:path extrusionOk="0" h="7578" w="7517">
                  <a:moveTo>
                    <a:pt x="0" y="0"/>
                  </a:moveTo>
                  <a:lnTo>
                    <a:pt x="0" y="1467"/>
                  </a:lnTo>
                  <a:cubicBezTo>
                    <a:pt x="0" y="3361"/>
                    <a:pt x="795" y="5195"/>
                    <a:pt x="2261" y="6478"/>
                  </a:cubicBezTo>
                  <a:cubicBezTo>
                    <a:pt x="2750" y="6906"/>
                    <a:pt x="3239" y="7272"/>
                    <a:pt x="3789" y="7578"/>
                  </a:cubicBezTo>
                  <a:cubicBezTo>
                    <a:pt x="4339" y="7272"/>
                    <a:pt x="4828" y="6906"/>
                    <a:pt x="5317" y="6478"/>
                  </a:cubicBezTo>
                  <a:cubicBezTo>
                    <a:pt x="6722" y="5195"/>
                    <a:pt x="7517" y="3361"/>
                    <a:pt x="7517" y="1467"/>
                  </a:cubicBezTo>
                  <a:lnTo>
                    <a:pt x="7517" y="0"/>
                  </a:lnTo>
                  <a:cubicBezTo>
                    <a:pt x="5195" y="1223"/>
                    <a:pt x="3728" y="3667"/>
                    <a:pt x="3728" y="6295"/>
                  </a:cubicBezTo>
                  <a:cubicBezTo>
                    <a:pt x="3728" y="3667"/>
                    <a:pt x="2261"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9"/>
            <p:cNvSpPr/>
            <p:nvPr/>
          </p:nvSpPr>
          <p:spPr>
            <a:xfrm>
              <a:off x="4489848"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9"/>
            <p:cNvSpPr/>
            <p:nvPr/>
          </p:nvSpPr>
          <p:spPr>
            <a:xfrm>
              <a:off x="4347175" y="3861061"/>
              <a:ext cx="130982" cy="132028"/>
            </a:xfrm>
            <a:custGeom>
              <a:rect b="b" l="l" r="r" t="t"/>
              <a:pathLst>
                <a:path extrusionOk="0" h="7578" w="7518">
                  <a:moveTo>
                    <a:pt x="1" y="0"/>
                  </a:moveTo>
                  <a:lnTo>
                    <a:pt x="1" y="1467"/>
                  </a:lnTo>
                  <a:cubicBezTo>
                    <a:pt x="1" y="3422"/>
                    <a:pt x="795" y="5195"/>
                    <a:pt x="2201" y="6478"/>
                  </a:cubicBezTo>
                  <a:cubicBezTo>
                    <a:pt x="2690" y="6906"/>
                    <a:pt x="3178" y="7272"/>
                    <a:pt x="3728" y="7578"/>
                  </a:cubicBezTo>
                  <a:cubicBezTo>
                    <a:pt x="6051"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9"/>
            <p:cNvSpPr/>
            <p:nvPr/>
          </p:nvSpPr>
          <p:spPr>
            <a:xfrm>
              <a:off x="4490911" y="4004796"/>
              <a:ext cx="130982" cy="130965"/>
            </a:xfrm>
            <a:custGeom>
              <a:rect b="b" l="l" r="r" t="t"/>
              <a:pathLst>
                <a:path extrusionOk="0" h="7517" w="7518">
                  <a:moveTo>
                    <a:pt x="1" y="0"/>
                  </a:moveTo>
                  <a:lnTo>
                    <a:pt x="1" y="1467"/>
                  </a:lnTo>
                  <a:cubicBezTo>
                    <a:pt x="1" y="4033"/>
                    <a:pt x="1467" y="6355"/>
                    <a:pt x="3728" y="7516"/>
                  </a:cubicBezTo>
                  <a:cubicBezTo>
                    <a:pt x="6050" y="6355"/>
                    <a:pt x="7517" y="3972"/>
                    <a:pt x="7517" y="1406"/>
                  </a:cubicBezTo>
                  <a:lnTo>
                    <a:pt x="7517" y="0"/>
                  </a:lnTo>
                  <a:cubicBezTo>
                    <a:pt x="5195" y="1222"/>
                    <a:pt x="3728" y="3667"/>
                    <a:pt x="3728" y="6294"/>
                  </a:cubicBezTo>
                  <a:cubicBezTo>
                    <a:pt x="3728"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9"/>
            <p:cNvSpPr/>
            <p:nvPr/>
          </p:nvSpPr>
          <p:spPr>
            <a:xfrm>
              <a:off x="5927169"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256"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9"/>
            <p:cNvSpPr/>
            <p:nvPr/>
          </p:nvSpPr>
          <p:spPr>
            <a:xfrm>
              <a:off x="5927169"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9"/>
            <p:cNvSpPr/>
            <p:nvPr/>
          </p:nvSpPr>
          <p:spPr>
            <a:xfrm>
              <a:off x="6020867"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9"/>
            <p:cNvSpPr/>
            <p:nvPr/>
          </p:nvSpPr>
          <p:spPr>
            <a:xfrm>
              <a:off x="5927169" y="4030338"/>
              <a:ext cx="132045" cy="106486"/>
            </a:xfrm>
            <a:custGeom>
              <a:rect b="b" l="l" r="r" t="t"/>
              <a:pathLst>
                <a:path extrusionOk="0" h="6112" w="7579">
                  <a:moveTo>
                    <a:pt x="7578" y="1"/>
                  </a:moveTo>
                  <a:lnTo>
                    <a:pt x="7578"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9"/>
            <p:cNvSpPr/>
            <p:nvPr/>
          </p:nvSpPr>
          <p:spPr>
            <a:xfrm>
              <a:off x="5783434" y="3717325"/>
              <a:ext cx="132045" cy="132045"/>
            </a:xfrm>
            <a:custGeom>
              <a:rect b="b" l="l" r="r" t="t"/>
              <a:pathLst>
                <a:path extrusionOk="0" h="7579" w="7579">
                  <a:moveTo>
                    <a:pt x="1" y="1"/>
                  </a:moveTo>
                  <a:lnTo>
                    <a:pt x="1" y="1467"/>
                  </a:lnTo>
                  <a:cubicBezTo>
                    <a:pt x="1" y="4034"/>
                    <a:pt x="1468" y="6417"/>
                    <a:pt x="3790" y="7578"/>
                  </a:cubicBezTo>
                  <a:cubicBezTo>
                    <a:pt x="6112" y="6417"/>
                    <a:pt x="7579" y="4034"/>
                    <a:pt x="7579" y="1467"/>
                  </a:cubicBezTo>
                  <a:lnTo>
                    <a:pt x="7579" y="1"/>
                  </a:lnTo>
                  <a:cubicBezTo>
                    <a:pt x="5256" y="1223"/>
                    <a:pt x="3790" y="3667"/>
                    <a:pt x="3790" y="6356"/>
                  </a:cubicBezTo>
                  <a:cubicBezTo>
                    <a:pt x="3790"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9"/>
            <p:cNvSpPr/>
            <p:nvPr/>
          </p:nvSpPr>
          <p:spPr>
            <a:xfrm>
              <a:off x="5783434"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9"/>
            <p:cNvSpPr/>
            <p:nvPr/>
          </p:nvSpPr>
          <p:spPr>
            <a:xfrm>
              <a:off x="5639715" y="3717325"/>
              <a:ext cx="132028" cy="130982"/>
            </a:xfrm>
            <a:custGeom>
              <a:rect b="b" l="l" r="r" t="t"/>
              <a:pathLst>
                <a:path extrusionOk="0" h="7518" w="7578">
                  <a:moveTo>
                    <a:pt x="0" y="1"/>
                  </a:moveTo>
                  <a:lnTo>
                    <a:pt x="0" y="1467"/>
                  </a:lnTo>
                  <a:cubicBezTo>
                    <a:pt x="0" y="4034"/>
                    <a:pt x="1467" y="6356"/>
                    <a:pt x="3789" y="7517"/>
                  </a:cubicBezTo>
                  <a:cubicBezTo>
                    <a:pt x="6111" y="6356"/>
                    <a:pt x="7517" y="4034"/>
                    <a:pt x="7578" y="1467"/>
                  </a:cubicBezTo>
                  <a:lnTo>
                    <a:pt x="7578" y="1"/>
                  </a:lnTo>
                  <a:cubicBezTo>
                    <a:pt x="5194" y="1223"/>
                    <a:pt x="3789" y="3667"/>
                    <a:pt x="3789" y="6356"/>
                  </a:cubicBezTo>
                  <a:cubicBezTo>
                    <a:pt x="3789"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9"/>
            <p:cNvSpPr/>
            <p:nvPr/>
          </p:nvSpPr>
          <p:spPr>
            <a:xfrm>
              <a:off x="563971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9"/>
            <p:cNvSpPr/>
            <p:nvPr/>
          </p:nvSpPr>
          <p:spPr>
            <a:xfrm>
              <a:off x="573339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9"/>
            <p:cNvSpPr/>
            <p:nvPr/>
          </p:nvSpPr>
          <p:spPr>
            <a:xfrm>
              <a:off x="5639715" y="4029275"/>
              <a:ext cx="132028" cy="106486"/>
            </a:xfrm>
            <a:custGeom>
              <a:rect b="b" l="l" r="r" t="t"/>
              <a:pathLst>
                <a:path extrusionOk="0" h="6112" w="7578">
                  <a:moveTo>
                    <a:pt x="3789" y="6111"/>
                  </a:moveTo>
                  <a:cubicBezTo>
                    <a:pt x="6111" y="4950"/>
                    <a:pt x="7578" y="2567"/>
                    <a:pt x="7578" y="1"/>
                  </a:cubicBezTo>
                  <a:lnTo>
                    <a:pt x="7578" y="1"/>
                  </a:lnTo>
                  <a:cubicBezTo>
                    <a:pt x="7578"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9"/>
            <p:cNvSpPr/>
            <p:nvPr/>
          </p:nvSpPr>
          <p:spPr>
            <a:xfrm>
              <a:off x="5495980" y="3717325"/>
              <a:ext cx="132028" cy="132045"/>
            </a:xfrm>
            <a:custGeom>
              <a:rect b="b" l="l" r="r" t="t"/>
              <a:pathLst>
                <a:path extrusionOk="0" h="7579" w="7578">
                  <a:moveTo>
                    <a:pt x="0" y="1"/>
                  </a:moveTo>
                  <a:lnTo>
                    <a:pt x="0" y="1467"/>
                  </a:lnTo>
                  <a:cubicBezTo>
                    <a:pt x="0" y="4034"/>
                    <a:pt x="1467" y="6417"/>
                    <a:pt x="3789" y="7578"/>
                  </a:cubicBezTo>
                  <a:cubicBezTo>
                    <a:pt x="6111" y="6417"/>
                    <a:pt x="7578" y="4034"/>
                    <a:pt x="7517" y="1467"/>
                  </a:cubicBezTo>
                  <a:lnTo>
                    <a:pt x="7517" y="1"/>
                  </a:lnTo>
                  <a:cubicBezTo>
                    <a:pt x="5195" y="1223"/>
                    <a:pt x="3789" y="3667"/>
                    <a:pt x="3789" y="6356"/>
                  </a:cubicBezTo>
                  <a:cubicBezTo>
                    <a:pt x="3789"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9"/>
            <p:cNvSpPr/>
            <p:nvPr/>
          </p:nvSpPr>
          <p:spPr>
            <a:xfrm>
              <a:off x="5495980" y="4004796"/>
              <a:ext cx="132028" cy="132028"/>
            </a:xfrm>
            <a:custGeom>
              <a:rect b="b" l="l" r="r" t="t"/>
              <a:pathLst>
                <a:path extrusionOk="0" h="7578" w="7578">
                  <a:moveTo>
                    <a:pt x="0" y="0"/>
                  </a:moveTo>
                  <a:lnTo>
                    <a:pt x="0" y="1467"/>
                  </a:lnTo>
                  <a:cubicBezTo>
                    <a:pt x="0" y="4033"/>
                    <a:pt x="1467" y="6417"/>
                    <a:pt x="3789" y="7578"/>
                  </a:cubicBezTo>
                  <a:cubicBezTo>
                    <a:pt x="6111" y="6417"/>
                    <a:pt x="7578" y="4033"/>
                    <a:pt x="7517" y="1467"/>
                  </a:cubicBezTo>
                  <a:lnTo>
                    <a:pt x="7517" y="0"/>
                  </a:lnTo>
                  <a:cubicBezTo>
                    <a:pt x="5256" y="1222"/>
                    <a:pt x="3789" y="3667"/>
                    <a:pt x="3789" y="6294"/>
                  </a:cubicBezTo>
                  <a:cubicBezTo>
                    <a:pt x="3789"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9"/>
            <p:cNvSpPr/>
            <p:nvPr/>
          </p:nvSpPr>
          <p:spPr>
            <a:xfrm>
              <a:off x="5352244" y="3717325"/>
              <a:ext cx="130965" cy="130982"/>
            </a:xfrm>
            <a:custGeom>
              <a:rect b="b" l="l" r="r" t="t"/>
              <a:pathLst>
                <a:path extrusionOk="0" h="7518" w="7517">
                  <a:moveTo>
                    <a:pt x="62" y="1"/>
                  </a:moveTo>
                  <a:lnTo>
                    <a:pt x="62" y="1467"/>
                  </a:lnTo>
                  <a:cubicBezTo>
                    <a:pt x="0" y="4034"/>
                    <a:pt x="1467" y="6356"/>
                    <a:pt x="3789" y="7517"/>
                  </a:cubicBezTo>
                  <a:cubicBezTo>
                    <a:pt x="6050" y="6356"/>
                    <a:pt x="7517" y="4034"/>
                    <a:pt x="7517" y="1467"/>
                  </a:cubicBezTo>
                  <a:lnTo>
                    <a:pt x="7517" y="1"/>
                  </a:lnTo>
                  <a:cubicBezTo>
                    <a:pt x="5195" y="1223"/>
                    <a:pt x="3789" y="3667"/>
                    <a:pt x="3789" y="6356"/>
                  </a:cubicBezTo>
                  <a:cubicBezTo>
                    <a:pt x="3789" y="3667"/>
                    <a:pt x="2323"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9"/>
            <p:cNvSpPr/>
            <p:nvPr/>
          </p:nvSpPr>
          <p:spPr>
            <a:xfrm>
              <a:off x="5444862" y="3886602"/>
              <a:ext cx="39427" cy="87322"/>
            </a:xfrm>
            <a:custGeom>
              <a:rect b="b" l="l" r="r" t="t"/>
              <a:pathLst>
                <a:path extrusionOk="0" h="5012" w="2263">
                  <a:moveTo>
                    <a:pt x="2201" y="1"/>
                  </a:moveTo>
                  <a:lnTo>
                    <a:pt x="2201" y="1"/>
                  </a:lnTo>
                  <a:cubicBezTo>
                    <a:pt x="2262" y="1895"/>
                    <a:pt x="1407" y="3729"/>
                    <a:pt x="1" y="5012"/>
                  </a:cubicBezTo>
                  <a:cubicBezTo>
                    <a:pt x="1407" y="3729"/>
                    <a:pt x="2262"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9"/>
            <p:cNvSpPr/>
            <p:nvPr/>
          </p:nvSpPr>
          <p:spPr>
            <a:xfrm>
              <a:off x="5352244" y="3886602"/>
              <a:ext cx="38347" cy="87322"/>
            </a:xfrm>
            <a:custGeom>
              <a:rect b="b" l="l" r="r" t="t"/>
              <a:pathLst>
                <a:path extrusionOk="0" h="5012" w="2201">
                  <a:moveTo>
                    <a:pt x="62" y="1"/>
                  </a:moveTo>
                  <a:lnTo>
                    <a:pt x="62" y="1"/>
                  </a:lnTo>
                  <a:cubicBezTo>
                    <a:pt x="0" y="1895"/>
                    <a:pt x="795" y="3729"/>
                    <a:pt x="2200"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9"/>
            <p:cNvSpPr/>
            <p:nvPr/>
          </p:nvSpPr>
          <p:spPr>
            <a:xfrm>
              <a:off x="5352244" y="4029275"/>
              <a:ext cx="132045" cy="106486"/>
            </a:xfrm>
            <a:custGeom>
              <a:rect b="b" l="l" r="r" t="t"/>
              <a:pathLst>
                <a:path extrusionOk="0" h="6112" w="7579">
                  <a:moveTo>
                    <a:pt x="3789" y="6111"/>
                  </a:moveTo>
                  <a:cubicBezTo>
                    <a:pt x="6111" y="4950"/>
                    <a:pt x="7578" y="2567"/>
                    <a:pt x="7517" y="1"/>
                  </a:cubicBezTo>
                  <a:lnTo>
                    <a:pt x="7517" y="1"/>
                  </a:lnTo>
                  <a:cubicBezTo>
                    <a:pt x="7578"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9"/>
            <p:cNvSpPr/>
            <p:nvPr/>
          </p:nvSpPr>
          <p:spPr>
            <a:xfrm>
              <a:off x="5208509" y="3717325"/>
              <a:ext cx="130982" cy="132045"/>
            </a:xfrm>
            <a:custGeom>
              <a:rect b="b" l="l" r="r" t="t"/>
              <a:pathLst>
                <a:path extrusionOk="0" h="7579" w="7518">
                  <a:moveTo>
                    <a:pt x="1" y="1"/>
                  </a:moveTo>
                  <a:lnTo>
                    <a:pt x="1" y="1467"/>
                  </a:lnTo>
                  <a:cubicBezTo>
                    <a:pt x="1" y="4034"/>
                    <a:pt x="1467" y="6417"/>
                    <a:pt x="3728" y="7578"/>
                  </a:cubicBezTo>
                  <a:cubicBezTo>
                    <a:pt x="6050" y="6417"/>
                    <a:pt x="7517" y="4034"/>
                    <a:pt x="7517" y="1467"/>
                  </a:cubicBezTo>
                  <a:lnTo>
                    <a:pt x="7517" y="1"/>
                  </a:lnTo>
                  <a:cubicBezTo>
                    <a:pt x="5242" y="1198"/>
                    <a:pt x="3789" y="3568"/>
                    <a:pt x="3788" y="6191"/>
                  </a:cubicBezTo>
                  <a:lnTo>
                    <a:pt x="3788" y="6191"/>
                  </a:lnTo>
                  <a:cubicBezTo>
                    <a:pt x="3729" y="3568"/>
                    <a:pt x="2275"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9"/>
            <p:cNvSpPr/>
            <p:nvPr/>
          </p:nvSpPr>
          <p:spPr>
            <a:xfrm>
              <a:off x="5207446" y="4004796"/>
              <a:ext cx="132045" cy="132028"/>
            </a:xfrm>
            <a:custGeom>
              <a:rect b="b" l="l" r="r" t="t"/>
              <a:pathLst>
                <a:path extrusionOk="0" h="7578" w="7579">
                  <a:moveTo>
                    <a:pt x="62" y="0"/>
                  </a:moveTo>
                  <a:lnTo>
                    <a:pt x="62"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9"/>
            <p:cNvSpPr/>
            <p:nvPr/>
          </p:nvSpPr>
          <p:spPr>
            <a:xfrm>
              <a:off x="5927169" y="3861061"/>
              <a:ext cx="130982" cy="132028"/>
            </a:xfrm>
            <a:custGeom>
              <a:rect b="b" l="l" r="r" t="t"/>
              <a:pathLst>
                <a:path extrusionOk="0" h="7578" w="7518">
                  <a:moveTo>
                    <a:pt x="1" y="0"/>
                  </a:moveTo>
                  <a:lnTo>
                    <a:pt x="1" y="1467"/>
                  </a:lnTo>
                  <a:cubicBezTo>
                    <a:pt x="1" y="4034"/>
                    <a:pt x="1406" y="6417"/>
                    <a:pt x="3729" y="7578"/>
                  </a:cubicBezTo>
                  <a:lnTo>
                    <a:pt x="3790" y="7517"/>
                  </a:lnTo>
                  <a:cubicBezTo>
                    <a:pt x="4340" y="7211"/>
                    <a:pt x="4890" y="6845"/>
                    <a:pt x="5317" y="6478"/>
                  </a:cubicBezTo>
                  <a:cubicBezTo>
                    <a:pt x="6723" y="5134"/>
                    <a:pt x="7517" y="3361"/>
                    <a:pt x="7517" y="1467"/>
                  </a:cubicBezTo>
                  <a:lnTo>
                    <a:pt x="7517" y="0"/>
                  </a:lnTo>
                  <a:cubicBezTo>
                    <a:pt x="5243" y="1198"/>
                    <a:pt x="3789" y="3567"/>
                    <a:pt x="3730" y="6134"/>
                  </a:cubicBezTo>
                  <a:lnTo>
                    <a:pt x="3730" y="6134"/>
                  </a:lnTo>
                  <a:cubicBezTo>
                    <a:pt x="3729" y="3567"/>
                    <a:pt x="2275" y="119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9"/>
            <p:cNvSpPr/>
            <p:nvPr/>
          </p:nvSpPr>
          <p:spPr>
            <a:xfrm>
              <a:off x="5927169" y="4004796"/>
              <a:ext cx="132045" cy="130965"/>
            </a:xfrm>
            <a:custGeom>
              <a:rect b="b" l="l" r="r" t="t"/>
              <a:pathLst>
                <a:path extrusionOk="0" h="7517" w="7579">
                  <a:moveTo>
                    <a:pt x="1" y="0"/>
                  </a:moveTo>
                  <a:lnTo>
                    <a:pt x="1" y="1467"/>
                  </a:lnTo>
                  <a:cubicBezTo>
                    <a:pt x="1" y="4033"/>
                    <a:pt x="1467" y="6355"/>
                    <a:pt x="3790" y="7516"/>
                  </a:cubicBezTo>
                  <a:cubicBezTo>
                    <a:pt x="6112" y="6355"/>
                    <a:pt x="7578" y="4033"/>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9"/>
            <p:cNvSpPr/>
            <p:nvPr/>
          </p:nvSpPr>
          <p:spPr>
            <a:xfrm>
              <a:off x="5784514" y="3861061"/>
              <a:ext cx="130965" cy="132028"/>
            </a:xfrm>
            <a:custGeom>
              <a:rect b="b" l="l" r="r" t="t"/>
              <a:pathLst>
                <a:path extrusionOk="0" h="7578" w="7517">
                  <a:moveTo>
                    <a:pt x="0" y="0"/>
                  </a:moveTo>
                  <a:lnTo>
                    <a:pt x="0" y="1467"/>
                  </a:lnTo>
                  <a:cubicBezTo>
                    <a:pt x="0" y="3361"/>
                    <a:pt x="794" y="5195"/>
                    <a:pt x="2200" y="6478"/>
                  </a:cubicBezTo>
                  <a:cubicBezTo>
                    <a:pt x="2689" y="6906"/>
                    <a:pt x="3178" y="7272"/>
                    <a:pt x="3728" y="7578"/>
                  </a:cubicBezTo>
                  <a:cubicBezTo>
                    <a:pt x="4278" y="7272"/>
                    <a:pt x="4828" y="6906"/>
                    <a:pt x="5317" y="6478"/>
                  </a:cubicBezTo>
                  <a:cubicBezTo>
                    <a:pt x="6722" y="5195"/>
                    <a:pt x="7517" y="3361"/>
                    <a:pt x="7517" y="1467"/>
                  </a:cubicBezTo>
                  <a:lnTo>
                    <a:pt x="7517" y="0"/>
                  </a:lnTo>
                  <a:cubicBezTo>
                    <a:pt x="5194" y="1223"/>
                    <a:pt x="3789" y="3667"/>
                    <a:pt x="3789" y="6295"/>
                  </a:cubicBezTo>
                  <a:cubicBezTo>
                    <a:pt x="3789" y="5317"/>
                    <a:pt x="3544"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9"/>
            <p:cNvSpPr/>
            <p:nvPr/>
          </p:nvSpPr>
          <p:spPr>
            <a:xfrm>
              <a:off x="563971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9"/>
            <p:cNvSpPr/>
            <p:nvPr/>
          </p:nvSpPr>
          <p:spPr>
            <a:xfrm>
              <a:off x="5639715" y="4004796"/>
              <a:ext cx="132028" cy="130965"/>
            </a:xfrm>
            <a:custGeom>
              <a:rect b="b" l="l" r="r" t="t"/>
              <a:pathLst>
                <a:path extrusionOk="0" h="7517" w="7578">
                  <a:moveTo>
                    <a:pt x="0" y="0"/>
                  </a:moveTo>
                  <a:lnTo>
                    <a:pt x="0" y="1467"/>
                  </a:lnTo>
                  <a:cubicBezTo>
                    <a:pt x="0"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9"/>
            <p:cNvSpPr/>
            <p:nvPr/>
          </p:nvSpPr>
          <p:spPr>
            <a:xfrm>
              <a:off x="5497043"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28" y="6906"/>
                    <a:pt x="3178" y="7272"/>
                    <a:pt x="3728" y="7578"/>
                  </a:cubicBezTo>
                  <a:cubicBezTo>
                    <a:pt x="4278" y="7272"/>
                    <a:pt x="4828" y="6906"/>
                    <a:pt x="5256" y="6478"/>
                  </a:cubicBezTo>
                  <a:cubicBezTo>
                    <a:pt x="6661" y="5195"/>
                    <a:pt x="7517" y="3361"/>
                    <a:pt x="7456" y="1467"/>
                  </a:cubicBezTo>
                  <a:lnTo>
                    <a:pt x="7456" y="33"/>
                  </a:lnTo>
                  <a:lnTo>
                    <a:pt x="7456" y="33"/>
                  </a:lnTo>
                  <a:cubicBezTo>
                    <a:pt x="5169" y="1266"/>
                    <a:pt x="3728" y="3690"/>
                    <a:pt x="3728" y="6295"/>
                  </a:cubicBezTo>
                  <a:cubicBezTo>
                    <a:pt x="3728"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9"/>
            <p:cNvSpPr/>
            <p:nvPr/>
          </p:nvSpPr>
          <p:spPr>
            <a:xfrm>
              <a:off x="5352244" y="3861061"/>
              <a:ext cx="130965" cy="132028"/>
            </a:xfrm>
            <a:custGeom>
              <a:rect b="b" l="l" r="r" t="t"/>
              <a:pathLst>
                <a:path extrusionOk="0" h="7578" w="7517">
                  <a:moveTo>
                    <a:pt x="62" y="0"/>
                  </a:moveTo>
                  <a:lnTo>
                    <a:pt x="62"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9"/>
            <p:cNvSpPr/>
            <p:nvPr/>
          </p:nvSpPr>
          <p:spPr>
            <a:xfrm>
              <a:off x="5208509" y="3861061"/>
              <a:ext cx="130982" cy="132028"/>
            </a:xfrm>
            <a:custGeom>
              <a:rect b="b" l="l" r="r" t="t"/>
              <a:pathLst>
                <a:path extrusionOk="0" h="7578" w="7518">
                  <a:moveTo>
                    <a:pt x="1" y="0"/>
                  </a:moveTo>
                  <a:lnTo>
                    <a:pt x="1" y="1467"/>
                  </a:lnTo>
                  <a:cubicBezTo>
                    <a:pt x="1" y="3422"/>
                    <a:pt x="795" y="5195"/>
                    <a:pt x="2201" y="6478"/>
                  </a:cubicBezTo>
                  <a:cubicBezTo>
                    <a:pt x="2689" y="6906"/>
                    <a:pt x="3178" y="7272"/>
                    <a:pt x="3728" y="7578"/>
                  </a:cubicBezTo>
                  <a:cubicBezTo>
                    <a:pt x="6050"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9"/>
            <p:cNvSpPr/>
            <p:nvPr/>
          </p:nvSpPr>
          <p:spPr>
            <a:xfrm>
              <a:off x="5352244" y="4004796"/>
              <a:ext cx="132045" cy="130965"/>
            </a:xfrm>
            <a:custGeom>
              <a:rect b="b" l="l" r="r" t="t"/>
              <a:pathLst>
                <a:path extrusionOk="0" h="7517" w="7579">
                  <a:moveTo>
                    <a:pt x="62" y="0"/>
                  </a:moveTo>
                  <a:lnTo>
                    <a:pt x="62" y="1467"/>
                  </a:lnTo>
                  <a:cubicBezTo>
                    <a:pt x="0" y="4033"/>
                    <a:pt x="1467" y="6355"/>
                    <a:pt x="3789" y="7516"/>
                  </a:cubicBezTo>
                  <a:cubicBezTo>
                    <a:pt x="6111" y="6355"/>
                    <a:pt x="7578" y="3972"/>
                    <a:pt x="7517" y="1406"/>
                  </a:cubicBezTo>
                  <a:lnTo>
                    <a:pt x="7517" y="0"/>
                  </a:lnTo>
                  <a:cubicBezTo>
                    <a:pt x="5195" y="1222"/>
                    <a:pt x="3789" y="3667"/>
                    <a:pt x="3789" y="6294"/>
                  </a:cubicBezTo>
                  <a:cubicBezTo>
                    <a:pt x="3789"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9"/>
            <p:cNvSpPr/>
            <p:nvPr/>
          </p:nvSpPr>
          <p:spPr>
            <a:xfrm>
              <a:off x="6789566" y="3717325"/>
              <a:ext cx="130982" cy="130982"/>
            </a:xfrm>
            <a:custGeom>
              <a:rect b="b" l="l" r="r" t="t"/>
              <a:pathLst>
                <a:path extrusionOk="0" h="7518" w="7518">
                  <a:moveTo>
                    <a:pt x="62" y="1"/>
                  </a:moveTo>
                  <a:lnTo>
                    <a:pt x="62" y="1467"/>
                  </a:lnTo>
                  <a:cubicBezTo>
                    <a:pt x="1" y="4034"/>
                    <a:pt x="1467" y="6356"/>
                    <a:pt x="3790" y="7517"/>
                  </a:cubicBezTo>
                  <a:cubicBezTo>
                    <a:pt x="6051" y="6356"/>
                    <a:pt x="7517" y="4034"/>
                    <a:pt x="7517" y="1467"/>
                  </a:cubicBezTo>
                  <a:lnTo>
                    <a:pt x="7517" y="1"/>
                  </a:lnTo>
                  <a:cubicBezTo>
                    <a:pt x="5195" y="1223"/>
                    <a:pt x="3790" y="3667"/>
                    <a:pt x="3790" y="6356"/>
                  </a:cubicBezTo>
                  <a:cubicBezTo>
                    <a:pt x="3790" y="3667"/>
                    <a:pt x="2384"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9"/>
            <p:cNvSpPr/>
            <p:nvPr/>
          </p:nvSpPr>
          <p:spPr>
            <a:xfrm>
              <a:off x="6789566" y="3886602"/>
              <a:ext cx="38347" cy="87322"/>
            </a:xfrm>
            <a:custGeom>
              <a:rect b="b" l="l" r="r" t="t"/>
              <a:pathLst>
                <a:path extrusionOk="0" h="5012" w="2201">
                  <a:moveTo>
                    <a:pt x="62" y="1"/>
                  </a:moveTo>
                  <a:lnTo>
                    <a:pt x="62" y="1"/>
                  </a:lnTo>
                  <a:cubicBezTo>
                    <a:pt x="1" y="1895"/>
                    <a:pt x="795" y="3729"/>
                    <a:pt x="2201" y="5012"/>
                  </a:cubicBezTo>
                  <a:cubicBezTo>
                    <a:pt x="795" y="3729"/>
                    <a:pt x="1"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9"/>
            <p:cNvSpPr/>
            <p:nvPr/>
          </p:nvSpPr>
          <p:spPr>
            <a:xfrm>
              <a:off x="6883264" y="3886602"/>
              <a:ext cx="38347" cy="87322"/>
            </a:xfrm>
            <a:custGeom>
              <a:rect b="b" l="l" r="r" t="t"/>
              <a:pathLst>
                <a:path extrusionOk="0" h="5012" w="2201">
                  <a:moveTo>
                    <a:pt x="2139" y="1"/>
                  </a:moveTo>
                  <a:lnTo>
                    <a:pt x="2139" y="1"/>
                  </a:lnTo>
                  <a:cubicBezTo>
                    <a:pt x="2200" y="1895"/>
                    <a:pt x="1406" y="3729"/>
                    <a:pt x="1" y="5012"/>
                  </a:cubicBezTo>
                  <a:cubicBezTo>
                    <a:pt x="1406" y="3729"/>
                    <a:pt x="2200" y="1895"/>
                    <a:pt x="213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9"/>
            <p:cNvSpPr/>
            <p:nvPr/>
          </p:nvSpPr>
          <p:spPr>
            <a:xfrm>
              <a:off x="6789566" y="4030338"/>
              <a:ext cx="132045" cy="106486"/>
            </a:xfrm>
            <a:custGeom>
              <a:rect b="b" l="l" r="r" t="t"/>
              <a:pathLst>
                <a:path extrusionOk="0" h="6112" w="7579">
                  <a:moveTo>
                    <a:pt x="7517" y="1"/>
                  </a:moveTo>
                  <a:lnTo>
                    <a:pt x="7517"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9"/>
            <p:cNvSpPr/>
            <p:nvPr/>
          </p:nvSpPr>
          <p:spPr>
            <a:xfrm>
              <a:off x="6645830" y="3717325"/>
              <a:ext cx="130982" cy="132045"/>
            </a:xfrm>
            <a:custGeom>
              <a:rect b="b" l="l" r="r" t="t"/>
              <a:pathLst>
                <a:path extrusionOk="0" h="7579" w="7518">
                  <a:moveTo>
                    <a:pt x="1" y="1"/>
                  </a:moveTo>
                  <a:lnTo>
                    <a:pt x="1" y="1467"/>
                  </a:lnTo>
                  <a:cubicBezTo>
                    <a:pt x="1" y="4034"/>
                    <a:pt x="1468" y="6417"/>
                    <a:pt x="3729" y="7578"/>
                  </a:cubicBezTo>
                  <a:cubicBezTo>
                    <a:pt x="6051" y="6417"/>
                    <a:pt x="7518" y="4034"/>
                    <a:pt x="7518" y="1467"/>
                  </a:cubicBezTo>
                  <a:lnTo>
                    <a:pt x="7518" y="1"/>
                  </a:lnTo>
                  <a:cubicBezTo>
                    <a:pt x="5243" y="1198"/>
                    <a:pt x="3789" y="3568"/>
                    <a:pt x="3788" y="6191"/>
                  </a:cubicBezTo>
                  <a:lnTo>
                    <a:pt x="3788" y="6191"/>
                  </a:lnTo>
                  <a:cubicBezTo>
                    <a:pt x="3729" y="3568"/>
                    <a:pt x="2276"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9"/>
            <p:cNvSpPr/>
            <p:nvPr/>
          </p:nvSpPr>
          <p:spPr>
            <a:xfrm>
              <a:off x="6645830" y="4004796"/>
              <a:ext cx="130982" cy="132028"/>
            </a:xfrm>
            <a:custGeom>
              <a:rect b="b" l="l" r="r" t="t"/>
              <a:pathLst>
                <a:path extrusionOk="0" h="7578" w="7518">
                  <a:moveTo>
                    <a:pt x="1" y="0"/>
                  </a:moveTo>
                  <a:lnTo>
                    <a:pt x="1" y="1467"/>
                  </a:lnTo>
                  <a:cubicBezTo>
                    <a:pt x="1" y="4033"/>
                    <a:pt x="1407" y="6417"/>
                    <a:pt x="3729" y="7578"/>
                  </a:cubicBezTo>
                  <a:cubicBezTo>
                    <a:pt x="6051" y="6417"/>
                    <a:pt x="7518" y="4033"/>
                    <a:pt x="7518" y="1467"/>
                  </a:cubicBezTo>
                  <a:lnTo>
                    <a:pt x="7518" y="0"/>
                  </a:lnTo>
                  <a:cubicBezTo>
                    <a:pt x="5195" y="1222"/>
                    <a:pt x="3729" y="3667"/>
                    <a:pt x="3729" y="6294"/>
                  </a:cubicBezTo>
                  <a:cubicBezTo>
                    <a:pt x="372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9"/>
            <p:cNvSpPr/>
            <p:nvPr/>
          </p:nvSpPr>
          <p:spPr>
            <a:xfrm>
              <a:off x="6502112"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9"/>
            <p:cNvSpPr/>
            <p:nvPr/>
          </p:nvSpPr>
          <p:spPr>
            <a:xfrm>
              <a:off x="650211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9"/>
            <p:cNvSpPr/>
            <p:nvPr/>
          </p:nvSpPr>
          <p:spPr>
            <a:xfrm>
              <a:off x="659473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9"/>
            <p:cNvSpPr/>
            <p:nvPr/>
          </p:nvSpPr>
          <p:spPr>
            <a:xfrm>
              <a:off x="6502112"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9"/>
            <p:cNvSpPr/>
            <p:nvPr/>
          </p:nvSpPr>
          <p:spPr>
            <a:xfrm>
              <a:off x="6358376" y="3717325"/>
              <a:ext cx="130965" cy="132045"/>
            </a:xfrm>
            <a:custGeom>
              <a:rect b="b" l="l" r="r" t="t"/>
              <a:pathLst>
                <a:path extrusionOk="0" h="7579" w="7517">
                  <a:moveTo>
                    <a:pt x="0" y="1"/>
                  </a:moveTo>
                  <a:lnTo>
                    <a:pt x="0" y="1467"/>
                  </a:lnTo>
                  <a:cubicBezTo>
                    <a:pt x="0" y="4034"/>
                    <a:pt x="1467" y="6417"/>
                    <a:pt x="3789" y="7578"/>
                  </a:cubicBezTo>
                  <a:cubicBezTo>
                    <a:pt x="6050" y="6417"/>
                    <a:pt x="7517" y="4034"/>
                    <a:pt x="7517" y="1467"/>
                  </a:cubicBezTo>
                  <a:lnTo>
                    <a:pt x="7517" y="1"/>
                  </a:lnTo>
                  <a:cubicBezTo>
                    <a:pt x="5242" y="1198"/>
                    <a:pt x="3788" y="3568"/>
                    <a:pt x="3787" y="6191"/>
                  </a:cubicBezTo>
                  <a:lnTo>
                    <a:pt x="3787" y="6191"/>
                  </a:lnTo>
                  <a:cubicBezTo>
                    <a:pt x="3729"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9"/>
            <p:cNvSpPr/>
            <p:nvPr/>
          </p:nvSpPr>
          <p:spPr>
            <a:xfrm>
              <a:off x="6358376" y="4004796"/>
              <a:ext cx="130965" cy="132028"/>
            </a:xfrm>
            <a:custGeom>
              <a:rect b="b" l="l" r="r" t="t"/>
              <a:pathLst>
                <a:path extrusionOk="0" h="7578" w="7517">
                  <a:moveTo>
                    <a:pt x="0" y="0"/>
                  </a:moveTo>
                  <a:lnTo>
                    <a:pt x="0" y="1467"/>
                  </a:lnTo>
                  <a:cubicBezTo>
                    <a:pt x="0" y="4033"/>
                    <a:pt x="1467" y="6417"/>
                    <a:pt x="3789" y="7578"/>
                  </a:cubicBezTo>
                  <a:cubicBezTo>
                    <a:pt x="6050" y="6417"/>
                    <a:pt x="7517" y="4033"/>
                    <a:pt x="7517" y="1467"/>
                  </a:cubicBezTo>
                  <a:lnTo>
                    <a:pt x="7517" y="0"/>
                  </a:lnTo>
                  <a:cubicBezTo>
                    <a:pt x="5242" y="1197"/>
                    <a:pt x="3788" y="3567"/>
                    <a:pt x="3787" y="6133"/>
                  </a:cubicBezTo>
                  <a:lnTo>
                    <a:pt x="3787" y="6133"/>
                  </a:lnTo>
                  <a:cubicBezTo>
                    <a:pt x="3729" y="3567"/>
                    <a:pt x="2275" y="119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9"/>
            <p:cNvSpPr/>
            <p:nvPr/>
          </p:nvSpPr>
          <p:spPr>
            <a:xfrm>
              <a:off x="6214641"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9"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9"/>
            <p:cNvSpPr/>
            <p:nvPr/>
          </p:nvSpPr>
          <p:spPr>
            <a:xfrm>
              <a:off x="6307276" y="3886602"/>
              <a:ext cx="38329" cy="87322"/>
            </a:xfrm>
            <a:custGeom>
              <a:rect b="b" l="l" r="r" t="t"/>
              <a:pathLst>
                <a:path extrusionOk="0" h="5012" w="2200">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9"/>
            <p:cNvSpPr/>
            <p:nvPr/>
          </p:nvSpPr>
          <p:spPr>
            <a:xfrm>
              <a:off x="6214641"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9"/>
            <p:cNvSpPr/>
            <p:nvPr/>
          </p:nvSpPr>
          <p:spPr>
            <a:xfrm>
              <a:off x="6214641" y="4029275"/>
              <a:ext cx="130965" cy="106486"/>
            </a:xfrm>
            <a:custGeom>
              <a:rect b="b" l="l" r="r" t="t"/>
              <a:pathLst>
                <a:path extrusionOk="0" h="6112" w="7517">
                  <a:moveTo>
                    <a:pt x="3789" y="6111"/>
                  </a:moveTo>
                  <a:cubicBezTo>
                    <a:pt x="6050" y="4950"/>
                    <a:pt x="7517" y="2567"/>
                    <a:pt x="7517" y="1"/>
                  </a:cubicBezTo>
                  <a:lnTo>
                    <a:pt x="7517" y="1"/>
                  </a:lnTo>
                  <a:cubicBezTo>
                    <a:pt x="7517" y="2567"/>
                    <a:pt x="6050" y="4950"/>
                    <a:pt x="3789" y="6111"/>
                  </a:cubicBezTo>
                  <a:cubicBezTo>
                    <a:pt x="1406" y="4950"/>
                    <a:pt x="0" y="2628"/>
                    <a:pt x="0" y="1"/>
                  </a:cubicBezTo>
                  <a:lnTo>
                    <a:pt x="0" y="1"/>
                  </a:lnTo>
                  <a:cubicBezTo>
                    <a:pt x="0" y="2628"/>
                    <a:pt x="1406"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9"/>
            <p:cNvSpPr/>
            <p:nvPr/>
          </p:nvSpPr>
          <p:spPr>
            <a:xfrm>
              <a:off x="6070905" y="3717325"/>
              <a:ext cx="130982" cy="132045"/>
            </a:xfrm>
            <a:custGeom>
              <a:rect b="b" l="l" r="r" t="t"/>
              <a:pathLst>
                <a:path extrusionOk="0" h="7579" w="7518">
                  <a:moveTo>
                    <a:pt x="1" y="1"/>
                  </a:moveTo>
                  <a:lnTo>
                    <a:pt x="1" y="1467"/>
                  </a:lnTo>
                  <a:cubicBezTo>
                    <a:pt x="1" y="4034"/>
                    <a:pt x="1467"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9"/>
            <p:cNvSpPr/>
            <p:nvPr/>
          </p:nvSpPr>
          <p:spPr>
            <a:xfrm>
              <a:off x="6069842"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9"/>
            <p:cNvSpPr/>
            <p:nvPr/>
          </p:nvSpPr>
          <p:spPr>
            <a:xfrm>
              <a:off x="6789566" y="3861061"/>
              <a:ext cx="130982" cy="132028"/>
            </a:xfrm>
            <a:custGeom>
              <a:rect b="b" l="l" r="r" t="t"/>
              <a:pathLst>
                <a:path extrusionOk="0" h="7578" w="7518">
                  <a:moveTo>
                    <a:pt x="62" y="0"/>
                  </a:moveTo>
                  <a:lnTo>
                    <a:pt x="62" y="1467"/>
                  </a:lnTo>
                  <a:cubicBezTo>
                    <a:pt x="1" y="4034"/>
                    <a:pt x="1467" y="6417"/>
                    <a:pt x="3790" y="7578"/>
                  </a:cubicBezTo>
                  <a:lnTo>
                    <a:pt x="3790" y="7517"/>
                  </a:lnTo>
                  <a:cubicBezTo>
                    <a:pt x="6112" y="6356"/>
                    <a:pt x="7517" y="4034"/>
                    <a:pt x="7517" y="1467"/>
                  </a:cubicBezTo>
                  <a:lnTo>
                    <a:pt x="7517" y="0"/>
                  </a:lnTo>
                  <a:cubicBezTo>
                    <a:pt x="5195" y="1223"/>
                    <a:pt x="3790" y="3667"/>
                    <a:pt x="3790" y="6295"/>
                  </a:cubicBezTo>
                  <a:cubicBezTo>
                    <a:pt x="3790"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9"/>
            <p:cNvSpPr/>
            <p:nvPr/>
          </p:nvSpPr>
          <p:spPr>
            <a:xfrm>
              <a:off x="6789566" y="4004796"/>
              <a:ext cx="132045" cy="130965"/>
            </a:xfrm>
            <a:custGeom>
              <a:rect b="b" l="l" r="r" t="t"/>
              <a:pathLst>
                <a:path extrusionOk="0" h="7517" w="7579">
                  <a:moveTo>
                    <a:pt x="62" y="0"/>
                  </a:moveTo>
                  <a:lnTo>
                    <a:pt x="62" y="1467"/>
                  </a:lnTo>
                  <a:cubicBezTo>
                    <a:pt x="1" y="4033"/>
                    <a:pt x="1467" y="6355"/>
                    <a:pt x="3790" y="7516"/>
                  </a:cubicBezTo>
                  <a:cubicBezTo>
                    <a:pt x="6112" y="6355"/>
                    <a:pt x="7578" y="3972"/>
                    <a:pt x="7517" y="1406"/>
                  </a:cubicBezTo>
                  <a:lnTo>
                    <a:pt x="7517" y="0"/>
                  </a:lnTo>
                  <a:cubicBezTo>
                    <a:pt x="5195" y="1222"/>
                    <a:pt x="3790" y="3667"/>
                    <a:pt x="3790" y="6294"/>
                  </a:cubicBezTo>
                  <a:cubicBezTo>
                    <a:pt x="3790"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9"/>
            <p:cNvSpPr/>
            <p:nvPr/>
          </p:nvSpPr>
          <p:spPr>
            <a:xfrm>
              <a:off x="6646910" y="3861061"/>
              <a:ext cx="129902" cy="132028"/>
            </a:xfrm>
            <a:custGeom>
              <a:rect b="b" l="l" r="r" t="t"/>
              <a:pathLst>
                <a:path extrusionOk="0" h="7578" w="7456">
                  <a:moveTo>
                    <a:pt x="0" y="0"/>
                  </a:moveTo>
                  <a:lnTo>
                    <a:pt x="0" y="1467"/>
                  </a:lnTo>
                  <a:cubicBezTo>
                    <a:pt x="0" y="3361"/>
                    <a:pt x="795" y="5195"/>
                    <a:pt x="2200" y="6478"/>
                  </a:cubicBezTo>
                  <a:cubicBezTo>
                    <a:pt x="2689" y="6906"/>
                    <a:pt x="3178" y="7272"/>
                    <a:pt x="3728" y="7578"/>
                  </a:cubicBezTo>
                  <a:cubicBezTo>
                    <a:pt x="4278" y="7272"/>
                    <a:pt x="4828" y="6906"/>
                    <a:pt x="5256" y="6478"/>
                  </a:cubicBezTo>
                  <a:cubicBezTo>
                    <a:pt x="6661" y="5195"/>
                    <a:pt x="7456" y="3361"/>
                    <a:pt x="7456" y="1467"/>
                  </a:cubicBezTo>
                  <a:lnTo>
                    <a:pt x="7456" y="0"/>
                  </a:lnTo>
                  <a:cubicBezTo>
                    <a:pt x="5243" y="1256"/>
                    <a:pt x="3791" y="3565"/>
                    <a:pt x="3787" y="6126"/>
                  </a:cubicBezTo>
                  <a:lnTo>
                    <a:pt x="3787" y="6126"/>
                  </a:lnTo>
                  <a:cubicBezTo>
                    <a:pt x="3767" y="5205"/>
                    <a:pt x="3581" y="4290"/>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9"/>
            <p:cNvSpPr/>
            <p:nvPr/>
          </p:nvSpPr>
          <p:spPr>
            <a:xfrm>
              <a:off x="6502112"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9"/>
            <p:cNvSpPr/>
            <p:nvPr/>
          </p:nvSpPr>
          <p:spPr>
            <a:xfrm>
              <a:off x="6502112"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5"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9"/>
            <p:cNvSpPr/>
            <p:nvPr/>
          </p:nvSpPr>
          <p:spPr>
            <a:xfrm>
              <a:off x="6359439" y="3861061"/>
              <a:ext cx="130965" cy="132028"/>
            </a:xfrm>
            <a:custGeom>
              <a:rect b="b" l="l" r="r" t="t"/>
              <a:pathLst>
                <a:path extrusionOk="0" h="7578" w="7517">
                  <a:moveTo>
                    <a:pt x="7456" y="0"/>
                  </a:moveTo>
                  <a:lnTo>
                    <a:pt x="7456" y="33"/>
                  </a:lnTo>
                  <a:lnTo>
                    <a:pt x="7456" y="33"/>
                  </a:lnTo>
                  <a:cubicBezTo>
                    <a:pt x="7476" y="22"/>
                    <a:pt x="7497"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9"/>
            <p:cNvSpPr/>
            <p:nvPr/>
          </p:nvSpPr>
          <p:spPr>
            <a:xfrm>
              <a:off x="6214641" y="3861061"/>
              <a:ext cx="130965" cy="130965"/>
            </a:xfrm>
            <a:custGeom>
              <a:rect b="b" l="l" r="r" t="t"/>
              <a:pathLst>
                <a:path extrusionOk="0" h="7517" w="7517">
                  <a:moveTo>
                    <a:pt x="0" y="0"/>
                  </a:moveTo>
                  <a:lnTo>
                    <a:pt x="0" y="1467"/>
                  </a:lnTo>
                  <a:cubicBezTo>
                    <a:pt x="0" y="3361"/>
                    <a:pt x="795" y="5195"/>
                    <a:pt x="2200" y="6478"/>
                  </a:cubicBezTo>
                  <a:cubicBezTo>
                    <a:pt x="2689" y="6906"/>
                    <a:pt x="3178" y="7272"/>
                    <a:pt x="3789" y="7517"/>
                  </a:cubicBezTo>
                  <a:cubicBezTo>
                    <a:pt x="6050" y="6356"/>
                    <a:pt x="7517" y="4034"/>
                    <a:pt x="7517" y="1467"/>
                  </a:cubicBezTo>
                  <a:lnTo>
                    <a:pt x="7517" y="0"/>
                  </a:lnTo>
                  <a:cubicBezTo>
                    <a:pt x="5242" y="1198"/>
                    <a:pt x="3789" y="3567"/>
                    <a:pt x="3787" y="6134"/>
                  </a:cubicBezTo>
                  <a:lnTo>
                    <a:pt x="3787" y="6134"/>
                  </a:lnTo>
                  <a:cubicBezTo>
                    <a:pt x="3729" y="3567"/>
                    <a:pt x="2275" y="119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9"/>
            <p:cNvSpPr/>
            <p:nvPr/>
          </p:nvSpPr>
          <p:spPr>
            <a:xfrm>
              <a:off x="6070905" y="3861061"/>
              <a:ext cx="132045" cy="132028"/>
            </a:xfrm>
            <a:custGeom>
              <a:rect b="b" l="l" r="r" t="t"/>
              <a:pathLst>
                <a:path extrusionOk="0" h="7578" w="7579">
                  <a:moveTo>
                    <a:pt x="7517" y="0"/>
                  </a:moveTo>
                  <a:lnTo>
                    <a:pt x="7517" y="32"/>
                  </a:lnTo>
                  <a:lnTo>
                    <a:pt x="7517" y="32"/>
                  </a:lnTo>
                  <a:cubicBezTo>
                    <a:pt x="7537" y="21"/>
                    <a:pt x="7558" y="11"/>
                    <a:pt x="7578" y="0"/>
                  </a:cubicBezTo>
                  <a:close/>
                  <a:moveTo>
                    <a:pt x="1" y="0"/>
                  </a:moveTo>
                  <a:lnTo>
                    <a:pt x="1" y="1467"/>
                  </a:lnTo>
                  <a:cubicBezTo>
                    <a:pt x="1" y="3422"/>
                    <a:pt x="795" y="5195"/>
                    <a:pt x="2201" y="6478"/>
                  </a:cubicBezTo>
                  <a:cubicBezTo>
                    <a:pt x="2689" y="6906"/>
                    <a:pt x="3178" y="7272"/>
                    <a:pt x="3728" y="7578"/>
                  </a:cubicBezTo>
                  <a:cubicBezTo>
                    <a:pt x="6051" y="6417"/>
                    <a:pt x="7517" y="4034"/>
                    <a:pt x="7517" y="1467"/>
                  </a:cubicBezTo>
                  <a:lnTo>
                    <a:pt x="7517" y="32"/>
                  </a:lnTo>
                  <a:lnTo>
                    <a:pt x="7517" y="32"/>
                  </a:lnTo>
                  <a:cubicBezTo>
                    <a:pt x="5171" y="1264"/>
                    <a:pt x="3789" y="3689"/>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9"/>
            <p:cNvSpPr/>
            <p:nvPr/>
          </p:nvSpPr>
          <p:spPr>
            <a:xfrm>
              <a:off x="6214641" y="4004796"/>
              <a:ext cx="130965" cy="130965"/>
            </a:xfrm>
            <a:custGeom>
              <a:rect b="b" l="l" r="r" t="t"/>
              <a:pathLst>
                <a:path extrusionOk="0" h="7517" w="7517">
                  <a:moveTo>
                    <a:pt x="0" y="0"/>
                  </a:moveTo>
                  <a:lnTo>
                    <a:pt x="0" y="1467"/>
                  </a:lnTo>
                  <a:cubicBezTo>
                    <a:pt x="0" y="4033"/>
                    <a:pt x="1467" y="6355"/>
                    <a:pt x="3789" y="7516"/>
                  </a:cubicBezTo>
                  <a:cubicBezTo>
                    <a:pt x="6050" y="6355"/>
                    <a:pt x="7517" y="3972"/>
                    <a:pt x="7517" y="1406"/>
                  </a:cubicBezTo>
                  <a:lnTo>
                    <a:pt x="7517" y="0"/>
                  </a:lnTo>
                  <a:cubicBezTo>
                    <a:pt x="5195" y="1222"/>
                    <a:pt x="3728" y="3667"/>
                    <a:pt x="3789" y="6294"/>
                  </a:cubicBezTo>
                  <a:cubicBezTo>
                    <a:pt x="3728" y="3667"/>
                    <a:pt x="2323"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9"/>
            <p:cNvSpPr/>
            <p:nvPr/>
          </p:nvSpPr>
          <p:spPr>
            <a:xfrm>
              <a:off x="7367696"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9"/>
            <p:cNvSpPr/>
            <p:nvPr/>
          </p:nvSpPr>
          <p:spPr>
            <a:xfrm>
              <a:off x="7366634" y="3886602"/>
              <a:ext cx="39410" cy="87322"/>
            </a:xfrm>
            <a:custGeom>
              <a:rect b="b" l="l" r="r" t="t"/>
              <a:pathLst>
                <a:path extrusionOk="0" h="5012" w="2262">
                  <a:moveTo>
                    <a:pt x="62" y="1"/>
                  </a:moveTo>
                  <a:lnTo>
                    <a:pt x="62" y="1"/>
                  </a:lnTo>
                  <a:cubicBezTo>
                    <a:pt x="0" y="1895"/>
                    <a:pt x="795" y="3729"/>
                    <a:pt x="2261"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9"/>
            <p:cNvSpPr/>
            <p:nvPr/>
          </p:nvSpPr>
          <p:spPr>
            <a:xfrm>
              <a:off x="7460332"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9"/>
            <p:cNvSpPr/>
            <p:nvPr/>
          </p:nvSpPr>
          <p:spPr>
            <a:xfrm>
              <a:off x="7366634" y="4030338"/>
              <a:ext cx="132045" cy="106486"/>
            </a:xfrm>
            <a:custGeom>
              <a:rect b="b" l="l" r="r" t="t"/>
              <a:pathLst>
                <a:path extrusionOk="0" h="6112" w="7579">
                  <a:moveTo>
                    <a:pt x="7578" y="1"/>
                  </a:moveTo>
                  <a:lnTo>
                    <a:pt x="7578" y="1"/>
                  </a:lnTo>
                  <a:cubicBezTo>
                    <a:pt x="7578" y="2567"/>
                    <a:pt x="6111" y="4951"/>
                    <a:pt x="3789" y="6112"/>
                  </a:cubicBezTo>
                  <a:cubicBezTo>
                    <a:pt x="1467" y="4951"/>
                    <a:pt x="0" y="2567"/>
                    <a:pt x="62" y="1"/>
                  </a:cubicBezTo>
                  <a:lnTo>
                    <a:pt x="62"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9"/>
            <p:cNvSpPr/>
            <p:nvPr/>
          </p:nvSpPr>
          <p:spPr>
            <a:xfrm>
              <a:off x="7223961" y="3717325"/>
              <a:ext cx="130982" cy="132045"/>
            </a:xfrm>
            <a:custGeom>
              <a:rect b="b" l="l" r="r" t="t"/>
              <a:pathLst>
                <a:path extrusionOk="0" h="7579" w="7518">
                  <a:moveTo>
                    <a:pt x="1" y="1"/>
                  </a:moveTo>
                  <a:lnTo>
                    <a:pt x="1" y="1467"/>
                  </a:lnTo>
                  <a:cubicBezTo>
                    <a:pt x="1" y="4034"/>
                    <a:pt x="1406"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9"/>
            <p:cNvSpPr/>
            <p:nvPr/>
          </p:nvSpPr>
          <p:spPr>
            <a:xfrm>
              <a:off x="7222898"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9"/>
            <p:cNvSpPr/>
            <p:nvPr/>
          </p:nvSpPr>
          <p:spPr>
            <a:xfrm>
              <a:off x="7079162"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195"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9"/>
            <p:cNvSpPr/>
            <p:nvPr/>
          </p:nvSpPr>
          <p:spPr>
            <a:xfrm>
              <a:off x="7079162"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9"/>
            <p:cNvSpPr/>
            <p:nvPr/>
          </p:nvSpPr>
          <p:spPr>
            <a:xfrm>
              <a:off x="717286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9"/>
            <p:cNvSpPr/>
            <p:nvPr/>
          </p:nvSpPr>
          <p:spPr>
            <a:xfrm>
              <a:off x="7079162" y="4029275"/>
              <a:ext cx="132045" cy="106486"/>
            </a:xfrm>
            <a:custGeom>
              <a:rect b="b" l="l" r="r" t="t"/>
              <a:pathLst>
                <a:path extrusionOk="0" h="6112" w="7579">
                  <a:moveTo>
                    <a:pt x="3790" y="6111"/>
                  </a:moveTo>
                  <a:cubicBezTo>
                    <a:pt x="6112" y="4950"/>
                    <a:pt x="7578" y="2567"/>
                    <a:pt x="7578" y="1"/>
                  </a:cubicBezTo>
                  <a:lnTo>
                    <a:pt x="7578" y="1"/>
                  </a:lnTo>
                  <a:cubicBezTo>
                    <a:pt x="7578" y="2567"/>
                    <a:pt x="6112" y="4950"/>
                    <a:pt x="3790" y="6111"/>
                  </a:cubicBezTo>
                  <a:lnTo>
                    <a:pt x="3790" y="6111"/>
                  </a:lnTo>
                  <a:cubicBezTo>
                    <a:pt x="1467" y="4950"/>
                    <a:pt x="1" y="2567"/>
                    <a:pt x="1" y="1"/>
                  </a:cubicBezTo>
                  <a:lnTo>
                    <a:pt x="1" y="1"/>
                  </a:lnTo>
                  <a:cubicBezTo>
                    <a:pt x="1" y="2567"/>
                    <a:pt x="1467" y="4950"/>
                    <a:pt x="3790"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9"/>
            <p:cNvSpPr/>
            <p:nvPr/>
          </p:nvSpPr>
          <p:spPr>
            <a:xfrm>
              <a:off x="6936507" y="3717325"/>
              <a:ext cx="130965" cy="132045"/>
            </a:xfrm>
            <a:custGeom>
              <a:rect b="b" l="l" r="r" t="t"/>
              <a:pathLst>
                <a:path extrusionOk="0" h="7579" w="7517">
                  <a:moveTo>
                    <a:pt x="0" y="1"/>
                  </a:moveTo>
                  <a:lnTo>
                    <a:pt x="0" y="1467"/>
                  </a:lnTo>
                  <a:cubicBezTo>
                    <a:pt x="0" y="4034"/>
                    <a:pt x="1406" y="6417"/>
                    <a:pt x="3728" y="7578"/>
                  </a:cubicBezTo>
                  <a:cubicBezTo>
                    <a:pt x="6050" y="6417"/>
                    <a:pt x="7517" y="4034"/>
                    <a:pt x="7517" y="1467"/>
                  </a:cubicBezTo>
                  <a:lnTo>
                    <a:pt x="7517" y="1"/>
                  </a:lnTo>
                  <a:cubicBezTo>
                    <a:pt x="5133"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9"/>
            <p:cNvSpPr/>
            <p:nvPr/>
          </p:nvSpPr>
          <p:spPr>
            <a:xfrm>
              <a:off x="6935427"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9"/>
            <p:cNvSpPr/>
            <p:nvPr/>
          </p:nvSpPr>
          <p:spPr>
            <a:xfrm>
              <a:off x="7366634"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9"/>
            <p:cNvSpPr/>
            <p:nvPr/>
          </p:nvSpPr>
          <p:spPr>
            <a:xfrm>
              <a:off x="7367696" y="4004796"/>
              <a:ext cx="130982" cy="130965"/>
            </a:xfrm>
            <a:custGeom>
              <a:rect b="b" l="l" r="r" t="t"/>
              <a:pathLst>
                <a:path extrusionOk="0" h="7517" w="7518">
                  <a:moveTo>
                    <a:pt x="1" y="0"/>
                  </a:moveTo>
                  <a:lnTo>
                    <a:pt x="1" y="1467"/>
                  </a:lnTo>
                  <a:cubicBezTo>
                    <a:pt x="1" y="4033"/>
                    <a:pt x="1406" y="6355"/>
                    <a:pt x="3728" y="7516"/>
                  </a:cubicBezTo>
                  <a:cubicBezTo>
                    <a:pt x="6050" y="6355"/>
                    <a:pt x="7517" y="3972"/>
                    <a:pt x="7517" y="1406"/>
                  </a:cubicBezTo>
                  <a:lnTo>
                    <a:pt x="7517" y="0"/>
                  </a:lnTo>
                  <a:cubicBezTo>
                    <a:pt x="5195" y="1222"/>
                    <a:pt x="3728" y="3667"/>
                    <a:pt x="3728" y="6294"/>
                  </a:cubicBezTo>
                  <a:cubicBezTo>
                    <a:pt x="3728" y="3667"/>
                    <a:pt x="2262"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9"/>
            <p:cNvSpPr/>
            <p:nvPr/>
          </p:nvSpPr>
          <p:spPr>
            <a:xfrm>
              <a:off x="7223961" y="3861061"/>
              <a:ext cx="130982" cy="132028"/>
            </a:xfrm>
            <a:custGeom>
              <a:rect b="b" l="l" r="r" t="t"/>
              <a:pathLst>
                <a:path extrusionOk="0" h="7578" w="7518">
                  <a:moveTo>
                    <a:pt x="1" y="0"/>
                  </a:moveTo>
                  <a:lnTo>
                    <a:pt x="1" y="1467"/>
                  </a:lnTo>
                  <a:cubicBezTo>
                    <a:pt x="1" y="3361"/>
                    <a:pt x="795" y="5195"/>
                    <a:pt x="2201" y="6478"/>
                  </a:cubicBezTo>
                  <a:cubicBezTo>
                    <a:pt x="2690" y="6906"/>
                    <a:pt x="3178" y="7272"/>
                    <a:pt x="3728" y="7578"/>
                  </a:cubicBezTo>
                  <a:cubicBezTo>
                    <a:pt x="4278" y="7272"/>
                    <a:pt x="4828" y="6906"/>
                    <a:pt x="5317" y="6478"/>
                  </a:cubicBezTo>
                  <a:cubicBezTo>
                    <a:pt x="6723" y="5195"/>
                    <a:pt x="7517" y="3361"/>
                    <a:pt x="7517" y="1467"/>
                  </a:cubicBezTo>
                  <a:lnTo>
                    <a:pt x="7517" y="0"/>
                  </a:lnTo>
                  <a:cubicBezTo>
                    <a:pt x="5195" y="1223"/>
                    <a:pt x="3790" y="3667"/>
                    <a:pt x="3790" y="6295"/>
                  </a:cubicBezTo>
                  <a:cubicBezTo>
                    <a:pt x="3790" y="5317"/>
                    <a:pt x="3545" y="4339"/>
                    <a:pt x="3178" y="3484"/>
                  </a:cubicBezTo>
                  <a:cubicBezTo>
                    <a:pt x="2567" y="1956"/>
                    <a:pt x="1406" y="73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9"/>
            <p:cNvSpPr/>
            <p:nvPr/>
          </p:nvSpPr>
          <p:spPr>
            <a:xfrm>
              <a:off x="7079162" y="3861061"/>
              <a:ext cx="132045" cy="132028"/>
            </a:xfrm>
            <a:custGeom>
              <a:rect b="b" l="l" r="r" t="t"/>
              <a:pathLst>
                <a:path extrusionOk="0" h="7578" w="7579">
                  <a:moveTo>
                    <a:pt x="1" y="0"/>
                  </a:moveTo>
                  <a:lnTo>
                    <a:pt x="1" y="1467"/>
                  </a:lnTo>
                  <a:cubicBezTo>
                    <a:pt x="1" y="4034"/>
                    <a:pt x="1467" y="6417"/>
                    <a:pt x="3790" y="7578"/>
                  </a:cubicBezTo>
                  <a:lnTo>
                    <a:pt x="3790" y="7517"/>
                  </a:lnTo>
                  <a:cubicBezTo>
                    <a:pt x="6112" y="6356"/>
                    <a:pt x="7578" y="4034"/>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9"/>
            <p:cNvSpPr/>
            <p:nvPr/>
          </p:nvSpPr>
          <p:spPr>
            <a:xfrm>
              <a:off x="7079162" y="4004796"/>
              <a:ext cx="132045" cy="130965"/>
            </a:xfrm>
            <a:custGeom>
              <a:rect b="b" l="l" r="r" t="t"/>
              <a:pathLst>
                <a:path extrusionOk="0" h="7517" w="7579">
                  <a:moveTo>
                    <a:pt x="1" y="0"/>
                  </a:moveTo>
                  <a:lnTo>
                    <a:pt x="1" y="1467"/>
                  </a:lnTo>
                  <a:cubicBezTo>
                    <a:pt x="1" y="4033"/>
                    <a:pt x="1467" y="6355"/>
                    <a:pt x="3790" y="7516"/>
                  </a:cubicBezTo>
                  <a:cubicBezTo>
                    <a:pt x="6112" y="6355"/>
                    <a:pt x="7578" y="3972"/>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9"/>
            <p:cNvSpPr/>
            <p:nvPr/>
          </p:nvSpPr>
          <p:spPr>
            <a:xfrm>
              <a:off x="6936507" y="3861061"/>
              <a:ext cx="130965" cy="132028"/>
            </a:xfrm>
            <a:custGeom>
              <a:rect b="b" l="l" r="r" t="t"/>
              <a:pathLst>
                <a:path extrusionOk="0" h="7578" w="7517">
                  <a:moveTo>
                    <a:pt x="0" y="0"/>
                  </a:moveTo>
                  <a:lnTo>
                    <a:pt x="0" y="1467"/>
                  </a:lnTo>
                  <a:cubicBezTo>
                    <a:pt x="0" y="3361"/>
                    <a:pt x="794" y="5195"/>
                    <a:pt x="2200" y="6478"/>
                  </a:cubicBezTo>
                  <a:cubicBezTo>
                    <a:pt x="2689" y="6906"/>
                    <a:pt x="3178" y="7272"/>
                    <a:pt x="3789" y="7578"/>
                  </a:cubicBezTo>
                  <a:cubicBezTo>
                    <a:pt x="4339" y="7272"/>
                    <a:pt x="4828" y="6906"/>
                    <a:pt x="5317" y="6478"/>
                  </a:cubicBezTo>
                  <a:cubicBezTo>
                    <a:pt x="6722" y="5195"/>
                    <a:pt x="7517" y="3361"/>
                    <a:pt x="7517" y="1467"/>
                  </a:cubicBezTo>
                  <a:lnTo>
                    <a:pt x="7517" y="0"/>
                  </a:lnTo>
                  <a:cubicBezTo>
                    <a:pt x="5194" y="1223"/>
                    <a:pt x="3789" y="3667"/>
                    <a:pt x="3789" y="6295"/>
                  </a:cubicBezTo>
                  <a:cubicBezTo>
                    <a:pt x="3789" y="3667"/>
                    <a:pt x="2322"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9"/>
            <p:cNvSpPr/>
            <p:nvPr/>
          </p:nvSpPr>
          <p:spPr>
            <a:xfrm>
              <a:off x="7654105"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9"/>
            <p:cNvSpPr/>
            <p:nvPr/>
          </p:nvSpPr>
          <p:spPr>
            <a:xfrm>
              <a:off x="7746723"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9"/>
            <p:cNvSpPr/>
            <p:nvPr/>
          </p:nvSpPr>
          <p:spPr>
            <a:xfrm>
              <a:off x="765410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9"/>
            <p:cNvSpPr/>
            <p:nvPr/>
          </p:nvSpPr>
          <p:spPr>
            <a:xfrm>
              <a:off x="7654105"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9"/>
            <p:cNvSpPr/>
            <p:nvPr/>
          </p:nvSpPr>
          <p:spPr>
            <a:xfrm>
              <a:off x="7510369" y="3717325"/>
              <a:ext cx="132028" cy="132045"/>
            </a:xfrm>
            <a:custGeom>
              <a:rect b="b" l="l" r="r" t="t"/>
              <a:pathLst>
                <a:path extrusionOk="0" h="7579" w="7578">
                  <a:moveTo>
                    <a:pt x="0" y="1"/>
                  </a:moveTo>
                  <a:lnTo>
                    <a:pt x="0" y="1467"/>
                  </a:lnTo>
                  <a:cubicBezTo>
                    <a:pt x="0" y="4034"/>
                    <a:pt x="1467" y="6417"/>
                    <a:pt x="3789" y="7578"/>
                  </a:cubicBezTo>
                  <a:cubicBezTo>
                    <a:pt x="6111" y="6417"/>
                    <a:pt x="7578" y="4034"/>
                    <a:pt x="7578" y="1467"/>
                  </a:cubicBezTo>
                  <a:lnTo>
                    <a:pt x="7578" y="1"/>
                  </a:lnTo>
                  <a:cubicBezTo>
                    <a:pt x="5195"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9"/>
            <p:cNvSpPr/>
            <p:nvPr/>
          </p:nvSpPr>
          <p:spPr>
            <a:xfrm>
              <a:off x="7510369" y="4004796"/>
              <a:ext cx="132028" cy="132028"/>
            </a:xfrm>
            <a:custGeom>
              <a:rect b="b" l="l" r="r" t="t"/>
              <a:pathLst>
                <a:path extrusionOk="0" h="7578" w="7578">
                  <a:moveTo>
                    <a:pt x="0" y="0"/>
                  </a:moveTo>
                  <a:lnTo>
                    <a:pt x="0" y="1467"/>
                  </a:lnTo>
                  <a:cubicBezTo>
                    <a:pt x="0" y="4033"/>
                    <a:pt x="1467" y="6417"/>
                    <a:pt x="3789" y="7578"/>
                  </a:cubicBezTo>
                  <a:cubicBezTo>
                    <a:pt x="6111" y="6417"/>
                    <a:pt x="7578" y="4033"/>
                    <a:pt x="7578" y="1467"/>
                  </a:cubicBezTo>
                  <a:lnTo>
                    <a:pt x="7578" y="0"/>
                  </a:lnTo>
                  <a:cubicBezTo>
                    <a:pt x="5195" y="1222"/>
                    <a:pt x="3728" y="3667"/>
                    <a:pt x="3728" y="6294"/>
                  </a:cubicBezTo>
                  <a:cubicBezTo>
                    <a:pt x="3728" y="3667"/>
                    <a:pt x="2322" y="1283"/>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9"/>
            <p:cNvSpPr/>
            <p:nvPr/>
          </p:nvSpPr>
          <p:spPr>
            <a:xfrm>
              <a:off x="7654105"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4"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9"/>
            <p:cNvSpPr/>
            <p:nvPr/>
          </p:nvSpPr>
          <p:spPr>
            <a:xfrm>
              <a:off x="7511432" y="3861061"/>
              <a:ext cx="130965" cy="132028"/>
            </a:xfrm>
            <a:custGeom>
              <a:rect b="b" l="l" r="r" t="t"/>
              <a:pathLst>
                <a:path extrusionOk="0" h="7578" w="7517">
                  <a:moveTo>
                    <a:pt x="0" y="0"/>
                  </a:moveTo>
                  <a:lnTo>
                    <a:pt x="0" y="1467"/>
                  </a:lnTo>
                  <a:cubicBezTo>
                    <a:pt x="0" y="3422"/>
                    <a:pt x="795" y="5195"/>
                    <a:pt x="2200" y="6478"/>
                  </a:cubicBezTo>
                  <a:cubicBezTo>
                    <a:pt x="2628" y="6906"/>
                    <a:pt x="3178" y="7272"/>
                    <a:pt x="3728" y="7578"/>
                  </a:cubicBezTo>
                  <a:cubicBezTo>
                    <a:pt x="6050" y="6417"/>
                    <a:pt x="7517" y="4034"/>
                    <a:pt x="7517" y="1467"/>
                  </a:cubicBezTo>
                  <a:lnTo>
                    <a:pt x="7517" y="0"/>
                  </a:lnTo>
                  <a:cubicBezTo>
                    <a:pt x="5134" y="1223"/>
                    <a:pt x="3667" y="3667"/>
                    <a:pt x="3667" y="6295"/>
                  </a:cubicBezTo>
                  <a:cubicBezTo>
                    <a:pt x="3667" y="3667"/>
                    <a:pt x="2261" y="128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9"/>
            <p:cNvSpPr/>
            <p:nvPr/>
          </p:nvSpPr>
          <p:spPr>
            <a:xfrm>
              <a:off x="7654105"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4"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3" name="Google Shape;3013;p19"/>
          <p:cNvGrpSpPr/>
          <p:nvPr/>
        </p:nvGrpSpPr>
        <p:grpSpPr>
          <a:xfrm>
            <a:off x="800088" y="-14471"/>
            <a:ext cx="2718887" cy="318735"/>
            <a:chOff x="4206645" y="3717325"/>
            <a:chExt cx="3578425" cy="419499"/>
          </a:xfrm>
        </p:grpSpPr>
        <p:sp>
          <p:nvSpPr>
            <p:cNvPr id="3014" name="Google Shape;3014;p19"/>
            <p:cNvSpPr/>
            <p:nvPr/>
          </p:nvSpPr>
          <p:spPr>
            <a:xfrm>
              <a:off x="4207708"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9"/>
            <p:cNvSpPr/>
            <p:nvPr/>
          </p:nvSpPr>
          <p:spPr>
            <a:xfrm>
              <a:off x="4206645" y="3886602"/>
              <a:ext cx="39410" cy="87322"/>
            </a:xfrm>
            <a:custGeom>
              <a:rect b="b" l="l" r="r" t="t"/>
              <a:pathLst>
                <a:path extrusionOk="0" h="5012" w="2262">
                  <a:moveTo>
                    <a:pt x="61" y="1"/>
                  </a:moveTo>
                  <a:lnTo>
                    <a:pt x="61" y="1"/>
                  </a:lnTo>
                  <a:cubicBezTo>
                    <a:pt x="0" y="1895"/>
                    <a:pt x="795" y="3729"/>
                    <a:pt x="2261" y="5012"/>
                  </a:cubicBezTo>
                  <a:cubicBezTo>
                    <a:pt x="795" y="3729"/>
                    <a:pt x="0" y="1895"/>
                    <a:pt x="6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9"/>
            <p:cNvSpPr/>
            <p:nvPr/>
          </p:nvSpPr>
          <p:spPr>
            <a:xfrm>
              <a:off x="430032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9"/>
            <p:cNvSpPr/>
            <p:nvPr/>
          </p:nvSpPr>
          <p:spPr>
            <a:xfrm>
              <a:off x="4206645" y="4030338"/>
              <a:ext cx="132028" cy="106486"/>
            </a:xfrm>
            <a:custGeom>
              <a:rect b="b" l="l" r="r" t="t"/>
              <a:pathLst>
                <a:path extrusionOk="0" h="6112" w="7578">
                  <a:moveTo>
                    <a:pt x="7578" y="1"/>
                  </a:moveTo>
                  <a:lnTo>
                    <a:pt x="7578" y="1"/>
                  </a:lnTo>
                  <a:cubicBezTo>
                    <a:pt x="7578" y="2567"/>
                    <a:pt x="6111" y="4951"/>
                    <a:pt x="3789" y="6112"/>
                  </a:cubicBezTo>
                  <a:cubicBezTo>
                    <a:pt x="1467" y="4951"/>
                    <a:pt x="0" y="2567"/>
                    <a:pt x="61" y="1"/>
                  </a:cubicBezTo>
                  <a:lnTo>
                    <a:pt x="61"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9"/>
            <p:cNvSpPr/>
            <p:nvPr/>
          </p:nvSpPr>
          <p:spPr>
            <a:xfrm>
              <a:off x="420664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3"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9"/>
            <p:cNvSpPr/>
            <p:nvPr/>
          </p:nvSpPr>
          <p:spPr>
            <a:xfrm>
              <a:off x="4206645" y="4004796"/>
              <a:ext cx="132028" cy="130965"/>
            </a:xfrm>
            <a:custGeom>
              <a:rect b="b" l="l" r="r" t="t"/>
              <a:pathLst>
                <a:path extrusionOk="0" h="7517" w="7578">
                  <a:moveTo>
                    <a:pt x="0" y="0"/>
                  </a:moveTo>
                  <a:lnTo>
                    <a:pt x="0" y="1467"/>
                  </a:lnTo>
                  <a:cubicBezTo>
                    <a:pt x="61"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9"/>
            <p:cNvSpPr/>
            <p:nvPr/>
          </p:nvSpPr>
          <p:spPr>
            <a:xfrm>
              <a:off x="5065836" y="3717325"/>
              <a:ext cx="130982" cy="130982"/>
            </a:xfrm>
            <a:custGeom>
              <a:rect b="b" l="l" r="r" t="t"/>
              <a:pathLst>
                <a:path extrusionOk="0" h="7518" w="7518">
                  <a:moveTo>
                    <a:pt x="1" y="1"/>
                  </a:moveTo>
                  <a:lnTo>
                    <a:pt x="1" y="1467"/>
                  </a:lnTo>
                  <a:cubicBezTo>
                    <a:pt x="1" y="4034"/>
                    <a:pt x="1468" y="6356"/>
                    <a:pt x="3790" y="7517"/>
                  </a:cubicBezTo>
                  <a:cubicBezTo>
                    <a:pt x="6051" y="6356"/>
                    <a:pt x="7517" y="4034"/>
                    <a:pt x="7517" y="1467"/>
                  </a:cubicBezTo>
                  <a:lnTo>
                    <a:pt x="7517" y="1"/>
                  </a:lnTo>
                  <a:cubicBezTo>
                    <a:pt x="5243" y="1198"/>
                    <a:pt x="3789" y="3568"/>
                    <a:pt x="3788" y="6191"/>
                  </a:cubicBezTo>
                  <a:lnTo>
                    <a:pt x="3788" y="6191"/>
                  </a:lnTo>
                  <a:cubicBezTo>
                    <a:pt x="3729" y="3570"/>
                    <a:pt x="2276" y="125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9"/>
            <p:cNvSpPr/>
            <p:nvPr/>
          </p:nvSpPr>
          <p:spPr>
            <a:xfrm>
              <a:off x="5065836" y="3886602"/>
              <a:ext cx="38347" cy="87322"/>
            </a:xfrm>
            <a:custGeom>
              <a:rect b="b" l="l" r="r" t="t"/>
              <a:pathLst>
                <a:path extrusionOk="0" h="5012" w="2201">
                  <a:moveTo>
                    <a:pt x="1" y="1"/>
                  </a:moveTo>
                  <a:lnTo>
                    <a:pt x="1" y="1"/>
                  </a:lnTo>
                  <a:cubicBezTo>
                    <a:pt x="1" y="1895"/>
                    <a:pt x="795" y="3729"/>
                    <a:pt x="2201"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9"/>
            <p:cNvSpPr/>
            <p:nvPr/>
          </p:nvSpPr>
          <p:spPr>
            <a:xfrm>
              <a:off x="515847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9"/>
            <p:cNvSpPr/>
            <p:nvPr/>
          </p:nvSpPr>
          <p:spPr>
            <a:xfrm>
              <a:off x="5065836" y="4030338"/>
              <a:ext cx="130982" cy="106486"/>
            </a:xfrm>
            <a:custGeom>
              <a:rect b="b" l="l" r="r" t="t"/>
              <a:pathLst>
                <a:path extrusionOk="0" h="6112" w="7518">
                  <a:moveTo>
                    <a:pt x="7517" y="1"/>
                  </a:moveTo>
                  <a:lnTo>
                    <a:pt x="7517" y="1"/>
                  </a:lnTo>
                  <a:cubicBezTo>
                    <a:pt x="7517" y="2567"/>
                    <a:pt x="6112" y="4951"/>
                    <a:pt x="3790" y="6112"/>
                  </a:cubicBezTo>
                  <a:cubicBezTo>
                    <a:pt x="1468" y="4951"/>
                    <a:pt x="1" y="2567"/>
                    <a:pt x="1" y="1"/>
                  </a:cubicBezTo>
                  <a:lnTo>
                    <a:pt x="1" y="1"/>
                  </a:lnTo>
                  <a:cubicBezTo>
                    <a:pt x="1" y="2567"/>
                    <a:pt x="1468" y="4951"/>
                    <a:pt x="3790" y="6112"/>
                  </a:cubicBezTo>
                  <a:cubicBezTo>
                    <a:pt x="6112" y="4951"/>
                    <a:pt x="7517"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9"/>
            <p:cNvSpPr/>
            <p:nvPr/>
          </p:nvSpPr>
          <p:spPr>
            <a:xfrm>
              <a:off x="4922118" y="3717325"/>
              <a:ext cx="130965" cy="132045"/>
            </a:xfrm>
            <a:custGeom>
              <a:rect b="b" l="l" r="r" t="t"/>
              <a:pathLst>
                <a:path extrusionOk="0" h="7579" w="7517">
                  <a:moveTo>
                    <a:pt x="0" y="1"/>
                  </a:moveTo>
                  <a:lnTo>
                    <a:pt x="0" y="1467"/>
                  </a:lnTo>
                  <a:cubicBezTo>
                    <a:pt x="0" y="4034"/>
                    <a:pt x="1467" y="6417"/>
                    <a:pt x="3728" y="7578"/>
                  </a:cubicBezTo>
                  <a:cubicBezTo>
                    <a:pt x="6050" y="6417"/>
                    <a:pt x="7517" y="4034"/>
                    <a:pt x="7517" y="1467"/>
                  </a:cubicBezTo>
                  <a:lnTo>
                    <a:pt x="7517" y="1"/>
                  </a:lnTo>
                  <a:cubicBezTo>
                    <a:pt x="5242" y="1198"/>
                    <a:pt x="3788" y="3568"/>
                    <a:pt x="3730" y="6191"/>
                  </a:cubicBezTo>
                  <a:lnTo>
                    <a:pt x="3730" y="6191"/>
                  </a:lnTo>
                  <a:cubicBezTo>
                    <a:pt x="3728"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9"/>
            <p:cNvSpPr/>
            <p:nvPr/>
          </p:nvSpPr>
          <p:spPr>
            <a:xfrm>
              <a:off x="4922118" y="4004796"/>
              <a:ext cx="130965" cy="132028"/>
            </a:xfrm>
            <a:custGeom>
              <a:rect b="b" l="l" r="r" t="t"/>
              <a:pathLst>
                <a:path extrusionOk="0" h="7578" w="7517">
                  <a:moveTo>
                    <a:pt x="0" y="0"/>
                  </a:moveTo>
                  <a:lnTo>
                    <a:pt x="0" y="1467"/>
                  </a:lnTo>
                  <a:cubicBezTo>
                    <a:pt x="0" y="4033"/>
                    <a:pt x="1406" y="6417"/>
                    <a:pt x="3728" y="7578"/>
                  </a:cubicBezTo>
                  <a:cubicBezTo>
                    <a:pt x="6050" y="6417"/>
                    <a:pt x="7517" y="4033"/>
                    <a:pt x="7517" y="1467"/>
                  </a:cubicBezTo>
                  <a:lnTo>
                    <a:pt x="7517" y="0"/>
                  </a:lnTo>
                  <a:cubicBezTo>
                    <a:pt x="5194" y="1222"/>
                    <a:pt x="3728" y="3667"/>
                    <a:pt x="3728" y="6294"/>
                  </a:cubicBezTo>
                  <a:cubicBezTo>
                    <a:pt x="3728"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9"/>
            <p:cNvSpPr/>
            <p:nvPr/>
          </p:nvSpPr>
          <p:spPr>
            <a:xfrm>
              <a:off x="4778382"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9"/>
            <p:cNvSpPr/>
            <p:nvPr/>
          </p:nvSpPr>
          <p:spPr>
            <a:xfrm>
              <a:off x="477838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9"/>
            <p:cNvSpPr/>
            <p:nvPr/>
          </p:nvSpPr>
          <p:spPr>
            <a:xfrm>
              <a:off x="487100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9"/>
            <p:cNvSpPr/>
            <p:nvPr/>
          </p:nvSpPr>
          <p:spPr>
            <a:xfrm>
              <a:off x="4778382" y="4029275"/>
              <a:ext cx="130965" cy="106486"/>
            </a:xfrm>
            <a:custGeom>
              <a:rect b="b" l="l" r="r" t="t"/>
              <a:pathLst>
                <a:path extrusionOk="0" h="6112" w="7517">
                  <a:moveTo>
                    <a:pt x="3728" y="6111"/>
                  </a:moveTo>
                  <a:cubicBezTo>
                    <a:pt x="6050" y="4950"/>
                    <a:pt x="7517" y="2567"/>
                    <a:pt x="7517" y="1"/>
                  </a:cubicBezTo>
                  <a:lnTo>
                    <a:pt x="7517" y="1"/>
                  </a:lnTo>
                  <a:cubicBezTo>
                    <a:pt x="7517" y="2567"/>
                    <a:pt x="6050" y="4950"/>
                    <a:pt x="3728" y="6111"/>
                  </a:cubicBezTo>
                  <a:lnTo>
                    <a:pt x="3728" y="6111"/>
                  </a:lnTo>
                  <a:cubicBezTo>
                    <a:pt x="1406" y="4950"/>
                    <a:pt x="0" y="2567"/>
                    <a:pt x="0" y="1"/>
                  </a:cubicBezTo>
                  <a:lnTo>
                    <a:pt x="0" y="1"/>
                  </a:lnTo>
                  <a:cubicBezTo>
                    <a:pt x="0" y="2567"/>
                    <a:pt x="1406" y="4950"/>
                    <a:pt x="3728"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9"/>
            <p:cNvSpPr/>
            <p:nvPr/>
          </p:nvSpPr>
          <p:spPr>
            <a:xfrm>
              <a:off x="4633583" y="3717325"/>
              <a:ext cx="132028" cy="132045"/>
            </a:xfrm>
            <a:custGeom>
              <a:rect b="b" l="l" r="r" t="t"/>
              <a:pathLst>
                <a:path extrusionOk="0" h="7579" w="7578">
                  <a:moveTo>
                    <a:pt x="61" y="1"/>
                  </a:moveTo>
                  <a:lnTo>
                    <a:pt x="61" y="1467"/>
                  </a:lnTo>
                  <a:cubicBezTo>
                    <a:pt x="0" y="4034"/>
                    <a:pt x="1467" y="6417"/>
                    <a:pt x="3789" y="7578"/>
                  </a:cubicBezTo>
                  <a:cubicBezTo>
                    <a:pt x="6111" y="6417"/>
                    <a:pt x="7578" y="4034"/>
                    <a:pt x="7578" y="1467"/>
                  </a:cubicBezTo>
                  <a:lnTo>
                    <a:pt x="7578" y="1"/>
                  </a:lnTo>
                  <a:cubicBezTo>
                    <a:pt x="5256" y="1223"/>
                    <a:pt x="3789" y="3667"/>
                    <a:pt x="3789" y="6356"/>
                  </a:cubicBezTo>
                  <a:cubicBezTo>
                    <a:pt x="3789" y="3667"/>
                    <a:pt x="2384" y="1223"/>
                    <a:pt x="6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9"/>
            <p:cNvSpPr/>
            <p:nvPr/>
          </p:nvSpPr>
          <p:spPr>
            <a:xfrm>
              <a:off x="4633583" y="4004796"/>
              <a:ext cx="132028" cy="132028"/>
            </a:xfrm>
            <a:custGeom>
              <a:rect b="b" l="l" r="r" t="t"/>
              <a:pathLst>
                <a:path extrusionOk="0" h="7578" w="7578">
                  <a:moveTo>
                    <a:pt x="61" y="0"/>
                  </a:moveTo>
                  <a:lnTo>
                    <a:pt x="61"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9"/>
            <p:cNvSpPr/>
            <p:nvPr/>
          </p:nvSpPr>
          <p:spPr>
            <a:xfrm>
              <a:off x="4490911"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9"/>
            <p:cNvSpPr/>
            <p:nvPr/>
          </p:nvSpPr>
          <p:spPr>
            <a:xfrm>
              <a:off x="4583546"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9"/>
            <p:cNvSpPr/>
            <p:nvPr/>
          </p:nvSpPr>
          <p:spPr>
            <a:xfrm>
              <a:off x="4489848" y="3886602"/>
              <a:ext cx="39410" cy="87322"/>
            </a:xfrm>
            <a:custGeom>
              <a:rect b="b" l="l" r="r" t="t"/>
              <a:pathLst>
                <a:path extrusionOk="0" h="5012" w="2262">
                  <a:moveTo>
                    <a:pt x="62" y="1"/>
                  </a:moveTo>
                  <a:lnTo>
                    <a:pt x="62" y="1"/>
                  </a:lnTo>
                  <a:cubicBezTo>
                    <a:pt x="0" y="1895"/>
                    <a:pt x="856" y="3729"/>
                    <a:pt x="2261" y="5012"/>
                  </a:cubicBezTo>
                  <a:cubicBezTo>
                    <a:pt x="856"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9"/>
            <p:cNvSpPr/>
            <p:nvPr/>
          </p:nvSpPr>
          <p:spPr>
            <a:xfrm>
              <a:off x="4489848" y="4029275"/>
              <a:ext cx="132045" cy="106486"/>
            </a:xfrm>
            <a:custGeom>
              <a:rect b="b" l="l" r="r" t="t"/>
              <a:pathLst>
                <a:path extrusionOk="0" h="6112" w="7579">
                  <a:moveTo>
                    <a:pt x="3789" y="6111"/>
                  </a:moveTo>
                  <a:cubicBezTo>
                    <a:pt x="6111" y="4950"/>
                    <a:pt x="7578" y="2567"/>
                    <a:pt x="7578" y="1"/>
                  </a:cubicBezTo>
                  <a:lnTo>
                    <a:pt x="7578" y="1"/>
                  </a:lnTo>
                  <a:cubicBezTo>
                    <a:pt x="7578" y="2567"/>
                    <a:pt x="6111" y="4950"/>
                    <a:pt x="3789" y="6111"/>
                  </a:cubicBezTo>
                  <a:cubicBezTo>
                    <a:pt x="1467" y="4950"/>
                    <a:pt x="0" y="2567"/>
                    <a:pt x="62" y="1"/>
                  </a:cubicBezTo>
                  <a:lnTo>
                    <a:pt x="62"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9"/>
            <p:cNvSpPr/>
            <p:nvPr/>
          </p:nvSpPr>
          <p:spPr>
            <a:xfrm>
              <a:off x="4346112" y="3717325"/>
              <a:ext cx="132045" cy="132045"/>
            </a:xfrm>
            <a:custGeom>
              <a:rect b="b" l="l" r="r" t="t"/>
              <a:pathLst>
                <a:path extrusionOk="0" h="7579" w="7579">
                  <a:moveTo>
                    <a:pt x="1" y="1"/>
                  </a:moveTo>
                  <a:lnTo>
                    <a:pt x="1" y="1467"/>
                  </a:lnTo>
                  <a:cubicBezTo>
                    <a:pt x="1" y="4034"/>
                    <a:pt x="1467" y="6417"/>
                    <a:pt x="3789" y="7578"/>
                  </a:cubicBezTo>
                  <a:cubicBezTo>
                    <a:pt x="6112" y="6417"/>
                    <a:pt x="7578" y="4034"/>
                    <a:pt x="7578" y="1467"/>
                  </a:cubicBezTo>
                  <a:lnTo>
                    <a:pt x="7578" y="1"/>
                  </a:lnTo>
                  <a:cubicBezTo>
                    <a:pt x="5256" y="1223"/>
                    <a:pt x="3789" y="3667"/>
                    <a:pt x="3789" y="6356"/>
                  </a:cubicBezTo>
                  <a:cubicBezTo>
                    <a:pt x="3789"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9"/>
            <p:cNvSpPr/>
            <p:nvPr/>
          </p:nvSpPr>
          <p:spPr>
            <a:xfrm>
              <a:off x="4346112" y="4004796"/>
              <a:ext cx="132045" cy="132028"/>
            </a:xfrm>
            <a:custGeom>
              <a:rect b="b" l="l" r="r" t="t"/>
              <a:pathLst>
                <a:path extrusionOk="0" h="7578" w="7579">
                  <a:moveTo>
                    <a:pt x="1" y="0"/>
                  </a:moveTo>
                  <a:lnTo>
                    <a:pt x="1"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9"/>
            <p:cNvSpPr/>
            <p:nvPr/>
          </p:nvSpPr>
          <p:spPr>
            <a:xfrm>
              <a:off x="5064773" y="3861061"/>
              <a:ext cx="132045" cy="132028"/>
            </a:xfrm>
            <a:custGeom>
              <a:rect b="b" l="l" r="r" t="t"/>
              <a:pathLst>
                <a:path extrusionOk="0" h="7578" w="7579">
                  <a:moveTo>
                    <a:pt x="1" y="0"/>
                  </a:moveTo>
                  <a:lnTo>
                    <a:pt x="1" y="1467"/>
                  </a:lnTo>
                  <a:cubicBezTo>
                    <a:pt x="1" y="4034"/>
                    <a:pt x="1467" y="6417"/>
                    <a:pt x="3790" y="7578"/>
                  </a:cubicBezTo>
                  <a:lnTo>
                    <a:pt x="3851" y="7517"/>
                  </a:lnTo>
                  <a:cubicBezTo>
                    <a:pt x="4401" y="7211"/>
                    <a:pt x="4890" y="6845"/>
                    <a:pt x="5378" y="6478"/>
                  </a:cubicBezTo>
                  <a:cubicBezTo>
                    <a:pt x="6784" y="5134"/>
                    <a:pt x="7578" y="3361"/>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9"/>
            <p:cNvSpPr/>
            <p:nvPr/>
          </p:nvSpPr>
          <p:spPr>
            <a:xfrm>
              <a:off x="5065836" y="4004796"/>
              <a:ext cx="130982" cy="130965"/>
            </a:xfrm>
            <a:custGeom>
              <a:rect b="b" l="l" r="r" t="t"/>
              <a:pathLst>
                <a:path extrusionOk="0" h="7517" w="7518">
                  <a:moveTo>
                    <a:pt x="1" y="0"/>
                  </a:moveTo>
                  <a:lnTo>
                    <a:pt x="1" y="1467"/>
                  </a:lnTo>
                  <a:cubicBezTo>
                    <a:pt x="1" y="4033"/>
                    <a:pt x="1468" y="6355"/>
                    <a:pt x="3790" y="7516"/>
                  </a:cubicBezTo>
                  <a:cubicBezTo>
                    <a:pt x="6112" y="6355"/>
                    <a:pt x="7517" y="4033"/>
                    <a:pt x="7517" y="1406"/>
                  </a:cubicBezTo>
                  <a:lnTo>
                    <a:pt x="7517" y="0"/>
                  </a:lnTo>
                  <a:cubicBezTo>
                    <a:pt x="5195"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9"/>
            <p:cNvSpPr/>
            <p:nvPr/>
          </p:nvSpPr>
          <p:spPr>
            <a:xfrm>
              <a:off x="4923180"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5317"/>
                    <a:pt x="3545"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9"/>
            <p:cNvSpPr/>
            <p:nvPr/>
          </p:nvSpPr>
          <p:spPr>
            <a:xfrm>
              <a:off x="4778382" y="3861061"/>
              <a:ext cx="130965" cy="132028"/>
            </a:xfrm>
            <a:custGeom>
              <a:rect b="b" l="l" r="r" t="t"/>
              <a:pathLst>
                <a:path extrusionOk="0" h="7578" w="7517">
                  <a:moveTo>
                    <a:pt x="0" y="0"/>
                  </a:moveTo>
                  <a:lnTo>
                    <a:pt x="0" y="1467"/>
                  </a:lnTo>
                  <a:cubicBezTo>
                    <a:pt x="0" y="4034"/>
                    <a:pt x="1406" y="6417"/>
                    <a:pt x="3728" y="7578"/>
                  </a:cubicBezTo>
                  <a:lnTo>
                    <a:pt x="3728" y="7517"/>
                  </a:lnTo>
                  <a:cubicBezTo>
                    <a:pt x="6050" y="6356"/>
                    <a:pt x="7517" y="4034"/>
                    <a:pt x="7517" y="1467"/>
                  </a:cubicBezTo>
                  <a:lnTo>
                    <a:pt x="7517" y="0"/>
                  </a:lnTo>
                  <a:cubicBezTo>
                    <a:pt x="5195" y="1223"/>
                    <a:pt x="3728" y="3667"/>
                    <a:pt x="3728" y="6295"/>
                  </a:cubicBezTo>
                  <a:cubicBezTo>
                    <a:pt x="3728"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9"/>
            <p:cNvSpPr/>
            <p:nvPr/>
          </p:nvSpPr>
          <p:spPr>
            <a:xfrm>
              <a:off x="4778382" y="4004796"/>
              <a:ext cx="130965" cy="130965"/>
            </a:xfrm>
            <a:custGeom>
              <a:rect b="b" l="l" r="r" t="t"/>
              <a:pathLst>
                <a:path extrusionOk="0" h="7517" w="7517">
                  <a:moveTo>
                    <a:pt x="0" y="0"/>
                  </a:moveTo>
                  <a:lnTo>
                    <a:pt x="0" y="1467"/>
                  </a:lnTo>
                  <a:cubicBezTo>
                    <a:pt x="0" y="4033"/>
                    <a:pt x="1467" y="6355"/>
                    <a:pt x="3728" y="7516"/>
                  </a:cubicBezTo>
                  <a:cubicBezTo>
                    <a:pt x="6050" y="6355"/>
                    <a:pt x="7517" y="3972"/>
                    <a:pt x="7517" y="1406"/>
                  </a:cubicBezTo>
                  <a:lnTo>
                    <a:pt x="7517" y="0"/>
                  </a:lnTo>
                  <a:cubicBezTo>
                    <a:pt x="5195" y="1222"/>
                    <a:pt x="3728" y="3667"/>
                    <a:pt x="3728" y="6294"/>
                  </a:cubicBezTo>
                  <a:cubicBezTo>
                    <a:pt x="3728"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9"/>
            <p:cNvSpPr/>
            <p:nvPr/>
          </p:nvSpPr>
          <p:spPr>
            <a:xfrm>
              <a:off x="4634646" y="3861061"/>
              <a:ext cx="130965" cy="132028"/>
            </a:xfrm>
            <a:custGeom>
              <a:rect b="b" l="l" r="r" t="t"/>
              <a:pathLst>
                <a:path extrusionOk="0" h="7578" w="7517">
                  <a:moveTo>
                    <a:pt x="0" y="0"/>
                  </a:moveTo>
                  <a:lnTo>
                    <a:pt x="0" y="1467"/>
                  </a:lnTo>
                  <a:cubicBezTo>
                    <a:pt x="0" y="3361"/>
                    <a:pt x="795" y="5195"/>
                    <a:pt x="2261" y="6478"/>
                  </a:cubicBezTo>
                  <a:cubicBezTo>
                    <a:pt x="2750" y="6906"/>
                    <a:pt x="3239" y="7272"/>
                    <a:pt x="3789" y="7578"/>
                  </a:cubicBezTo>
                  <a:cubicBezTo>
                    <a:pt x="4339" y="7272"/>
                    <a:pt x="4828" y="6906"/>
                    <a:pt x="5317" y="6478"/>
                  </a:cubicBezTo>
                  <a:cubicBezTo>
                    <a:pt x="6722" y="5195"/>
                    <a:pt x="7517" y="3361"/>
                    <a:pt x="7517" y="1467"/>
                  </a:cubicBezTo>
                  <a:lnTo>
                    <a:pt x="7517" y="0"/>
                  </a:lnTo>
                  <a:cubicBezTo>
                    <a:pt x="5195" y="1223"/>
                    <a:pt x="3728" y="3667"/>
                    <a:pt x="3728" y="6295"/>
                  </a:cubicBezTo>
                  <a:cubicBezTo>
                    <a:pt x="3728" y="3667"/>
                    <a:pt x="2261"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9"/>
            <p:cNvSpPr/>
            <p:nvPr/>
          </p:nvSpPr>
          <p:spPr>
            <a:xfrm>
              <a:off x="4489848"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9"/>
            <p:cNvSpPr/>
            <p:nvPr/>
          </p:nvSpPr>
          <p:spPr>
            <a:xfrm>
              <a:off x="4347175" y="3861061"/>
              <a:ext cx="130982" cy="132028"/>
            </a:xfrm>
            <a:custGeom>
              <a:rect b="b" l="l" r="r" t="t"/>
              <a:pathLst>
                <a:path extrusionOk="0" h="7578" w="7518">
                  <a:moveTo>
                    <a:pt x="1" y="0"/>
                  </a:moveTo>
                  <a:lnTo>
                    <a:pt x="1" y="1467"/>
                  </a:lnTo>
                  <a:cubicBezTo>
                    <a:pt x="1" y="3422"/>
                    <a:pt x="795" y="5195"/>
                    <a:pt x="2201" y="6478"/>
                  </a:cubicBezTo>
                  <a:cubicBezTo>
                    <a:pt x="2690" y="6906"/>
                    <a:pt x="3178" y="7272"/>
                    <a:pt x="3728" y="7578"/>
                  </a:cubicBezTo>
                  <a:cubicBezTo>
                    <a:pt x="6051"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9"/>
            <p:cNvSpPr/>
            <p:nvPr/>
          </p:nvSpPr>
          <p:spPr>
            <a:xfrm>
              <a:off x="4490911" y="4004796"/>
              <a:ext cx="130982" cy="130965"/>
            </a:xfrm>
            <a:custGeom>
              <a:rect b="b" l="l" r="r" t="t"/>
              <a:pathLst>
                <a:path extrusionOk="0" h="7517" w="7518">
                  <a:moveTo>
                    <a:pt x="1" y="0"/>
                  </a:moveTo>
                  <a:lnTo>
                    <a:pt x="1" y="1467"/>
                  </a:lnTo>
                  <a:cubicBezTo>
                    <a:pt x="1" y="4033"/>
                    <a:pt x="1467" y="6355"/>
                    <a:pt x="3728" y="7516"/>
                  </a:cubicBezTo>
                  <a:cubicBezTo>
                    <a:pt x="6050" y="6355"/>
                    <a:pt x="7517" y="3972"/>
                    <a:pt x="7517" y="1406"/>
                  </a:cubicBezTo>
                  <a:lnTo>
                    <a:pt x="7517" y="0"/>
                  </a:lnTo>
                  <a:cubicBezTo>
                    <a:pt x="5195" y="1222"/>
                    <a:pt x="3728" y="3667"/>
                    <a:pt x="3728" y="6294"/>
                  </a:cubicBezTo>
                  <a:cubicBezTo>
                    <a:pt x="3728"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9"/>
            <p:cNvSpPr/>
            <p:nvPr/>
          </p:nvSpPr>
          <p:spPr>
            <a:xfrm>
              <a:off x="5927169"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256"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9"/>
            <p:cNvSpPr/>
            <p:nvPr/>
          </p:nvSpPr>
          <p:spPr>
            <a:xfrm>
              <a:off x="5927169"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9"/>
            <p:cNvSpPr/>
            <p:nvPr/>
          </p:nvSpPr>
          <p:spPr>
            <a:xfrm>
              <a:off x="6020867"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9"/>
            <p:cNvSpPr/>
            <p:nvPr/>
          </p:nvSpPr>
          <p:spPr>
            <a:xfrm>
              <a:off x="5927169" y="4030338"/>
              <a:ext cx="132045" cy="106486"/>
            </a:xfrm>
            <a:custGeom>
              <a:rect b="b" l="l" r="r" t="t"/>
              <a:pathLst>
                <a:path extrusionOk="0" h="6112" w="7579">
                  <a:moveTo>
                    <a:pt x="7578" y="1"/>
                  </a:moveTo>
                  <a:lnTo>
                    <a:pt x="7578"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9"/>
            <p:cNvSpPr/>
            <p:nvPr/>
          </p:nvSpPr>
          <p:spPr>
            <a:xfrm>
              <a:off x="5783434" y="3717325"/>
              <a:ext cx="132045" cy="132045"/>
            </a:xfrm>
            <a:custGeom>
              <a:rect b="b" l="l" r="r" t="t"/>
              <a:pathLst>
                <a:path extrusionOk="0" h="7579" w="7579">
                  <a:moveTo>
                    <a:pt x="1" y="1"/>
                  </a:moveTo>
                  <a:lnTo>
                    <a:pt x="1" y="1467"/>
                  </a:lnTo>
                  <a:cubicBezTo>
                    <a:pt x="1" y="4034"/>
                    <a:pt x="1468" y="6417"/>
                    <a:pt x="3790" y="7578"/>
                  </a:cubicBezTo>
                  <a:cubicBezTo>
                    <a:pt x="6112" y="6417"/>
                    <a:pt x="7579" y="4034"/>
                    <a:pt x="7579" y="1467"/>
                  </a:cubicBezTo>
                  <a:lnTo>
                    <a:pt x="7579" y="1"/>
                  </a:lnTo>
                  <a:cubicBezTo>
                    <a:pt x="5256" y="1223"/>
                    <a:pt x="3790" y="3667"/>
                    <a:pt x="3790" y="6356"/>
                  </a:cubicBezTo>
                  <a:cubicBezTo>
                    <a:pt x="3790"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9"/>
            <p:cNvSpPr/>
            <p:nvPr/>
          </p:nvSpPr>
          <p:spPr>
            <a:xfrm>
              <a:off x="5783434"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9"/>
            <p:cNvSpPr/>
            <p:nvPr/>
          </p:nvSpPr>
          <p:spPr>
            <a:xfrm>
              <a:off x="5639715" y="3717325"/>
              <a:ext cx="132028" cy="130982"/>
            </a:xfrm>
            <a:custGeom>
              <a:rect b="b" l="l" r="r" t="t"/>
              <a:pathLst>
                <a:path extrusionOk="0" h="7518" w="7578">
                  <a:moveTo>
                    <a:pt x="0" y="1"/>
                  </a:moveTo>
                  <a:lnTo>
                    <a:pt x="0" y="1467"/>
                  </a:lnTo>
                  <a:cubicBezTo>
                    <a:pt x="0" y="4034"/>
                    <a:pt x="1467" y="6356"/>
                    <a:pt x="3789" y="7517"/>
                  </a:cubicBezTo>
                  <a:cubicBezTo>
                    <a:pt x="6111" y="6356"/>
                    <a:pt x="7517" y="4034"/>
                    <a:pt x="7578" y="1467"/>
                  </a:cubicBezTo>
                  <a:lnTo>
                    <a:pt x="7578" y="1"/>
                  </a:lnTo>
                  <a:cubicBezTo>
                    <a:pt x="5194" y="1223"/>
                    <a:pt x="3789" y="3667"/>
                    <a:pt x="3789" y="6356"/>
                  </a:cubicBezTo>
                  <a:cubicBezTo>
                    <a:pt x="3789"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9"/>
            <p:cNvSpPr/>
            <p:nvPr/>
          </p:nvSpPr>
          <p:spPr>
            <a:xfrm>
              <a:off x="563971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9"/>
            <p:cNvSpPr/>
            <p:nvPr/>
          </p:nvSpPr>
          <p:spPr>
            <a:xfrm>
              <a:off x="573339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9"/>
            <p:cNvSpPr/>
            <p:nvPr/>
          </p:nvSpPr>
          <p:spPr>
            <a:xfrm>
              <a:off x="5639715" y="4029275"/>
              <a:ext cx="132028" cy="106486"/>
            </a:xfrm>
            <a:custGeom>
              <a:rect b="b" l="l" r="r" t="t"/>
              <a:pathLst>
                <a:path extrusionOk="0" h="6112" w="7578">
                  <a:moveTo>
                    <a:pt x="3789" y="6111"/>
                  </a:moveTo>
                  <a:cubicBezTo>
                    <a:pt x="6111" y="4950"/>
                    <a:pt x="7578" y="2567"/>
                    <a:pt x="7578" y="1"/>
                  </a:cubicBezTo>
                  <a:lnTo>
                    <a:pt x="7578" y="1"/>
                  </a:lnTo>
                  <a:cubicBezTo>
                    <a:pt x="7578"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9"/>
            <p:cNvSpPr/>
            <p:nvPr/>
          </p:nvSpPr>
          <p:spPr>
            <a:xfrm>
              <a:off x="5495980" y="3717325"/>
              <a:ext cx="132028" cy="132045"/>
            </a:xfrm>
            <a:custGeom>
              <a:rect b="b" l="l" r="r" t="t"/>
              <a:pathLst>
                <a:path extrusionOk="0" h="7579" w="7578">
                  <a:moveTo>
                    <a:pt x="0" y="1"/>
                  </a:moveTo>
                  <a:lnTo>
                    <a:pt x="0" y="1467"/>
                  </a:lnTo>
                  <a:cubicBezTo>
                    <a:pt x="0" y="4034"/>
                    <a:pt x="1467" y="6417"/>
                    <a:pt x="3789" y="7578"/>
                  </a:cubicBezTo>
                  <a:cubicBezTo>
                    <a:pt x="6111" y="6417"/>
                    <a:pt x="7578" y="4034"/>
                    <a:pt x="7517" y="1467"/>
                  </a:cubicBezTo>
                  <a:lnTo>
                    <a:pt x="7517" y="1"/>
                  </a:lnTo>
                  <a:cubicBezTo>
                    <a:pt x="5195" y="1223"/>
                    <a:pt x="3789" y="3667"/>
                    <a:pt x="3789" y="6356"/>
                  </a:cubicBezTo>
                  <a:cubicBezTo>
                    <a:pt x="3789"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9"/>
            <p:cNvSpPr/>
            <p:nvPr/>
          </p:nvSpPr>
          <p:spPr>
            <a:xfrm>
              <a:off x="5495980" y="4004796"/>
              <a:ext cx="132028" cy="132028"/>
            </a:xfrm>
            <a:custGeom>
              <a:rect b="b" l="l" r="r" t="t"/>
              <a:pathLst>
                <a:path extrusionOk="0" h="7578" w="7578">
                  <a:moveTo>
                    <a:pt x="0" y="0"/>
                  </a:moveTo>
                  <a:lnTo>
                    <a:pt x="0" y="1467"/>
                  </a:lnTo>
                  <a:cubicBezTo>
                    <a:pt x="0" y="4033"/>
                    <a:pt x="1467" y="6417"/>
                    <a:pt x="3789" y="7578"/>
                  </a:cubicBezTo>
                  <a:cubicBezTo>
                    <a:pt x="6111" y="6417"/>
                    <a:pt x="7578" y="4033"/>
                    <a:pt x="7517" y="1467"/>
                  </a:cubicBezTo>
                  <a:lnTo>
                    <a:pt x="7517" y="0"/>
                  </a:lnTo>
                  <a:cubicBezTo>
                    <a:pt x="5256" y="1222"/>
                    <a:pt x="3789" y="3667"/>
                    <a:pt x="3789" y="6294"/>
                  </a:cubicBezTo>
                  <a:cubicBezTo>
                    <a:pt x="3789"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9"/>
            <p:cNvSpPr/>
            <p:nvPr/>
          </p:nvSpPr>
          <p:spPr>
            <a:xfrm>
              <a:off x="5352244" y="3717325"/>
              <a:ext cx="130965" cy="130982"/>
            </a:xfrm>
            <a:custGeom>
              <a:rect b="b" l="l" r="r" t="t"/>
              <a:pathLst>
                <a:path extrusionOk="0" h="7518" w="7517">
                  <a:moveTo>
                    <a:pt x="62" y="1"/>
                  </a:moveTo>
                  <a:lnTo>
                    <a:pt x="62" y="1467"/>
                  </a:lnTo>
                  <a:cubicBezTo>
                    <a:pt x="0" y="4034"/>
                    <a:pt x="1467" y="6356"/>
                    <a:pt x="3789" y="7517"/>
                  </a:cubicBezTo>
                  <a:cubicBezTo>
                    <a:pt x="6050" y="6356"/>
                    <a:pt x="7517" y="4034"/>
                    <a:pt x="7517" y="1467"/>
                  </a:cubicBezTo>
                  <a:lnTo>
                    <a:pt x="7517" y="1"/>
                  </a:lnTo>
                  <a:cubicBezTo>
                    <a:pt x="5195" y="1223"/>
                    <a:pt x="3789" y="3667"/>
                    <a:pt x="3789" y="6356"/>
                  </a:cubicBezTo>
                  <a:cubicBezTo>
                    <a:pt x="3789" y="3667"/>
                    <a:pt x="2323"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9"/>
            <p:cNvSpPr/>
            <p:nvPr/>
          </p:nvSpPr>
          <p:spPr>
            <a:xfrm>
              <a:off x="5444862" y="3886602"/>
              <a:ext cx="39427" cy="87322"/>
            </a:xfrm>
            <a:custGeom>
              <a:rect b="b" l="l" r="r" t="t"/>
              <a:pathLst>
                <a:path extrusionOk="0" h="5012" w="2263">
                  <a:moveTo>
                    <a:pt x="2201" y="1"/>
                  </a:moveTo>
                  <a:lnTo>
                    <a:pt x="2201" y="1"/>
                  </a:lnTo>
                  <a:cubicBezTo>
                    <a:pt x="2262" y="1895"/>
                    <a:pt x="1407" y="3729"/>
                    <a:pt x="1" y="5012"/>
                  </a:cubicBezTo>
                  <a:cubicBezTo>
                    <a:pt x="1407" y="3729"/>
                    <a:pt x="2262"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9"/>
            <p:cNvSpPr/>
            <p:nvPr/>
          </p:nvSpPr>
          <p:spPr>
            <a:xfrm>
              <a:off x="5352244" y="3886602"/>
              <a:ext cx="38347" cy="87322"/>
            </a:xfrm>
            <a:custGeom>
              <a:rect b="b" l="l" r="r" t="t"/>
              <a:pathLst>
                <a:path extrusionOk="0" h="5012" w="2201">
                  <a:moveTo>
                    <a:pt x="62" y="1"/>
                  </a:moveTo>
                  <a:lnTo>
                    <a:pt x="62" y="1"/>
                  </a:lnTo>
                  <a:cubicBezTo>
                    <a:pt x="0" y="1895"/>
                    <a:pt x="795" y="3729"/>
                    <a:pt x="2200"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9"/>
            <p:cNvSpPr/>
            <p:nvPr/>
          </p:nvSpPr>
          <p:spPr>
            <a:xfrm>
              <a:off x="5352244" y="4029275"/>
              <a:ext cx="132045" cy="106486"/>
            </a:xfrm>
            <a:custGeom>
              <a:rect b="b" l="l" r="r" t="t"/>
              <a:pathLst>
                <a:path extrusionOk="0" h="6112" w="7579">
                  <a:moveTo>
                    <a:pt x="3789" y="6111"/>
                  </a:moveTo>
                  <a:cubicBezTo>
                    <a:pt x="6111" y="4950"/>
                    <a:pt x="7578" y="2567"/>
                    <a:pt x="7517" y="1"/>
                  </a:cubicBezTo>
                  <a:lnTo>
                    <a:pt x="7517" y="1"/>
                  </a:lnTo>
                  <a:cubicBezTo>
                    <a:pt x="7578"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9"/>
            <p:cNvSpPr/>
            <p:nvPr/>
          </p:nvSpPr>
          <p:spPr>
            <a:xfrm>
              <a:off x="5208509" y="3717325"/>
              <a:ext cx="130982" cy="132045"/>
            </a:xfrm>
            <a:custGeom>
              <a:rect b="b" l="l" r="r" t="t"/>
              <a:pathLst>
                <a:path extrusionOk="0" h="7579" w="7518">
                  <a:moveTo>
                    <a:pt x="1" y="1"/>
                  </a:moveTo>
                  <a:lnTo>
                    <a:pt x="1" y="1467"/>
                  </a:lnTo>
                  <a:cubicBezTo>
                    <a:pt x="1" y="4034"/>
                    <a:pt x="1467" y="6417"/>
                    <a:pt x="3728" y="7578"/>
                  </a:cubicBezTo>
                  <a:cubicBezTo>
                    <a:pt x="6050" y="6417"/>
                    <a:pt x="7517" y="4034"/>
                    <a:pt x="7517" y="1467"/>
                  </a:cubicBezTo>
                  <a:lnTo>
                    <a:pt x="7517" y="1"/>
                  </a:lnTo>
                  <a:cubicBezTo>
                    <a:pt x="5242" y="1198"/>
                    <a:pt x="3789" y="3568"/>
                    <a:pt x="3788" y="6191"/>
                  </a:cubicBezTo>
                  <a:lnTo>
                    <a:pt x="3788" y="6191"/>
                  </a:lnTo>
                  <a:cubicBezTo>
                    <a:pt x="3729" y="3568"/>
                    <a:pt x="2275"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9"/>
            <p:cNvSpPr/>
            <p:nvPr/>
          </p:nvSpPr>
          <p:spPr>
            <a:xfrm>
              <a:off x="5207446" y="4004796"/>
              <a:ext cx="132045" cy="132028"/>
            </a:xfrm>
            <a:custGeom>
              <a:rect b="b" l="l" r="r" t="t"/>
              <a:pathLst>
                <a:path extrusionOk="0" h="7578" w="7579">
                  <a:moveTo>
                    <a:pt x="62" y="0"/>
                  </a:moveTo>
                  <a:lnTo>
                    <a:pt x="62"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9"/>
            <p:cNvSpPr/>
            <p:nvPr/>
          </p:nvSpPr>
          <p:spPr>
            <a:xfrm>
              <a:off x="5927169" y="3861061"/>
              <a:ext cx="130982" cy="132028"/>
            </a:xfrm>
            <a:custGeom>
              <a:rect b="b" l="l" r="r" t="t"/>
              <a:pathLst>
                <a:path extrusionOk="0" h="7578" w="7518">
                  <a:moveTo>
                    <a:pt x="1" y="0"/>
                  </a:moveTo>
                  <a:lnTo>
                    <a:pt x="1" y="1467"/>
                  </a:lnTo>
                  <a:cubicBezTo>
                    <a:pt x="1" y="4034"/>
                    <a:pt x="1406" y="6417"/>
                    <a:pt x="3729" y="7578"/>
                  </a:cubicBezTo>
                  <a:lnTo>
                    <a:pt x="3790" y="7517"/>
                  </a:lnTo>
                  <a:cubicBezTo>
                    <a:pt x="4340" y="7211"/>
                    <a:pt x="4890" y="6845"/>
                    <a:pt x="5317" y="6478"/>
                  </a:cubicBezTo>
                  <a:cubicBezTo>
                    <a:pt x="6723" y="5134"/>
                    <a:pt x="7517" y="3361"/>
                    <a:pt x="7517" y="1467"/>
                  </a:cubicBezTo>
                  <a:lnTo>
                    <a:pt x="7517" y="0"/>
                  </a:lnTo>
                  <a:cubicBezTo>
                    <a:pt x="5243" y="1198"/>
                    <a:pt x="3789" y="3567"/>
                    <a:pt x="3730" y="6134"/>
                  </a:cubicBezTo>
                  <a:lnTo>
                    <a:pt x="3730" y="6134"/>
                  </a:lnTo>
                  <a:cubicBezTo>
                    <a:pt x="3729" y="3567"/>
                    <a:pt x="2275" y="119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9"/>
            <p:cNvSpPr/>
            <p:nvPr/>
          </p:nvSpPr>
          <p:spPr>
            <a:xfrm>
              <a:off x="5927169" y="4004796"/>
              <a:ext cx="132045" cy="130965"/>
            </a:xfrm>
            <a:custGeom>
              <a:rect b="b" l="l" r="r" t="t"/>
              <a:pathLst>
                <a:path extrusionOk="0" h="7517" w="7579">
                  <a:moveTo>
                    <a:pt x="1" y="0"/>
                  </a:moveTo>
                  <a:lnTo>
                    <a:pt x="1" y="1467"/>
                  </a:lnTo>
                  <a:cubicBezTo>
                    <a:pt x="1" y="4033"/>
                    <a:pt x="1467" y="6355"/>
                    <a:pt x="3790" y="7516"/>
                  </a:cubicBezTo>
                  <a:cubicBezTo>
                    <a:pt x="6112" y="6355"/>
                    <a:pt x="7578" y="4033"/>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9"/>
            <p:cNvSpPr/>
            <p:nvPr/>
          </p:nvSpPr>
          <p:spPr>
            <a:xfrm>
              <a:off x="5784514" y="3861061"/>
              <a:ext cx="130965" cy="132028"/>
            </a:xfrm>
            <a:custGeom>
              <a:rect b="b" l="l" r="r" t="t"/>
              <a:pathLst>
                <a:path extrusionOk="0" h="7578" w="7517">
                  <a:moveTo>
                    <a:pt x="0" y="0"/>
                  </a:moveTo>
                  <a:lnTo>
                    <a:pt x="0" y="1467"/>
                  </a:lnTo>
                  <a:cubicBezTo>
                    <a:pt x="0" y="3361"/>
                    <a:pt x="794" y="5195"/>
                    <a:pt x="2200" y="6478"/>
                  </a:cubicBezTo>
                  <a:cubicBezTo>
                    <a:pt x="2689" y="6906"/>
                    <a:pt x="3178" y="7272"/>
                    <a:pt x="3728" y="7578"/>
                  </a:cubicBezTo>
                  <a:cubicBezTo>
                    <a:pt x="4278" y="7272"/>
                    <a:pt x="4828" y="6906"/>
                    <a:pt x="5317" y="6478"/>
                  </a:cubicBezTo>
                  <a:cubicBezTo>
                    <a:pt x="6722" y="5195"/>
                    <a:pt x="7517" y="3361"/>
                    <a:pt x="7517" y="1467"/>
                  </a:cubicBezTo>
                  <a:lnTo>
                    <a:pt x="7517" y="0"/>
                  </a:lnTo>
                  <a:cubicBezTo>
                    <a:pt x="5194" y="1223"/>
                    <a:pt x="3789" y="3667"/>
                    <a:pt x="3789" y="6295"/>
                  </a:cubicBezTo>
                  <a:cubicBezTo>
                    <a:pt x="3789" y="5317"/>
                    <a:pt x="3544"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9"/>
            <p:cNvSpPr/>
            <p:nvPr/>
          </p:nvSpPr>
          <p:spPr>
            <a:xfrm>
              <a:off x="563971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9"/>
            <p:cNvSpPr/>
            <p:nvPr/>
          </p:nvSpPr>
          <p:spPr>
            <a:xfrm>
              <a:off x="5639715" y="4004796"/>
              <a:ext cx="132028" cy="130965"/>
            </a:xfrm>
            <a:custGeom>
              <a:rect b="b" l="l" r="r" t="t"/>
              <a:pathLst>
                <a:path extrusionOk="0" h="7517" w="7578">
                  <a:moveTo>
                    <a:pt x="0" y="0"/>
                  </a:moveTo>
                  <a:lnTo>
                    <a:pt x="0" y="1467"/>
                  </a:lnTo>
                  <a:cubicBezTo>
                    <a:pt x="0"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9"/>
            <p:cNvSpPr/>
            <p:nvPr/>
          </p:nvSpPr>
          <p:spPr>
            <a:xfrm>
              <a:off x="5497043"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28" y="6906"/>
                    <a:pt x="3178" y="7272"/>
                    <a:pt x="3728" y="7578"/>
                  </a:cubicBezTo>
                  <a:cubicBezTo>
                    <a:pt x="4278" y="7272"/>
                    <a:pt x="4828" y="6906"/>
                    <a:pt x="5256" y="6478"/>
                  </a:cubicBezTo>
                  <a:cubicBezTo>
                    <a:pt x="6661" y="5195"/>
                    <a:pt x="7517" y="3361"/>
                    <a:pt x="7456" y="1467"/>
                  </a:cubicBezTo>
                  <a:lnTo>
                    <a:pt x="7456" y="33"/>
                  </a:lnTo>
                  <a:lnTo>
                    <a:pt x="7456" y="33"/>
                  </a:lnTo>
                  <a:cubicBezTo>
                    <a:pt x="5169" y="1266"/>
                    <a:pt x="3728" y="3690"/>
                    <a:pt x="3728" y="6295"/>
                  </a:cubicBezTo>
                  <a:cubicBezTo>
                    <a:pt x="3728"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9"/>
            <p:cNvSpPr/>
            <p:nvPr/>
          </p:nvSpPr>
          <p:spPr>
            <a:xfrm>
              <a:off x="5352244" y="3861061"/>
              <a:ext cx="130965" cy="132028"/>
            </a:xfrm>
            <a:custGeom>
              <a:rect b="b" l="l" r="r" t="t"/>
              <a:pathLst>
                <a:path extrusionOk="0" h="7578" w="7517">
                  <a:moveTo>
                    <a:pt x="62" y="0"/>
                  </a:moveTo>
                  <a:lnTo>
                    <a:pt x="62"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9"/>
            <p:cNvSpPr/>
            <p:nvPr/>
          </p:nvSpPr>
          <p:spPr>
            <a:xfrm>
              <a:off x="5208509" y="3861061"/>
              <a:ext cx="130982" cy="132028"/>
            </a:xfrm>
            <a:custGeom>
              <a:rect b="b" l="l" r="r" t="t"/>
              <a:pathLst>
                <a:path extrusionOk="0" h="7578" w="7518">
                  <a:moveTo>
                    <a:pt x="1" y="0"/>
                  </a:moveTo>
                  <a:lnTo>
                    <a:pt x="1" y="1467"/>
                  </a:lnTo>
                  <a:cubicBezTo>
                    <a:pt x="1" y="3422"/>
                    <a:pt x="795" y="5195"/>
                    <a:pt x="2201" y="6478"/>
                  </a:cubicBezTo>
                  <a:cubicBezTo>
                    <a:pt x="2689" y="6906"/>
                    <a:pt x="3178" y="7272"/>
                    <a:pt x="3728" y="7578"/>
                  </a:cubicBezTo>
                  <a:cubicBezTo>
                    <a:pt x="6050"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9"/>
            <p:cNvSpPr/>
            <p:nvPr/>
          </p:nvSpPr>
          <p:spPr>
            <a:xfrm>
              <a:off x="5352244" y="4004796"/>
              <a:ext cx="132045" cy="130965"/>
            </a:xfrm>
            <a:custGeom>
              <a:rect b="b" l="l" r="r" t="t"/>
              <a:pathLst>
                <a:path extrusionOk="0" h="7517" w="7579">
                  <a:moveTo>
                    <a:pt x="62" y="0"/>
                  </a:moveTo>
                  <a:lnTo>
                    <a:pt x="62" y="1467"/>
                  </a:lnTo>
                  <a:cubicBezTo>
                    <a:pt x="0" y="4033"/>
                    <a:pt x="1467" y="6355"/>
                    <a:pt x="3789" y="7516"/>
                  </a:cubicBezTo>
                  <a:cubicBezTo>
                    <a:pt x="6111" y="6355"/>
                    <a:pt x="7578" y="3972"/>
                    <a:pt x="7517" y="1406"/>
                  </a:cubicBezTo>
                  <a:lnTo>
                    <a:pt x="7517" y="0"/>
                  </a:lnTo>
                  <a:cubicBezTo>
                    <a:pt x="5195" y="1222"/>
                    <a:pt x="3789" y="3667"/>
                    <a:pt x="3789" y="6294"/>
                  </a:cubicBezTo>
                  <a:cubicBezTo>
                    <a:pt x="3789"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9"/>
            <p:cNvSpPr/>
            <p:nvPr/>
          </p:nvSpPr>
          <p:spPr>
            <a:xfrm>
              <a:off x="6789566" y="3717325"/>
              <a:ext cx="130982" cy="130982"/>
            </a:xfrm>
            <a:custGeom>
              <a:rect b="b" l="l" r="r" t="t"/>
              <a:pathLst>
                <a:path extrusionOk="0" h="7518" w="7518">
                  <a:moveTo>
                    <a:pt x="62" y="1"/>
                  </a:moveTo>
                  <a:lnTo>
                    <a:pt x="62" y="1467"/>
                  </a:lnTo>
                  <a:cubicBezTo>
                    <a:pt x="1" y="4034"/>
                    <a:pt x="1467" y="6356"/>
                    <a:pt x="3790" y="7517"/>
                  </a:cubicBezTo>
                  <a:cubicBezTo>
                    <a:pt x="6051" y="6356"/>
                    <a:pt x="7517" y="4034"/>
                    <a:pt x="7517" y="1467"/>
                  </a:cubicBezTo>
                  <a:lnTo>
                    <a:pt x="7517" y="1"/>
                  </a:lnTo>
                  <a:cubicBezTo>
                    <a:pt x="5195" y="1223"/>
                    <a:pt x="3790" y="3667"/>
                    <a:pt x="3790" y="6356"/>
                  </a:cubicBezTo>
                  <a:cubicBezTo>
                    <a:pt x="3790" y="3667"/>
                    <a:pt x="2384"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9"/>
            <p:cNvSpPr/>
            <p:nvPr/>
          </p:nvSpPr>
          <p:spPr>
            <a:xfrm>
              <a:off x="6789566" y="3886602"/>
              <a:ext cx="38347" cy="87322"/>
            </a:xfrm>
            <a:custGeom>
              <a:rect b="b" l="l" r="r" t="t"/>
              <a:pathLst>
                <a:path extrusionOk="0" h="5012" w="2201">
                  <a:moveTo>
                    <a:pt x="62" y="1"/>
                  </a:moveTo>
                  <a:lnTo>
                    <a:pt x="62" y="1"/>
                  </a:lnTo>
                  <a:cubicBezTo>
                    <a:pt x="1" y="1895"/>
                    <a:pt x="795" y="3729"/>
                    <a:pt x="2201" y="5012"/>
                  </a:cubicBezTo>
                  <a:cubicBezTo>
                    <a:pt x="795" y="3729"/>
                    <a:pt x="1"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9"/>
            <p:cNvSpPr/>
            <p:nvPr/>
          </p:nvSpPr>
          <p:spPr>
            <a:xfrm>
              <a:off x="6883264" y="3886602"/>
              <a:ext cx="38347" cy="87322"/>
            </a:xfrm>
            <a:custGeom>
              <a:rect b="b" l="l" r="r" t="t"/>
              <a:pathLst>
                <a:path extrusionOk="0" h="5012" w="2201">
                  <a:moveTo>
                    <a:pt x="2139" y="1"/>
                  </a:moveTo>
                  <a:lnTo>
                    <a:pt x="2139" y="1"/>
                  </a:lnTo>
                  <a:cubicBezTo>
                    <a:pt x="2200" y="1895"/>
                    <a:pt x="1406" y="3729"/>
                    <a:pt x="1" y="5012"/>
                  </a:cubicBezTo>
                  <a:cubicBezTo>
                    <a:pt x="1406" y="3729"/>
                    <a:pt x="2200" y="1895"/>
                    <a:pt x="213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9"/>
            <p:cNvSpPr/>
            <p:nvPr/>
          </p:nvSpPr>
          <p:spPr>
            <a:xfrm>
              <a:off x="6789566" y="4030338"/>
              <a:ext cx="132045" cy="106486"/>
            </a:xfrm>
            <a:custGeom>
              <a:rect b="b" l="l" r="r" t="t"/>
              <a:pathLst>
                <a:path extrusionOk="0" h="6112" w="7579">
                  <a:moveTo>
                    <a:pt x="7517" y="1"/>
                  </a:moveTo>
                  <a:lnTo>
                    <a:pt x="7517"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9"/>
            <p:cNvSpPr/>
            <p:nvPr/>
          </p:nvSpPr>
          <p:spPr>
            <a:xfrm>
              <a:off x="6645830" y="3717325"/>
              <a:ext cx="130982" cy="132045"/>
            </a:xfrm>
            <a:custGeom>
              <a:rect b="b" l="l" r="r" t="t"/>
              <a:pathLst>
                <a:path extrusionOk="0" h="7579" w="7518">
                  <a:moveTo>
                    <a:pt x="1" y="1"/>
                  </a:moveTo>
                  <a:lnTo>
                    <a:pt x="1" y="1467"/>
                  </a:lnTo>
                  <a:cubicBezTo>
                    <a:pt x="1" y="4034"/>
                    <a:pt x="1468" y="6417"/>
                    <a:pt x="3729" y="7578"/>
                  </a:cubicBezTo>
                  <a:cubicBezTo>
                    <a:pt x="6051" y="6417"/>
                    <a:pt x="7518" y="4034"/>
                    <a:pt x="7518" y="1467"/>
                  </a:cubicBezTo>
                  <a:lnTo>
                    <a:pt x="7518" y="1"/>
                  </a:lnTo>
                  <a:cubicBezTo>
                    <a:pt x="5243" y="1198"/>
                    <a:pt x="3789" y="3568"/>
                    <a:pt x="3788" y="6191"/>
                  </a:cubicBezTo>
                  <a:lnTo>
                    <a:pt x="3788" y="6191"/>
                  </a:lnTo>
                  <a:cubicBezTo>
                    <a:pt x="3729" y="3568"/>
                    <a:pt x="2276"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9"/>
            <p:cNvSpPr/>
            <p:nvPr/>
          </p:nvSpPr>
          <p:spPr>
            <a:xfrm>
              <a:off x="6645830" y="4004796"/>
              <a:ext cx="130982" cy="132028"/>
            </a:xfrm>
            <a:custGeom>
              <a:rect b="b" l="l" r="r" t="t"/>
              <a:pathLst>
                <a:path extrusionOk="0" h="7578" w="7518">
                  <a:moveTo>
                    <a:pt x="1" y="0"/>
                  </a:moveTo>
                  <a:lnTo>
                    <a:pt x="1" y="1467"/>
                  </a:lnTo>
                  <a:cubicBezTo>
                    <a:pt x="1" y="4033"/>
                    <a:pt x="1407" y="6417"/>
                    <a:pt x="3729" y="7578"/>
                  </a:cubicBezTo>
                  <a:cubicBezTo>
                    <a:pt x="6051" y="6417"/>
                    <a:pt x="7518" y="4033"/>
                    <a:pt x="7518" y="1467"/>
                  </a:cubicBezTo>
                  <a:lnTo>
                    <a:pt x="7518" y="0"/>
                  </a:lnTo>
                  <a:cubicBezTo>
                    <a:pt x="5195" y="1222"/>
                    <a:pt x="3729" y="3667"/>
                    <a:pt x="3729" y="6294"/>
                  </a:cubicBezTo>
                  <a:cubicBezTo>
                    <a:pt x="372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9"/>
            <p:cNvSpPr/>
            <p:nvPr/>
          </p:nvSpPr>
          <p:spPr>
            <a:xfrm>
              <a:off x="6502112"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9"/>
            <p:cNvSpPr/>
            <p:nvPr/>
          </p:nvSpPr>
          <p:spPr>
            <a:xfrm>
              <a:off x="650211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9"/>
            <p:cNvSpPr/>
            <p:nvPr/>
          </p:nvSpPr>
          <p:spPr>
            <a:xfrm>
              <a:off x="659473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9"/>
            <p:cNvSpPr/>
            <p:nvPr/>
          </p:nvSpPr>
          <p:spPr>
            <a:xfrm>
              <a:off x="6502112"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9"/>
            <p:cNvSpPr/>
            <p:nvPr/>
          </p:nvSpPr>
          <p:spPr>
            <a:xfrm>
              <a:off x="6358376" y="3717325"/>
              <a:ext cx="130965" cy="132045"/>
            </a:xfrm>
            <a:custGeom>
              <a:rect b="b" l="l" r="r" t="t"/>
              <a:pathLst>
                <a:path extrusionOk="0" h="7579" w="7517">
                  <a:moveTo>
                    <a:pt x="0" y="1"/>
                  </a:moveTo>
                  <a:lnTo>
                    <a:pt x="0" y="1467"/>
                  </a:lnTo>
                  <a:cubicBezTo>
                    <a:pt x="0" y="4034"/>
                    <a:pt x="1467" y="6417"/>
                    <a:pt x="3789" y="7578"/>
                  </a:cubicBezTo>
                  <a:cubicBezTo>
                    <a:pt x="6050" y="6417"/>
                    <a:pt x="7517" y="4034"/>
                    <a:pt x="7517" y="1467"/>
                  </a:cubicBezTo>
                  <a:lnTo>
                    <a:pt x="7517" y="1"/>
                  </a:lnTo>
                  <a:cubicBezTo>
                    <a:pt x="5242" y="1198"/>
                    <a:pt x="3788" y="3568"/>
                    <a:pt x="3787" y="6191"/>
                  </a:cubicBezTo>
                  <a:lnTo>
                    <a:pt x="3787" y="6191"/>
                  </a:lnTo>
                  <a:cubicBezTo>
                    <a:pt x="3729"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9"/>
            <p:cNvSpPr/>
            <p:nvPr/>
          </p:nvSpPr>
          <p:spPr>
            <a:xfrm>
              <a:off x="6358376" y="4004796"/>
              <a:ext cx="130965" cy="132028"/>
            </a:xfrm>
            <a:custGeom>
              <a:rect b="b" l="l" r="r" t="t"/>
              <a:pathLst>
                <a:path extrusionOk="0" h="7578" w="7517">
                  <a:moveTo>
                    <a:pt x="0" y="0"/>
                  </a:moveTo>
                  <a:lnTo>
                    <a:pt x="0" y="1467"/>
                  </a:lnTo>
                  <a:cubicBezTo>
                    <a:pt x="0" y="4033"/>
                    <a:pt x="1467" y="6417"/>
                    <a:pt x="3789" y="7578"/>
                  </a:cubicBezTo>
                  <a:cubicBezTo>
                    <a:pt x="6050" y="6417"/>
                    <a:pt x="7517" y="4033"/>
                    <a:pt x="7517" y="1467"/>
                  </a:cubicBezTo>
                  <a:lnTo>
                    <a:pt x="7517" y="0"/>
                  </a:lnTo>
                  <a:cubicBezTo>
                    <a:pt x="5242" y="1197"/>
                    <a:pt x="3788" y="3567"/>
                    <a:pt x="3787" y="6133"/>
                  </a:cubicBezTo>
                  <a:lnTo>
                    <a:pt x="3787" y="6133"/>
                  </a:lnTo>
                  <a:cubicBezTo>
                    <a:pt x="3729" y="3567"/>
                    <a:pt x="2275" y="119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9"/>
            <p:cNvSpPr/>
            <p:nvPr/>
          </p:nvSpPr>
          <p:spPr>
            <a:xfrm>
              <a:off x="6214641"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9"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9"/>
            <p:cNvSpPr/>
            <p:nvPr/>
          </p:nvSpPr>
          <p:spPr>
            <a:xfrm>
              <a:off x="6307276" y="3886602"/>
              <a:ext cx="38329" cy="87322"/>
            </a:xfrm>
            <a:custGeom>
              <a:rect b="b" l="l" r="r" t="t"/>
              <a:pathLst>
                <a:path extrusionOk="0" h="5012" w="2200">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9"/>
            <p:cNvSpPr/>
            <p:nvPr/>
          </p:nvSpPr>
          <p:spPr>
            <a:xfrm>
              <a:off x="6214641"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9"/>
            <p:cNvSpPr/>
            <p:nvPr/>
          </p:nvSpPr>
          <p:spPr>
            <a:xfrm>
              <a:off x="6214641" y="4029275"/>
              <a:ext cx="130965" cy="106486"/>
            </a:xfrm>
            <a:custGeom>
              <a:rect b="b" l="l" r="r" t="t"/>
              <a:pathLst>
                <a:path extrusionOk="0" h="6112" w="7517">
                  <a:moveTo>
                    <a:pt x="3789" y="6111"/>
                  </a:moveTo>
                  <a:cubicBezTo>
                    <a:pt x="6050" y="4950"/>
                    <a:pt x="7517" y="2567"/>
                    <a:pt x="7517" y="1"/>
                  </a:cubicBezTo>
                  <a:lnTo>
                    <a:pt x="7517" y="1"/>
                  </a:lnTo>
                  <a:cubicBezTo>
                    <a:pt x="7517" y="2567"/>
                    <a:pt x="6050" y="4950"/>
                    <a:pt x="3789" y="6111"/>
                  </a:cubicBezTo>
                  <a:cubicBezTo>
                    <a:pt x="1406" y="4950"/>
                    <a:pt x="0" y="2628"/>
                    <a:pt x="0" y="1"/>
                  </a:cubicBezTo>
                  <a:lnTo>
                    <a:pt x="0" y="1"/>
                  </a:lnTo>
                  <a:cubicBezTo>
                    <a:pt x="0" y="2628"/>
                    <a:pt x="1406"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9"/>
            <p:cNvSpPr/>
            <p:nvPr/>
          </p:nvSpPr>
          <p:spPr>
            <a:xfrm>
              <a:off x="6070905" y="3717325"/>
              <a:ext cx="130982" cy="132045"/>
            </a:xfrm>
            <a:custGeom>
              <a:rect b="b" l="l" r="r" t="t"/>
              <a:pathLst>
                <a:path extrusionOk="0" h="7579" w="7518">
                  <a:moveTo>
                    <a:pt x="1" y="1"/>
                  </a:moveTo>
                  <a:lnTo>
                    <a:pt x="1" y="1467"/>
                  </a:lnTo>
                  <a:cubicBezTo>
                    <a:pt x="1" y="4034"/>
                    <a:pt x="1467"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9"/>
            <p:cNvSpPr/>
            <p:nvPr/>
          </p:nvSpPr>
          <p:spPr>
            <a:xfrm>
              <a:off x="6069842"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9"/>
            <p:cNvSpPr/>
            <p:nvPr/>
          </p:nvSpPr>
          <p:spPr>
            <a:xfrm>
              <a:off x="6789566" y="3861061"/>
              <a:ext cx="130982" cy="132028"/>
            </a:xfrm>
            <a:custGeom>
              <a:rect b="b" l="l" r="r" t="t"/>
              <a:pathLst>
                <a:path extrusionOk="0" h="7578" w="7518">
                  <a:moveTo>
                    <a:pt x="62" y="0"/>
                  </a:moveTo>
                  <a:lnTo>
                    <a:pt x="62" y="1467"/>
                  </a:lnTo>
                  <a:cubicBezTo>
                    <a:pt x="1" y="4034"/>
                    <a:pt x="1467" y="6417"/>
                    <a:pt x="3790" y="7578"/>
                  </a:cubicBezTo>
                  <a:lnTo>
                    <a:pt x="3790" y="7517"/>
                  </a:lnTo>
                  <a:cubicBezTo>
                    <a:pt x="6112" y="6356"/>
                    <a:pt x="7517" y="4034"/>
                    <a:pt x="7517" y="1467"/>
                  </a:cubicBezTo>
                  <a:lnTo>
                    <a:pt x="7517" y="0"/>
                  </a:lnTo>
                  <a:cubicBezTo>
                    <a:pt x="5195" y="1223"/>
                    <a:pt x="3790" y="3667"/>
                    <a:pt x="3790" y="6295"/>
                  </a:cubicBezTo>
                  <a:cubicBezTo>
                    <a:pt x="3790"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9"/>
            <p:cNvSpPr/>
            <p:nvPr/>
          </p:nvSpPr>
          <p:spPr>
            <a:xfrm>
              <a:off x="6789566" y="4004796"/>
              <a:ext cx="132045" cy="130965"/>
            </a:xfrm>
            <a:custGeom>
              <a:rect b="b" l="l" r="r" t="t"/>
              <a:pathLst>
                <a:path extrusionOk="0" h="7517" w="7579">
                  <a:moveTo>
                    <a:pt x="62" y="0"/>
                  </a:moveTo>
                  <a:lnTo>
                    <a:pt x="62" y="1467"/>
                  </a:lnTo>
                  <a:cubicBezTo>
                    <a:pt x="1" y="4033"/>
                    <a:pt x="1467" y="6355"/>
                    <a:pt x="3790" y="7516"/>
                  </a:cubicBezTo>
                  <a:cubicBezTo>
                    <a:pt x="6112" y="6355"/>
                    <a:pt x="7578" y="3972"/>
                    <a:pt x="7517" y="1406"/>
                  </a:cubicBezTo>
                  <a:lnTo>
                    <a:pt x="7517" y="0"/>
                  </a:lnTo>
                  <a:cubicBezTo>
                    <a:pt x="5195" y="1222"/>
                    <a:pt x="3790" y="3667"/>
                    <a:pt x="3790" y="6294"/>
                  </a:cubicBezTo>
                  <a:cubicBezTo>
                    <a:pt x="3790"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9"/>
            <p:cNvSpPr/>
            <p:nvPr/>
          </p:nvSpPr>
          <p:spPr>
            <a:xfrm>
              <a:off x="6646910" y="3861061"/>
              <a:ext cx="129902" cy="132028"/>
            </a:xfrm>
            <a:custGeom>
              <a:rect b="b" l="l" r="r" t="t"/>
              <a:pathLst>
                <a:path extrusionOk="0" h="7578" w="7456">
                  <a:moveTo>
                    <a:pt x="0" y="0"/>
                  </a:moveTo>
                  <a:lnTo>
                    <a:pt x="0" y="1467"/>
                  </a:lnTo>
                  <a:cubicBezTo>
                    <a:pt x="0" y="3361"/>
                    <a:pt x="795" y="5195"/>
                    <a:pt x="2200" y="6478"/>
                  </a:cubicBezTo>
                  <a:cubicBezTo>
                    <a:pt x="2689" y="6906"/>
                    <a:pt x="3178" y="7272"/>
                    <a:pt x="3728" y="7578"/>
                  </a:cubicBezTo>
                  <a:cubicBezTo>
                    <a:pt x="4278" y="7272"/>
                    <a:pt x="4828" y="6906"/>
                    <a:pt x="5256" y="6478"/>
                  </a:cubicBezTo>
                  <a:cubicBezTo>
                    <a:pt x="6661" y="5195"/>
                    <a:pt x="7456" y="3361"/>
                    <a:pt x="7456" y="1467"/>
                  </a:cubicBezTo>
                  <a:lnTo>
                    <a:pt x="7456" y="0"/>
                  </a:lnTo>
                  <a:cubicBezTo>
                    <a:pt x="5243" y="1256"/>
                    <a:pt x="3791" y="3565"/>
                    <a:pt x="3787" y="6126"/>
                  </a:cubicBezTo>
                  <a:lnTo>
                    <a:pt x="3787" y="6126"/>
                  </a:lnTo>
                  <a:cubicBezTo>
                    <a:pt x="3767" y="5205"/>
                    <a:pt x="3581" y="4290"/>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9"/>
            <p:cNvSpPr/>
            <p:nvPr/>
          </p:nvSpPr>
          <p:spPr>
            <a:xfrm>
              <a:off x="6502112"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9"/>
            <p:cNvSpPr/>
            <p:nvPr/>
          </p:nvSpPr>
          <p:spPr>
            <a:xfrm>
              <a:off x="6502112"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5"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9"/>
            <p:cNvSpPr/>
            <p:nvPr/>
          </p:nvSpPr>
          <p:spPr>
            <a:xfrm>
              <a:off x="6359439" y="3861061"/>
              <a:ext cx="130965" cy="132028"/>
            </a:xfrm>
            <a:custGeom>
              <a:rect b="b" l="l" r="r" t="t"/>
              <a:pathLst>
                <a:path extrusionOk="0" h="7578" w="7517">
                  <a:moveTo>
                    <a:pt x="7456" y="0"/>
                  </a:moveTo>
                  <a:lnTo>
                    <a:pt x="7456" y="33"/>
                  </a:lnTo>
                  <a:lnTo>
                    <a:pt x="7456" y="33"/>
                  </a:lnTo>
                  <a:cubicBezTo>
                    <a:pt x="7476" y="22"/>
                    <a:pt x="7497"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9"/>
            <p:cNvSpPr/>
            <p:nvPr/>
          </p:nvSpPr>
          <p:spPr>
            <a:xfrm>
              <a:off x="6214641" y="3861061"/>
              <a:ext cx="130965" cy="130965"/>
            </a:xfrm>
            <a:custGeom>
              <a:rect b="b" l="l" r="r" t="t"/>
              <a:pathLst>
                <a:path extrusionOk="0" h="7517" w="7517">
                  <a:moveTo>
                    <a:pt x="0" y="0"/>
                  </a:moveTo>
                  <a:lnTo>
                    <a:pt x="0" y="1467"/>
                  </a:lnTo>
                  <a:cubicBezTo>
                    <a:pt x="0" y="3361"/>
                    <a:pt x="795" y="5195"/>
                    <a:pt x="2200" y="6478"/>
                  </a:cubicBezTo>
                  <a:cubicBezTo>
                    <a:pt x="2689" y="6906"/>
                    <a:pt x="3178" y="7272"/>
                    <a:pt x="3789" y="7517"/>
                  </a:cubicBezTo>
                  <a:cubicBezTo>
                    <a:pt x="6050" y="6356"/>
                    <a:pt x="7517" y="4034"/>
                    <a:pt x="7517" y="1467"/>
                  </a:cubicBezTo>
                  <a:lnTo>
                    <a:pt x="7517" y="0"/>
                  </a:lnTo>
                  <a:cubicBezTo>
                    <a:pt x="5242" y="1198"/>
                    <a:pt x="3789" y="3567"/>
                    <a:pt x="3787" y="6134"/>
                  </a:cubicBezTo>
                  <a:lnTo>
                    <a:pt x="3787" y="6134"/>
                  </a:lnTo>
                  <a:cubicBezTo>
                    <a:pt x="3729" y="3567"/>
                    <a:pt x="2275" y="119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9"/>
            <p:cNvSpPr/>
            <p:nvPr/>
          </p:nvSpPr>
          <p:spPr>
            <a:xfrm>
              <a:off x="6070905" y="3861061"/>
              <a:ext cx="132045" cy="132028"/>
            </a:xfrm>
            <a:custGeom>
              <a:rect b="b" l="l" r="r" t="t"/>
              <a:pathLst>
                <a:path extrusionOk="0" h="7578" w="7579">
                  <a:moveTo>
                    <a:pt x="7517" y="0"/>
                  </a:moveTo>
                  <a:lnTo>
                    <a:pt x="7517" y="32"/>
                  </a:lnTo>
                  <a:lnTo>
                    <a:pt x="7517" y="32"/>
                  </a:lnTo>
                  <a:cubicBezTo>
                    <a:pt x="7537" y="21"/>
                    <a:pt x="7558" y="11"/>
                    <a:pt x="7578" y="0"/>
                  </a:cubicBezTo>
                  <a:close/>
                  <a:moveTo>
                    <a:pt x="1" y="0"/>
                  </a:moveTo>
                  <a:lnTo>
                    <a:pt x="1" y="1467"/>
                  </a:lnTo>
                  <a:cubicBezTo>
                    <a:pt x="1" y="3422"/>
                    <a:pt x="795" y="5195"/>
                    <a:pt x="2201" y="6478"/>
                  </a:cubicBezTo>
                  <a:cubicBezTo>
                    <a:pt x="2689" y="6906"/>
                    <a:pt x="3178" y="7272"/>
                    <a:pt x="3728" y="7578"/>
                  </a:cubicBezTo>
                  <a:cubicBezTo>
                    <a:pt x="6051" y="6417"/>
                    <a:pt x="7517" y="4034"/>
                    <a:pt x="7517" y="1467"/>
                  </a:cubicBezTo>
                  <a:lnTo>
                    <a:pt x="7517" y="32"/>
                  </a:lnTo>
                  <a:lnTo>
                    <a:pt x="7517" y="32"/>
                  </a:lnTo>
                  <a:cubicBezTo>
                    <a:pt x="5171" y="1264"/>
                    <a:pt x="3789" y="3689"/>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9"/>
            <p:cNvSpPr/>
            <p:nvPr/>
          </p:nvSpPr>
          <p:spPr>
            <a:xfrm>
              <a:off x="6214641" y="4004796"/>
              <a:ext cx="130965" cy="130965"/>
            </a:xfrm>
            <a:custGeom>
              <a:rect b="b" l="l" r="r" t="t"/>
              <a:pathLst>
                <a:path extrusionOk="0" h="7517" w="7517">
                  <a:moveTo>
                    <a:pt x="0" y="0"/>
                  </a:moveTo>
                  <a:lnTo>
                    <a:pt x="0" y="1467"/>
                  </a:lnTo>
                  <a:cubicBezTo>
                    <a:pt x="0" y="4033"/>
                    <a:pt x="1467" y="6355"/>
                    <a:pt x="3789" y="7516"/>
                  </a:cubicBezTo>
                  <a:cubicBezTo>
                    <a:pt x="6050" y="6355"/>
                    <a:pt x="7517" y="3972"/>
                    <a:pt x="7517" y="1406"/>
                  </a:cubicBezTo>
                  <a:lnTo>
                    <a:pt x="7517" y="0"/>
                  </a:lnTo>
                  <a:cubicBezTo>
                    <a:pt x="5195" y="1222"/>
                    <a:pt x="3728" y="3667"/>
                    <a:pt x="3789" y="6294"/>
                  </a:cubicBezTo>
                  <a:cubicBezTo>
                    <a:pt x="3728" y="3667"/>
                    <a:pt x="2323"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9"/>
            <p:cNvSpPr/>
            <p:nvPr/>
          </p:nvSpPr>
          <p:spPr>
            <a:xfrm>
              <a:off x="7367696"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9"/>
            <p:cNvSpPr/>
            <p:nvPr/>
          </p:nvSpPr>
          <p:spPr>
            <a:xfrm>
              <a:off x="7366634" y="3886602"/>
              <a:ext cx="39410" cy="87322"/>
            </a:xfrm>
            <a:custGeom>
              <a:rect b="b" l="l" r="r" t="t"/>
              <a:pathLst>
                <a:path extrusionOk="0" h="5012" w="2262">
                  <a:moveTo>
                    <a:pt x="62" y="1"/>
                  </a:moveTo>
                  <a:lnTo>
                    <a:pt x="62" y="1"/>
                  </a:lnTo>
                  <a:cubicBezTo>
                    <a:pt x="0" y="1895"/>
                    <a:pt x="795" y="3729"/>
                    <a:pt x="2261"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9"/>
            <p:cNvSpPr/>
            <p:nvPr/>
          </p:nvSpPr>
          <p:spPr>
            <a:xfrm>
              <a:off x="7460332"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9"/>
            <p:cNvSpPr/>
            <p:nvPr/>
          </p:nvSpPr>
          <p:spPr>
            <a:xfrm>
              <a:off x="7366634" y="4030338"/>
              <a:ext cx="132045" cy="106486"/>
            </a:xfrm>
            <a:custGeom>
              <a:rect b="b" l="l" r="r" t="t"/>
              <a:pathLst>
                <a:path extrusionOk="0" h="6112" w="7579">
                  <a:moveTo>
                    <a:pt x="7578" y="1"/>
                  </a:moveTo>
                  <a:lnTo>
                    <a:pt x="7578" y="1"/>
                  </a:lnTo>
                  <a:cubicBezTo>
                    <a:pt x="7578" y="2567"/>
                    <a:pt x="6111" y="4951"/>
                    <a:pt x="3789" y="6112"/>
                  </a:cubicBezTo>
                  <a:cubicBezTo>
                    <a:pt x="1467" y="4951"/>
                    <a:pt x="0" y="2567"/>
                    <a:pt x="62" y="1"/>
                  </a:cubicBezTo>
                  <a:lnTo>
                    <a:pt x="62"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9"/>
            <p:cNvSpPr/>
            <p:nvPr/>
          </p:nvSpPr>
          <p:spPr>
            <a:xfrm>
              <a:off x="7223961" y="3717325"/>
              <a:ext cx="130982" cy="132045"/>
            </a:xfrm>
            <a:custGeom>
              <a:rect b="b" l="l" r="r" t="t"/>
              <a:pathLst>
                <a:path extrusionOk="0" h="7579" w="7518">
                  <a:moveTo>
                    <a:pt x="1" y="1"/>
                  </a:moveTo>
                  <a:lnTo>
                    <a:pt x="1" y="1467"/>
                  </a:lnTo>
                  <a:cubicBezTo>
                    <a:pt x="1" y="4034"/>
                    <a:pt x="1406"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9"/>
            <p:cNvSpPr/>
            <p:nvPr/>
          </p:nvSpPr>
          <p:spPr>
            <a:xfrm>
              <a:off x="7222898"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9"/>
            <p:cNvSpPr/>
            <p:nvPr/>
          </p:nvSpPr>
          <p:spPr>
            <a:xfrm>
              <a:off x="7079162"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195"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9"/>
            <p:cNvSpPr/>
            <p:nvPr/>
          </p:nvSpPr>
          <p:spPr>
            <a:xfrm>
              <a:off x="7079162"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9"/>
            <p:cNvSpPr/>
            <p:nvPr/>
          </p:nvSpPr>
          <p:spPr>
            <a:xfrm>
              <a:off x="717286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9"/>
            <p:cNvSpPr/>
            <p:nvPr/>
          </p:nvSpPr>
          <p:spPr>
            <a:xfrm>
              <a:off x="7079162" y="4029275"/>
              <a:ext cx="132045" cy="106486"/>
            </a:xfrm>
            <a:custGeom>
              <a:rect b="b" l="l" r="r" t="t"/>
              <a:pathLst>
                <a:path extrusionOk="0" h="6112" w="7579">
                  <a:moveTo>
                    <a:pt x="3790" y="6111"/>
                  </a:moveTo>
                  <a:cubicBezTo>
                    <a:pt x="6112" y="4950"/>
                    <a:pt x="7578" y="2567"/>
                    <a:pt x="7578" y="1"/>
                  </a:cubicBezTo>
                  <a:lnTo>
                    <a:pt x="7578" y="1"/>
                  </a:lnTo>
                  <a:cubicBezTo>
                    <a:pt x="7578" y="2567"/>
                    <a:pt x="6112" y="4950"/>
                    <a:pt x="3790" y="6111"/>
                  </a:cubicBezTo>
                  <a:lnTo>
                    <a:pt x="3790" y="6111"/>
                  </a:lnTo>
                  <a:cubicBezTo>
                    <a:pt x="1467" y="4950"/>
                    <a:pt x="1" y="2567"/>
                    <a:pt x="1" y="1"/>
                  </a:cubicBezTo>
                  <a:lnTo>
                    <a:pt x="1" y="1"/>
                  </a:lnTo>
                  <a:cubicBezTo>
                    <a:pt x="1" y="2567"/>
                    <a:pt x="1467" y="4950"/>
                    <a:pt x="3790"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9"/>
            <p:cNvSpPr/>
            <p:nvPr/>
          </p:nvSpPr>
          <p:spPr>
            <a:xfrm>
              <a:off x="6936507" y="3717325"/>
              <a:ext cx="130965" cy="132045"/>
            </a:xfrm>
            <a:custGeom>
              <a:rect b="b" l="l" r="r" t="t"/>
              <a:pathLst>
                <a:path extrusionOk="0" h="7579" w="7517">
                  <a:moveTo>
                    <a:pt x="0" y="1"/>
                  </a:moveTo>
                  <a:lnTo>
                    <a:pt x="0" y="1467"/>
                  </a:lnTo>
                  <a:cubicBezTo>
                    <a:pt x="0" y="4034"/>
                    <a:pt x="1406" y="6417"/>
                    <a:pt x="3728" y="7578"/>
                  </a:cubicBezTo>
                  <a:cubicBezTo>
                    <a:pt x="6050" y="6417"/>
                    <a:pt x="7517" y="4034"/>
                    <a:pt x="7517" y="1467"/>
                  </a:cubicBezTo>
                  <a:lnTo>
                    <a:pt x="7517" y="1"/>
                  </a:lnTo>
                  <a:cubicBezTo>
                    <a:pt x="5133"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9"/>
            <p:cNvSpPr/>
            <p:nvPr/>
          </p:nvSpPr>
          <p:spPr>
            <a:xfrm>
              <a:off x="6935427"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9"/>
            <p:cNvSpPr/>
            <p:nvPr/>
          </p:nvSpPr>
          <p:spPr>
            <a:xfrm>
              <a:off x="7366634"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9"/>
            <p:cNvSpPr/>
            <p:nvPr/>
          </p:nvSpPr>
          <p:spPr>
            <a:xfrm>
              <a:off x="7367696" y="4004796"/>
              <a:ext cx="130982" cy="130965"/>
            </a:xfrm>
            <a:custGeom>
              <a:rect b="b" l="l" r="r" t="t"/>
              <a:pathLst>
                <a:path extrusionOk="0" h="7517" w="7518">
                  <a:moveTo>
                    <a:pt x="1" y="0"/>
                  </a:moveTo>
                  <a:lnTo>
                    <a:pt x="1" y="1467"/>
                  </a:lnTo>
                  <a:cubicBezTo>
                    <a:pt x="1" y="4033"/>
                    <a:pt x="1406" y="6355"/>
                    <a:pt x="3728" y="7516"/>
                  </a:cubicBezTo>
                  <a:cubicBezTo>
                    <a:pt x="6050" y="6355"/>
                    <a:pt x="7517" y="3972"/>
                    <a:pt x="7517" y="1406"/>
                  </a:cubicBezTo>
                  <a:lnTo>
                    <a:pt x="7517" y="0"/>
                  </a:lnTo>
                  <a:cubicBezTo>
                    <a:pt x="5195" y="1222"/>
                    <a:pt x="3728" y="3667"/>
                    <a:pt x="3728" y="6294"/>
                  </a:cubicBezTo>
                  <a:cubicBezTo>
                    <a:pt x="3728" y="3667"/>
                    <a:pt x="2262"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9"/>
            <p:cNvSpPr/>
            <p:nvPr/>
          </p:nvSpPr>
          <p:spPr>
            <a:xfrm>
              <a:off x="7223961" y="3861061"/>
              <a:ext cx="130982" cy="132028"/>
            </a:xfrm>
            <a:custGeom>
              <a:rect b="b" l="l" r="r" t="t"/>
              <a:pathLst>
                <a:path extrusionOk="0" h="7578" w="7518">
                  <a:moveTo>
                    <a:pt x="1" y="0"/>
                  </a:moveTo>
                  <a:lnTo>
                    <a:pt x="1" y="1467"/>
                  </a:lnTo>
                  <a:cubicBezTo>
                    <a:pt x="1" y="3361"/>
                    <a:pt x="795" y="5195"/>
                    <a:pt x="2201" y="6478"/>
                  </a:cubicBezTo>
                  <a:cubicBezTo>
                    <a:pt x="2690" y="6906"/>
                    <a:pt x="3178" y="7272"/>
                    <a:pt x="3728" y="7578"/>
                  </a:cubicBezTo>
                  <a:cubicBezTo>
                    <a:pt x="4278" y="7272"/>
                    <a:pt x="4828" y="6906"/>
                    <a:pt x="5317" y="6478"/>
                  </a:cubicBezTo>
                  <a:cubicBezTo>
                    <a:pt x="6723" y="5195"/>
                    <a:pt x="7517" y="3361"/>
                    <a:pt x="7517" y="1467"/>
                  </a:cubicBezTo>
                  <a:lnTo>
                    <a:pt x="7517" y="0"/>
                  </a:lnTo>
                  <a:cubicBezTo>
                    <a:pt x="5195" y="1223"/>
                    <a:pt x="3790" y="3667"/>
                    <a:pt x="3790" y="6295"/>
                  </a:cubicBezTo>
                  <a:cubicBezTo>
                    <a:pt x="3790" y="5317"/>
                    <a:pt x="3545" y="4339"/>
                    <a:pt x="3178" y="3484"/>
                  </a:cubicBezTo>
                  <a:cubicBezTo>
                    <a:pt x="2567" y="1956"/>
                    <a:pt x="1406" y="73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9"/>
            <p:cNvSpPr/>
            <p:nvPr/>
          </p:nvSpPr>
          <p:spPr>
            <a:xfrm>
              <a:off x="7079162" y="3861061"/>
              <a:ext cx="132045" cy="132028"/>
            </a:xfrm>
            <a:custGeom>
              <a:rect b="b" l="l" r="r" t="t"/>
              <a:pathLst>
                <a:path extrusionOk="0" h="7578" w="7579">
                  <a:moveTo>
                    <a:pt x="1" y="0"/>
                  </a:moveTo>
                  <a:lnTo>
                    <a:pt x="1" y="1467"/>
                  </a:lnTo>
                  <a:cubicBezTo>
                    <a:pt x="1" y="4034"/>
                    <a:pt x="1467" y="6417"/>
                    <a:pt x="3790" y="7578"/>
                  </a:cubicBezTo>
                  <a:lnTo>
                    <a:pt x="3790" y="7517"/>
                  </a:lnTo>
                  <a:cubicBezTo>
                    <a:pt x="6112" y="6356"/>
                    <a:pt x="7578" y="4034"/>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9"/>
            <p:cNvSpPr/>
            <p:nvPr/>
          </p:nvSpPr>
          <p:spPr>
            <a:xfrm>
              <a:off x="7079162" y="4004796"/>
              <a:ext cx="132045" cy="130965"/>
            </a:xfrm>
            <a:custGeom>
              <a:rect b="b" l="l" r="r" t="t"/>
              <a:pathLst>
                <a:path extrusionOk="0" h="7517" w="7579">
                  <a:moveTo>
                    <a:pt x="1" y="0"/>
                  </a:moveTo>
                  <a:lnTo>
                    <a:pt x="1" y="1467"/>
                  </a:lnTo>
                  <a:cubicBezTo>
                    <a:pt x="1" y="4033"/>
                    <a:pt x="1467" y="6355"/>
                    <a:pt x="3790" y="7516"/>
                  </a:cubicBezTo>
                  <a:cubicBezTo>
                    <a:pt x="6112" y="6355"/>
                    <a:pt x="7578" y="3972"/>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9"/>
            <p:cNvSpPr/>
            <p:nvPr/>
          </p:nvSpPr>
          <p:spPr>
            <a:xfrm>
              <a:off x="6936507" y="3861061"/>
              <a:ext cx="130965" cy="132028"/>
            </a:xfrm>
            <a:custGeom>
              <a:rect b="b" l="l" r="r" t="t"/>
              <a:pathLst>
                <a:path extrusionOk="0" h="7578" w="7517">
                  <a:moveTo>
                    <a:pt x="0" y="0"/>
                  </a:moveTo>
                  <a:lnTo>
                    <a:pt x="0" y="1467"/>
                  </a:lnTo>
                  <a:cubicBezTo>
                    <a:pt x="0" y="3361"/>
                    <a:pt x="794" y="5195"/>
                    <a:pt x="2200" y="6478"/>
                  </a:cubicBezTo>
                  <a:cubicBezTo>
                    <a:pt x="2689" y="6906"/>
                    <a:pt x="3178" y="7272"/>
                    <a:pt x="3789" y="7578"/>
                  </a:cubicBezTo>
                  <a:cubicBezTo>
                    <a:pt x="4339" y="7272"/>
                    <a:pt x="4828" y="6906"/>
                    <a:pt x="5317" y="6478"/>
                  </a:cubicBezTo>
                  <a:cubicBezTo>
                    <a:pt x="6722" y="5195"/>
                    <a:pt x="7517" y="3361"/>
                    <a:pt x="7517" y="1467"/>
                  </a:cubicBezTo>
                  <a:lnTo>
                    <a:pt x="7517" y="0"/>
                  </a:lnTo>
                  <a:cubicBezTo>
                    <a:pt x="5194" y="1223"/>
                    <a:pt x="3789" y="3667"/>
                    <a:pt x="3789" y="6295"/>
                  </a:cubicBezTo>
                  <a:cubicBezTo>
                    <a:pt x="3789" y="3667"/>
                    <a:pt x="2322"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9"/>
            <p:cNvSpPr/>
            <p:nvPr/>
          </p:nvSpPr>
          <p:spPr>
            <a:xfrm>
              <a:off x="7654105"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9"/>
            <p:cNvSpPr/>
            <p:nvPr/>
          </p:nvSpPr>
          <p:spPr>
            <a:xfrm>
              <a:off x="7746723"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9"/>
            <p:cNvSpPr/>
            <p:nvPr/>
          </p:nvSpPr>
          <p:spPr>
            <a:xfrm>
              <a:off x="765410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9"/>
            <p:cNvSpPr/>
            <p:nvPr/>
          </p:nvSpPr>
          <p:spPr>
            <a:xfrm>
              <a:off x="7654105"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9"/>
            <p:cNvSpPr/>
            <p:nvPr/>
          </p:nvSpPr>
          <p:spPr>
            <a:xfrm>
              <a:off x="7510369" y="3717325"/>
              <a:ext cx="132028" cy="132045"/>
            </a:xfrm>
            <a:custGeom>
              <a:rect b="b" l="l" r="r" t="t"/>
              <a:pathLst>
                <a:path extrusionOk="0" h="7579" w="7578">
                  <a:moveTo>
                    <a:pt x="0" y="1"/>
                  </a:moveTo>
                  <a:lnTo>
                    <a:pt x="0" y="1467"/>
                  </a:lnTo>
                  <a:cubicBezTo>
                    <a:pt x="0" y="4034"/>
                    <a:pt x="1467" y="6417"/>
                    <a:pt x="3789" y="7578"/>
                  </a:cubicBezTo>
                  <a:cubicBezTo>
                    <a:pt x="6111" y="6417"/>
                    <a:pt x="7578" y="4034"/>
                    <a:pt x="7578" y="1467"/>
                  </a:cubicBezTo>
                  <a:lnTo>
                    <a:pt x="7578" y="1"/>
                  </a:lnTo>
                  <a:cubicBezTo>
                    <a:pt x="5195"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9"/>
            <p:cNvSpPr/>
            <p:nvPr/>
          </p:nvSpPr>
          <p:spPr>
            <a:xfrm>
              <a:off x="7510369" y="4004796"/>
              <a:ext cx="132028" cy="132028"/>
            </a:xfrm>
            <a:custGeom>
              <a:rect b="b" l="l" r="r" t="t"/>
              <a:pathLst>
                <a:path extrusionOk="0" h="7578" w="7578">
                  <a:moveTo>
                    <a:pt x="0" y="0"/>
                  </a:moveTo>
                  <a:lnTo>
                    <a:pt x="0" y="1467"/>
                  </a:lnTo>
                  <a:cubicBezTo>
                    <a:pt x="0" y="4033"/>
                    <a:pt x="1467" y="6417"/>
                    <a:pt x="3789" y="7578"/>
                  </a:cubicBezTo>
                  <a:cubicBezTo>
                    <a:pt x="6111" y="6417"/>
                    <a:pt x="7578" y="4033"/>
                    <a:pt x="7578" y="1467"/>
                  </a:cubicBezTo>
                  <a:lnTo>
                    <a:pt x="7578" y="0"/>
                  </a:lnTo>
                  <a:cubicBezTo>
                    <a:pt x="5195" y="1222"/>
                    <a:pt x="3728" y="3667"/>
                    <a:pt x="3728" y="6294"/>
                  </a:cubicBezTo>
                  <a:cubicBezTo>
                    <a:pt x="3728" y="3667"/>
                    <a:pt x="2322" y="1283"/>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9"/>
            <p:cNvSpPr/>
            <p:nvPr/>
          </p:nvSpPr>
          <p:spPr>
            <a:xfrm>
              <a:off x="7654105"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4"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9"/>
            <p:cNvSpPr/>
            <p:nvPr/>
          </p:nvSpPr>
          <p:spPr>
            <a:xfrm>
              <a:off x="7511432" y="3861061"/>
              <a:ext cx="130965" cy="132028"/>
            </a:xfrm>
            <a:custGeom>
              <a:rect b="b" l="l" r="r" t="t"/>
              <a:pathLst>
                <a:path extrusionOk="0" h="7578" w="7517">
                  <a:moveTo>
                    <a:pt x="0" y="0"/>
                  </a:moveTo>
                  <a:lnTo>
                    <a:pt x="0" y="1467"/>
                  </a:lnTo>
                  <a:cubicBezTo>
                    <a:pt x="0" y="3422"/>
                    <a:pt x="795" y="5195"/>
                    <a:pt x="2200" y="6478"/>
                  </a:cubicBezTo>
                  <a:cubicBezTo>
                    <a:pt x="2628" y="6906"/>
                    <a:pt x="3178" y="7272"/>
                    <a:pt x="3728" y="7578"/>
                  </a:cubicBezTo>
                  <a:cubicBezTo>
                    <a:pt x="6050" y="6417"/>
                    <a:pt x="7517" y="4034"/>
                    <a:pt x="7517" y="1467"/>
                  </a:cubicBezTo>
                  <a:lnTo>
                    <a:pt x="7517" y="0"/>
                  </a:lnTo>
                  <a:cubicBezTo>
                    <a:pt x="5134" y="1223"/>
                    <a:pt x="3667" y="3667"/>
                    <a:pt x="3667" y="6295"/>
                  </a:cubicBezTo>
                  <a:cubicBezTo>
                    <a:pt x="3667" y="3667"/>
                    <a:pt x="2261" y="128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9"/>
            <p:cNvSpPr/>
            <p:nvPr/>
          </p:nvSpPr>
          <p:spPr>
            <a:xfrm>
              <a:off x="7654105"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4"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131" name="Shape 3131"/>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TITLE_1">
    <p:spTree>
      <p:nvGrpSpPr>
        <p:cNvPr id="11" name="Shape 11"/>
        <p:cNvGrpSpPr/>
        <p:nvPr/>
      </p:nvGrpSpPr>
      <p:grpSpPr>
        <a:xfrm>
          <a:off x="0" y="0"/>
          <a:ext cx="0" cy="0"/>
          <a:chOff x="0" y="0"/>
          <a:chExt cx="0" cy="0"/>
        </a:xfrm>
      </p:grpSpPr>
      <p:sp>
        <p:nvSpPr>
          <p:cNvPr id="12" name="Google Shape;12;p3"/>
          <p:cNvSpPr txBox="1"/>
          <p:nvPr>
            <p:ph hasCustomPrompt="1" type="title"/>
          </p:nvPr>
        </p:nvSpPr>
        <p:spPr>
          <a:xfrm>
            <a:off x="4764725" y="1728375"/>
            <a:ext cx="1272900" cy="982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3600"/>
              <a:buNone/>
              <a:defRPr sz="24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13" name="Google Shape;13;p3"/>
          <p:cNvSpPr txBox="1"/>
          <p:nvPr>
            <p:ph idx="1" type="subTitle"/>
          </p:nvPr>
        </p:nvSpPr>
        <p:spPr>
          <a:xfrm>
            <a:off x="1986125" y="1607225"/>
            <a:ext cx="2375100" cy="70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18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4" name="Google Shape;14;p3"/>
          <p:cNvSpPr txBox="1"/>
          <p:nvPr>
            <p:ph idx="2" type="subTitle"/>
          </p:nvPr>
        </p:nvSpPr>
        <p:spPr>
          <a:xfrm>
            <a:off x="1986125" y="2235425"/>
            <a:ext cx="2375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sz="1400">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5" name="Google Shape;15;p3"/>
          <p:cNvSpPr txBox="1"/>
          <p:nvPr>
            <p:ph hasCustomPrompt="1" idx="3" type="title"/>
          </p:nvPr>
        </p:nvSpPr>
        <p:spPr>
          <a:xfrm>
            <a:off x="713225" y="1728375"/>
            <a:ext cx="1272900" cy="982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3600"/>
              <a:buNone/>
              <a:defRPr sz="24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16" name="Google Shape;16;p3"/>
          <p:cNvSpPr txBox="1"/>
          <p:nvPr>
            <p:ph idx="4" type="subTitle"/>
          </p:nvPr>
        </p:nvSpPr>
        <p:spPr>
          <a:xfrm>
            <a:off x="1986125" y="3111825"/>
            <a:ext cx="2375100" cy="70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18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7" name="Google Shape;17;p3"/>
          <p:cNvSpPr txBox="1"/>
          <p:nvPr>
            <p:ph idx="5" type="subTitle"/>
          </p:nvPr>
        </p:nvSpPr>
        <p:spPr>
          <a:xfrm>
            <a:off x="1986125" y="3740025"/>
            <a:ext cx="2375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sz="1400">
                <a:solidFill>
                  <a:schemeClr val="dk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8" name="Google Shape;18;p3"/>
          <p:cNvSpPr txBox="1"/>
          <p:nvPr>
            <p:ph hasCustomPrompt="1" idx="6" type="title"/>
          </p:nvPr>
        </p:nvSpPr>
        <p:spPr>
          <a:xfrm>
            <a:off x="4782725" y="3233000"/>
            <a:ext cx="1272900" cy="982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3600"/>
              <a:buNone/>
              <a:defRPr sz="24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sp>
        <p:nvSpPr>
          <p:cNvPr id="19" name="Google Shape;19;p3"/>
          <p:cNvSpPr txBox="1"/>
          <p:nvPr>
            <p:ph idx="7" type="subTitle"/>
          </p:nvPr>
        </p:nvSpPr>
        <p:spPr>
          <a:xfrm>
            <a:off x="6055625" y="1607225"/>
            <a:ext cx="2375100" cy="70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18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20" name="Google Shape;20;p3"/>
          <p:cNvSpPr txBox="1"/>
          <p:nvPr>
            <p:ph idx="8" type="subTitle"/>
          </p:nvPr>
        </p:nvSpPr>
        <p:spPr>
          <a:xfrm>
            <a:off x="6055625" y="2235425"/>
            <a:ext cx="2375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sz="1400">
                <a:solidFill>
                  <a:schemeClr val="dk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21" name="Google Shape;21;p3"/>
          <p:cNvSpPr txBox="1"/>
          <p:nvPr>
            <p:ph idx="9" type="subTitle"/>
          </p:nvPr>
        </p:nvSpPr>
        <p:spPr>
          <a:xfrm>
            <a:off x="6055625" y="3111825"/>
            <a:ext cx="2375100" cy="704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18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22" name="Google Shape;22;p3"/>
          <p:cNvSpPr txBox="1"/>
          <p:nvPr>
            <p:ph idx="13" type="subTitle"/>
          </p:nvPr>
        </p:nvSpPr>
        <p:spPr>
          <a:xfrm>
            <a:off x="6055625" y="3740025"/>
            <a:ext cx="2375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sz="1400">
                <a:solidFill>
                  <a:schemeClr val="dk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23" name="Google Shape;23;p3"/>
          <p:cNvSpPr txBox="1"/>
          <p:nvPr>
            <p:ph hasCustomPrompt="1" idx="14" type="title"/>
          </p:nvPr>
        </p:nvSpPr>
        <p:spPr>
          <a:xfrm>
            <a:off x="713225" y="3233000"/>
            <a:ext cx="1272900" cy="982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accent1"/>
              </a:buClr>
              <a:buSzPts val="3600"/>
              <a:buNone/>
              <a:defRPr sz="2400">
                <a:solidFill>
                  <a:schemeClr val="accent1"/>
                </a:solidFill>
              </a:defRPr>
            </a:lvl1pPr>
            <a:lvl2pPr lvl="1" rtl="0" algn="ctr">
              <a:spcBef>
                <a:spcPts val="0"/>
              </a:spcBef>
              <a:spcAft>
                <a:spcPts val="0"/>
              </a:spcAft>
              <a:buClr>
                <a:schemeClr val="accent1"/>
              </a:buClr>
              <a:buSzPts val="3600"/>
              <a:buNone/>
              <a:defRPr sz="3600">
                <a:solidFill>
                  <a:schemeClr val="accent1"/>
                </a:solidFill>
              </a:defRPr>
            </a:lvl2pPr>
            <a:lvl3pPr lvl="2" rtl="0" algn="ctr">
              <a:spcBef>
                <a:spcPts val="0"/>
              </a:spcBef>
              <a:spcAft>
                <a:spcPts val="0"/>
              </a:spcAft>
              <a:buClr>
                <a:schemeClr val="accent1"/>
              </a:buClr>
              <a:buSzPts val="3600"/>
              <a:buNone/>
              <a:defRPr sz="3600">
                <a:solidFill>
                  <a:schemeClr val="accent1"/>
                </a:solidFill>
              </a:defRPr>
            </a:lvl3pPr>
            <a:lvl4pPr lvl="3" rtl="0" algn="ctr">
              <a:spcBef>
                <a:spcPts val="0"/>
              </a:spcBef>
              <a:spcAft>
                <a:spcPts val="0"/>
              </a:spcAft>
              <a:buClr>
                <a:schemeClr val="accent1"/>
              </a:buClr>
              <a:buSzPts val="3600"/>
              <a:buNone/>
              <a:defRPr sz="3600">
                <a:solidFill>
                  <a:schemeClr val="accent1"/>
                </a:solidFill>
              </a:defRPr>
            </a:lvl4pPr>
            <a:lvl5pPr lvl="4" rtl="0" algn="ctr">
              <a:spcBef>
                <a:spcPts val="0"/>
              </a:spcBef>
              <a:spcAft>
                <a:spcPts val="0"/>
              </a:spcAft>
              <a:buClr>
                <a:schemeClr val="accent1"/>
              </a:buClr>
              <a:buSzPts val="3600"/>
              <a:buNone/>
              <a:defRPr sz="3600">
                <a:solidFill>
                  <a:schemeClr val="accent1"/>
                </a:solidFill>
              </a:defRPr>
            </a:lvl5pPr>
            <a:lvl6pPr lvl="5" rtl="0" algn="ctr">
              <a:spcBef>
                <a:spcPts val="0"/>
              </a:spcBef>
              <a:spcAft>
                <a:spcPts val="0"/>
              </a:spcAft>
              <a:buClr>
                <a:schemeClr val="accent1"/>
              </a:buClr>
              <a:buSzPts val="3600"/>
              <a:buNone/>
              <a:defRPr sz="3600">
                <a:solidFill>
                  <a:schemeClr val="accent1"/>
                </a:solidFill>
              </a:defRPr>
            </a:lvl6pPr>
            <a:lvl7pPr lvl="6" rtl="0" algn="ctr">
              <a:spcBef>
                <a:spcPts val="0"/>
              </a:spcBef>
              <a:spcAft>
                <a:spcPts val="0"/>
              </a:spcAft>
              <a:buClr>
                <a:schemeClr val="accent1"/>
              </a:buClr>
              <a:buSzPts val="3600"/>
              <a:buNone/>
              <a:defRPr sz="3600">
                <a:solidFill>
                  <a:schemeClr val="accent1"/>
                </a:solidFill>
              </a:defRPr>
            </a:lvl7pPr>
            <a:lvl8pPr lvl="7" rtl="0" algn="ctr">
              <a:spcBef>
                <a:spcPts val="0"/>
              </a:spcBef>
              <a:spcAft>
                <a:spcPts val="0"/>
              </a:spcAft>
              <a:buClr>
                <a:schemeClr val="accent1"/>
              </a:buClr>
              <a:buSzPts val="3600"/>
              <a:buNone/>
              <a:defRPr sz="3600">
                <a:solidFill>
                  <a:schemeClr val="accent1"/>
                </a:solidFill>
              </a:defRPr>
            </a:lvl8pPr>
            <a:lvl9pPr lvl="8" rtl="0" algn="ctr">
              <a:spcBef>
                <a:spcPts val="0"/>
              </a:spcBef>
              <a:spcAft>
                <a:spcPts val="0"/>
              </a:spcAft>
              <a:buClr>
                <a:schemeClr val="accent1"/>
              </a:buClr>
              <a:buSzPts val="3600"/>
              <a:buNone/>
              <a:defRPr sz="3600">
                <a:solidFill>
                  <a:schemeClr val="accent1"/>
                </a:solidFill>
              </a:defRPr>
            </a:lvl9pPr>
          </a:lstStyle>
          <a:p>
            <a:r>
              <a:t>xx%</a:t>
            </a:r>
          </a:p>
        </p:txBody>
      </p:sp>
      <p:grpSp>
        <p:nvGrpSpPr>
          <p:cNvPr id="24" name="Google Shape;24;p3"/>
          <p:cNvGrpSpPr/>
          <p:nvPr/>
        </p:nvGrpSpPr>
        <p:grpSpPr>
          <a:xfrm>
            <a:off x="8" y="5"/>
            <a:ext cx="288214" cy="280536"/>
            <a:chOff x="216508" y="209755"/>
            <a:chExt cx="288214" cy="280536"/>
          </a:xfrm>
        </p:grpSpPr>
        <p:sp>
          <p:nvSpPr>
            <p:cNvPr id="25" name="Google Shape;25;p3"/>
            <p:cNvSpPr/>
            <p:nvPr/>
          </p:nvSpPr>
          <p:spPr>
            <a:xfrm flipH="1">
              <a:off x="314615" y="20975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flipH="1">
              <a:off x="216508" y="30938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flipH="1">
              <a:off x="314615" y="30938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flipH="1">
              <a:off x="414244" y="30938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3"/>
            <p:cNvSpPr/>
            <p:nvPr/>
          </p:nvSpPr>
          <p:spPr>
            <a:xfrm flipH="1">
              <a:off x="314615" y="3998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 name="Google Shape;30;p3"/>
          <p:cNvGrpSpPr/>
          <p:nvPr/>
        </p:nvGrpSpPr>
        <p:grpSpPr>
          <a:xfrm>
            <a:off x="8855795" y="5"/>
            <a:ext cx="288214" cy="280536"/>
            <a:chOff x="216508" y="209755"/>
            <a:chExt cx="288214" cy="280536"/>
          </a:xfrm>
        </p:grpSpPr>
        <p:sp>
          <p:nvSpPr>
            <p:cNvPr id="31" name="Google Shape;31;p3"/>
            <p:cNvSpPr/>
            <p:nvPr/>
          </p:nvSpPr>
          <p:spPr>
            <a:xfrm flipH="1">
              <a:off x="314615" y="20975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3"/>
            <p:cNvSpPr/>
            <p:nvPr/>
          </p:nvSpPr>
          <p:spPr>
            <a:xfrm flipH="1">
              <a:off x="216508" y="30938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3"/>
            <p:cNvSpPr/>
            <p:nvPr/>
          </p:nvSpPr>
          <p:spPr>
            <a:xfrm flipH="1">
              <a:off x="314615" y="30938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3"/>
            <p:cNvSpPr/>
            <p:nvPr/>
          </p:nvSpPr>
          <p:spPr>
            <a:xfrm flipH="1">
              <a:off x="414244" y="30938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3"/>
            <p:cNvSpPr/>
            <p:nvPr/>
          </p:nvSpPr>
          <p:spPr>
            <a:xfrm flipH="1">
              <a:off x="314615" y="3998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 name="Google Shape;36;p3"/>
          <p:cNvGrpSpPr/>
          <p:nvPr/>
        </p:nvGrpSpPr>
        <p:grpSpPr>
          <a:xfrm>
            <a:off x="8" y="4862955"/>
            <a:ext cx="288214" cy="280536"/>
            <a:chOff x="216508" y="209755"/>
            <a:chExt cx="288214" cy="280536"/>
          </a:xfrm>
        </p:grpSpPr>
        <p:sp>
          <p:nvSpPr>
            <p:cNvPr id="37" name="Google Shape;37;p3"/>
            <p:cNvSpPr/>
            <p:nvPr/>
          </p:nvSpPr>
          <p:spPr>
            <a:xfrm flipH="1">
              <a:off x="314615" y="20975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3"/>
            <p:cNvSpPr/>
            <p:nvPr/>
          </p:nvSpPr>
          <p:spPr>
            <a:xfrm flipH="1">
              <a:off x="216508" y="30938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3"/>
            <p:cNvSpPr/>
            <p:nvPr/>
          </p:nvSpPr>
          <p:spPr>
            <a:xfrm flipH="1">
              <a:off x="314615" y="30938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3"/>
            <p:cNvSpPr/>
            <p:nvPr/>
          </p:nvSpPr>
          <p:spPr>
            <a:xfrm flipH="1">
              <a:off x="414244" y="30938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3"/>
            <p:cNvSpPr/>
            <p:nvPr/>
          </p:nvSpPr>
          <p:spPr>
            <a:xfrm flipH="1">
              <a:off x="314615" y="3998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 name="Google Shape;42;p3"/>
          <p:cNvGrpSpPr/>
          <p:nvPr/>
        </p:nvGrpSpPr>
        <p:grpSpPr>
          <a:xfrm>
            <a:off x="8855795" y="4862955"/>
            <a:ext cx="288214" cy="280536"/>
            <a:chOff x="216508" y="209755"/>
            <a:chExt cx="288214" cy="280536"/>
          </a:xfrm>
        </p:grpSpPr>
        <p:sp>
          <p:nvSpPr>
            <p:cNvPr id="43" name="Google Shape;43;p3"/>
            <p:cNvSpPr/>
            <p:nvPr/>
          </p:nvSpPr>
          <p:spPr>
            <a:xfrm flipH="1">
              <a:off x="314615" y="20975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3"/>
            <p:cNvSpPr/>
            <p:nvPr/>
          </p:nvSpPr>
          <p:spPr>
            <a:xfrm flipH="1">
              <a:off x="216508" y="30938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3"/>
            <p:cNvSpPr/>
            <p:nvPr/>
          </p:nvSpPr>
          <p:spPr>
            <a:xfrm flipH="1">
              <a:off x="314615" y="30938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3"/>
            <p:cNvSpPr/>
            <p:nvPr/>
          </p:nvSpPr>
          <p:spPr>
            <a:xfrm flipH="1">
              <a:off x="414244" y="30938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3"/>
            <p:cNvSpPr/>
            <p:nvPr/>
          </p:nvSpPr>
          <p:spPr>
            <a:xfrm flipH="1">
              <a:off x="314615" y="3998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 name="Google Shape;48;p3"/>
          <p:cNvSpPr txBox="1"/>
          <p:nvPr>
            <p:ph idx="15" type="ctrTitle"/>
          </p:nvPr>
        </p:nvSpPr>
        <p:spPr>
          <a:xfrm>
            <a:off x="713225" y="539500"/>
            <a:ext cx="7717500" cy="6051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3000">
                <a:solidFill>
                  <a:schemeClr val="accent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49" name="Shape 49"/>
        <p:cNvGrpSpPr/>
        <p:nvPr/>
      </p:nvGrpSpPr>
      <p:grpSpPr>
        <a:xfrm>
          <a:off x="0" y="0"/>
          <a:ext cx="0" cy="0"/>
          <a:chOff x="0" y="0"/>
          <a:chExt cx="0" cy="0"/>
        </a:xfrm>
      </p:grpSpPr>
      <p:sp>
        <p:nvSpPr>
          <p:cNvPr id="50" name="Google Shape;50;p4"/>
          <p:cNvSpPr txBox="1"/>
          <p:nvPr>
            <p:ph type="title"/>
          </p:nvPr>
        </p:nvSpPr>
        <p:spPr>
          <a:xfrm>
            <a:off x="2194525" y="3289301"/>
            <a:ext cx="4755300" cy="5919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accent1"/>
              </a:buClr>
              <a:buSzPts val="3000"/>
              <a:buNone/>
              <a:defRPr sz="3000">
                <a:solidFill>
                  <a:schemeClr val="accent1"/>
                </a:solidFill>
              </a:defRPr>
            </a:lvl1pPr>
            <a:lvl2pPr lvl="1" algn="ctr">
              <a:spcBef>
                <a:spcPts val="0"/>
              </a:spcBef>
              <a:spcAft>
                <a:spcPts val="0"/>
              </a:spcAft>
              <a:buClr>
                <a:schemeClr val="accent1"/>
              </a:buClr>
              <a:buSzPts val="3000"/>
              <a:buNone/>
              <a:defRPr sz="3000">
                <a:solidFill>
                  <a:schemeClr val="accent1"/>
                </a:solidFill>
              </a:defRPr>
            </a:lvl2pPr>
            <a:lvl3pPr lvl="2" algn="ctr">
              <a:spcBef>
                <a:spcPts val="0"/>
              </a:spcBef>
              <a:spcAft>
                <a:spcPts val="0"/>
              </a:spcAft>
              <a:buClr>
                <a:schemeClr val="accent1"/>
              </a:buClr>
              <a:buSzPts val="3000"/>
              <a:buNone/>
              <a:defRPr sz="3000">
                <a:solidFill>
                  <a:schemeClr val="accent1"/>
                </a:solidFill>
              </a:defRPr>
            </a:lvl3pPr>
            <a:lvl4pPr lvl="3" algn="ctr">
              <a:spcBef>
                <a:spcPts val="0"/>
              </a:spcBef>
              <a:spcAft>
                <a:spcPts val="0"/>
              </a:spcAft>
              <a:buClr>
                <a:schemeClr val="accent1"/>
              </a:buClr>
              <a:buSzPts val="3000"/>
              <a:buNone/>
              <a:defRPr sz="3000">
                <a:solidFill>
                  <a:schemeClr val="accent1"/>
                </a:solidFill>
              </a:defRPr>
            </a:lvl4pPr>
            <a:lvl5pPr lvl="4" algn="ctr">
              <a:spcBef>
                <a:spcPts val="0"/>
              </a:spcBef>
              <a:spcAft>
                <a:spcPts val="0"/>
              </a:spcAft>
              <a:buClr>
                <a:schemeClr val="accent1"/>
              </a:buClr>
              <a:buSzPts val="3000"/>
              <a:buNone/>
              <a:defRPr sz="3000">
                <a:solidFill>
                  <a:schemeClr val="accent1"/>
                </a:solidFill>
              </a:defRPr>
            </a:lvl5pPr>
            <a:lvl6pPr lvl="5" algn="ctr">
              <a:spcBef>
                <a:spcPts val="0"/>
              </a:spcBef>
              <a:spcAft>
                <a:spcPts val="0"/>
              </a:spcAft>
              <a:buClr>
                <a:schemeClr val="accent1"/>
              </a:buClr>
              <a:buSzPts val="3000"/>
              <a:buNone/>
              <a:defRPr sz="3000">
                <a:solidFill>
                  <a:schemeClr val="accent1"/>
                </a:solidFill>
              </a:defRPr>
            </a:lvl6pPr>
            <a:lvl7pPr lvl="6" algn="ctr">
              <a:spcBef>
                <a:spcPts val="0"/>
              </a:spcBef>
              <a:spcAft>
                <a:spcPts val="0"/>
              </a:spcAft>
              <a:buClr>
                <a:schemeClr val="accent1"/>
              </a:buClr>
              <a:buSzPts val="3000"/>
              <a:buNone/>
              <a:defRPr sz="3000">
                <a:solidFill>
                  <a:schemeClr val="accent1"/>
                </a:solidFill>
              </a:defRPr>
            </a:lvl7pPr>
            <a:lvl8pPr lvl="7" algn="ctr">
              <a:spcBef>
                <a:spcPts val="0"/>
              </a:spcBef>
              <a:spcAft>
                <a:spcPts val="0"/>
              </a:spcAft>
              <a:buClr>
                <a:schemeClr val="accent1"/>
              </a:buClr>
              <a:buSzPts val="3000"/>
              <a:buNone/>
              <a:defRPr sz="3000">
                <a:solidFill>
                  <a:schemeClr val="accent1"/>
                </a:solidFill>
              </a:defRPr>
            </a:lvl8pPr>
            <a:lvl9pPr lvl="8" algn="ctr">
              <a:spcBef>
                <a:spcPts val="0"/>
              </a:spcBef>
              <a:spcAft>
                <a:spcPts val="0"/>
              </a:spcAft>
              <a:buClr>
                <a:schemeClr val="accent1"/>
              </a:buClr>
              <a:buSzPts val="3000"/>
              <a:buNone/>
              <a:defRPr sz="3000">
                <a:solidFill>
                  <a:schemeClr val="accent1"/>
                </a:solidFill>
              </a:defRPr>
            </a:lvl9pPr>
          </a:lstStyle>
          <a:p/>
        </p:txBody>
      </p:sp>
      <p:grpSp>
        <p:nvGrpSpPr>
          <p:cNvPr id="51" name="Google Shape;51;p4"/>
          <p:cNvGrpSpPr/>
          <p:nvPr/>
        </p:nvGrpSpPr>
        <p:grpSpPr>
          <a:xfrm>
            <a:off x="8260999" y="4268161"/>
            <a:ext cx="882999" cy="875321"/>
            <a:chOff x="2805024" y="3724773"/>
            <a:chExt cx="882999" cy="875321"/>
          </a:xfrm>
        </p:grpSpPr>
        <p:sp>
          <p:nvSpPr>
            <p:cNvPr id="52" name="Google Shape;52;p4"/>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4"/>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4"/>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4"/>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4"/>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4"/>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4"/>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4"/>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4"/>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4"/>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4"/>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4"/>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4"/>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4"/>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4"/>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4"/>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4"/>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4"/>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4"/>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4"/>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4"/>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 name="Google Shape;73;p4"/>
          <p:cNvGrpSpPr/>
          <p:nvPr/>
        </p:nvGrpSpPr>
        <p:grpSpPr>
          <a:xfrm>
            <a:off x="-8" y="4268145"/>
            <a:ext cx="882999" cy="875344"/>
            <a:chOff x="879954" y="4029945"/>
            <a:chExt cx="882999" cy="875344"/>
          </a:xfrm>
        </p:grpSpPr>
        <p:sp>
          <p:nvSpPr>
            <p:cNvPr id="74" name="Google Shape;74;p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 name="Google Shape;103;p4"/>
          <p:cNvSpPr/>
          <p:nvPr/>
        </p:nvSpPr>
        <p:spPr>
          <a:xfrm>
            <a:off x="8838761" y="103915"/>
            <a:ext cx="95800" cy="95800"/>
          </a:xfrm>
          <a:custGeom>
            <a:rect b="b" l="l" r="r" t="t"/>
            <a:pathLst>
              <a:path extrusionOk="0" h="3923" w="3923">
                <a:moveTo>
                  <a:pt x="0" y="0"/>
                </a:moveTo>
                <a:lnTo>
                  <a:pt x="0" y="798"/>
                </a:lnTo>
                <a:cubicBezTo>
                  <a:pt x="0" y="2128"/>
                  <a:pt x="731" y="3325"/>
                  <a:pt x="1928" y="3923"/>
                </a:cubicBezTo>
                <a:cubicBezTo>
                  <a:pt x="3125" y="3325"/>
                  <a:pt x="3923" y="2128"/>
                  <a:pt x="3923" y="798"/>
                </a:cubicBezTo>
                <a:lnTo>
                  <a:pt x="3923" y="0"/>
                </a:lnTo>
                <a:cubicBezTo>
                  <a:pt x="2659" y="665"/>
                  <a:pt x="1928" y="1928"/>
                  <a:pt x="1928" y="3325"/>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8838761" y="524390"/>
            <a:ext cx="95800" cy="95824"/>
          </a:xfrm>
          <a:custGeom>
            <a:rect b="b" l="l" r="r" t="t"/>
            <a:pathLst>
              <a:path extrusionOk="0" h="3924" w="3923">
                <a:moveTo>
                  <a:pt x="0" y="1"/>
                </a:moveTo>
                <a:lnTo>
                  <a:pt x="0" y="732"/>
                </a:lnTo>
                <a:cubicBezTo>
                  <a:pt x="0" y="2128"/>
                  <a:pt x="731" y="3325"/>
                  <a:pt x="1928" y="3923"/>
                </a:cubicBezTo>
                <a:cubicBezTo>
                  <a:pt x="3125" y="3325"/>
                  <a:pt x="3923" y="2128"/>
                  <a:pt x="3923" y="732"/>
                </a:cubicBezTo>
                <a:lnTo>
                  <a:pt x="3923" y="1"/>
                </a:lnTo>
                <a:cubicBezTo>
                  <a:pt x="2659" y="666"/>
                  <a:pt x="1928" y="1929"/>
                  <a:pt x="1928" y="3258"/>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8838761" y="733833"/>
            <a:ext cx="95800" cy="95800"/>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8733221" y="11"/>
            <a:ext cx="95824" cy="95800"/>
          </a:xfrm>
          <a:custGeom>
            <a:rect b="b" l="l" r="r" t="t"/>
            <a:pathLst>
              <a:path extrusionOk="0" h="3923" w="3924">
                <a:moveTo>
                  <a:pt x="1" y="0"/>
                </a:moveTo>
                <a:lnTo>
                  <a:pt x="1" y="732"/>
                </a:lnTo>
                <a:cubicBezTo>
                  <a:pt x="1" y="2061"/>
                  <a:pt x="732" y="3325"/>
                  <a:pt x="1929" y="3923"/>
                </a:cubicBezTo>
                <a:cubicBezTo>
                  <a:pt x="3125" y="3325"/>
                  <a:pt x="3923" y="2061"/>
                  <a:pt x="3923" y="732"/>
                </a:cubicBezTo>
                <a:lnTo>
                  <a:pt x="3923" y="0"/>
                </a:lnTo>
                <a:cubicBezTo>
                  <a:pt x="2775" y="638"/>
                  <a:pt x="1994" y="1828"/>
                  <a:pt x="1933" y="3157"/>
                </a:cubicBezTo>
                <a:lnTo>
                  <a:pt x="1933" y="3157"/>
                </a:lnTo>
                <a:cubicBezTo>
                  <a:pt x="1930" y="1828"/>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8733221" y="524390"/>
            <a:ext cx="95824" cy="95824"/>
          </a:xfrm>
          <a:custGeom>
            <a:rect b="b" l="l" r="r" t="t"/>
            <a:pathLst>
              <a:path extrusionOk="0" h="3924" w="3924">
                <a:moveTo>
                  <a:pt x="1" y="1"/>
                </a:moveTo>
                <a:lnTo>
                  <a:pt x="1" y="732"/>
                </a:lnTo>
                <a:cubicBezTo>
                  <a:pt x="1" y="2128"/>
                  <a:pt x="732" y="3325"/>
                  <a:pt x="1929" y="3923"/>
                </a:cubicBezTo>
                <a:cubicBezTo>
                  <a:pt x="3125" y="3325"/>
                  <a:pt x="3923" y="2062"/>
                  <a:pt x="3923" y="732"/>
                </a:cubicBezTo>
                <a:lnTo>
                  <a:pt x="3923" y="1"/>
                </a:lnTo>
                <a:cubicBezTo>
                  <a:pt x="2660" y="666"/>
                  <a:pt x="1929" y="1929"/>
                  <a:pt x="1929" y="3258"/>
                </a:cubicBezTo>
                <a:cubicBezTo>
                  <a:pt x="1929" y="1929"/>
                  <a:pt x="1197" y="666"/>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8733221" y="629929"/>
            <a:ext cx="95824" cy="95800"/>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3" y="3156"/>
                </a:cubicBezTo>
                <a:lnTo>
                  <a:pt x="1933" y="3156"/>
                </a:lnTo>
                <a:cubicBezTo>
                  <a:pt x="1930" y="1827"/>
                  <a:pt x="1149" y="638"/>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8733221" y="839349"/>
            <a:ext cx="95824" cy="95824"/>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8627706" y="103915"/>
            <a:ext cx="95800" cy="95800"/>
          </a:xfrm>
          <a:custGeom>
            <a:rect b="b" l="l" r="r" t="t"/>
            <a:pathLst>
              <a:path extrusionOk="0" h="3923" w="3923">
                <a:moveTo>
                  <a:pt x="0" y="0"/>
                </a:moveTo>
                <a:lnTo>
                  <a:pt x="0" y="798"/>
                </a:lnTo>
                <a:cubicBezTo>
                  <a:pt x="0" y="2128"/>
                  <a:pt x="798" y="3325"/>
                  <a:pt x="1995" y="3923"/>
                </a:cubicBezTo>
                <a:cubicBezTo>
                  <a:pt x="3191" y="3325"/>
                  <a:pt x="3923" y="2128"/>
                  <a:pt x="3923" y="798"/>
                </a:cubicBezTo>
                <a:lnTo>
                  <a:pt x="3923" y="0"/>
                </a:lnTo>
                <a:cubicBezTo>
                  <a:pt x="2726" y="665"/>
                  <a:pt x="1995" y="1928"/>
                  <a:pt x="1995" y="3325"/>
                </a:cubicBezTo>
                <a:cubicBezTo>
                  <a:pt x="1995"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8627706" y="524390"/>
            <a:ext cx="95800" cy="95824"/>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8523802" y="629929"/>
            <a:ext cx="95800" cy="95800"/>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60"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8418262" y="524390"/>
            <a:ext cx="95824" cy="95824"/>
          </a:xfrm>
          <a:custGeom>
            <a:rect b="b" l="l" r="r" t="t"/>
            <a:pathLst>
              <a:path extrusionOk="0" h="3924" w="3924">
                <a:moveTo>
                  <a:pt x="1" y="1"/>
                </a:moveTo>
                <a:lnTo>
                  <a:pt x="1" y="732"/>
                </a:lnTo>
                <a:cubicBezTo>
                  <a:pt x="1" y="2128"/>
                  <a:pt x="732" y="3325"/>
                  <a:pt x="1995" y="3923"/>
                </a:cubicBezTo>
                <a:cubicBezTo>
                  <a:pt x="3192" y="3325"/>
                  <a:pt x="3923" y="2128"/>
                  <a:pt x="3923" y="732"/>
                </a:cubicBezTo>
                <a:lnTo>
                  <a:pt x="3923" y="1"/>
                </a:lnTo>
                <a:cubicBezTo>
                  <a:pt x="2727" y="666"/>
                  <a:pt x="1929" y="1929"/>
                  <a:pt x="1995"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8731609" y="418874"/>
            <a:ext cx="97436" cy="95800"/>
          </a:xfrm>
          <a:custGeom>
            <a:rect b="b" l="l" r="r" t="t"/>
            <a:pathLst>
              <a:path extrusionOk="0" h="3923" w="3990">
                <a:moveTo>
                  <a:pt x="0" y="0"/>
                </a:moveTo>
                <a:lnTo>
                  <a:pt x="0" y="798"/>
                </a:lnTo>
                <a:cubicBezTo>
                  <a:pt x="67" y="2128"/>
                  <a:pt x="798" y="3324"/>
                  <a:pt x="1995" y="3923"/>
                </a:cubicBezTo>
                <a:cubicBezTo>
                  <a:pt x="3191" y="3324"/>
                  <a:pt x="3989" y="2128"/>
                  <a:pt x="3989" y="798"/>
                </a:cubicBezTo>
                <a:lnTo>
                  <a:pt x="3989" y="0"/>
                </a:lnTo>
                <a:cubicBezTo>
                  <a:pt x="2726" y="665"/>
                  <a:pt x="1995" y="1928"/>
                  <a:pt x="1995" y="3324"/>
                </a:cubicBezTo>
                <a:cubicBezTo>
                  <a:pt x="1995" y="1928"/>
                  <a:pt x="1263"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8523802" y="418874"/>
            <a:ext cx="95800" cy="95800"/>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60" y="665"/>
                  <a:pt x="1928" y="1928"/>
                  <a:pt x="1928" y="3324"/>
                </a:cubicBezTo>
                <a:cubicBezTo>
                  <a:pt x="1928"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8627706" y="733833"/>
            <a:ext cx="95800" cy="95800"/>
          </a:xfrm>
          <a:custGeom>
            <a:rect b="b" l="l" r="r" t="t"/>
            <a:pathLst>
              <a:path extrusionOk="0" h="3923" w="3923">
                <a:moveTo>
                  <a:pt x="0" y="0"/>
                </a:moveTo>
                <a:lnTo>
                  <a:pt x="0" y="732"/>
                </a:lnTo>
                <a:cubicBezTo>
                  <a:pt x="0" y="2061"/>
                  <a:pt x="798" y="3324"/>
                  <a:pt x="1995" y="3923"/>
                </a:cubicBezTo>
                <a:cubicBezTo>
                  <a:pt x="3191" y="3324"/>
                  <a:pt x="3923" y="2061"/>
                  <a:pt x="3923" y="732"/>
                </a:cubicBezTo>
                <a:lnTo>
                  <a:pt x="3923" y="0"/>
                </a:lnTo>
                <a:cubicBezTo>
                  <a:pt x="2726" y="665"/>
                  <a:pt x="1995" y="1928"/>
                  <a:pt x="1995" y="3324"/>
                </a:cubicBezTo>
                <a:cubicBezTo>
                  <a:pt x="1995" y="1928"/>
                  <a:pt x="1263"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4"/>
          <p:cNvSpPr/>
          <p:nvPr/>
        </p:nvSpPr>
        <p:spPr>
          <a:xfrm>
            <a:off x="8838761" y="314970"/>
            <a:ext cx="95800" cy="95800"/>
          </a:xfrm>
          <a:custGeom>
            <a:rect b="b" l="l" r="r" t="t"/>
            <a:pathLst>
              <a:path extrusionOk="0" h="3923" w="3923">
                <a:moveTo>
                  <a:pt x="0" y="0"/>
                </a:moveTo>
                <a:lnTo>
                  <a:pt x="0" y="732"/>
                </a:lnTo>
                <a:cubicBezTo>
                  <a:pt x="0" y="2061"/>
                  <a:pt x="731" y="3325"/>
                  <a:pt x="1928" y="3923"/>
                </a:cubicBezTo>
                <a:cubicBezTo>
                  <a:pt x="3125" y="3325"/>
                  <a:pt x="3923" y="2061"/>
                  <a:pt x="3923" y="732"/>
                </a:cubicBezTo>
                <a:lnTo>
                  <a:pt x="3923" y="0"/>
                </a:lnTo>
                <a:cubicBezTo>
                  <a:pt x="2659" y="665"/>
                  <a:pt x="1928" y="1928"/>
                  <a:pt x="1928" y="3325"/>
                </a:cubicBezTo>
                <a:cubicBezTo>
                  <a:pt x="1928"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4"/>
          <p:cNvSpPr/>
          <p:nvPr/>
        </p:nvSpPr>
        <p:spPr>
          <a:xfrm>
            <a:off x="8838761" y="418874"/>
            <a:ext cx="95800" cy="95800"/>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4"/>
          <p:cNvSpPr/>
          <p:nvPr/>
        </p:nvSpPr>
        <p:spPr>
          <a:xfrm>
            <a:off x="8731609" y="209430"/>
            <a:ext cx="97436" cy="95824"/>
          </a:xfrm>
          <a:custGeom>
            <a:rect b="b" l="l" r="r" t="t"/>
            <a:pathLst>
              <a:path extrusionOk="0" h="3924" w="3990">
                <a:moveTo>
                  <a:pt x="0" y="1"/>
                </a:moveTo>
                <a:lnTo>
                  <a:pt x="0" y="799"/>
                </a:lnTo>
                <a:cubicBezTo>
                  <a:pt x="67" y="2128"/>
                  <a:pt x="798" y="3325"/>
                  <a:pt x="1995" y="3923"/>
                </a:cubicBezTo>
                <a:cubicBezTo>
                  <a:pt x="3191" y="3325"/>
                  <a:pt x="3923" y="2128"/>
                  <a:pt x="3989" y="799"/>
                </a:cubicBezTo>
                <a:lnTo>
                  <a:pt x="3989" y="1"/>
                </a:lnTo>
                <a:cubicBezTo>
                  <a:pt x="2726" y="599"/>
                  <a:pt x="1995" y="1929"/>
                  <a:pt x="1995" y="3325"/>
                </a:cubicBezTo>
                <a:cubicBezTo>
                  <a:pt x="1995" y="1929"/>
                  <a:pt x="1263" y="599"/>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4"/>
          <p:cNvSpPr/>
          <p:nvPr/>
        </p:nvSpPr>
        <p:spPr>
          <a:xfrm>
            <a:off x="8627706" y="314970"/>
            <a:ext cx="95800" cy="95800"/>
          </a:xfrm>
          <a:custGeom>
            <a:rect b="b" l="l" r="r" t="t"/>
            <a:pathLst>
              <a:path extrusionOk="0" h="3923" w="3923">
                <a:moveTo>
                  <a:pt x="0" y="0"/>
                </a:moveTo>
                <a:lnTo>
                  <a:pt x="0" y="732"/>
                </a:lnTo>
                <a:cubicBezTo>
                  <a:pt x="0" y="2061"/>
                  <a:pt x="798" y="3325"/>
                  <a:pt x="1995" y="3923"/>
                </a:cubicBezTo>
                <a:cubicBezTo>
                  <a:pt x="3191" y="3325"/>
                  <a:pt x="3923" y="2061"/>
                  <a:pt x="3923" y="732"/>
                </a:cubicBezTo>
                <a:lnTo>
                  <a:pt x="3923" y="0"/>
                </a:lnTo>
                <a:cubicBezTo>
                  <a:pt x="2726" y="665"/>
                  <a:pt x="1995" y="1928"/>
                  <a:pt x="1995" y="3325"/>
                </a:cubicBezTo>
                <a:cubicBezTo>
                  <a:pt x="1995" y="1928"/>
                  <a:pt x="1263"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4"/>
          <p:cNvSpPr/>
          <p:nvPr/>
        </p:nvSpPr>
        <p:spPr>
          <a:xfrm>
            <a:off x="8627706" y="418874"/>
            <a:ext cx="95800" cy="95800"/>
          </a:xfrm>
          <a:custGeom>
            <a:rect b="b" l="l" r="r" t="t"/>
            <a:pathLst>
              <a:path extrusionOk="0" h="3923" w="3923">
                <a:moveTo>
                  <a:pt x="0" y="0"/>
                </a:moveTo>
                <a:lnTo>
                  <a:pt x="0" y="798"/>
                </a:lnTo>
                <a:cubicBezTo>
                  <a:pt x="0" y="2128"/>
                  <a:pt x="798" y="3324"/>
                  <a:pt x="1995" y="3923"/>
                </a:cubicBezTo>
                <a:cubicBezTo>
                  <a:pt x="3191" y="3324"/>
                  <a:pt x="3923" y="2128"/>
                  <a:pt x="3923" y="798"/>
                </a:cubicBezTo>
                <a:lnTo>
                  <a:pt x="3923" y="0"/>
                </a:lnTo>
                <a:cubicBezTo>
                  <a:pt x="2726" y="665"/>
                  <a:pt x="1995" y="1928"/>
                  <a:pt x="1995" y="3324"/>
                </a:cubicBezTo>
                <a:cubicBezTo>
                  <a:pt x="1995" y="1928"/>
                  <a:pt x="1263"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4"/>
          <p:cNvSpPr/>
          <p:nvPr/>
        </p:nvSpPr>
        <p:spPr>
          <a:xfrm>
            <a:off x="8523802" y="209430"/>
            <a:ext cx="95800" cy="95824"/>
          </a:xfrm>
          <a:custGeom>
            <a:rect b="b" l="l" r="r" t="t"/>
            <a:pathLst>
              <a:path extrusionOk="0" h="3924" w="3923">
                <a:moveTo>
                  <a:pt x="0" y="1"/>
                </a:moveTo>
                <a:lnTo>
                  <a:pt x="0" y="799"/>
                </a:lnTo>
                <a:cubicBezTo>
                  <a:pt x="0" y="2128"/>
                  <a:pt x="731" y="3325"/>
                  <a:pt x="1928" y="3923"/>
                </a:cubicBezTo>
                <a:cubicBezTo>
                  <a:pt x="3125" y="3325"/>
                  <a:pt x="3856" y="2128"/>
                  <a:pt x="3923" y="799"/>
                </a:cubicBezTo>
                <a:lnTo>
                  <a:pt x="3923" y="1"/>
                </a:lnTo>
                <a:cubicBezTo>
                  <a:pt x="2660" y="599"/>
                  <a:pt x="1928" y="1929"/>
                  <a:pt x="1928" y="3325"/>
                </a:cubicBezTo>
                <a:cubicBezTo>
                  <a:pt x="1928" y="1929"/>
                  <a:pt x="1197"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4"/>
          <p:cNvSpPr/>
          <p:nvPr/>
        </p:nvSpPr>
        <p:spPr>
          <a:xfrm>
            <a:off x="8418262" y="314970"/>
            <a:ext cx="95824" cy="95800"/>
          </a:xfrm>
          <a:custGeom>
            <a:rect b="b" l="l" r="r" t="t"/>
            <a:pathLst>
              <a:path extrusionOk="0" h="3923" w="3924">
                <a:moveTo>
                  <a:pt x="1" y="0"/>
                </a:moveTo>
                <a:lnTo>
                  <a:pt x="1" y="732"/>
                </a:lnTo>
                <a:cubicBezTo>
                  <a:pt x="1" y="2061"/>
                  <a:pt x="732" y="3325"/>
                  <a:pt x="1995" y="3923"/>
                </a:cubicBezTo>
                <a:cubicBezTo>
                  <a:pt x="3192" y="3325"/>
                  <a:pt x="3923" y="2061"/>
                  <a:pt x="3923" y="732"/>
                </a:cubicBezTo>
                <a:lnTo>
                  <a:pt x="3923" y="0"/>
                </a:lnTo>
                <a:cubicBezTo>
                  <a:pt x="2775" y="638"/>
                  <a:pt x="1994" y="1828"/>
                  <a:pt x="1991" y="3156"/>
                </a:cubicBezTo>
                <a:lnTo>
                  <a:pt x="1991" y="3156"/>
                </a:lnTo>
                <a:cubicBezTo>
                  <a:pt x="1930" y="1828"/>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4"/>
          <p:cNvSpPr/>
          <p:nvPr/>
        </p:nvSpPr>
        <p:spPr>
          <a:xfrm>
            <a:off x="9048180" y="524390"/>
            <a:ext cx="95824" cy="95824"/>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4"/>
          <p:cNvSpPr/>
          <p:nvPr/>
        </p:nvSpPr>
        <p:spPr>
          <a:xfrm>
            <a:off x="8942665" y="629929"/>
            <a:ext cx="95800" cy="95800"/>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4"/>
          <p:cNvSpPr/>
          <p:nvPr/>
        </p:nvSpPr>
        <p:spPr>
          <a:xfrm>
            <a:off x="8942665" y="418874"/>
            <a:ext cx="95800" cy="95800"/>
          </a:xfrm>
          <a:custGeom>
            <a:rect b="b" l="l" r="r" t="t"/>
            <a:pathLst>
              <a:path extrusionOk="0" h="3923" w="3923">
                <a:moveTo>
                  <a:pt x="0" y="0"/>
                </a:moveTo>
                <a:lnTo>
                  <a:pt x="0" y="798"/>
                </a:lnTo>
                <a:cubicBezTo>
                  <a:pt x="0" y="2128"/>
                  <a:pt x="731" y="3324"/>
                  <a:pt x="1995" y="3923"/>
                </a:cubicBezTo>
                <a:cubicBezTo>
                  <a:pt x="3191" y="3324"/>
                  <a:pt x="3923" y="2128"/>
                  <a:pt x="3923" y="798"/>
                </a:cubicBezTo>
                <a:lnTo>
                  <a:pt x="3923" y="0"/>
                </a:lnTo>
                <a:cubicBezTo>
                  <a:pt x="2774" y="638"/>
                  <a:pt x="1993" y="1828"/>
                  <a:pt x="1991" y="3156"/>
                </a:cubicBezTo>
                <a:lnTo>
                  <a:pt x="1991" y="3156"/>
                </a:lnTo>
                <a:cubicBezTo>
                  <a:pt x="1930" y="1828"/>
                  <a:pt x="1149" y="638"/>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4"/>
          <p:cNvSpPr/>
          <p:nvPr/>
        </p:nvSpPr>
        <p:spPr>
          <a:xfrm>
            <a:off x="9048180" y="314970"/>
            <a:ext cx="95824" cy="95800"/>
          </a:xfrm>
          <a:custGeom>
            <a:rect b="b" l="l" r="r" t="t"/>
            <a:pathLst>
              <a:path extrusionOk="0" h="3923" w="3924">
                <a:moveTo>
                  <a:pt x="1" y="0"/>
                </a:moveTo>
                <a:lnTo>
                  <a:pt x="1" y="732"/>
                </a:lnTo>
                <a:cubicBezTo>
                  <a:pt x="1" y="2061"/>
                  <a:pt x="732" y="3325"/>
                  <a:pt x="1929" y="3923"/>
                </a:cubicBezTo>
                <a:cubicBezTo>
                  <a:pt x="3125" y="3325"/>
                  <a:pt x="3923" y="2061"/>
                  <a:pt x="3923" y="732"/>
                </a:cubicBezTo>
                <a:lnTo>
                  <a:pt x="3923" y="0"/>
                </a:lnTo>
                <a:cubicBezTo>
                  <a:pt x="2775" y="638"/>
                  <a:pt x="1994" y="1828"/>
                  <a:pt x="1933" y="3156"/>
                </a:cubicBezTo>
                <a:lnTo>
                  <a:pt x="1933" y="3156"/>
                </a:lnTo>
                <a:cubicBezTo>
                  <a:pt x="1930" y="1828"/>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4"/>
          <p:cNvSpPr/>
          <p:nvPr/>
        </p:nvSpPr>
        <p:spPr>
          <a:xfrm>
            <a:off x="8942665" y="209430"/>
            <a:ext cx="95800" cy="95824"/>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74" y="575"/>
                  <a:pt x="1993" y="1823"/>
                  <a:pt x="1991" y="3157"/>
                </a:cubicBezTo>
                <a:lnTo>
                  <a:pt x="1991" y="3157"/>
                </a:lnTo>
                <a:cubicBezTo>
                  <a:pt x="1930" y="1823"/>
                  <a:pt x="1149" y="57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4"/>
          <p:cNvSpPr/>
          <p:nvPr/>
        </p:nvSpPr>
        <p:spPr>
          <a:xfrm>
            <a:off x="8838761" y="935145"/>
            <a:ext cx="95800" cy="95800"/>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4"/>
          <p:cNvSpPr/>
          <p:nvPr/>
        </p:nvSpPr>
        <p:spPr>
          <a:xfrm>
            <a:off x="8838761" y="1355620"/>
            <a:ext cx="95800" cy="95824"/>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4"/>
          <p:cNvSpPr/>
          <p:nvPr/>
        </p:nvSpPr>
        <p:spPr>
          <a:xfrm>
            <a:off x="8838761" y="1565064"/>
            <a:ext cx="95800" cy="95800"/>
          </a:xfrm>
          <a:custGeom>
            <a:rect b="b" l="l" r="r" t="t"/>
            <a:pathLst>
              <a:path extrusionOk="0" h="3923" w="3923">
                <a:moveTo>
                  <a:pt x="0" y="0"/>
                </a:moveTo>
                <a:lnTo>
                  <a:pt x="0" y="731"/>
                </a:lnTo>
                <a:cubicBezTo>
                  <a:pt x="0" y="2128"/>
                  <a:pt x="731" y="3324"/>
                  <a:pt x="1928" y="3923"/>
                </a:cubicBezTo>
                <a:cubicBezTo>
                  <a:pt x="3125" y="3324"/>
                  <a:pt x="3923" y="2128"/>
                  <a:pt x="3923" y="731"/>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4"/>
          <p:cNvSpPr/>
          <p:nvPr/>
        </p:nvSpPr>
        <p:spPr>
          <a:xfrm>
            <a:off x="8733221" y="1355620"/>
            <a:ext cx="95824" cy="95824"/>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4"/>
          <p:cNvSpPr/>
          <p:nvPr/>
        </p:nvSpPr>
        <p:spPr>
          <a:xfrm>
            <a:off x="8733221" y="1459524"/>
            <a:ext cx="95824" cy="95824"/>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4"/>
          <p:cNvSpPr/>
          <p:nvPr/>
        </p:nvSpPr>
        <p:spPr>
          <a:xfrm>
            <a:off x="8733221" y="1670579"/>
            <a:ext cx="95824" cy="95824"/>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575"/>
                  <a:pt x="1994" y="1823"/>
                  <a:pt x="1933" y="3156"/>
                </a:cubicBezTo>
                <a:lnTo>
                  <a:pt x="1933" y="3156"/>
                </a:lnTo>
                <a:cubicBezTo>
                  <a:pt x="1930" y="1823"/>
                  <a:pt x="1149" y="57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4"/>
          <p:cNvSpPr/>
          <p:nvPr/>
        </p:nvSpPr>
        <p:spPr>
          <a:xfrm>
            <a:off x="8627706" y="935145"/>
            <a:ext cx="95800" cy="95800"/>
          </a:xfrm>
          <a:custGeom>
            <a:rect b="b" l="l" r="r" t="t"/>
            <a:pathLst>
              <a:path extrusionOk="0" h="3923" w="3923">
                <a:moveTo>
                  <a:pt x="0" y="0"/>
                </a:moveTo>
                <a:lnTo>
                  <a:pt x="0" y="732"/>
                </a:lnTo>
                <a:cubicBezTo>
                  <a:pt x="0" y="2128"/>
                  <a:pt x="798" y="3324"/>
                  <a:pt x="1995" y="3923"/>
                </a:cubicBezTo>
                <a:cubicBezTo>
                  <a:pt x="3191" y="3324"/>
                  <a:pt x="3923" y="2128"/>
                  <a:pt x="3923" y="732"/>
                </a:cubicBezTo>
                <a:lnTo>
                  <a:pt x="3923" y="0"/>
                </a:lnTo>
                <a:cubicBezTo>
                  <a:pt x="2726" y="665"/>
                  <a:pt x="1995" y="1928"/>
                  <a:pt x="1995" y="3324"/>
                </a:cubicBezTo>
                <a:cubicBezTo>
                  <a:pt x="1995" y="1928"/>
                  <a:pt x="1263"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4"/>
          <p:cNvSpPr/>
          <p:nvPr/>
        </p:nvSpPr>
        <p:spPr>
          <a:xfrm>
            <a:off x="8627706" y="1355620"/>
            <a:ext cx="95800" cy="95824"/>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4"/>
          <p:cNvSpPr/>
          <p:nvPr/>
        </p:nvSpPr>
        <p:spPr>
          <a:xfrm>
            <a:off x="8523802" y="1459524"/>
            <a:ext cx="95800" cy="95824"/>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60"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4"/>
          <p:cNvSpPr/>
          <p:nvPr/>
        </p:nvSpPr>
        <p:spPr>
          <a:xfrm>
            <a:off x="8418262" y="1355620"/>
            <a:ext cx="95824" cy="95824"/>
          </a:xfrm>
          <a:custGeom>
            <a:rect b="b" l="l" r="r" t="t"/>
            <a:pathLst>
              <a:path extrusionOk="0" h="3924" w="3924">
                <a:moveTo>
                  <a:pt x="1" y="1"/>
                </a:moveTo>
                <a:lnTo>
                  <a:pt x="1" y="732"/>
                </a:lnTo>
                <a:cubicBezTo>
                  <a:pt x="1" y="2062"/>
                  <a:pt x="732" y="3325"/>
                  <a:pt x="1995" y="3923"/>
                </a:cubicBezTo>
                <a:cubicBezTo>
                  <a:pt x="3192" y="3325"/>
                  <a:pt x="3923" y="2062"/>
                  <a:pt x="3923" y="732"/>
                </a:cubicBezTo>
                <a:lnTo>
                  <a:pt x="3923" y="1"/>
                </a:lnTo>
                <a:cubicBezTo>
                  <a:pt x="2775" y="639"/>
                  <a:pt x="1994" y="1828"/>
                  <a:pt x="1991" y="3157"/>
                </a:cubicBezTo>
                <a:lnTo>
                  <a:pt x="1991"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4"/>
          <p:cNvSpPr/>
          <p:nvPr/>
        </p:nvSpPr>
        <p:spPr>
          <a:xfrm>
            <a:off x="8731609" y="1250105"/>
            <a:ext cx="97436" cy="95800"/>
          </a:xfrm>
          <a:custGeom>
            <a:rect b="b" l="l" r="r" t="t"/>
            <a:pathLst>
              <a:path extrusionOk="0" h="3923" w="3990">
                <a:moveTo>
                  <a:pt x="0" y="0"/>
                </a:moveTo>
                <a:lnTo>
                  <a:pt x="0" y="731"/>
                </a:lnTo>
                <a:cubicBezTo>
                  <a:pt x="67" y="2061"/>
                  <a:pt x="798" y="3324"/>
                  <a:pt x="1995" y="3923"/>
                </a:cubicBezTo>
                <a:cubicBezTo>
                  <a:pt x="3191" y="3324"/>
                  <a:pt x="3923" y="2061"/>
                  <a:pt x="3989" y="731"/>
                </a:cubicBezTo>
                <a:lnTo>
                  <a:pt x="3989" y="0"/>
                </a:lnTo>
                <a:cubicBezTo>
                  <a:pt x="2726" y="665"/>
                  <a:pt x="1995" y="1928"/>
                  <a:pt x="1995" y="3324"/>
                </a:cubicBezTo>
                <a:cubicBezTo>
                  <a:pt x="1995" y="1928"/>
                  <a:pt x="1263"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4"/>
          <p:cNvSpPr/>
          <p:nvPr/>
        </p:nvSpPr>
        <p:spPr>
          <a:xfrm>
            <a:off x="8523802" y="1250105"/>
            <a:ext cx="95800" cy="95800"/>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60"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4"/>
          <p:cNvSpPr/>
          <p:nvPr/>
        </p:nvSpPr>
        <p:spPr>
          <a:xfrm>
            <a:off x="8627706" y="1563428"/>
            <a:ext cx="95800" cy="95824"/>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95"/>
                  <a:pt x="1995" y="3325"/>
                </a:cubicBezTo>
                <a:cubicBezTo>
                  <a:pt x="1995" y="1995"/>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4"/>
          <p:cNvSpPr/>
          <p:nvPr/>
        </p:nvSpPr>
        <p:spPr>
          <a:xfrm>
            <a:off x="8838761" y="1144565"/>
            <a:ext cx="95800" cy="95824"/>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4"/>
          <p:cNvSpPr/>
          <p:nvPr/>
        </p:nvSpPr>
        <p:spPr>
          <a:xfrm>
            <a:off x="8838761" y="1250105"/>
            <a:ext cx="95800" cy="95800"/>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4"/>
          <p:cNvSpPr/>
          <p:nvPr/>
        </p:nvSpPr>
        <p:spPr>
          <a:xfrm>
            <a:off x="8733221" y="1040661"/>
            <a:ext cx="95824" cy="95824"/>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3" y="3157"/>
                </a:cubicBezTo>
                <a:lnTo>
                  <a:pt x="1933"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4"/>
          <p:cNvSpPr/>
          <p:nvPr/>
        </p:nvSpPr>
        <p:spPr>
          <a:xfrm>
            <a:off x="8731609" y="1144565"/>
            <a:ext cx="97436" cy="95824"/>
          </a:xfrm>
          <a:custGeom>
            <a:rect b="b" l="l" r="r" t="t"/>
            <a:pathLst>
              <a:path extrusionOk="0" h="3924" w="3990">
                <a:moveTo>
                  <a:pt x="0" y="1"/>
                </a:moveTo>
                <a:lnTo>
                  <a:pt x="0" y="798"/>
                </a:lnTo>
                <a:cubicBezTo>
                  <a:pt x="67" y="2128"/>
                  <a:pt x="798" y="3325"/>
                  <a:pt x="1995" y="3923"/>
                </a:cubicBezTo>
                <a:cubicBezTo>
                  <a:pt x="3191" y="3325"/>
                  <a:pt x="3989" y="2128"/>
                  <a:pt x="3989" y="798"/>
                </a:cubicBezTo>
                <a:lnTo>
                  <a:pt x="3989"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4"/>
          <p:cNvSpPr/>
          <p:nvPr/>
        </p:nvSpPr>
        <p:spPr>
          <a:xfrm>
            <a:off x="8627706" y="1144565"/>
            <a:ext cx="95800" cy="95824"/>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4"/>
          <p:cNvSpPr/>
          <p:nvPr/>
        </p:nvSpPr>
        <p:spPr>
          <a:xfrm>
            <a:off x="8627706" y="1250105"/>
            <a:ext cx="95800" cy="95800"/>
          </a:xfrm>
          <a:custGeom>
            <a:rect b="b" l="l" r="r" t="t"/>
            <a:pathLst>
              <a:path extrusionOk="0" h="3923" w="3923">
                <a:moveTo>
                  <a:pt x="0" y="0"/>
                </a:moveTo>
                <a:lnTo>
                  <a:pt x="0" y="731"/>
                </a:lnTo>
                <a:cubicBezTo>
                  <a:pt x="0" y="2061"/>
                  <a:pt x="798" y="3258"/>
                  <a:pt x="1995" y="3923"/>
                </a:cubicBezTo>
                <a:cubicBezTo>
                  <a:pt x="3191" y="3324"/>
                  <a:pt x="3923" y="2061"/>
                  <a:pt x="3923" y="731"/>
                </a:cubicBezTo>
                <a:lnTo>
                  <a:pt x="3923" y="0"/>
                </a:lnTo>
                <a:cubicBezTo>
                  <a:pt x="2726" y="599"/>
                  <a:pt x="1995" y="1928"/>
                  <a:pt x="1995" y="3324"/>
                </a:cubicBezTo>
                <a:cubicBezTo>
                  <a:pt x="1995" y="1928"/>
                  <a:pt x="1263"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4"/>
          <p:cNvSpPr/>
          <p:nvPr/>
        </p:nvSpPr>
        <p:spPr>
          <a:xfrm>
            <a:off x="8523802" y="1040661"/>
            <a:ext cx="95800" cy="95824"/>
          </a:xfrm>
          <a:custGeom>
            <a:rect b="b" l="l" r="r" t="t"/>
            <a:pathLst>
              <a:path extrusionOk="0" h="3924" w="3923">
                <a:moveTo>
                  <a:pt x="0" y="1"/>
                </a:moveTo>
                <a:lnTo>
                  <a:pt x="0" y="799"/>
                </a:lnTo>
                <a:cubicBezTo>
                  <a:pt x="0" y="2062"/>
                  <a:pt x="731" y="3325"/>
                  <a:pt x="1928" y="3923"/>
                </a:cubicBezTo>
                <a:cubicBezTo>
                  <a:pt x="3125" y="3325"/>
                  <a:pt x="3923" y="2062"/>
                  <a:pt x="3923" y="732"/>
                </a:cubicBezTo>
                <a:lnTo>
                  <a:pt x="3923" y="1"/>
                </a:lnTo>
                <a:cubicBezTo>
                  <a:pt x="2660" y="666"/>
                  <a:pt x="1928" y="1929"/>
                  <a:pt x="1928" y="3325"/>
                </a:cubicBezTo>
                <a:cubicBezTo>
                  <a:pt x="1928"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4"/>
          <p:cNvSpPr/>
          <p:nvPr/>
        </p:nvSpPr>
        <p:spPr>
          <a:xfrm>
            <a:off x="8418262" y="1144565"/>
            <a:ext cx="95824" cy="95824"/>
          </a:xfrm>
          <a:custGeom>
            <a:rect b="b" l="l" r="r" t="t"/>
            <a:pathLst>
              <a:path extrusionOk="0" h="3924" w="3924">
                <a:moveTo>
                  <a:pt x="1" y="1"/>
                </a:moveTo>
                <a:lnTo>
                  <a:pt x="1" y="798"/>
                </a:lnTo>
                <a:cubicBezTo>
                  <a:pt x="1" y="2128"/>
                  <a:pt x="732" y="3325"/>
                  <a:pt x="1995" y="3923"/>
                </a:cubicBezTo>
                <a:cubicBezTo>
                  <a:pt x="3192" y="3325"/>
                  <a:pt x="3923" y="2128"/>
                  <a:pt x="3923" y="798"/>
                </a:cubicBezTo>
                <a:lnTo>
                  <a:pt x="3923" y="1"/>
                </a:lnTo>
                <a:cubicBezTo>
                  <a:pt x="2775" y="639"/>
                  <a:pt x="1994" y="1828"/>
                  <a:pt x="1991" y="3157"/>
                </a:cubicBezTo>
                <a:lnTo>
                  <a:pt x="1991"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4"/>
          <p:cNvSpPr/>
          <p:nvPr/>
        </p:nvSpPr>
        <p:spPr>
          <a:xfrm>
            <a:off x="9048180" y="1355620"/>
            <a:ext cx="95824" cy="95824"/>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4"/>
          <p:cNvSpPr/>
          <p:nvPr/>
        </p:nvSpPr>
        <p:spPr>
          <a:xfrm>
            <a:off x="8942665" y="1459524"/>
            <a:ext cx="95800" cy="95824"/>
          </a:xfrm>
          <a:custGeom>
            <a:rect b="b" l="l" r="r" t="t"/>
            <a:pathLst>
              <a:path extrusionOk="0" h="3924" w="3923">
                <a:moveTo>
                  <a:pt x="0" y="1"/>
                </a:moveTo>
                <a:lnTo>
                  <a:pt x="0" y="798"/>
                </a:lnTo>
                <a:cubicBezTo>
                  <a:pt x="0" y="2128"/>
                  <a:pt x="731" y="3325"/>
                  <a:pt x="1995" y="3923"/>
                </a:cubicBezTo>
                <a:cubicBezTo>
                  <a:pt x="3191" y="3325"/>
                  <a:pt x="3923" y="2128"/>
                  <a:pt x="3923" y="798"/>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4"/>
          <p:cNvSpPr/>
          <p:nvPr/>
        </p:nvSpPr>
        <p:spPr>
          <a:xfrm>
            <a:off x="8942665" y="1250105"/>
            <a:ext cx="95800" cy="95800"/>
          </a:xfrm>
          <a:custGeom>
            <a:rect b="b" l="l" r="r" t="t"/>
            <a:pathLst>
              <a:path extrusionOk="0" h="3923" w="3923">
                <a:moveTo>
                  <a:pt x="0" y="0"/>
                </a:moveTo>
                <a:lnTo>
                  <a:pt x="0" y="731"/>
                </a:lnTo>
                <a:cubicBezTo>
                  <a:pt x="0" y="2061"/>
                  <a:pt x="731" y="3324"/>
                  <a:pt x="1995" y="3923"/>
                </a:cubicBezTo>
                <a:cubicBezTo>
                  <a:pt x="3191" y="3324"/>
                  <a:pt x="3923" y="2061"/>
                  <a:pt x="3923" y="731"/>
                </a:cubicBezTo>
                <a:lnTo>
                  <a:pt x="3923" y="0"/>
                </a:lnTo>
                <a:cubicBezTo>
                  <a:pt x="2774" y="574"/>
                  <a:pt x="1993" y="1822"/>
                  <a:pt x="1991" y="3156"/>
                </a:cubicBezTo>
                <a:lnTo>
                  <a:pt x="1991" y="3156"/>
                </a:lnTo>
                <a:cubicBezTo>
                  <a:pt x="1930" y="1822"/>
                  <a:pt x="1149" y="574"/>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4"/>
          <p:cNvSpPr/>
          <p:nvPr/>
        </p:nvSpPr>
        <p:spPr>
          <a:xfrm>
            <a:off x="9048180" y="1144565"/>
            <a:ext cx="95824" cy="95824"/>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4"/>
          <p:cNvSpPr/>
          <p:nvPr/>
        </p:nvSpPr>
        <p:spPr>
          <a:xfrm>
            <a:off x="8942665" y="1040661"/>
            <a:ext cx="95800" cy="95824"/>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4"/>
          <p:cNvSpPr txBox="1"/>
          <p:nvPr>
            <p:ph idx="1" type="subTitle"/>
          </p:nvPr>
        </p:nvSpPr>
        <p:spPr>
          <a:xfrm>
            <a:off x="2636225" y="4040034"/>
            <a:ext cx="3871800" cy="494700"/>
          </a:xfrm>
          <a:prstGeom prst="rect">
            <a:avLst/>
          </a:prstGeom>
        </p:spPr>
        <p:txBody>
          <a:bodyPr anchorCtr="0" anchor="ctr" bIns="91425" lIns="91425" spcFirstLastPara="1" rIns="91425" wrap="square" tIns="91425">
            <a:noAutofit/>
          </a:bodyPr>
          <a:lstStyle>
            <a:lvl1pPr lvl="0" algn="ctr">
              <a:spcBef>
                <a:spcPts val="0"/>
              </a:spcBef>
              <a:spcAft>
                <a:spcPts val="0"/>
              </a:spcAft>
              <a:buSzPts val="1600"/>
              <a:buNone/>
              <a:defRPr>
                <a:solidFill>
                  <a:schemeClr val="dk1"/>
                </a:solidFill>
              </a:defRPr>
            </a:lvl1pPr>
            <a:lvl2pPr lvl="1">
              <a:spcBef>
                <a:spcPts val="0"/>
              </a:spcBef>
              <a:spcAft>
                <a:spcPts val="0"/>
              </a:spcAft>
              <a:buSzPts val="1600"/>
              <a:buNone/>
              <a:defRPr/>
            </a:lvl2pPr>
            <a:lvl3pPr lvl="2">
              <a:spcBef>
                <a:spcPts val="1600"/>
              </a:spcBef>
              <a:spcAft>
                <a:spcPts val="0"/>
              </a:spcAft>
              <a:buSzPts val="1600"/>
              <a:buNone/>
              <a:defRPr/>
            </a:lvl3pPr>
            <a:lvl4pPr lvl="3">
              <a:spcBef>
                <a:spcPts val="1600"/>
              </a:spcBef>
              <a:spcAft>
                <a:spcPts val="0"/>
              </a:spcAft>
              <a:buSzPts val="1600"/>
              <a:buNone/>
              <a:defRPr/>
            </a:lvl4pPr>
            <a:lvl5pPr lvl="4">
              <a:spcBef>
                <a:spcPts val="1600"/>
              </a:spcBef>
              <a:spcAft>
                <a:spcPts val="0"/>
              </a:spcAft>
              <a:buSzPts val="1600"/>
              <a:buNone/>
              <a:defRPr/>
            </a:lvl5pPr>
            <a:lvl6pPr lvl="5">
              <a:spcBef>
                <a:spcPts val="1600"/>
              </a:spcBef>
              <a:spcAft>
                <a:spcPts val="0"/>
              </a:spcAft>
              <a:buSzPts val="1600"/>
              <a:buNone/>
              <a:defRPr/>
            </a:lvl6pPr>
            <a:lvl7pPr lvl="6">
              <a:spcBef>
                <a:spcPts val="1600"/>
              </a:spcBef>
              <a:spcAft>
                <a:spcPts val="0"/>
              </a:spcAft>
              <a:buSzPts val="1600"/>
              <a:buNone/>
              <a:defRPr/>
            </a:lvl7pPr>
            <a:lvl8pPr lvl="7">
              <a:spcBef>
                <a:spcPts val="1600"/>
              </a:spcBef>
              <a:spcAft>
                <a:spcPts val="0"/>
              </a:spcAft>
              <a:buSzPts val="1600"/>
              <a:buNone/>
              <a:defRPr/>
            </a:lvl8pPr>
            <a:lvl9pPr lvl="8">
              <a:spcBef>
                <a:spcPts val="1600"/>
              </a:spcBef>
              <a:spcAft>
                <a:spcPts val="1600"/>
              </a:spcAft>
              <a:buSzPts val="16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56" name="Shape 156"/>
        <p:cNvGrpSpPr/>
        <p:nvPr/>
      </p:nvGrpSpPr>
      <p:grpSpPr>
        <a:xfrm>
          <a:off x="0" y="0"/>
          <a:ext cx="0" cy="0"/>
          <a:chOff x="0" y="0"/>
          <a:chExt cx="0" cy="0"/>
        </a:xfrm>
      </p:grpSpPr>
      <p:sp>
        <p:nvSpPr>
          <p:cNvPr id="157" name="Google Shape;157;p5"/>
          <p:cNvSpPr/>
          <p:nvPr/>
        </p:nvSpPr>
        <p:spPr>
          <a:xfrm>
            <a:off x="745810" y="3"/>
            <a:ext cx="85659" cy="85659"/>
          </a:xfrm>
          <a:custGeom>
            <a:rect b="b" l="l" r="r" t="t"/>
            <a:pathLst>
              <a:path extrusionOk="0" h="7796" w="7796">
                <a:moveTo>
                  <a:pt x="1" y="1"/>
                </a:moveTo>
                <a:lnTo>
                  <a:pt x="1" y="1630"/>
                </a:lnTo>
                <a:cubicBezTo>
                  <a:pt x="1" y="4189"/>
                  <a:pt x="1629" y="6632"/>
                  <a:pt x="3956" y="7796"/>
                </a:cubicBezTo>
                <a:cubicBezTo>
                  <a:pt x="6283" y="6632"/>
                  <a:pt x="7796" y="4189"/>
                  <a:pt x="7796" y="1630"/>
                </a:cubicBezTo>
                <a:lnTo>
                  <a:pt x="7796" y="117"/>
                </a:lnTo>
                <a:cubicBezTo>
                  <a:pt x="5469" y="1397"/>
                  <a:pt x="3956" y="3840"/>
                  <a:pt x="3956" y="6516"/>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5"/>
          <p:cNvSpPr/>
          <p:nvPr/>
        </p:nvSpPr>
        <p:spPr>
          <a:xfrm>
            <a:off x="745810" y="94605"/>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5"/>
          <p:cNvSpPr/>
          <p:nvPr/>
        </p:nvSpPr>
        <p:spPr>
          <a:xfrm>
            <a:off x="745810" y="283799"/>
            <a:ext cx="86944" cy="85659"/>
          </a:xfrm>
          <a:custGeom>
            <a:rect b="b" l="l" r="r" t="t"/>
            <a:pathLst>
              <a:path extrusionOk="0" h="7796" w="7913">
                <a:moveTo>
                  <a:pt x="1" y="1"/>
                </a:moveTo>
                <a:lnTo>
                  <a:pt x="1" y="1513"/>
                </a:lnTo>
                <a:cubicBezTo>
                  <a:pt x="1" y="4189"/>
                  <a:pt x="1513" y="6516"/>
                  <a:pt x="3956" y="7796"/>
                </a:cubicBezTo>
                <a:cubicBezTo>
                  <a:pt x="6400" y="6516"/>
                  <a:pt x="7912" y="4073"/>
                  <a:pt x="7912" y="1397"/>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5"/>
          <p:cNvSpPr/>
          <p:nvPr/>
        </p:nvSpPr>
        <p:spPr>
          <a:xfrm>
            <a:off x="651208" y="3"/>
            <a:ext cx="86944" cy="86944"/>
          </a:xfrm>
          <a:custGeom>
            <a:rect b="b" l="l" r="r" t="t"/>
            <a:pathLst>
              <a:path extrusionOk="0" h="7913" w="7913">
                <a:moveTo>
                  <a:pt x="1" y="1"/>
                </a:moveTo>
                <a:lnTo>
                  <a:pt x="1" y="1630"/>
                </a:lnTo>
                <a:cubicBezTo>
                  <a:pt x="1" y="4306"/>
                  <a:pt x="1513" y="6749"/>
                  <a:pt x="3957" y="7912"/>
                </a:cubicBezTo>
                <a:cubicBezTo>
                  <a:pt x="6284"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5"/>
          <p:cNvSpPr/>
          <p:nvPr/>
        </p:nvSpPr>
        <p:spPr>
          <a:xfrm>
            <a:off x="651208" y="94605"/>
            <a:ext cx="86944" cy="85659"/>
          </a:xfrm>
          <a:custGeom>
            <a:rect b="b" l="l" r="r" t="t"/>
            <a:pathLst>
              <a:path extrusionOk="0" h="7796" w="7913">
                <a:moveTo>
                  <a:pt x="1" y="0"/>
                </a:moveTo>
                <a:lnTo>
                  <a:pt x="1" y="1397"/>
                </a:lnTo>
                <a:cubicBezTo>
                  <a:pt x="1" y="4072"/>
                  <a:pt x="1513" y="6516"/>
                  <a:pt x="3957" y="7796"/>
                </a:cubicBezTo>
                <a:cubicBezTo>
                  <a:pt x="6284" y="6516"/>
                  <a:pt x="7912" y="4072"/>
                  <a:pt x="7912" y="1397"/>
                </a:cubicBezTo>
                <a:lnTo>
                  <a:pt x="7912" y="0"/>
                </a:lnTo>
                <a:cubicBezTo>
                  <a:pt x="5469" y="1280"/>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5"/>
          <p:cNvSpPr/>
          <p:nvPr/>
        </p:nvSpPr>
        <p:spPr>
          <a:xfrm>
            <a:off x="651208" y="189208"/>
            <a:ext cx="86944" cy="85659"/>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5"/>
          <p:cNvSpPr/>
          <p:nvPr/>
        </p:nvSpPr>
        <p:spPr>
          <a:xfrm>
            <a:off x="556617"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5"/>
          <p:cNvSpPr/>
          <p:nvPr/>
        </p:nvSpPr>
        <p:spPr>
          <a:xfrm>
            <a:off x="556617"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5"/>
          <p:cNvSpPr/>
          <p:nvPr/>
        </p:nvSpPr>
        <p:spPr>
          <a:xfrm>
            <a:off x="556617"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5"/>
          <p:cNvSpPr/>
          <p:nvPr/>
        </p:nvSpPr>
        <p:spPr>
          <a:xfrm>
            <a:off x="556617"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8"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5"/>
          <p:cNvSpPr/>
          <p:nvPr/>
        </p:nvSpPr>
        <p:spPr>
          <a:xfrm>
            <a:off x="462014"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5"/>
          <p:cNvSpPr/>
          <p:nvPr/>
        </p:nvSpPr>
        <p:spPr>
          <a:xfrm>
            <a:off x="462014"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5"/>
          <p:cNvSpPr/>
          <p:nvPr/>
        </p:nvSpPr>
        <p:spPr>
          <a:xfrm>
            <a:off x="462014"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5"/>
          <p:cNvSpPr/>
          <p:nvPr/>
        </p:nvSpPr>
        <p:spPr>
          <a:xfrm>
            <a:off x="368686"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5"/>
          <p:cNvSpPr/>
          <p:nvPr/>
        </p:nvSpPr>
        <p:spPr>
          <a:xfrm>
            <a:off x="368686" y="94605"/>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5"/>
          <p:cNvSpPr/>
          <p:nvPr/>
        </p:nvSpPr>
        <p:spPr>
          <a:xfrm>
            <a:off x="367412" y="283799"/>
            <a:ext cx="86944" cy="85659"/>
          </a:xfrm>
          <a:custGeom>
            <a:rect b="b" l="l" r="r" t="t"/>
            <a:pathLst>
              <a:path extrusionOk="0" h="7796" w="7913">
                <a:moveTo>
                  <a:pt x="1" y="1"/>
                </a:moveTo>
                <a:lnTo>
                  <a:pt x="1" y="1397"/>
                </a:lnTo>
                <a:cubicBezTo>
                  <a:pt x="1" y="4073"/>
                  <a:pt x="1629" y="6516"/>
                  <a:pt x="3956" y="7796"/>
                </a:cubicBezTo>
                <a:cubicBezTo>
                  <a:pt x="6283" y="6516"/>
                  <a:pt x="7796" y="4073"/>
                  <a:pt x="7912" y="1513"/>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5"/>
          <p:cNvSpPr/>
          <p:nvPr/>
        </p:nvSpPr>
        <p:spPr>
          <a:xfrm>
            <a:off x="274095" y="3"/>
            <a:ext cx="85659" cy="86944"/>
          </a:xfrm>
          <a:custGeom>
            <a:rect b="b" l="l" r="r" t="t"/>
            <a:pathLst>
              <a:path extrusionOk="0" h="7913" w="7796">
                <a:moveTo>
                  <a:pt x="0" y="1"/>
                </a:moveTo>
                <a:lnTo>
                  <a:pt x="0" y="1630"/>
                </a:lnTo>
                <a:cubicBezTo>
                  <a:pt x="0" y="4306"/>
                  <a:pt x="1513" y="6749"/>
                  <a:pt x="3840" y="7912"/>
                </a:cubicBezTo>
                <a:cubicBezTo>
                  <a:pt x="6283" y="6749"/>
                  <a:pt x="7795" y="4306"/>
                  <a:pt x="7795" y="1630"/>
                </a:cubicBezTo>
                <a:lnTo>
                  <a:pt x="7795"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5"/>
          <p:cNvSpPr/>
          <p:nvPr/>
        </p:nvSpPr>
        <p:spPr>
          <a:xfrm>
            <a:off x="274095" y="189208"/>
            <a:ext cx="85659" cy="85659"/>
          </a:xfrm>
          <a:custGeom>
            <a:rect b="b" l="l" r="r" t="t"/>
            <a:pathLst>
              <a:path extrusionOk="0" h="7796" w="7796">
                <a:moveTo>
                  <a:pt x="0" y="0"/>
                </a:moveTo>
                <a:lnTo>
                  <a:pt x="0" y="1513"/>
                </a:lnTo>
                <a:cubicBezTo>
                  <a:pt x="0" y="4188"/>
                  <a:pt x="1513" y="6632"/>
                  <a:pt x="3840" y="7795"/>
                </a:cubicBezTo>
                <a:cubicBezTo>
                  <a:pt x="6283" y="6632"/>
                  <a:pt x="7795" y="4188"/>
                  <a:pt x="7795" y="1513"/>
                </a:cubicBezTo>
                <a:lnTo>
                  <a:pt x="7795"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5"/>
          <p:cNvSpPr/>
          <p:nvPr/>
        </p:nvSpPr>
        <p:spPr>
          <a:xfrm>
            <a:off x="179493"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5"/>
          <p:cNvSpPr/>
          <p:nvPr/>
        </p:nvSpPr>
        <p:spPr>
          <a:xfrm>
            <a:off x="179493" y="283799"/>
            <a:ext cx="85659" cy="85659"/>
          </a:xfrm>
          <a:custGeom>
            <a:rect b="b" l="l" r="r" t="t"/>
            <a:pathLst>
              <a:path extrusionOk="0" h="7796" w="7796">
                <a:moveTo>
                  <a:pt x="0" y="1"/>
                </a:moveTo>
                <a:lnTo>
                  <a:pt x="0" y="1513"/>
                </a:lnTo>
                <a:cubicBezTo>
                  <a:pt x="0" y="4189"/>
                  <a:pt x="1513" y="6516"/>
                  <a:pt x="3956" y="7796"/>
                </a:cubicBezTo>
                <a:cubicBezTo>
                  <a:pt x="6283" y="6516"/>
                  <a:pt x="7796" y="4073"/>
                  <a:pt x="7796" y="1397"/>
                </a:cubicBezTo>
                <a:lnTo>
                  <a:pt x="7796" y="1"/>
                </a:lnTo>
                <a:cubicBezTo>
                  <a:pt x="5352" y="1280"/>
                  <a:pt x="3840" y="3724"/>
                  <a:pt x="3956" y="6516"/>
                </a:cubicBezTo>
                <a:cubicBezTo>
                  <a:pt x="3840" y="3724"/>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5"/>
          <p:cNvSpPr/>
          <p:nvPr/>
        </p:nvSpPr>
        <p:spPr>
          <a:xfrm>
            <a:off x="84890"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5"/>
          <p:cNvSpPr/>
          <p:nvPr/>
        </p:nvSpPr>
        <p:spPr>
          <a:xfrm>
            <a:off x="84890"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5"/>
          <p:cNvSpPr/>
          <p:nvPr/>
        </p:nvSpPr>
        <p:spPr>
          <a:xfrm>
            <a:off x="-9701" y="3"/>
            <a:ext cx="85659" cy="85659"/>
          </a:xfrm>
          <a:custGeom>
            <a:rect b="b" l="l" r="r" t="t"/>
            <a:pathLst>
              <a:path extrusionOk="0" h="7796" w="7796">
                <a:moveTo>
                  <a:pt x="0" y="1"/>
                </a:moveTo>
                <a:lnTo>
                  <a:pt x="0" y="1630"/>
                </a:lnTo>
                <a:cubicBezTo>
                  <a:pt x="0" y="4189"/>
                  <a:pt x="1513" y="6632"/>
                  <a:pt x="3956" y="7796"/>
                </a:cubicBezTo>
                <a:cubicBezTo>
                  <a:pt x="6283" y="6632"/>
                  <a:pt x="7795" y="4189"/>
                  <a:pt x="7795" y="1630"/>
                </a:cubicBezTo>
                <a:lnTo>
                  <a:pt x="7795"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5"/>
          <p:cNvSpPr/>
          <p:nvPr/>
        </p:nvSpPr>
        <p:spPr>
          <a:xfrm>
            <a:off x="-9701" y="94605"/>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5"/>
          <p:cNvSpPr/>
          <p:nvPr/>
        </p:nvSpPr>
        <p:spPr>
          <a:xfrm>
            <a:off x="-9701" y="283799"/>
            <a:ext cx="85659" cy="85659"/>
          </a:xfrm>
          <a:custGeom>
            <a:rect b="b" l="l" r="r" t="t"/>
            <a:pathLst>
              <a:path extrusionOk="0" h="7796" w="7796">
                <a:moveTo>
                  <a:pt x="0" y="1"/>
                </a:moveTo>
                <a:lnTo>
                  <a:pt x="0" y="1513"/>
                </a:lnTo>
                <a:cubicBezTo>
                  <a:pt x="0" y="4189"/>
                  <a:pt x="1513" y="6516"/>
                  <a:pt x="3956" y="7796"/>
                </a:cubicBezTo>
                <a:cubicBezTo>
                  <a:pt x="6283" y="6516"/>
                  <a:pt x="7795" y="4073"/>
                  <a:pt x="7795" y="1397"/>
                </a:cubicBezTo>
                <a:lnTo>
                  <a:pt x="7795"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5"/>
          <p:cNvSpPr/>
          <p:nvPr/>
        </p:nvSpPr>
        <p:spPr>
          <a:xfrm>
            <a:off x="1502607" y="3"/>
            <a:ext cx="85659" cy="86944"/>
          </a:xfrm>
          <a:custGeom>
            <a:rect b="b" l="l" r="r" t="t"/>
            <a:pathLst>
              <a:path extrusionOk="0" h="7913" w="7796">
                <a:moveTo>
                  <a:pt x="0" y="1"/>
                </a:moveTo>
                <a:lnTo>
                  <a:pt x="0" y="1630"/>
                </a:lnTo>
                <a:cubicBezTo>
                  <a:pt x="0" y="4306"/>
                  <a:pt x="1513" y="6749"/>
                  <a:pt x="3840" y="7912"/>
                </a:cubicBezTo>
                <a:cubicBezTo>
                  <a:pt x="6283" y="6749"/>
                  <a:pt x="7796" y="4189"/>
                  <a:pt x="7796" y="1630"/>
                </a:cubicBezTo>
                <a:lnTo>
                  <a:pt x="7796"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5"/>
          <p:cNvSpPr/>
          <p:nvPr/>
        </p:nvSpPr>
        <p:spPr>
          <a:xfrm>
            <a:off x="1502607" y="94605"/>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5"/>
          <p:cNvSpPr/>
          <p:nvPr/>
        </p:nvSpPr>
        <p:spPr>
          <a:xfrm>
            <a:off x="1502607" y="283799"/>
            <a:ext cx="85659" cy="85659"/>
          </a:xfrm>
          <a:custGeom>
            <a:rect b="b" l="l" r="r" t="t"/>
            <a:pathLst>
              <a:path extrusionOk="0" h="7796" w="7796">
                <a:moveTo>
                  <a:pt x="0" y="1"/>
                </a:moveTo>
                <a:lnTo>
                  <a:pt x="0" y="1513"/>
                </a:lnTo>
                <a:cubicBezTo>
                  <a:pt x="0" y="4189"/>
                  <a:pt x="1513" y="6516"/>
                  <a:pt x="3840" y="7796"/>
                </a:cubicBezTo>
                <a:cubicBezTo>
                  <a:pt x="6283" y="6516"/>
                  <a:pt x="7796" y="4073"/>
                  <a:pt x="7796" y="1397"/>
                </a:cubicBezTo>
                <a:lnTo>
                  <a:pt x="7796" y="1"/>
                </a:lnTo>
                <a:cubicBezTo>
                  <a:pt x="5352" y="1280"/>
                  <a:pt x="3840" y="3724"/>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5"/>
          <p:cNvSpPr/>
          <p:nvPr/>
        </p:nvSpPr>
        <p:spPr>
          <a:xfrm>
            <a:off x="1408005" y="3"/>
            <a:ext cx="85659" cy="86944"/>
          </a:xfrm>
          <a:custGeom>
            <a:rect b="b" l="l" r="r" t="t"/>
            <a:pathLst>
              <a:path extrusionOk="0" h="7913" w="7796">
                <a:moveTo>
                  <a:pt x="1" y="1"/>
                </a:moveTo>
                <a:lnTo>
                  <a:pt x="1" y="1630"/>
                </a:lnTo>
                <a:cubicBezTo>
                  <a:pt x="1" y="4306"/>
                  <a:pt x="1513" y="6749"/>
                  <a:pt x="3956" y="7912"/>
                </a:cubicBezTo>
                <a:cubicBezTo>
                  <a:pt x="6283" y="6749"/>
                  <a:pt x="7796" y="4306"/>
                  <a:pt x="7796" y="1630"/>
                </a:cubicBezTo>
                <a:lnTo>
                  <a:pt x="7796" y="117"/>
                </a:lnTo>
                <a:cubicBezTo>
                  <a:pt x="5469" y="1397"/>
                  <a:pt x="3956" y="3840"/>
                  <a:pt x="3956" y="6516"/>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5"/>
          <p:cNvSpPr/>
          <p:nvPr/>
        </p:nvSpPr>
        <p:spPr>
          <a:xfrm>
            <a:off x="1408005" y="94605"/>
            <a:ext cx="85659" cy="85659"/>
          </a:xfrm>
          <a:custGeom>
            <a:rect b="b" l="l" r="r" t="t"/>
            <a:pathLst>
              <a:path extrusionOk="0" h="7796" w="7796">
                <a:moveTo>
                  <a:pt x="1" y="0"/>
                </a:moveTo>
                <a:lnTo>
                  <a:pt x="1" y="1397"/>
                </a:lnTo>
                <a:cubicBezTo>
                  <a:pt x="1" y="4072"/>
                  <a:pt x="1513" y="6516"/>
                  <a:pt x="3956" y="7796"/>
                </a:cubicBezTo>
                <a:cubicBezTo>
                  <a:pt x="6283" y="6516"/>
                  <a:pt x="7796" y="4072"/>
                  <a:pt x="7796" y="1397"/>
                </a:cubicBezTo>
                <a:lnTo>
                  <a:pt x="7796" y="0"/>
                </a:lnTo>
                <a:cubicBezTo>
                  <a:pt x="5353" y="1280"/>
                  <a:pt x="3956" y="3840"/>
                  <a:pt x="3956" y="6516"/>
                </a:cubicBezTo>
                <a:cubicBezTo>
                  <a:pt x="3840"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5"/>
          <p:cNvSpPr/>
          <p:nvPr/>
        </p:nvSpPr>
        <p:spPr>
          <a:xfrm>
            <a:off x="1408005" y="189208"/>
            <a:ext cx="85659" cy="85659"/>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5"/>
          <p:cNvSpPr/>
          <p:nvPr/>
        </p:nvSpPr>
        <p:spPr>
          <a:xfrm>
            <a:off x="1313403"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5"/>
          <p:cNvSpPr/>
          <p:nvPr/>
        </p:nvSpPr>
        <p:spPr>
          <a:xfrm>
            <a:off x="1313403" y="94605"/>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5"/>
          <p:cNvSpPr/>
          <p:nvPr/>
        </p:nvSpPr>
        <p:spPr>
          <a:xfrm>
            <a:off x="1313403"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5"/>
          <p:cNvSpPr/>
          <p:nvPr/>
        </p:nvSpPr>
        <p:spPr>
          <a:xfrm>
            <a:off x="1313403" y="283799"/>
            <a:ext cx="85670" cy="85659"/>
          </a:xfrm>
          <a:custGeom>
            <a:rect b="b" l="l" r="r" t="t"/>
            <a:pathLst>
              <a:path extrusionOk="0" h="7796" w="7797">
                <a:moveTo>
                  <a:pt x="1" y="1"/>
                </a:moveTo>
                <a:lnTo>
                  <a:pt x="1" y="1513"/>
                </a:lnTo>
                <a:cubicBezTo>
                  <a:pt x="1" y="4189"/>
                  <a:pt x="1513" y="6516"/>
                  <a:pt x="3957" y="7796"/>
                </a:cubicBezTo>
                <a:cubicBezTo>
                  <a:pt x="6284" y="6516"/>
                  <a:pt x="7796" y="4073"/>
                  <a:pt x="7796" y="1397"/>
                </a:cubicBezTo>
                <a:lnTo>
                  <a:pt x="7796"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5"/>
          <p:cNvSpPr/>
          <p:nvPr/>
        </p:nvSpPr>
        <p:spPr>
          <a:xfrm>
            <a:off x="1218811" y="3"/>
            <a:ext cx="86933" cy="86944"/>
          </a:xfrm>
          <a:custGeom>
            <a:rect b="b" l="l" r="r" t="t"/>
            <a:pathLst>
              <a:path extrusionOk="0" h="7913" w="7912">
                <a:moveTo>
                  <a:pt x="0" y="1"/>
                </a:moveTo>
                <a:lnTo>
                  <a:pt x="0" y="1630"/>
                </a:lnTo>
                <a:cubicBezTo>
                  <a:pt x="0" y="4306"/>
                  <a:pt x="1513" y="6749"/>
                  <a:pt x="3956" y="7912"/>
                </a:cubicBezTo>
                <a:cubicBezTo>
                  <a:pt x="6283" y="6749"/>
                  <a:pt x="7795" y="4306"/>
                  <a:pt x="7912" y="1630"/>
                </a:cubicBezTo>
                <a:lnTo>
                  <a:pt x="7912" y="117"/>
                </a:lnTo>
                <a:cubicBezTo>
                  <a:pt x="5469"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5"/>
          <p:cNvSpPr/>
          <p:nvPr/>
        </p:nvSpPr>
        <p:spPr>
          <a:xfrm>
            <a:off x="1218811" y="94605"/>
            <a:ext cx="86933" cy="85659"/>
          </a:xfrm>
          <a:custGeom>
            <a:rect b="b" l="l" r="r" t="t"/>
            <a:pathLst>
              <a:path extrusionOk="0" h="7796" w="7912">
                <a:moveTo>
                  <a:pt x="0" y="0"/>
                </a:moveTo>
                <a:lnTo>
                  <a:pt x="0" y="1397"/>
                </a:lnTo>
                <a:cubicBezTo>
                  <a:pt x="0" y="4072"/>
                  <a:pt x="1513" y="6516"/>
                  <a:pt x="3956" y="7796"/>
                </a:cubicBezTo>
                <a:cubicBezTo>
                  <a:pt x="6283" y="6516"/>
                  <a:pt x="7795" y="4072"/>
                  <a:pt x="7912" y="1397"/>
                </a:cubicBezTo>
                <a:lnTo>
                  <a:pt x="7912" y="0"/>
                </a:lnTo>
                <a:cubicBezTo>
                  <a:pt x="5469" y="1280"/>
                  <a:pt x="3956" y="3840"/>
                  <a:pt x="3956" y="6516"/>
                </a:cubicBezTo>
                <a:cubicBezTo>
                  <a:pt x="3956" y="3840"/>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5"/>
          <p:cNvSpPr/>
          <p:nvPr/>
        </p:nvSpPr>
        <p:spPr>
          <a:xfrm>
            <a:off x="1218811" y="189208"/>
            <a:ext cx="86933" cy="85659"/>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5"/>
          <p:cNvSpPr/>
          <p:nvPr/>
        </p:nvSpPr>
        <p:spPr>
          <a:xfrm>
            <a:off x="1125483"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840"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5"/>
          <p:cNvSpPr/>
          <p:nvPr/>
        </p:nvSpPr>
        <p:spPr>
          <a:xfrm>
            <a:off x="1125483" y="94605"/>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5"/>
          <p:cNvSpPr/>
          <p:nvPr/>
        </p:nvSpPr>
        <p:spPr>
          <a:xfrm>
            <a:off x="1125483" y="283799"/>
            <a:ext cx="85670" cy="85659"/>
          </a:xfrm>
          <a:custGeom>
            <a:rect b="b" l="l" r="r" t="t"/>
            <a:pathLst>
              <a:path extrusionOk="0" h="7796" w="7797">
                <a:moveTo>
                  <a:pt x="1" y="1"/>
                </a:moveTo>
                <a:lnTo>
                  <a:pt x="1" y="1513"/>
                </a:lnTo>
                <a:cubicBezTo>
                  <a:pt x="1" y="4073"/>
                  <a:pt x="1397" y="6516"/>
                  <a:pt x="3840" y="7796"/>
                </a:cubicBezTo>
                <a:cubicBezTo>
                  <a:pt x="6167" y="6516"/>
                  <a:pt x="7680" y="4073"/>
                  <a:pt x="7796" y="1513"/>
                </a:cubicBezTo>
                <a:lnTo>
                  <a:pt x="7796" y="1"/>
                </a:lnTo>
                <a:cubicBezTo>
                  <a:pt x="5353" y="1280"/>
                  <a:pt x="3840" y="3724"/>
                  <a:pt x="3840" y="6516"/>
                </a:cubicBezTo>
                <a:cubicBezTo>
                  <a:pt x="3840" y="3724"/>
                  <a:pt x="2328"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5"/>
          <p:cNvSpPr/>
          <p:nvPr/>
        </p:nvSpPr>
        <p:spPr>
          <a:xfrm>
            <a:off x="1029606" y="3"/>
            <a:ext cx="86944" cy="86944"/>
          </a:xfrm>
          <a:custGeom>
            <a:rect b="b" l="l" r="r" t="t"/>
            <a:pathLst>
              <a:path extrusionOk="0" h="7913" w="7913">
                <a:moveTo>
                  <a:pt x="1" y="1"/>
                </a:moveTo>
                <a:lnTo>
                  <a:pt x="1" y="1630"/>
                </a:lnTo>
                <a:cubicBezTo>
                  <a:pt x="1" y="4306"/>
                  <a:pt x="1513" y="6749"/>
                  <a:pt x="3957" y="7912"/>
                </a:cubicBezTo>
                <a:cubicBezTo>
                  <a:pt x="6400"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5"/>
          <p:cNvSpPr/>
          <p:nvPr/>
        </p:nvSpPr>
        <p:spPr>
          <a:xfrm>
            <a:off x="1029606" y="189208"/>
            <a:ext cx="86944" cy="85659"/>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5"/>
          <p:cNvSpPr/>
          <p:nvPr/>
        </p:nvSpPr>
        <p:spPr>
          <a:xfrm>
            <a:off x="935004" y="94605"/>
            <a:ext cx="86944" cy="85659"/>
          </a:xfrm>
          <a:custGeom>
            <a:rect b="b" l="l" r="r" t="t"/>
            <a:pathLst>
              <a:path extrusionOk="0" h="7796" w="7913">
                <a:moveTo>
                  <a:pt x="1" y="0"/>
                </a:moveTo>
                <a:lnTo>
                  <a:pt x="1" y="1397"/>
                </a:lnTo>
                <a:cubicBezTo>
                  <a:pt x="1" y="4072"/>
                  <a:pt x="1630"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5"/>
          <p:cNvSpPr/>
          <p:nvPr/>
        </p:nvSpPr>
        <p:spPr>
          <a:xfrm>
            <a:off x="935004" y="283799"/>
            <a:ext cx="86944" cy="85659"/>
          </a:xfrm>
          <a:custGeom>
            <a:rect b="b" l="l" r="r" t="t"/>
            <a:pathLst>
              <a:path extrusionOk="0" h="7796" w="7913">
                <a:moveTo>
                  <a:pt x="1" y="1"/>
                </a:moveTo>
                <a:lnTo>
                  <a:pt x="1" y="1513"/>
                </a:lnTo>
                <a:cubicBezTo>
                  <a:pt x="117" y="4189"/>
                  <a:pt x="1630" y="6516"/>
                  <a:pt x="3957" y="7796"/>
                </a:cubicBezTo>
                <a:cubicBezTo>
                  <a:pt x="6400" y="6516"/>
                  <a:pt x="7913" y="4073"/>
                  <a:pt x="7913" y="1397"/>
                </a:cubicBezTo>
                <a:lnTo>
                  <a:pt x="7913"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5"/>
          <p:cNvSpPr/>
          <p:nvPr/>
        </p:nvSpPr>
        <p:spPr>
          <a:xfrm>
            <a:off x="840413" y="3"/>
            <a:ext cx="86933" cy="86944"/>
          </a:xfrm>
          <a:custGeom>
            <a:rect b="b" l="l" r="r" t="t"/>
            <a:pathLst>
              <a:path extrusionOk="0" h="7913" w="7912">
                <a:moveTo>
                  <a:pt x="0" y="1"/>
                </a:moveTo>
                <a:lnTo>
                  <a:pt x="0" y="1630"/>
                </a:lnTo>
                <a:cubicBezTo>
                  <a:pt x="117" y="4306"/>
                  <a:pt x="1629" y="6749"/>
                  <a:pt x="3956" y="7912"/>
                </a:cubicBezTo>
                <a:cubicBezTo>
                  <a:pt x="6399" y="6749"/>
                  <a:pt x="7912" y="4306"/>
                  <a:pt x="7912" y="1630"/>
                </a:cubicBezTo>
                <a:lnTo>
                  <a:pt x="7912" y="117"/>
                </a:lnTo>
                <a:cubicBezTo>
                  <a:pt x="5585" y="1397"/>
                  <a:pt x="4072"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5"/>
          <p:cNvSpPr/>
          <p:nvPr/>
        </p:nvSpPr>
        <p:spPr>
          <a:xfrm>
            <a:off x="840413" y="189208"/>
            <a:ext cx="86933" cy="85659"/>
          </a:xfrm>
          <a:custGeom>
            <a:rect b="b" l="l" r="r" t="t"/>
            <a:pathLst>
              <a:path extrusionOk="0" h="7796" w="7912">
                <a:moveTo>
                  <a:pt x="0" y="0"/>
                </a:moveTo>
                <a:lnTo>
                  <a:pt x="0" y="1513"/>
                </a:lnTo>
                <a:cubicBezTo>
                  <a:pt x="117" y="4188"/>
                  <a:pt x="1629"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5"/>
          <p:cNvSpPr/>
          <p:nvPr/>
        </p:nvSpPr>
        <p:spPr>
          <a:xfrm>
            <a:off x="2259404" y="3"/>
            <a:ext cx="86933" cy="86944"/>
          </a:xfrm>
          <a:custGeom>
            <a:rect b="b" l="l" r="r" t="t"/>
            <a:pathLst>
              <a:path extrusionOk="0" h="7913" w="7912">
                <a:moveTo>
                  <a:pt x="0" y="1"/>
                </a:moveTo>
                <a:lnTo>
                  <a:pt x="0" y="1630"/>
                </a:lnTo>
                <a:cubicBezTo>
                  <a:pt x="0" y="4306"/>
                  <a:pt x="1513" y="6749"/>
                  <a:pt x="3956" y="7912"/>
                </a:cubicBezTo>
                <a:cubicBezTo>
                  <a:pt x="6283"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5"/>
          <p:cNvSpPr/>
          <p:nvPr/>
        </p:nvSpPr>
        <p:spPr>
          <a:xfrm>
            <a:off x="2259404"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5"/>
          <p:cNvSpPr/>
          <p:nvPr/>
        </p:nvSpPr>
        <p:spPr>
          <a:xfrm>
            <a:off x="2259404"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5"/>
          <p:cNvSpPr/>
          <p:nvPr/>
        </p:nvSpPr>
        <p:spPr>
          <a:xfrm>
            <a:off x="2164802" y="3"/>
            <a:ext cx="86944" cy="86944"/>
          </a:xfrm>
          <a:custGeom>
            <a:rect b="b" l="l" r="r" t="t"/>
            <a:pathLst>
              <a:path extrusionOk="0" h="7913" w="7913">
                <a:moveTo>
                  <a:pt x="0" y="1"/>
                </a:moveTo>
                <a:lnTo>
                  <a:pt x="0" y="1630"/>
                </a:lnTo>
                <a:cubicBezTo>
                  <a:pt x="0" y="4306"/>
                  <a:pt x="1513" y="6749"/>
                  <a:pt x="3956" y="7912"/>
                </a:cubicBezTo>
                <a:cubicBezTo>
                  <a:pt x="6400"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5"/>
          <p:cNvSpPr/>
          <p:nvPr/>
        </p:nvSpPr>
        <p:spPr>
          <a:xfrm>
            <a:off x="2164802" y="94605"/>
            <a:ext cx="86944" cy="85659"/>
          </a:xfrm>
          <a:custGeom>
            <a:rect b="b" l="l" r="r" t="t"/>
            <a:pathLst>
              <a:path extrusionOk="0" h="7796" w="7913">
                <a:moveTo>
                  <a:pt x="0" y="0"/>
                </a:moveTo>
                <a:lnTo>
                  <a:pt x="0" y="1397"/>
                </a:lnTo>
                <a:cubicBezTo>
                  <a:pt x="0" y="4072"/>
                  <a:pt x="1513" y="6516"/>
                  <a:pt x="3956" y="7796"/>
                </a:cubicBezTo>
                <a:cubicBezTo>
                  <a:pt x="6400"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5"/>
          <p:cNvSpPr/>
          <p:nvPr/>
        </p:nvSpPr>
        <p:spPr>
          <a:xfrm>
            <a:off x="2164802" y="189208"/>
            <a:ext cx="86944" cy="85659"/>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5"/>
          <p:cNvSpPr/>
          <p:nvPr/>
        </p:nvSpPr>
        <p:spPr>
          <a:xfrm>
            <a:off x="2070200" y="3"/>
            <a:ext cx="86944" cy="86944"/>
          </a:xfrm>
          <a:custGeom>
            <a:rect b="b" l="l" r="r" t="t"/>
            <a:pathLst>
              <a:path extrusionOk="0" h="7913" w="7913">
                <a:moveTo>
                  <a:pt x="1" y="1"/>
                </a:moveTo>
                <a:lnTo>
                  <a:pt x="1" y="1630"/>
                </a:lnTo>
                <a:cubicBezTo>
                  <a:pt x="1" y="4306"/>
                  <a:pt x="1630" y="6749"/>
                  <a:pt x="3957" y="7912"/>
                </a:cubicBezTo>
                <a:cubicBezTo>
                  <a:pt x="6400" y="6749"/>
                  <a:pt x="7912" y="4306"/>
                  <a:pt x="7912" y="1630"/>
                </a:cubicBezTo>
                <a:lnTo>
                  <a:pt x="7912" y="117"/>
                </a:lnTo>
                <a:cubicBezTo>
                  <a:pt x="5469" y="1397"/>
                  <a:pt x="4073"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5"/>
          <p:cNvSpPr/>
          <p:nvPr/>
        </p:nvSpPr>
        <p:spPr>
          <a:xfrm>
            <a:off x="2070200" y="94605"/>
            <a:ext cx="86944" cy="85659"/>
          </a:xfrm>
          <a:custGeom>
            <a:rect b="b" l="l" r="r" t="t"/>
            <a:pathLst>
              <a:path extrusionOk="0" h="7796" w="7913">
                <a:moveTo>
                  <a:pt x="1" y="0"/>
                </a:moveTo>
                <a:lnTo>
                  <a:pt x="1" y="1397"/>
                </a:lnTo>
                <a:cubicBezTo>
                  <a:pt x="1" y="4072"/>
                  <a:pt x="1630"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5"/>
          <p:cNvSpPr/>
          <p:nvPr/>
        </p:nvSpPr>
        <p:spPr>
          <a:xfrm>
            <a:off x="2070200" y="189208"/>
            <a:ext cx="86944" cy="85659"/>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5"/>
          <p:cNvSpPr/>
          <p:nvPr/>
        </p:nvSpPr>
        <p:spPr>
          <a:xfrm>
            <a:off x="2070200" y="283799"/>
            <a:ext cx="86944" cy="85659"/>
          </a:xfrm>
          <a:custGeom>
            <a:rect b="b" l="l" r="r" t="t"/>
            <a:pathLst>
              <a:path extrusionOk="0" h="7796" w="7913">
                <a:moveTo>
                  <a:pt x="1" y="1"/>
                </a:moveTo>
                <a:lnTo>
                  <a:pt x="1" y="1513"/>
                </a:lnTo>
                <a:cubicBezTo>
                  <a:pt x="117" y="4073"/>
                  <a:pt x="1630" y="6516"/>
                  <a:pt x="3957" y="7796"/>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5"/>
          <p:cNvSpPr/>
          <p:nvPr/>
        </p:nvSpPr>
        <p:spPr>
          <a:xfrm>
            <a:off x="1976883" y="3"/>
            <a:ext cx="85659" cy="85659"/>
          </a:xfrm>
          <a:custGeom>
            <a:rect b="b" l="l" r="r" t="t"/>
            <a:pathLst>
              <a:path extrusionOk="0" h="7796" w="7796">
                <a:moveTo>
                  <a:pt x="0" y="1"/>
                </a:moveTo>
                <a:lnTo>
                  <a:pt x="0" y="1630"/>
                </a:lnTo>
                <a:cubicBezTo>
                  <a:pt x="0" y="4189"/>
                  <a:pt x="1513" y="6632"/>
                  <a:pt x="3956" y="7796"/>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5"/>
          <p:cNvSpPr/>
          <p:nvPr/>
        </p:nvSpPr>
        <p:spPr>
          <a:xfrm>
            <a:off x="1976883" y="94605"/>
            <a:ext cx="85659" cy="85659"/>
          </a:xfrm>
          <a:custGeom>
            <a:rect b="b" l="l" r="r" t="t"/>
            <a:pathLst>
              <a:path extrusionOk="0" h="7796" w="7796">
                <a:moveTo>
                  <a:pt x="0" y="0"/>
                </a:moveTo>
                <a:lnTo>
                  <a:pt x="0" y="1397"/>
                </a:lnTo>
                <a:cubicBezTo>
                  <a:pt x="0" y="4072"/>
                  <a:pt x="1513" y="6632"/>
                  <a:pt x="3956" y="7796"/>
                </a:cubicBezTo>
                <a:cubicBezTo>
                  <a:pt x="6283" y="6632"/>
                  <a:pt x="7796" y="4189"/>
                  <a:pt x="7796" y="1513"/>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5"/>
          <p:cNvSpPr/>
          <p:nvPr/>
        </p:nvSpPr>
        <p:spPr>
          <a:xfrm>
            <a:off x="1976883"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5"/>
          <p:cNvSpPr/>
          <p:nvPr/>
        </p:nvSpPr>
        <p:spPr>
          <a:xfrm>
            <a:off x="1882280" y="3"/>
            <a:ext cx="85659" cy="86944"/>
          </a:xfrm>
          <a:custGeom>
            <a:rect b="b" l="l" r="r" t="t"/>
            <a:pathLst>
              <a:path extrusionOk="0" h="7913" w="7796">
                <a:moveTo>
                  <a:pt x="1" y="1"/>
                </a:moveTo>
                <a:lnTo>
                  <a:pt x="1" y="1630"/>
                </a:lnTo>
                <a:cubicBezTo>
                  <a:pt x="1" y="4306"/>
                  <a:pt x="1513" y="6749"/>
                  <a:pt x="3840" y="7912"/>
                </a:cubicBezTo>
                <a:cubicBezTo>
                  <a:pt x="6283" y="6749"/>
                  <a:pt x="7796" y="4306"/>
                  <a:pt x="7796" y="1630"/>
                </a:cubicBezTo>
                <a:lnTo>
                  <a:pt x="7796" y="117"/>
                </a:lnTo>
                <a:cubicBezTo>
                  <a:pt x="5469" y="1397"/>
                  <a:pt x="3956"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5"/>
          <p:cNvSpPr/>
          <p:nvPr/>
        </p:nvSpPr>
        <p:spPr>
          <a:xfrm>
            <a:off x="1882280"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5"/>
          <p:cNvSpPr/>
          <p:nvPr/>
        </p:nvSpPr>
        <p:spPr>
          <a:xfrm>
            <a:off x="1882280" y="283799"/>
            <a:ext cx="85659" cy="85659"/>
          </a:xfrm>
          <a:custGeom>
            <a:rect b="b" l="l" r="r" t="t"/>
            <a:pathLst>
              <a:path extrusionOk="0" h="7796" w="7796">
                <a:moveTo>
                  <a:pt x="1" y="1"/>
                </a:moveTo>
                <a:lnTo>
                  <a:pt x="1" y="1513"/>
                </a:lnTo>
                <a:cubicBezTo>
                  <a:pt x="1" y="4189"/>
                  <a:pt x="1513" y="6632"/>
                  <a:pt x="3840" y="7796"/>
                </a:cubicBezTo>
                <a:cubicBezTo>
                  <a:pt x="6283" y="6632"/>
                  <a:pt x="7796" y="4189"/>
                  <a:pt x="7796" y="1513"/>
                </a:cubicBezTo>
                <a:lnTo>
                  <a:pt x="7796" y="1"/>
                </a:lnTo>
                <a:cubicBezTo>
                  <a:pt x="5353" y="1280"/>
                  <a:pt x="3840" y="3724"/>
                  <a:pt x="3840" y="6516"/>
                </a:cubicBezTo>
                <a:cubicBezTo>
                  <a:pt x="3840"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5"/>
          <p:cNvSpPr/>
          <p:nvPr/>
        </p:nvSpPr>
        <p:spPr>
          <a:xfrm>
            <a:off x="1787678"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5"/>
          <p:cNvSpPr/>
          <p:nvPr/>
        </p:nvSpPr>
        <p:spPr>
          <a:xfrm>
            <a:off x="1787678"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5"/>
          <p:cNvSpPr/>
          <p:nvPr/>
        </p:nvSpPr>
        <p:spPr>
          <a:xfrm>
            <a:off x="1694361"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5"/>
          <p:cNvSpPr/>
          <p:nvPr/>
        </p:nvSpPr>
        <p:spPr>
          <a:xfrm>
            <a:off x="1693087" y="283799"/>
            <a:ext cx="85659" cy="85659"/>
          </a:xfrm>
          <a:custGeom>
            <a:rect b="b" l="l" r="r" t="t"/>
            <a:pathLst>
              <a:path extrusionOk="0" h="7796" w="7796">
                <a:moveTo>
                  <a:pt x="0" y="1"/>
                </a:moveTo>
                <a:lnTo>
                  <a:pt x="0" y="1513"/>
                </a:lnTo>
                <a:cubicBezTo>
                  <a:pt x="0" y="4073"/>
                  <a:pt x="1513" y="6516"/>
                  <a:pt x="3956" y="7796"/>
                </a:cubicBezTo>
                <a:cubicBezTo>
                  <a:pt x="6283" y="6516"/>
                  <a:pt x="7795" y="4073"/>
                  <a:pt x="7795" y="1397"/>
                </a:cubicBezTo>
                <a:lnTo>
                  <a:pt x="7795" y="1"/>
                </a:lnTo>
                <a:cubicBezTo>
                  <a:pt x="5469"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5"/>
          <p:cNvSpPr/>
          <p:nvPr/>
        </p:nvSpPr>
        <p:spPr>
          <a:xfrm>
            <a:off x="1598484"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5"/>
          <p:cNvSpPr/>
          <p:nvPr/>
        </p:nvSpPr>
        <p:spPr>
          <a:xfrm>
            <a:off x="1598484" y="189208"/>
            <a:ext cx="86944" cy="85659"/>
          </a:xfrm>
          <a:custGeom>
            <a:rect b="b" l="l" r="r" t="t"/>
            <a:pathLst>
              <a:path extrusionOk="0" h="7796" w="7913">
                <a:moveTo>
                  <a:pt x="0" y="0"/>
                </a:moveTo>
                <a:lnTo>
                  <a:pt x="0" y="1513"/>
                </a:lnTo>
                <a:cubicBezTo>
                  <a:pt x="0" y="4188"/>
                  <a:pt x="1513" y="6632"/>
                  <a:pt x="3956" y="7795"/>
                </a:cubicBezTo>
                <a:cubicBezTo>
                  <a:pt x="6283" y="6632"/>
                  <a:pt x="7796"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5"/>
          <p:cNvSpPr/>
          <p:nvPr/>
        </p:nvSpPr>
        <p:spPr>
          <a:xfrm>
            <a:off x="3016201" y="3"/>
            <a:ext cx="85659" cy="86944"/>
          </a:xfrm>
          <a:custGeom>
            <a:rect b="b" l="l" r="r" t="t"/>
            <a:pathLst>
              <a:path extrusionOk="0" h="7913" w="7796">
                <a:moveTo>
                  <a:pt x="0" y="1"/>
                </a:moveTo>
                <a:lnTo>
                  <a:pt x="0" y="1630"/>
                </a:lnTo>
                <a:cubicBezTo>
                  <a:pt x="0" y="4306"/>
                  <a:pt x="1513" y="6749"/>
                  <a:pt x="3956" y="7912"/>
                </a:cubicBezTo>
                <a:cubicBezTo>
                  <a:pt x="6283" y="6749"/>
                  <a:pt x="7795" y="4306"/>
                  <a:pt x="7795" y="1630"/>
                </a:cubicBezTo>
                <a:lnTo>
                  <a:pt x="7795"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5"/>
          <p:cNvSpPr/>
          <p:nvPr/>
        </p:nvSpPr>
        <p:spPr>
          <a:xfrm>
            <a:off x="3016201" y="94605"/>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5"/>
          <p:cNvSpPr/>
          <p:nvPr/>
        </p:nvSpPr>
        <p:spPr>
          <a:xfrm>
            <a:off x="3016201" y="283799"/>
            <a:ext cx="85659" cy="85659"/>
          </a:xfrm>
          <a:custGeom>
            <a:rect b="b" l="l" r="r" t="t"/>
            <a:pathLst>
              <a:path extrusionOk="0" h="7796" w="7796">
                <a:moveTo>
                  <a:pt x="0" y="1"/>
                </a:moveTo>
                <a:lnTo>
                  <a:pt x="0" y="1513"/>
                </a:lnTo>
                <a:cubicBezTo>
                  <a:pt x="0" y="4189"/>
                  <a:pt x="1513" y="6632"/>
                  <a:pt x="3956" y="7796"/>
                </a:cubicBezTo>
                <a:cubicBezTo>
                  <a:pt x="6283" y="6632"/>
                  <a:pt x="7795" y="4189"/>
                  <a:pt x="7795" y="1513"/>
                </a:cubicBezTo>
                <a:lnTo>
                  <a:pt x="7795"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5"/>
          <p:cNvSpPr/>
          <p:nvPr/>
        </p:nvSpPr>
        <p:spPr>
          <a:xfrm>
            <a:off x="2921599" y="3"/>
            <a:ext cx="85659" cy="86944"/>
          </a:xfrm>
          <a:custGeom>
            <a:rect b="b" l="l" r="r" t="t"/>
            <a:pathLst>
              <a:path extrusionOk="0" h="7913" w="7796">
                <a:moveTo>
                  <a:pt x="0" y="1"/>
                </a:moveTo>
                <a:lnTo>
                  <a:pt x="0" y="1630"/>
                </a:lnTo>
                <a:cubicBezTo>
                  <a:pt x="0" y="4306"/>
                  <a:pt x="1513" y="6749"/>
                  <a:pt x="3956" y="7912"/>
                </a:cubicBezTo>
                <a:cubicBezTo>
                  <a:pt x="6283" y="6749"/>
                  <a:pt x="7796" y="4306"/>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5"/>
          <p:cNvSpPr/>
          <p:nvPr/>
        </p:nvSpPr>
        <p:spPr>
          <a:xfrm>
            <a:off x="2921599"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5"/>
          <p:cNvSpPr/>
          <p:nvPr/>
        </p:nvSpPr>
        <p:spPr>
          <a:xfrm>
            <a:off x="2921599"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5"/>
          <p:cNvSpPr/>
          <p:nvPr/>
        </p:nvSpPr>
        <p:spPr>
          <a:xfrm>
            <a:off x="2826997" y="3"/>
            <a:ext cx="86944" cy="86944"/>
          </a:xfrm>
          <a:custGeom>
            <a:rect b="b" l="l" r="r" t="t"/>
            <a:pathLst>
              <a:path extrusionOk="0" h="7913" w="7913">
                <a:moveTo>
                  <a:pt x="1" y="1"/>
                </a:moveTo>
                <a:lnTo>
                  <a:pt x="1" y="1630"/>
                </a:lnTo>
                <a:cubicBezTo>
                  <a:pt x="1" y="4306"/>
                  <a:pt x="1513" y="6749"/>
                  <a:pt x="3956" y="7912"/>
                </a:cubicBezTo>
                <a:cubicBezTo>
                  <a:pt x="6283" y="6749"/>
                  <a:pt x="7912" y="4306"/>
                  <a:pt x="7912" y="1630"/>
                </a:cubicBezTo>
                <a:lnTo>
                  <a:pt x="7912" y="117"/>
                </a:lnTo>
                <a:cubicBezTo>
                  <a:pt x="5469" y="1397"/>
                  <a:pt x="3956" y="3840"/>
                  <a:pt x="3956" y="6516"/>
                </a:cubicBezTo>
                <a:cubicBezTo>
                  <a:pt x="3956"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5"/>
          <p:cNvSpPr/>
          <p:nvPr/>
        </p:nvSpPr>
        <p:spPr>
          <a:xfrm>
            <a:off x="2826997" y="94605"/>
            <a:ext cx="86944" cy="85659"/>
          </a:xfrm>
          <a:custGeom>
            <a:rect b="b" l="l" r="r" t="t"/>
            <a:pathLst>
              <a:path extrusionOk="0" h="7796" w="7913">
                <a:moveTo>
                  <a:pt x="1" y="0"/>
                </a:moveTo>
                <a:lnTo>
                  <a:pt x="1" y="1397"/>
                </a:lnTo>
                <a:cubicBezTo>
                  <a:pt x="1" y="4072"/>
                  <a:pt x="1513" y="6516"/>
                  <a:pt x="3956" y="7796"/>
                </a:cubicBezTo>
                <a:cubicBezTo>
                  <a:pt x="6283"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5"/>
          <p:cNvSpPr/>
          <p:nvPr/>
        </p:nvSpPr>
        <p:spPr>
          <a:xfrm>
            <a:off x="2826997" y="189208"/>
            <a:ext cx="86944" cy="85659"/>
          </a:xfrm>
          <a:custGeom>
            <a:rect b="b" l="l" r="r" t="t"/>
            <a:pathLst>
              <a:path extrusionOk="0" h="7796" w="7913">
                <a:moveTo>
                  <a:pt x="1" y="0"/>
                </a:moveTo>
                <a:lnTo>
                  <a:pt x="1" y="1513"/>
                </a:lnTo>
                <a:cubicBezTo>
                  <a:pt x="1" y="4188"/>
                  <a:pt x="1513" y="6632"/>
                  <a:pt x="3956" y="7795"/>
                </a:cubicBezTo>
                <a:cubicBezTo>
                  <a:pt x="6283" y="6632"/>
                  <a:pt x="7912" y="4188"/>
                  <a:pt x="7912" y="1513"/>
                </a:cubicBezTo>
                <a:lnTo>
                  <a:pt x="7912" y="0"/>
                </a:lnTo>
                <a:cubicBezTo>
                  <a:pt x="5469" y="1280"/>
                  <a:pt x="3956" y="3839"/>
                  <a:pt x="3956" y="6515"/>
                </a:cubicBezTo>
                <a:cubicBezTo>
                  <a:pt x="3956"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5"/>
          <p:cNvSpPr/>
          <p:nvPr/>
        </p:nvSpPr>
        <p:spPr>
          <a:xfrm>
            <a:off x="2826997" y="283799"/>
            <a:ext cx="86944" cy="85659"/>
          </a:xfrm>
          <a:custGeom>
            <a:rect b="b" l="l" r="r" t="t"/>
            <a:pathLst>
              <a:path extrusionOk="0" h="7796" w="7913">
                <a:moveTo>
                  <a:pt x="1" y="1"/>
                </a:moveTo>
                <a:lnTo>
                  <a:pt x="1" y="1513"/>
                </a:lnTo>
                <a:cubicBezTo>
                  <a:pt x="1" y="4189"/>
                  <a:pt x="1513" y="6632"/>
                  <a:pt x="3956" y="7796"/>
                </a:cubicBezTo>
                <a:cubicBezTo>
                  <a:pt x="6283" y="6632"/>
                  <a:pt x="7912" y="4189"/>
                  <a:pt x="7912" y="1513"/>
                </a:cubicBezTo>
                <a:lnTo>
                  <a:pt x="7912" y="1"/>
                </a:lnTo>
                <a:cubicBezTo>
                  <a:pt x="5469" y="1280"/>
                  <a:pt x="3956" y="3724"/>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5"/>
          <p:cNvSpPr/>
          <p:nvPr/>
        </p:nvSpPr>
        <p:spPr>
          <a:xfrm>
            <a:off x="2732394" y="3"/>
            <a:ext cx="86944" cy="86944"/>
          </a:xfrm>
          <a:custGeom>
            <a:rect b="b" l="l" r="r" t="t"/>
            <a:pathLst>
              <a:path extrusionOk="0" h="7913" w="7913">
                <a:moveTo>
                  <a:pt x="1" y="1"/>
                </a:moveTo>
                <a:lnTo>
                  <a:pt x="1" y="1630"/>
                </a:lnTo>
                <a:cubicBezTo>
                  <a:pt x="1" y="4306"/>
                  <a:pt x="1513" y="6749"/>
                  <a:pt x="3957" y="7912"/>
                </a:cubicBezTo>
                <a:cubicBezTo>
                  <a:pt x="6400" y="6632"/>
                  <a:pt x="7913" y="4189"/>
                  <a:pt x="7913" y="1630"/>
                </a:cubicBezTo>
                <a:lnTo>
                  <a:pt x="7913"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5"/>
          <p:cNvSpPr/>
          <p:nvPr/>
        </p:nvSpPr>
        <p:spPr>
          <a:xfrm>
            <a:off x="2732394" y="94605"/>
            <a:ext cx="86944" cy="85659"/>
          </a:xfrm>
          <a:custGeom>
            <a:rect b="b" l="l" r="r" t="t"/>
            <a:pathLst>
              <a:path extrusionOk="0" h="7796" w="7913">
                <a:moveTo>
                  <a:pt x="1" y="0"/>
                </a:moveTo>
                <a:lnTo>
                  <a:pt x="1" y="1397"/>
                </a:lnTo>
                <a:cubicBezTo>
                  <a:pt x="1" y="4072"/>
                  <a:pt x="1513" y="6516"/>
                  <a:pt x="3957" y="7796"/>
                </a:cubicBezTo>
                <a:cubicBezTo>
                  <a:pt x="6284" y="6516"/>
                  <a:pt x="7796" y="4189"/>
                  <a:pt x="7913" y="1513"/>
                </a:cubicBezTo>
                <a:lnTo>
                  <a:pt x="7913" y="0"/>
                </a:lnTo>
                <a:cubicBezTo>
                  <a:pt x="5469" y="1397"/>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5"/>
          <p:cNvSpPr/>
          <p:nvPr/>
        </p:nvSpPr>
        <p:spPr>
          <a:xfrm>
            <a:off x="2732394" y="189208"/>
            <a:ext cx="86944" cy="85659"/>
          </a:xfrm>
          <a:custGeom>
            <a:rect b="b" l="l" r="r" t="t"/>
            <a:pathLst>
              <a:path extrusionOk="0" h="7796" w="7913">
                <a:moveTo>
                  <a:pt x="1" y="0"/>
                </a:moveTo>
                <a:lnTo>
                  <a:pt x="1" y="1513"/>
                </a:lnTo>
                <a:cubicBezTo>
                  <a:pt x="1" y="4188"/>
                  <a:pt x="1513" y="6632"/>
                  <a:pt x="3957" y="7795"/>
                </a:cubicBezTo>
                <a:cubicBezTo>
                  <a:pt x="6400" y="6632"/>
                  <a:pt x="7913"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5"/>
          <p:cNvSpPr/>
          <p:nvPr/>
        </p:nvSpPr>
        <p:spPr>
          <a:xfrm>
            <a:off x="2637803"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5"/>
          <p:cNvSpPr/>
          <p:nvPr/>
        </p:nvSpPr>
        <p:spPr>
          <a:xfrm>
            <a:off x="2637803"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5"/>
          <p:cNvSpPr/>
          <p:nvPr/>
        </p:nvSpPr>
        <p:spPr>
          <a:xfrm>
            <a:off x="2637803" y="283799"/>
            <a:ext cx="86933" cy="85659"/>
          </a:xfrm>
          <a:custGeom>
            <a:rect b="b" l="l" r="r" t="t"/>
            <a:pathLst>
              <a:path extrusionOk="0" h="7796" w="7912">
                <a:moveTo>
                  <a:pt x="0" y="1"/>
                </a:moveTo>
                <a:lnTo>
                  <a:pt x="0" y="1397"/>
                </a:lnTo>
                <a:cubicBezTo>
                  <a:pt x="0" y="4073"/>
                  <a:pt x="1513" y="6516"/>
                  <a:pt x="3956" y="7796"/>
                </a:cubicBezTo>
                <a:cubicBezTo>
                  <a:pt x="6399" y="6516"/>
                  <a:pt x="7912" y="4189"/>
                  <a:pt x="7912" y="1513"/>
                </a:cubicBezTo>
                <a:lnTo>
                  <a:pt x="7912"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5"/>
          <p:cNvSpPr/>
          <p:nvPr/>
        </p:nvSpPr>
        <p:spPr>
          <a:xfrm>
            <a:off x="2544475" y="3"/>
            <a:ext cx="85670" cy="86944"/>
          </a:xfrm>
          <a:custGeom>
            <a:rect b="b" l="l" r="r" t="t"/>
            <a:pathLst>
              <a:path extrusionOk="0" h="7913" w="7797">
                <a:moveTo>
                  <a:pt x="1" y="1"/>
                </a:moveTo>
                <a:lnTo>
                  <a:pt x="1" y="1630"/>
                </a:lnTo>
                <a:cubicBezTo>
                  <a:pt x="1" y="4306"/>
                  <a:pt x="1513" y="6749"/>
                  <a:pt x="3840" y="7912"/>
                </a:cubicBezTo>
                <a:cubicBezTo>
                  <a:pt x="6284" y="6749"/>
                  <a:pt x="7796" y="4306"/>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5"/>
          <p:cNvSpPr/>
          <p:nvPr/>
        </p:nvSpPr>
        <p:spPr>
          <a:xfrm>
            <a:off x="2544475" y="189208"/>
            <a:ext cx="85670" cy="85659"/>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5"/>
          <p:cNvSpPr/>
          <p:nvPr/>
        </p:nvSpPr>
        <p:spPr>
          <a:xfrm>
            <a:off x="2449884" y="94605"/>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5"/>
          <p:cNvSpPr/>
          <p:nvPr/>
        </p:nvSpPr>
        <p:spPr>
          <a:xfrm>
            <a:off x="2449884" y="283799"/>
            <a:ext cx="85659" cy="85659"/>
          </a:xfrm>
          <a:custGeom>
            <a:rect b="b" l="l" r="r" t="t"/>
            <a:pathLst>
              <a:path extrusionOk="0" h="7796" w="7796">
                <a:moveTo>
                  <a:pt x="0" y="1"/>
                </a:moveTo>
                <a:lnTo>
                  <a:pt x="0" y="1513"/>
                </a:lnTo>
                <a:cubicBezTo>
                  <a:pt x="0" y="4189"/>
                  <a:pt x="1513" y="6632"/>
                  <a:pt x="3839" y="7796"/>
                </a:cubicBezTo>
                <a:cubicBezTo>
                  <a:pt x="6283" y="6632"/>
                  <a:pt x="7795" y="4189"/>
                  <a:pt x="7795" y="1513"/>
                </a:cubicBezTo>
                <a:lnTo>
                  <a:pt x="7795" y="1"/>
                </a:lnTo>
                <a:cubicBezTo>
                  <a:pt x="5352" y="1280"/>
                  <a:pt x="3839" y="3724"/>
                  <a:pt x="3839" y="6516"/>
                </a:cubicBezTo>
                <a:cubicBezTo>
                  <a:pt x="3839" y="3724"/>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5"/>
          <p:cNvSpPr/>
          <p:nvPr/>
        </p:nvSpPr>
        <p:spPr>
          <a:xfrm>
            <a:off x="2355281"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840" y="6516"/>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5"/>
          <p:cNvSpPr/>
          <p:nvPr/>
        </p:nvSpPr>
        <p:spPr>
          <a:xfrm>
            <a:off x="2355281"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840" y="3723"/>
                  <a:pt x="3840"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5"/>
          <p:cNvSpPr/>
          <p:nvPr/>
        </p:nvSpPr>
        <p:spPr>
          <a:xfrm>
            <a:off x="3771735" y="3"/>
            <a:ext cx="85659" cy="85659"/>
          </a:xfrm>
          <a:custGeom>
            <a:rect b="b" l="l" r="r" t="t"/>
            <a:pathLst>
              <a:path extrusionOk="0" h="7796" w="7796">
                <a:moveTo>
                  <a:pt x="1" y="1"/>
                </a:moveTo>
                <a:lnTo>
                  <a:pt x="1" y="1630"/>
                </a:lnTo>
                <a:cubicBezTo>
                  <a:pt x="1" y="4189"/>
                  <a:pt x="1629" y="6632"/>
                  <a:pt x="3956" y="7796"/>
                </a:cubicBezTo>
                <a:cubicBezTo>
                  <a:pt x="6283" y="6632"/>
                  <a:pt x="7796" y="4189"/>
                  <a:pt x="7796" y="1630"/>
                </a:cubicBezTo>
                <a:lnTo>
                  <a:pt x="7796" y="117"/>
                </a:lnTo>
                <a:cubicBezTo>
                  <a:pt x="5469" y="1397"/>
                  <a:pt x="3956" y="3840"/>
                  <a:pt x="3956" y="6516"/>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5"/>
          <p:cNvSpPr/>
          <p:nvPr/>
        </p:nvSpPr>
        <p:spPr>
          <a:xfrm>
            <a:off x="3771735" y="94605"/>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5"/>
          <p:cNvSpPr/>
          <p:nvPr/>
        </p:nvSpPr>
        <p:spPr>
          <a:xfrm>
            <a:off x="3771735" y="283799"/>
            <a:ext cx="86944" cy="85659"/>
          </a:xfrm>
          <a:custGeom>
            <a:rect b="b" l="l" r="r" t="t"/>
            <a:pathLst>
              <a:path extrusionOk="0" h="7796" w="7913">
                <a:moveTo>
                  <a:pt x="1" y="1"/>
                </a:moveTo>
                <a:lnTo>
                  <a:pt x="1" y="1513"/>
                </a:lnTo>
                <a:cubicBezTo>
                  <a:pt x="1" y="4189"/>
                  <a:pt x="1513" y="6516"/>
                  <a:pt x="3956" y="7796"/>
                </a:cubicBezTo>
                <a:cubicBezTo>
                  <a:pt x="6400" y="6516"/>
                  <a:pt x="7912" y="4073"/>
                  <a:pt x="7912" y="1397"/>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5"/>
          <p:cNvSpPr/>
          <p:nvPr/>
        </p:nvSpPr>
        <p:spPr>
          <a:xfrm>
            <a:off x="3677133" y="3"/>
            <a:ext cx="86944" cy="86944"/>
          </a:xfrm>
          <a:custGeom>
            <a:rect b="b" l="l" r="r" t="t"/>
            <a:pathLst>
              <a:path extrusionOk="0" h="7913" w="7913">
                <a:moveTo>
                  <a:pt x="1" y="1"/>
                </a:moveTo>
                <a:lnTo>
                  <a:pt x="1" y="1630"/>
                </a:lnTo>
                <a:cubicBezTo>
                  <a:pt x="1" y="4306"/>
                  <a:pt x="1513" y="6749"/>
                  <a:pt x="3957" y="7912"/>
                </a:cubicBezTo>
                <a:cubicBezTo>
                  <a:pt x="6284"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5"/>
          <p:cNvSpPr/>
          <p:nvPr/>
        </p:nvSpPr>
        <p:spPr>
          <a:xfrm>
            <a:off x="3677133" y="94605"/>
            <a:ext cx="86944" cy="85659"/>
          </a:xfrm>
          <a:custGeom>
            <a:rect b="b" l="l" r="r" t="t"/>
            <a:pathLst>
              <a:path extrusionOk="0" h="7796" w="7913">
                <a:moveTo>
                  <a:pt x="1" y="0"/>
                </a:moveTo>
                <a:lnTo>
                  <a:pt x="1" y="1397"/>
                </a:lnTo>
                <a:cubicBezTo>
                  <a:pt x="1" y="4072"/>
                  <a:pt x="1513" y="6516"/>
                  <a:pt x="3957" y="7796"/>
                </a:cubicBezTo>
                <a:cubicBezTo>
                  <a:pt x="6284" y="6516"/>
                  <a:pt x="7912" y="4072"/>
                  <a:pt x="7912" y="1397"/>
                </a:cubicBezTo>
                <a:lnTo>
                  <a:pt x="7912" y="0"/>
                </a:lnTo>
                <a:cubicBezTo>
                  <a:pt x="5469" y="1280"/>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3677133" y="189208"/>
            <a:ext cx="86944" cy="85659"/>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a:off x="3582542"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3582542"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3582542"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3582542"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8"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3487939"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3487939"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a:off x="3487939"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3394611"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3394611" y="94605"/>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3393337" y="283799"/>
            <a:ext cx="86944" cy="85659"/>
          </a:xfrm>
          <a:custGeom>
            <a:rect b="b" l="l" r="r" t="t"/>
            <a:pathLst>
              <a:path extrusionOk="0" h="7796" w="7913">
                <a:moveTo>
                  <a:pt x="1" y="1"/>
                </a:moveTo>
                <a:lnTo>
                  <a:pt x="1" y="1397"/>
                </a:lnTo>
                <a:cubicBezTo>
                  <a:pt x="1" y="4073"/>
                  <a:pt x="1629" y="6516"/>
                  <a:pt x="3956" y="7796"/>
                </a:cubicBezTo>
                <a:cubicBezTo>
                  <a:pt x="6283" y="6516"/>
                  <a:pt x="7796" y="4073"/>
                  <a:pt x="7912" y="1513"/>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3300020" y="3"/>
            <a:ext cx="85659" cy="86944"/>
          </a:xfrm>
          <a:custGeom>
            <a:rect b="b" l="l" r="r" t="t"/>
            <a:pathLst>
              <a:path extrusionOk="0" h="7913" w="7796">
                <a:moveTo>
                  <a:pt x="0" y="1"/>
                </a:moveTo>
                <a:lnTo>
                  <a:pt x="0" y="1630"/>
                </a:lnTo>
                <a:cubicBezTo>
                  <a:pt x="0" y="4306"/>
                  <a:pt x="1513" y="6749"/>
                  <a:pt x="3840" y="7912"/>
                </a:cubicBezTo>
                <a:cubicBezTo>
                  <a:pt x="6283" y="6749"/>
                  <a:pt x="7795" y="4306"/>
                  <a:pt x="7795" y="1630"/>
                </a:cubicBezTo>
                <a:lnTo>
                  <a:pt x="7795"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3300020" y="189208"/>
            <a:ext cx="85659" cy="85659"/>
          </a:xfrm>
          <a:custGeom>
            <a:rect b="b" l="l" r="r" t="t"/>
            <a:pathLst>
              <a:path extrusionOk="0" h="7796" w="7796">
                <a:moveTo>
                  <a:pt x="0" y="0"/>
                </a:moveTo>
                <a:lnTo>
                  <a:pt x="0" y="1513"/>
                </a:lnTo>
                <a:cubicBezTo>
                  <a:pt x="0" y="4188"/>
                  <a:pt x="1513" y="6632"/>
                  <a:pt x="3840" y="7795"/>
                </a:cubicBezTo>
                <a:cubicBezTo>
                  <a:pt x="6283" y="6632"/>
                  <a:pt x="7795" y="4188"/>
                  <a:pt x="7795" y="1513"/>
                </a:cubicBezTo>
                <a:lnTo>
                  <a:pt x="7795"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3205418"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3205418" y="283799"/>
            <a:ext cx="85659" cy="85659"/>
          </a:xfrm>
          <a:custGeom>
            <a:rect b="b" l="l" r="r" t="t"/>
            <a:pathLst>
              <a:path extrusionOk="0" h="7796" w="7796">
                <a:moveTo>
                  <a:pt x="0" y="1"/>
                </a:moveTo>
                <a:lnTo>
                  <a:pt x="0" y="1513"/>
                </a:lnTo>
                <a:cubicBezTo>
                  <a:pt x="0" y="4189"/>
                  <a:pt x="1513" y="6516"/>
                  <a:pt x="3956" y="7796"/>
                </a:cubicBezTo>
                <a:cubicBezTo>
                  <a:pt x="6283" y="6516"/>
                  <a:pt x="7796" y="4073"/>
                  <a:pt x="7796" y="1397"/>
                </a:cubicBezTo>
                <a:lnTo>
                  <a:pt x="7796" y="1"/>
                </a:lnTo>
                <a:cubicBezTo>
                  <a:pt x="5352" y="1280"/>
                  <a:pt x="3840" y="3724"/>
                  <a:pt x="3956" y="6516"/>
                </a:cubicBezTo>
                <a:cubicBezTo>
                  <a:pt x="3840" y="3724"/>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p:nvPr/>
        </p:nvSpPr>
        <p:spPr>
          <a:xfrm>
            <a:off x="3110815"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
          <p:cNvSpPr/>
          <p:nvPr/>
        </p:nvSpPr>
        <p:spPr>
          <a:xfrm>
            <a:off x="3110815"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5"/>
          <p:cNvSpPr/>
          <p:nvPr/>
        </p:nvSpPr>
        <p:spPr>
          <a:xfrm>
            <a:off x="4528532" y="3"/>
            <a:ext cx="85659" cy="86944"/>
          </a:xfrm>
          <a:custGeom>
            <a:rect b="b" l="l" r="r" t="t"/>
            <a:pathLst>
              <a:path extrusionOk="0" h="7913" w="7796">
                <a:moveTo>
                  <a:pt x="0" y="1"/>
                </a:moveTo>
                <a:lnTo>
                  <a:pt x="0" y="1630"/>
                </a:lnTo>
                <a:cubicBezTo>
                  <a:pt x="0" y="4306"/>
                  <a:pt x="1513" y="6749"/>
                  <a:pt x="3840" y="7912"/>
                </a:cubicBezTo>
                <a:cubicBezTo>
                  <a:pt x="6283" y="6749"/>
                  <a:pt x="7796" y="4189"/>
                  <a:pt x="7796" y="1630"/>
                </a:cubicBezTo>
                <a:lnTo>
                  <a:pt x="7796"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5"/>
          <p:cNvSpPr/>
          <p:nvPr/>
        </p:nvSpPr>
        <p:spPr>
          <a:xfrm>
            <a:off x="4528532" y="94605"/>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5"/>
          <p:cNvSpPr/>
          <p:nvPr/>
        </p:nvSpPr>
        <p:spPr>
          <a:xfrm>
            <a:off x="4528532" y="283799"/>
            <a:ext cx="85659" cy="85659"/>
          </a:xfrm>
          <a:custGeom>
            <a:rect b="b" l="l" r="r" t="t"/>
            <a:pathLst>
              <a:path extrusionOk="0" h="7796" w="7796">
                <a:moveTo>
                  <a:pt x="0" y="1"/>
                </a:moveTo>
                <a:lnTo>
                  <a:pt x="0" y="1513"/>
                </a:lnTo>
                <a:cubicBezTo>
                  <a:pt x="0" y="4189"/>
                  <a:pt x="1513" y="6516"/>
                  <a:pt x="3840" y="7796"/>
                </a:cubicBezTo>
                <a:cubicBezTo>
                  <a:pt x="6283" y="6516"/>
                  <a:pt x="7796" y="4073"/>
                  <a:pt x="7796" y="1397"/>
                </a:cubicBezTo>
                <a:lnTo>
                  <a:pt x="7796" y="1"/>
                </a:lnTo>
                <a:cubicBezTo>
                  <a:pt x="5352" y="1280"/>
                  <a:pt x="3840" y="3724"/>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5"/>
          <p:cNvSpPr/>
          <p:nvPr/>
        </p:nvSpPr>
        <p:spPr>
          <a:xfrm>
            <a:off x="4433930" y="3"/>
            <a:ext cx="85659" cy="86944"/>
          </a:xfrm>
          <a:custGeom>
            <a:rect b="b" l="l" r="r" t="t"/>
            <a:pathLst>
              <a:path extrusionOk="0" h="7913" w="7796">
                <a:moveTo>
                  <a:pt x="1" y="1"/>
                </a:moveTo>
                <a:lnTo>
                  <a:pt x="1" y="1630"/>
                </a:lnTo>
                <a:cubicBezTo>
                  <a:pt x="1" y="4306"/>
                  <a:pt x="1513" y="6749"/>
                  <a:pt x="3956" y="7912"/>
                </a:cubicBezTo>
                <a:cubicBezTo>
                  <a:pt x="6283" y="6749"/>
                  <a:pt x="7796" y="4306"/>
                  <a:pt x="7796" y="1630"/>
                </a:cubicBezTo>
                <a:lnTo>
                  <a:pt x="7796" y="117"/>
                </a:lnTo>
                <a:cubicBezTo>
                  <a:pt x="5469" y="1397"/>
                  <a:pt x="3956" y="3840"/>
                  <a:pt x="3956" y="6516"/>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
          <p:cNvSpPr/>
          <p:nvPr/>
        </p:nvSpPr>
        <p:spPr>
          <a:xfrm>
            <a:off x="4433930" y="94605"/>
            <a:ext cx="85659" cy="85659"/>
          </a:xfrm>
          <a:custGeom>
            <a:rect b="b" l="l" r="r" t="t"/>
            <a:pathLst>
              <a:path extrusionOk="0" h="7796" w="7796">
                <a:moveTo>
                  <a:pt x="1" y="0"/>
                </a:moveTo>
                <a:lnTo>
                  <a:pt x="1" y="1397"/>
                </a:lnTo>
                <a:cubicBezTo>
                  <a:pt x="1" y="4072"/>
                  <a:pt x="1513" y="6516"/>
                  <a:pt x="3956" y="7796"/>
                </a:cubicBezTo>
                <a:cubicBezTo>
                  <a:pt x="6283" y="6516"/>
                  <a:pt x="7796" y="4072"/>
                  <a:pt x="7796" y="1397"/>
                </a:cubicBezTo>
                <a:lnTo>
                  <a:pt x="7796" y="0"/>
                </a:lnTo>
                <a:cubicBezTo>
                  <a:pt x="5353" y="1280"/>
                  <a:pt x="3956" y="3840"/>
                  <a:pt x="3956" y="6516"/>
                </a:cubicBezTo>
                <a:cubicBezTo>
                  <a:pt x="3840"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5"/>
          <p:cNvSpPr/>
          <p:nvPr/>
        </p:nvSpPr>
        <p:spPr>
          <a:xfrm>
            <a:off x="4433930" y="189208"/>
            <a:ext cx="85659" cy="85659"/>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5"/>
          <p:cNvSpPr/>
          <p:nvPr/>
        </p:nvSpPr>
        <p:spPr>
          <a:xfrm>
            <a:off x="4339328"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5"/>
          <p:cNvSpPr/>
          <p:nvPr/>
        </p:nvSpPr>
        <p:spPr>
          <a:xfrm>
            <a:off x="4339328" y="94605"/>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
          <p:cNvSpPr/>
          <p:nvPr/>
        </p:nvSpPr>
        <p:spPr>
          <a:xfrm>
            <a:off x="4339328"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
          <p:cNvSpPr/>
          <p:nvPr/>
        </p:nvSpPr>
        <p:spPr>
          <a:xfrm>
            <a:off x="4339328" y="283799"/>
            <a:ext cx="85670" cy="85659"/>
          </a:xfrm>
          <a:custGeom>
            <a:rect b="b" l="l" r="r" t="t"/>
            <a:pathLst>
              <a:path extrusionOk="0" h="7796" w="7797">
                <a:moveTo>
                  <a:pt x="1" y="1"/>
                </a:moveTo>
                <a:lnTo>
                  <a:pt x="1" y="1513"/>
                </a:lnTo>
                <a:cubicBezTo>
                  <a:pt x="1" y="4189"/>
                  <a:pt x="1513" y="6516"/>
                  <a:pt x="3957" y="7796"/>
                </a:cubicBezTo>
                <a:cubicBezTo>
                  <a:pt x="6284" y="6516"/>
                  <a:pt x="7796" y="4073"/>
                  <a:pt x="7796" y="1397"/>
                </a:cubicBezTo>
                <a:lnTo>
                  <a:pt x="7796"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5"/>
          <p:cNvSpPr/>
          <p:nvPr/>
        </p:nvSpPr>
        <p:spPr>
          <a:xfrm>
            <a:off x="4244736" y="3"/>
            <a:ext cx="86933" cy="86944"/>
          </a:xfrm>
          <a:custGeom>
            <a:rect b="b" l="l" r="r" t="t"/>
            <a:pathLst>
              <a:path extrusionOk="0" h="7913" w="7912">
                <a:moveTo>
                  <a:pt x="0" y="1"/>
                </a:moveTo>
                <a:lnTo>
                  <a:pt x="0" y="1630"/>
                </a:lnTo>
                <a:cubicBezTo>
                  <a:pt x="0" y="4306"/>
                  <a:pt x="1513" y="6749"/>
                  <a:pt x="3956" y="7912"/>
                </a:cubicBezTo>
                <a:cubicBezTo>
                  <a:pt x="6283" y="6749"/>
                  <a:pt x="7795" y="4306"/>
                  <a:pt x="7912" y="1630"/>
                </a:cubicBezTo>
                <a:lnTo>
                  <a:pt x="7912" y="117"/>
                </a:lnTo>
                <a:cubicBezTo>
                  <a:pt x="5469"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
          <p:cNvSpPr/>
          <p:nvPr/>
        </p:nvSpPr>
        <p:spPr>
          <a:xfrm>
            <a:off x="4244736" y="94605"/>
            <a:ext cx="86933" cy="85659"/>
          </a:xfrm>
          <a:custGeom>
            <a:rect b="b" l="l" r="r" t="t"/>
            <a:pathLst>
              <a:path extrusionOk="0" h="7796" w="7912">
                <a:moveTo>
                  <a:pt x="0" y="0"/>
                </a:moveTo>
                <a:lnTo>
                  <a:pt x="0" y="1397"/>
                </a:lnTo>
                <a:cubicBezTo>
                  <a:pt x="0" y="4072"/>
                  <a:pt x="1513" y="6516"/>
                  <a:pt x="3956" y="7796"/>
                </a:cubicBezTo>
                <a:cubicBezTo>
                  <a:pt x="6283" y="6516"/>
                  <a:pt x="7795" y="4072"/>
                  <a:pt x="7912" y="1397"/>
                </a:cubicBezTo>
                <a:lnTo>
                  <a:pt x="7912" y="0"/>
                </a:lnTo>
                <a:cubicBezTo>
                  <a:pt x="5469" y="1280"/>
                  <a:pt x="3956" y="3840"/>
                  <a:pt x="3956" y="6516"/>
                </a:cubicBezTo>
                <a:cubicBezTo>
                  <a:pt x="3956" y="3840"/>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5"/>
          <p:cNvSpPr/>
          <p:nvPr/>
        </p:nvSpPr>
        <p:spPr>
          <a:xfrm>
            <a:off x="4244736" y="189208"/>
            <a:ext cx="86933" cy="85659"/>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5"/>
          <p:cNvSpPr/>
          <p:nvPr/>
        </p:nvSpPr>
        <p:spPr>
          <a:xfrm>
            <a:off x="4151408"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840"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5"/>
          <p:cNvSpPr/>
          <p:nvPr/>
        </p:nvSpPr>
        <p:spPr>
          <a:xfrm>
            <a:off x="4151408" y="94605"/>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5"/>
          <p:cNvSpPr/>
          <p:nvPr/>
        </p:nvSpPr>
        <p:spPr>
          <a:xfrm>
            <a:off x="4151408" y="283799"/>
            <a:ext cx="85670" cy="85659"/>
          </a:xfrm>
          <a:custGeom>
            <a:rect b="b" l="l" r="r" t="t"/>
            <a:pathLst>
              <a:path extrusionOk="0" h="7796" w="7797">
                <a:moveTo>
                  <a:pt x="1" y="1"/>
                </a:moveTo>
                <a:lnTo>
                  <a:pt x="1" y="1513"/>
                </a:lnTo>
                <a:cubicBezTo>
                  <a:pt x="1" y="4073"/>
                  <a:pt x="1397" y="6516"/>
                  <a:pt x="3840" y="7796"/>
                </a:cubicBezTo>
                <a:cubicBezTo>
                  <a:pt x="6167" y="6516"/>
                  <a:pt x="7680" y="4073"/>
                  <a:pt x="7796" y="1513"/>
                </a:cubicBezTo>
                <a:lnTo>
                  <a:pt x="7796" y="1"/>
                </a:lnTo>
                <a:cubicBezTo>
                  <a:pt x="5353" y="1280"/>
                  <a:pt x="3840" y="3724"/>
                  <a:pt x="3840" y="6516"/>
                </a:cubicBezTo>
                <a:cubicBezTo>
                  <a:pt x="3840" y="3724"/>
                  <a:pt x="2328"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5"/>
          <p:cNvSpPr/>
          <p:nvPr/>
        </p:nvSpPr>
        <p:spPr>
          <a:xfrm>
            <a:off x="4055531" y="3"/>
            <a:ext cx="86944" cy="86944"/>
          </a:xfrm>
          <a:custGeom>
            <a:rect b="b" l="l" r="r" t="t"/>
            <a:pathLst>
              <a:path extrusionOk="0" h="7913" w="7913">
                <a:moveTo>
                  <a:pt x="1" y="1"/>
                </a:moveTo>
                <a:lnTo>
                  <a:pt x="1" y="1630"/>
                </a:lnTo>
                <a:cubicBezTo>
                  <a:pt x="1" y="4306"/>
                  <a:pt x="1513" y="6749"/>
                  <a:pt x="3957" y="7912"/>
                </a:cubicBezTo>
                <a:cubicBezTo>
                  <a:pt x="6400"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4055531" y="189208"/>
            <a:ext cx="86944" cy="85659"/>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3960929" y="94605"/>
            <a:ext cx="86944" cy="85659"/>
          </a:xfrm>
          <a:custGeom>
            <a:rect b="b" l="l" r="r" t="t"/>
            <a:pathLst>
              <a:path extrusionOk="0" h="7796" w="7913">
                <a:moveTo>
                  <a:pt x="1" y="0"/>
                </a:moveTo>
                <a:lnTo>
                  <a:pt x="1" y="1397"/>
                </a:lnTo>
                <a:cubicBezTo>
                  <a:pt x="1" y="4072"/>
                  <a:pt x="1630"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5"/>
          <p:cNvSpPr/>
          <p:nvPr/>
        </p:nvSpPr>
        <p:spPr>
          <a:xfrm>
            <a:off x="3960929" y="283799"/>
            <a:ext cx="86944" cy="85659"/>
          </a:xfrm>
          <a:custGeom>
            <a:rect b="b" l="l" r="r" t="t"/>
            <a:pathLst>
              <a:path extrusionOk="0" h="7796" w="7913">
                <a:moveTo>
                  <a:pt x="1" y="1"/>
                </a:moveTo>
                <a:lnTo>
                  <a:pt x="1" y="1513"/>
                </a:lnTo>
                <a:cubicBezTo>
                  <a:pt x="117" y="4189"/>
                  <a:pt x="1630" y="6516"/>
                  <a:pt x="3957" y="7796"/>
                </a:cubicBezTo>
                <a:cubicBezTo>
                  <a:pt x="6400" y="6516"/>
                  <a:pt x="7913" y="4073"/>
                  <a:pt x="7913" y="1397"/>
                </a:cubicBezTo>
                <a:lnTo>
                  <a:pt x="7913"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5"/>
          <p:cNvSpPr/>
          <p:nvPr/>
        </p:nvSpPr>
        <p:spPr>
          <a:xfrm>
            <a:off x="3866338" y="3"/>
            <a:ext cx="86933" cy="86944"/>
          </a:xfrm>
          <a:custGeom>
            <a:rect b="b" l="l" r="r" t="t"/>
            <a:pathLst>
              <a:path extrusionOk="0" h="7913" w="7912">
                <a:moveTo>
                  <a:pt x="0" y="1"/>
                </a:moveTo>
                <a:lnTo>
                  <a:pt x="0" y="1630"/>
                </a:lnTo>
                <a:cubicBezTo>
                  <a:pt x="117" y="4306"/>
                  <a:pt x="1629" y="6749"/>
                  <a:pt x="3956" y="7912"/>
                </a:cubicBezTo>
                <a:cubicBezTo>
                  <a:pt x="6399" y="6749"/>
                  <a:pt x="7912" y="4306"/>
                  <a:pt x="7912" y="1630"/>
                </a:cubicBezTo>
                <a:lnTo>
                  <a:pt x="7912" y="117"/>
                </a:lnTo>
                <a:cubicBezTo>
                  <a:pt x="5585" y="1397"/>
                  <a:pt x="4072"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5"/>
          <p:cNvSpPr/>
          <p:nvPr/>
        </p:nvSpPr>
        <p:spPr>
          <a:xfrm>
            <a:off x="3866338" y="189208"/>
            <a:ext cx="86933" cy="85659"/>
          </a:xfrm>
          <a:custGeom>
            <a:rect b="b" l="l" r="r" t="t"/>
            <a:pathLst>
              <a:path extrusionOk="0" h="7796" w="7912">
                <a:moveTo>
                  <a:pt x="0" y="0"/>
                </a:moveTo>
                <a:lnTo>
                  <a:pt x="0" y="1513"/>
                </a:lnTo>
                <a:cubicBezTo>
                  <a:pt x="117" y="4188"/>
                  <a:pt x="1629"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5"/>
          <p:cNvSpPr/>
          <p:nvPr/>
        </p:nvSpPr>
        <p:spPr>
          <a:xfrm>
            <a:off x="5285329" y="3"/>
            <a:ext cx="86933" cy="86944"/>
          </a:xfrm>
          <a:custGeom>
            <a:rect b="b" l="l" r="r" t="t"/>
            <a:pathLst>
              <a:path extrusionOk="0" h="7913" w="7912">
                <a:moveTo>
                  <a:pt x="0" y="1"/>
                </a:moveTo>
                <a:lnTo>
                  <a:pt x="0" y="1630"/>
                </a:lnTo>
                <a:cubicBezTo>
                  <a:pt x="0" y="4306"/>
                  <a:pt x="1513" y="6749"/>
                  <a:pt x="3956" y="7912"/>
                </a:cubicBezTo>
                <a:cubicBezTo>
                  <a:pt x="6283"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5"/>
          <p:cNvSpPr/>
          <p:nvPr/>
        </p:nvSpPr>
        <p:spPr>
          <a:xfrm>
            <a:off x="5285329"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5"/>
          <p:cNvSpPr/>
          <p:nvPr/>
        </p:nvSpPr>
        <p:spPr>
          <a:xfrm>
            <a:off x="5285329"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5"/>
          <p:cNvSpPr/>
          <p:nvPr/>
        </p:nvSpPr>
        <p:spPr>
          <a:xfrm>
            <a:off x="5190727" y="3"/>
            <a:ext cx="86944" cy="86944"/>
          </a:xfrm>
          <a:custGeom>
            <a:rect b="b" l="l" r="r" t="t"/>
            <a:pathLst>
              <a:path extrusionOk="0" h="7913" w="7913">
                <a:moveTo>
                  <a:pt x="0" y="1"/>
                </a:moveTo>
                <a:lnTo>
                  <a:pt x="0" y="1630"/>
                </a:lnTo>
                <a:cubicBezTo>
                  <a:pt x="0" y="4306"/>
                  <a:pt x="1513" y="6749"/>
                  <a:pt x="3956" y="7912"/>
                </a:cubicBezTo>
                <a:cubicBezTo>
                  <a:pt x="6400"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5"/>
          <p:cNvSpPr/>
          <p:nvPr/>
        </p:nvSpPr>
        <p:spPr>
          <a:xfrm>
            <a:off x="5190727" y="94605"/>
            <a:ext cx="86944" cy="85659"/>
          </a:xfrm>
          <a:custGeom>
            <a:rect b="b" l="l" r="r" t="t"/>
            <a:pathLst>
              <a:path extrusionOk="0" h="7796" w="7913">
                <a:moveTo>
                  <a:pt x="0" y="0"/>
                </a:moveTo>
                <a:lnTo>
                  <a:pt x="0" y="1397"/>
                </a:lnTo>
                <a:cubicBezTo>
                  <a:pt x="0" y="4072"/>
                  <a:pt x="1513" y="6516"/>
                  <a:pt x="3956" y="7796"/>
                </a:cubicBezTo>
                <a:cubicBezTo>
                  <a:pt x="6400"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5190727" y="189208"/>
            <a:ext cx="86944" cy="85659"/>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5096125" y="3"/>
            <a:ext cx="86944" cy="86944"/>
          </a:xfrm>
          <a:custGeom>
            <a:rect b="b" l="l" r="r" t="t"/>
            <a:pathLst>
              <a:path extrusionOk="0" h="7913" w="7913">
                <a:moveTo>
                  <a:pt x="1" y="1"/>
                </a:moveTo>
                <a:lnTo>
                  <a:pt x="1" y="1630"/>
                </a:lnTo>
                <a:cubicBezTo>
                  <a:pt x="1" y="4306"/>
                  <a:pt x="1630" y="6749"/>
                  <a:pt x="3957" y="7912"/>
                </a:cubicBezTo>
                <a:cubicBezTo>
                  <a:pt x="6400" y="6749"/>
                  <a:pt x="7912" y="4306"/>
                  <a:pt x="7912" y="1630"/>
                </a:cubicBezTo>
                <a:lnTo>
                  <a:pt x="7912" y="117"/>
                </a:lnTo>
                <a:cubicBezTo>
                  <a:pt x="5469" y="1397"/>
                  <a:pt x="4073"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5"/>
          <p:cNvSpPr/>
          <p:nvPr/>
        </p:nvSpPr>
        <p:spPr>
          <a:xfrm>
            <a:off x="5096125" y="94605"/>
            <a:ext cx="86944" cy="85659"/>
          </a:xfrm>
          <a:custGeom>
            <a:rect b="b" l="l" r="r" t="t"/>
            <a:pathLst>
              <a:path extrusionOk="0" h="7796" w="7913">
                <a:moveTo>
                  <a:pt x="1" y="0"/>
                </a:moveTo>
                <a:lnTo>
                  <a:pt x="1" y="1397"/>
                </a:lnTo>
                <a:cubicBezTo>
                  <a:pt x="1" y="4072"/>
                  <a:pt x="1630"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5"/>
          <p:cNvSpPr/>
          <p:nvPr/>
        </p:nvSpPr>
        <p:spPr>
          <a:xfrm>
            <a:off x="5096125" y="189208"/>
            <a:ext cx="86944" cy="85659"/>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5"/>
          <p:cNvSpPr/>
          <p:nvPr/>
        </p:nvSpPr>
        <p:spPr>
          <a:xfrm>
            <a:off x="5096125" y="283799"/>
            <a:ext cx="86944" cy="85659"/>
          </a:xfrm>
          <a:custGeom>
            <a:rect b="b" l="l" r="r" t="t"/>
            <a:pathLst>
              <a:path extrusionOk="0" h="7796" w="7913">
                <a:moveTo>
                  <a:pt x="1" y="1"/>
                </a:moveTo>
                <a:lnTo>
                  <a:pt x="1" y="1513"/>
                </a:lnTo>
                <a:cubicBezTo>
                  <a:pt x="117" y="4073"/>
                  <a:pt x="1630" y="6516"/>
                  <a:pt x="3957" y="7796"/>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5"/>
          <p:cNvSpPr/>
          <p:nvPr/>
        </p:nvSpPr>
        <p:spPr>
          <a:xfrm>
            <a:off x="5002808" y="3"/>
            <a:ext cx="85659" cy="85659"/>
          </a:xfrm>
          <a:custGeom>
            <a:rect b="b" l="l" r="r" t="t"/>
            <a:pathLst>
              <a:path extrusionOk="0" h="7796" w="7796">
                <a:moveTo>
                  <a:pt x="0" y="1"/>
                </a:moveTo>
                <a:lnTo>
                  <a:pt x="0" y="1630"/>
                </a:lnTo>
                <a:cubicBezTo>
                  <a:pt x="0" y="4189"/>
                  <a:pt x="1513" y="6632"/>
                  <a:pt x="3956" y="7796"/>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5"/>
          <p:cNvSpPr/>
          <p:nvPr/>
        </p:nvSpPr>
        <p:spPr>
          <a:xfrm>
            <a:off x="5002808" y="94605"/>
            <a:ext cx="85659" cy="85659"/>
          </a:xfrm>
          <a:custGeom>
            <a:rect b="b" l="l" r="r" t="t"/>
            <a:pathLst>
              <a:path extrusionOk="0" h="7796" w="7796">
                <a:moveTo>
                  <a:pt x="0" y="0"/>
                </a:moveTo>
                <a:lnTo>
                  <a:pt x="0" y="1397"/>
                </a:lnTo>
                <a:cubicBezTo>
                  <a:pt x="0" y="4072"/>
                  <a:pt x="1513" y="6632"/>
                  <a:pt x="3956" y="7796"/>
                </a:cubicBezTo>
                <a:cubicBezTo>
                  <a:pt x="6283" y="6632"/>
                  <a:pt x="7796" y="4189"/>
                  <a:pt x="7796" y="1513"/>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5"/>
          <p:cNvSpPr/>
          <p:nvPr/>
        </p:nvSpPr>
        <p:spPr>
          <a:xfrm>
            <a:off x="5002808"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5"/>
          <p:cNvSpPr/>
          <p:nvPr/>
        </p:nvSpPr>
        <p:spPr>
          <a:xfrm>
            <a:off x="4908205" y="3"/>
            <a:ext cx="85659" cy="86944"/>
          </a:xfrm>
          <a:custGeom>
            <a:rect b="b" l="l" r="r" t="t"/>
            <a:pathLst>
              <a:path extrusionOk="0" h="7913" w="7796">
                <a:moveTo>
                  <a:pt x="1" y="1"/>
                </a:moveTo>
                <a:lnTo>
                  <a:pt x="1" y="1630"/>
                </a:lnTo>
                <a:cubicBezTo>
                  <a:pt x="1" y="4306"/>
                  <a:pt x="1513" y="6749"/>
                  <a:pt x="3840" y="7912"/>
                </a:cubicBezTo>
                <a:cubicBezTo>
                  <a:pt x="6283" y="6749"/>
                  <a:pt x="7796" y="4306"/>
                  <a:pt x="7796" y="1630"/>
                </a:cubicBezTo>
                <a:lnTo>
                  <a:pt x="7796" y="117"/>
                </a:lnTo>
                <a:cubicBezTo>
                  <a:pt x="5469" y="1397"/>
                  <a:pt x="3956"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5"/>
          <p:cNvSpPr/>
          <p:nvPr/>
        </p:nvSpPr>
        <p:spPr>
          <a:xfrm>
            <a:off x="4908205"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5"/>
          <p:cNvSpPr/>
          <p:nvPr/>
        </p:nvSpPr>
        <p:spPr>
          <a:xfrm>
            <a:off x="4908205" y="283799"/>
            <a:ext cx="85659" cy="85659"/>
          </a:xfrm>
          <a:custGeom>
            <a:rect b="b" l="l" r="r" t="t"/>
            <a:pathLst>
              <a:path extrusionOk="0" h="7796" w="7796">
                <a:moveTo>
                  <a:pt x="1" y="1"/>
                </a:moveTo>
                <a:lnTo>
                  <a:pt x="1" y="1513"/>
                </a:lnTo>
                <a:cubicBezTo>
                  <a:pt x="1" y="4189"/>
                  <a:pt x="1513" y="6632"/>
                  <a:pt x="3840" y="7796"/>
                </a:cubicBezTo>
                <a:cubicBezTo>
                  <a:pt x="6283" y="6632"/>
                  <a:pt x="7796" y="4189"/>
                  <a:pt x="7796" y="1513"/>
                </a:cubicBezTo>
                <a:lnTo>
                  <a:pt x="7796" y="1"/>
                </a:lnTo>
                <a:cubicBezTo>
                  <a:pt x="5353" y="1280"/>
                  <a:pt x="3840" y="3724"/>
                  <a:pt x="3840" y="6516"/>
                </a:cubicBezTo>
                <a:cubicBezTo>
                  <a:pt x="3840"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4813603"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4813603"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4720286"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a:off x="4719012" y="283799"/>
            <a:ext cx="85659" cy="85659"/>
          </a:xfrm>
          <a:custGeom>
            <a:rect b="b" l="l" r="r" t="t"/>
            <a:pathLst>
              <a:path extrusionOk="0" h="7796" w="7796">
                <a:moveTo>
                  <a:pt x="0" y="1"/>
                </a:moveTo>
                <a:lnTo>
                  <a:pt x="0" y="1513"/>
                </a:lnTo>
                <a:cubicBezTo>
                  <a:pt x="0" y="4073"/>
                  <a:pt x="1513" y="6516"/>
                  <a:pt x="3956" y="7796"/>
                </a:cubicBezTo>
                <a:cubicBezTo>
                  <a:pt x="6283" y="6516"/>
                  <a:pt x="7795" y="4073"/>
                  <a:pt x="7795" y="1397"/>
                </a:cubicBezTo>
                <a:lnTo>
                  <a:pt x="7795" y="1"/>
                </a:lnTo>
                <a:cubicBezTo>
                  <a:pt x="5469"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4624409"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4624409" y="189208"/>
            <a:ext cx="86944" cy="85659"/>
          </a:xfrm>
          <a:custGeom>
            <a:rect b="b" l="l" r="r" t="t"/>
            <a:pathLst>
              <a:path extrusionOk="0" h="7796" w="7913">
                <a:moveTo>
                  <a:pt x="0" y="0"/>
                </a:moveTo>
                <a:lnTo>
                  <a:pt x="0" y="1513"/>
                </a:lnTo>
                <a:cubicBezTo>
                  <a:pt x="0" y="4188"/>
                  <a:pt x="1513" y="6632"/>
                  <a:pt x="3956" y="7795"/>
                </a:cubicBezTo>
                <a:cubicBezTo>
                  <a:pt x="6283" y="6632"/>
                  <a:pt x="7796"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6042126" y="3"/>
            <a:ext cx="85659" cy="86944"/>
          </a:xfrm>
          <a:custGeom>
            <a:rect b="b" l="l" r="r" t="t"/>
            <a:pathLst>
              <a:path extrusionOk="0" h="7913" w="7796">
                <a:moveTo>
                  <a:pt x="0" y="1"/>
                </a:moveTo>
                <a:lnTo>
                  <a:pt x="0" y="1630"/>
                </a:lnTo>
                <a:cubicBezTo>
                  <a:pt x="0" y="4306"/>
                  <a:pt x="1513" y="6749"/>
                  <a:pt x="3956" y="7912"/>
                </a:cubicBezTo>
                <a:cubicBezTo>
                  <a:pt x="6283" y="6749"/>
                  <a:pt x="7795" y="4306"/>
                  <a:pt x="7795" y="1630"/>
                </a:cubicBezTo>
                <a:lnTo>
                  <a:pt x="7795"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5"/>
          <p:cNvSpPr/>
          <p:nvPr/>
        </p:nvSpPr>
        <p:spPr>
          <a:xfrm>
            <a:off x="6042126" y="94605"/>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5"/>
          <p:cNvSpPr/>
          <p:nvPr/>
        </p:nvSpPr>
        <p:spPr>
          <a:xfrm>
            <a:off x="6042126" y="283799"/>
            <a:ext cx="85659" cy="85659"/>
          </a:xfrm>
          <a:custGeom>
            <a:rect b="b" l="l" r="r" t="t"/>
            <a:pathLst>
              <a:path extrusionOk="0" h="7796" w="7796">
                <a:moveTo>
                  <a:pt x="0" y="1"/>
                </a:moveTo>
                <a:lnTo>
                  <a:pt x="0" y="1513"/>
                </a:lnTo>
                <a:cubicBezTo>
                  <a:pt x="0" y="4189"/>
                  <a:pt x="1513" y="6632"/>
                  <a:pt x="3956" y="7796"/>
                </a:cubicBezTo>
                <a:cubicBezTo>
                  <a:pt x="6283" y="6632"/>
                  <a:pt x="7795" y="4189"/>
                  <a:pt x="7795" y="1513"/>
                </a:cubicBezTo>
                <a:lnTo>
                  <a:pt x="7795"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5947524" y="3"/>
            <a:ext cx="85659" cy="86944"/>
          </a:xfrm>
          <a:custGeom>
            <a:rect b="b" l="l" r="r" t="t"/>
            <a:pathLst>
              <a:path extrusionOk="0" h="7913" w="7796">
                <a:moveTo>
                  <a:pt x="0" y="1"/>
                </a:moveTo>
                <a:lnTo>
                  <a:pt x="0" y="1630"/>
                </a:lnTo>
                <a:cubicBezTo>
                  <a:pt x="0" y="4306"/>
                  <a:pt x="1513" y="6749"/>
                  <a:pt x="3956" y="7912"/>
                </a:cubicBezTo>
                <a:cubicBezTo>
                  <a:pt x="6283" y="6749"/>
                  <a:pt x="7796" y="4306"/>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5947524"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5947524"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5"/>
          <p:cNvSpPr/>
          <p:nvPr/>
        </p:nvSpPr>
        <p:spPr>
          <a:xfrm>
            <a:off x="5852922" y="3"/>
            <a:ext cx="86944" cy="86944"/>
          </a:xfrm>
          <a:custGeom>
            <a:rect b="b" l="l" r="r" t="t"/>
            <a:pathLst>
              <a:path extrusionOk="0" h="7913" w="7913">
                <a:moveTo>
                  <a:pt x="1" y="1"/>
                </a:moveTo>
                <a:lnTo>
                  <a:pt x="1" y="1630"/>
                </a:lnTo>
                <a:cubicBezTo>
                  <a:pt x="1" y="4306"/>
                  <a:pt x="1513" y="6749"/>
                  <a:pt x="3956" y="7912"/>
                </a:cubicBezTo>
                <a:cubicBezTo>
                  <a:pt x="6283" y="6749"/>
                  <a:pt x="7912" y="4306"/>
                  <a:pt x="7912" y="1630"/>
                </a:cubicBezTo>
                <a:lnTo>
                  <a:pt x="7912" y="117"/>
                </a:lnTo>
                <a:cubicBezTo>
                  <a:pt x="5469" y="1397"/>
                  <a:pt x="3956" y="3840"/>
                  <a:pt x="3956" y="6516"/>
                </a:cubicBezTo>
                <a:cubicBezTo>
                  <a:pt x="3956"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5"/>
          <p:cNvSpPr/>
          <p:nvPr/>
        </p:nvSpPr>
        <p:spPr>
          <a:xfrm>
            <a:off x="5852922" y="94605"/>
            <a:ext cx="86944" cy="85659"/>
          </a:xfrm>
          <a:custGeom>
            <a:rect b="b" l="l" r="r" t="t"/>
            <a:pathLst>
              <a:path extrusionOk="0" h="7796" w="7913">
                <a:moveTo>
                  <a:pt x="1" y="0"/>
                </a:moveTo>
                <a:lnTo>
                  <a:pt x="1" y="1397"/>
                </a:lnTo>
                <a:cubicBezTo>
                  <a:pt x="1" y="4072"/>
                  <a:pt x="1513" y="6516"/>
                  <a:pt x="3956" y="7796"/>
                </a:cubicBezTo>
                <a:cubicBezTo>
                  <a:pt x="6283"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5852922" y="189208"/>
            <a:ext cx="86944" cy="85659"/>
          </a:xfrm>
          <a:custGeom>
            <a:rect b="b" l="l" r="r" t="t"/>
            <a:pathLst>
              <a:path extrusionOk="0" h="7796" w="7913">
                <a:moveTo>
                  <a:pt x="1" y="0"/>
                </a:moveTo>
                <a:lnTo>
                  <a:pt x="1" y="1513"/>
                </a:lnTo>
                <a:cubicBezTo>
                  <a:pt x="1" y="4188"/>
                  <a:pt x="1513" y="6632"/>
                  <a:pt x="3956" y="7795"/>
                </a:cubicBezTo>
                <a:cubicBezTo>
                  <a:pt x="6283" y="6632"/>
                  <a:pt x="7912" y="4188"/>
                  <a:pt x="7912" y="1513"/>
                </a:cubicBezTo>
                <a:lnTo>
                  <a:pt x="7912" y="0"/>
                </a:lnTo>
                <a:cubicBezTo>
                  <a:pt x="5469" y="1280"/>
                  <a:pt x="3956" y="3839"/>
                  <a:pt x="3956" y="6515"/>
                </a:cubicBezTo>
                <a:cubicBezTo>
                  <a:pt x="3956"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5852922" y="283799"/>
            <a:ext cx="86944" cy="85659"/>
          </a:xfrm>
          <a:custGeom>
            <a:rect b="b" l="l" r="r" t="t"/>
            <a:pathLst>
              <a:path extrusionOk="0" h="7796" w="7913">
                <a:moveTo>
                  <a:pt x="1" y="1"/>
                </a:moveTo>
                <a:lnTo>
                  <a:pt x="1" y="1513"/>
                </a:lnTo>
                <a:cubicBezTo>
                  <a:pt x="1" y="4189"/>
                  <a:pt x="1513" y="6632"/>
                  <a:pt x="3956" y="7796"/>
                </a:cubicBezTo>
                <a:cubicBezTo>
                  <a:pt x="6283" y="6632"/>
                  <a:pt x="7912" y="4189"/>
                  <a:pt x="7912" y="1513"/>
                </a:cubicBezTo>
                <a:lnTo>
                  <a:pt x="7912" y="1"/>
                </a:lnTo>
                <a:cubicBezTo>
                  <a:pt x="5469" y="1280"/>
                  <a:pt x="3956" y="3724"/>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5"/>
          <p:cNvSpPr/>
          <p:nvPr/>
        </p:nvSpPr>
        <p:spPr>
          <a:xfrm>
            <a:off x="5758319" y="3"/>
            <a:ext cx="86944" cy="86944"/>
          </a:xfrm>
          <a:custGeom>
            <a:rect b="b" l="l" r="r" t="t"/>
            <a:pathLst>
              <a:path extrusionOk="0" h="7913" w="7913">
                <a:moveTo>
                  <a:pt x="1" y="1"/>
                </a:moveTo>
                <a:lnTo>
                  <a:pt x="1" y="1630"/>
                </a:lnTo>
                <a:cubicBezTo>
                  <a:pt x="1" y="4306"/>
                  <a:pt x="1513" y="6749"/>
                  <a:pt x="3957" y="7912"/>
                </a:cubicBezTo>
                <a:cubicBezTo>
                  <a:pt x="6400" y="6632"/>
                  <a:pt x="7913" y="4189"/>
                  <a:pt x="7913" y="1630"/>
                </a:cubicBezTo>
                <a:lnTo>
                  <a:pt x="7913"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5758319" y="94605"/>
            <a:ext cx="86944" cy="85659"/>
          </a:xfrm>
          <a:custGeom>
            <a:rect b="b" l="l" r="r" t="t"/>
            <a:pathLst>
              <a:path extrusionOk="0" h="7796" w="7913">
                <a:moveTo>
                  <a:pt x="1" y="0"/>
                </a:moveTo>
                <a:lnTo>
                  <a:pt x="1" y="1397"/>
                </a:lnTo>
                <a:cubicBezTo>
                  <a:pt x="1" y="4072"/>
                  <a:pt x="1513" y="6516"/>
                  <a:pt x="3957" y="7796"/>
                </a:cubicBezTo>
                <a:cubicBezTo>
                  <a:pt x="6284" y="6516"/>
                  <a:pt x="7796" y="4189"/>
                  <a:pt x="7913" y="1513"/>
                </a:cubicBezTo>
                <a:lnTo>
                  <a:pt x="7913" y="0"/>
                </a:lnTo>
                <a:cubicBezTo>
                  <a:pt x="5469" y="1397"/>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5758319" y="189208"/>
            <a:ext cx="86944" cy="85659"/>
          </a:xfrm>
          <a:custGeom>
            <a:rect b="b" l="l" r="r" t="t"/>
            <a:pathLst>
              <a:path extrusionOk="0" h="7796" w="7913">
                <a:moveTo>
                  <a:pt x="1" y="0"/>
                </a:moveTo>
                <a:lnTo>
                  <a:pt x="1" y="1513"/>
                </a:lnTo>
                <a:cubicBezTo>
                  <a:pt x="1" y="4188"/>
                  <a:pt x="1513" y="6632"/>
                  <a:pt x="3957" y="7795"/>
                </a:cubicBezTo>
                <a:cubicBezTo>
                  <a:pt x="6400" y="6632"/>
                  <a:pt x="7913"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5663728"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5663728"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5663728" y="283799"/>
            <a:ext cx="86933" cy="85659"/>
          </a:xfrm>
          <a:custGeom>
            <a:rect b="b" l="l" r="r" t="t"/>
            <a:pathLst>
              <a:path extrusionOk="0" h="7796" w="7912">
                <a:moveTo>
                  <a:pt x="0" y="1"/>
                </a:moveTo>
                <a:lnTo>
                  <a:pt x="0" y="1397"/>
                </a:lnTo>
                <a:cubicBezTo>
                  <a:pt x="0" y="4073"/>
                  <a:pt x="1513" y="6516"/>
                  <a:pt x="3956" y="7796"/>
                </a:cubicBezTo>
                <a:cubicBezTo>
                  <a:pt x="6399" y="6516"/>
                  <a:pt x="7912" y="4189"/>
                  <a:pt x="7912" y="1513"/>
                </a:cubicBezTo>
                <a:lnTo>
                  <a:pt x="7912"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5570400" y="3"/>
            <a:ext cx="85670" cy="86944"/>
          </a:xfrm>
          <a:custGeom>
            <a:rect b="b" l="l" r="r" t="t"/>
            <a:pathLst>
              <a:path extrusionOk="0" h="7913" w="7797">
                <a:moveTo>
                  <a:pt x="1" y="1"/>
                </a:moveTo>
                <a:lnTo>
                  <a:pt x="1" y="1630"/>
                </a:lnTo>
                <a:cubicBezTo>
                  <a:pt x="1" y="4306"/>
                  <a:pt x="1513" y="6749"/>
                  <a:pt x="3840" y="7912"/>
                </a:cubicBezTo>
                <a:cubicBezTo>
                  <a:pt x="6284" y="6749"/>
                  <a:pt x="7796" y="4306"/>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5570400" y="189208"/>
            <a:ext cx="85670" cy="85659"/>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5"/>
          <p:cNvSpPr/>
          <p:nvPr/>
        </p:nvSpPr>
        <p:spPr>
          <a:xfrm>
            <a:off x="5475809" y="94605"/>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5"/>
          <p:cNvSpPr/>
          <p:nvPr/>
        </p:nvSpPr>
        <p:spPr>
          <a:xfrm>
            <a:off x="5475809" y="283799"/>
            <a:ext cx="85659" cy="85659"/>
          </a:xfrm>
          <a:custGeom>
            <a:rect b="b" l="l" r="r" t="t"/>
            <a:pathLst>
              <a:path extrusionOk="0" h="7796" w="7796">
                <a:moveTo>
                  <a:pt x="0" y="1"/>
                </a:moveTo>
                <a:lnTo>
                  <a:pt x="0" y="1513"/>
                </a:lnTo>
                <a:cubicBezTo>
                  <a:pt x="0" y="4189"/>
                  <a:pt x="1513" y="6632"/>
                  <a:pt x="3839" y="7796"/>
                </a:cubicBezTo>
                <a:cubicBezTo>
                  <a:pt x="6283" y="6632"/>
                  <a:pt x="7795" y="4189"/>
                  <a:pt x="7795" y="1513"/>
                </a:cubicBezTo>
                <a:lnTo>
                  <a:pt x="7795" y="1"/>
                </a:lnTo>
                <a:cubicBezTo>
                  <a:pt x="5352" y="1280"/>
                  <a:pt x="3839" y="3724"/>
                  <a:pt x="3839" y="6516"/>
                </a:cubicBezTo>
                <a:cubicBezTo>
                  <a:pt x="3839" y="3724"/>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5381206"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840" y="6516"/>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5381206"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840" y="3723"/>
                  <a:pt x="3840"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5"/>
          <p:cNvSpPr/>
          <p:nvPr/>
        </p:nvSpPr>
        <p:spPr>
          <a:xfrm>
            <a:off x="6797660" y="3"/>
            <a:ext cx="85659" cy="85659"/>
          </a:xfrm>
          <a:custGeom>
            <a:rect b="b" l="l" r="r" t="t"/>
            <a:pathLst>
              <a:path extrusionOk="0" h="7796" w="7796">
                <a:moveTo>
                  <a:pt x="1" y="1"/>
                </a:moveTo>
                <a:lnTo>
                  <a:pt x="1" y="1630"/>
                </a:lnTo>
                <a:cubicBezTo>
                  <a:pt x="1" y="4189"/>
                  <a:pt x="1629" y="6632"/>
                  <a:pt x="3956" y="7796"/>
                </a:cubicBezTo>
                <a:cubicBezTo>
                  <a:pt x="6283" y="6632"/>
                  <a:pt x="7796" y="4189"/>
                  <a:pt x="7796" y="1630"/>
                </a:cubicBezTo>
                <a:lnTo>
                  <a:pt x="7796" y="117"/>
                </a:lnTo>
                <a:cubicBezTo>
                  <a:pt x="5469" y="1397"/>
                  <a:pt x="3956" y="3840"/>
                  <a:pt x="3956" y="6516"/>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6797660" y="94605"/>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6797660" y="283799"/>
            <a:ext cx="86944" cy="85659"/>
          </a:xfrm>
          <a:custGeom>
            <a:rect b="b" l="l" r="r" t="t"/>
            <a:pathLst>
              <a:path extrusionOk="0" h="7796" w="7913">
                <a:moveTo>
                  <a:pt x="1" y="1"/>
                </a:moveTo>
                <a:lnTo>
                  <a:pt x="1" y="1513"/>
                </a:lnTo>
                <a:cubicBezTo>
                  <a:pt x="1" y="4189"/>
                  <a:pt x="1513" y="6516"/>
                  <a:pt x="3956" y="7796"/>
                </a:cubicBezTo>
                <a:cubicBezTo>
                  <a:pt x="6400" y="6516"/>
                  <a:pt x="7912" y="4073"/>
                  <a:pt x="7912" y="1397"/>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6703058" y="3"/>
            <a:ext cx="86944" cy="86944"/>
          </a:xfrm>
          <a:custGeom>
            <a:rect b="b" l="l" r="r" t="t"/>
            <a:pathLst>
              <a:path extrusionOk="0" h="7913" w="7913">
                <a:moveTo>
                  <a:pt x="1" y="1"/>
                </a:moveTo>
                <a:lnTo>
                  <a:pt x="1" y="1630"/>
                </a:lnTo>
                <a:cubicBezTo>
                  <a:pt x="1" y="4306"/>
                  <a:pt x="1513" y="6749"/>
                  <a:pt x="3957" y="7912"/>
                </a:cubicBezTo>
                <a:cubicBezTo>
                  <a:pt x="6284"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6703058" y="94605"/>
            <a:ext cx="86944" cy="85659"/>
          </a:xfrm>
          <a:custGeom>
            <a:rect b="b" l="l" r="r" t="t"/>
            <a:pathLst>
              <a:path extrusionOk="0" h="7796" w="7913">
                <a:moveTo>
                  <a:pt x="1" y="0"/>
                </a:moveTo>
                <a:lnTo>
                  <a:pt x="1" y="1397"/>
                </a:lnTo>
                <a:cubicBezTo>
                  <a:pt x="1" y="4072"/>
                  <a:pt x="1513" y="6516"/>
                  <a:pt x="3957" y="7796"/>
                </a:cubicBezTo>
                <a:cubicBezTo>
                  <a:pt x="6284" y="6516"/>
                  <a:pt x="7912" y="4072"/>
                  <a:pt x="7912" y="1397"/>
                </a:cubicBezTo>
                <a:lnTo>
                  <a:pt x="7912" y="0"/>
                </a:lnTo>
                <a:cubicBezTo>
                  <a:pt x="5469" y="1280"/>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6703058" y="189208"/>
            <a:ext cx="86944" cy="85659"/>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6608467"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6608467"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6608467"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5"/>
          <p:cNvSpPr/>
          <p:nvPr/>
        </p:nvSpPr>
        <p:spPr>
          <a:xfrm>
            <a:off x="6608467"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8"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6513864"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5"/>
          <p:cNvSpPr/>
          <p:nvPr/>
        </p:nvSpPr>
        <p:spPr>
          <a:xfrm>
            <a:off x="6513864"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a:off x="6513864" y="189208"/>
            <a:ext cx="86933" cy="85659"/>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6420536"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
          <p:cNvSpPr/>
          <p:nvPr/>
        </p:nvSpPr>
        <p:spPr>
          <a:xfrm>
            <a:off x="6420536" y="94605"/>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5"/>
          <p:cNvSpPr/>
          <p:nvPr/>
        </p:nvSpPr>
        <p:spPr>
          <a:xfrm>
            <a:off x="6419262" y="283799"/>
            <a:ext cx="86944" cy="85659"/>
          </a:xfrm>
          <a:custGeom>
            <a:rect b="b" l="l" r="r" t="t"/>
            <a:pathLst>
              <a:path extrusionOk="0" h="7796" w="7913">
                <a:moveTo>
                  <a:pt x="1" y="1"/>
                </a:moveTo>
                <a:lnTo>
                  <a:pt x="1" y="1397"/>
                </a:lnTo>
                <a:cubicBezTo>
                  <a:pt x="1" y="4073"/>
                  <a:pt x="1629" y="6516"/>
                  <a:pt x="3956" y="7796"/>
                </a:cubicBezTo>
                <a:cubicBezTo>
                  <a:pt x="6283" y="6516"/>
                  <a:pt x="7796" y="4073"/>
                  <a:pt x="7912" y="1513"/>
                </a:cubicBezTo>
                <a:lnTo>
                  <a:pt x="7912" y="1"/>
                </a:lnTo>
                <a:cubicBezTo>
                  <a:pt x="5469" y="1280"/>
                  <a:pt x="3956" y="3724"/>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6325945" y="3"/>
            <a:ext cx="85659" cy="86944"/>
          </a:xfrm>
          <a:custGeom>
            <a:rect b="b" l="l" r="r" t="t"/>
            <a:pathLst>
              <a:path extrusionOk="0" h="7913" w="7796">
                <a:moveTo>
                  <a:pt x="0" y="1"/>
                </a:moveTo>
                <a:lnTo>
                  <a:pt x="0" y="1630"/>
                </a:lnTo>
                <a:cubicBezTo>
                  <a:pt x="0" y="4306"/>
                  <a:pt x="1513" y="6749"/>
                  <a:pt x="3840" y="7912"/>
                </a:cubicBezTo>
                <a:cubicBezTo>
                  <a:pt x="6283" y="6749"/>
                  <a:pt x="7795" y="4306"/>
                  <a:pt x="7795" y="1630"/>
                </a:cubicBezTo>
                <a:lnTo>
                  <a:pt x="7795"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6325945" y="189208"/>
            <a:ext cx="85659" cy="85659"/>
          </a:xfrm>
          <a:custGeom>
            <a:rect b="b" l="l" r="r" t="t"/>
            <a:pathLst>
              <a:path extrusionOk="0" h="7796" w="7796">
                <a:moveTo>
                  <a:pt x="0" y="0"/>
                </a:moveTo>
                <a:lnTo>
                  <a:pt x="0" y="1513"/>
                </a:lnTo>
                <a:cubicBezTo>
                  <a:pt x="0" y="4188"/>
                  <a:pt x="1513" y="6632"/>
                  <a:pt x="3840" y="7795"/>
                </a:cubicBezTo>
                <a:cubicBezTo>
                  <a:pt x="6283" y="6632"/>
                  <a:pt x="7795" y="4188"/>
                  <a:pt x="7795" y="1513"/>
                </a:cubicBezTo>
                <a:lnTo>
                  <a:pt x="7795"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6231343"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6231343" y="283799"/>
            <a:ext cx="85659" cy="85659"/>
          </a:xfrm>
          <a:custGeom>
            <a:rect b="b" l="l" r="r" t="t"/>
            <a:pathLst>
              <a:path extrusionOk="0" h="7796" w="7796">
                <a:moveTo>
                  <a:pt x="0" y="1"/>
                </a:moveTo>
                <a:lnTo>
                  <a:pt x="0" y="1513"/>
                </a:lnTo>
                <a:cubicBezTo>
                  <a:pt x="0" y="4189"/>
                  <a:pt x="1513" y="6516"/>
                  <a:pt x="3956" y="7796"/>
                </a:cubicBezTo>
                <a:cubicBezTo>
                  <a:pt x="6283" y="6516"/>
                  <a:pt x="7796" y="4073"/>
                  <a:pt x="7796" y="1397"/>
                </a:cubicBezTo>
                <a:lnTo>
                  <a:pt x="7796" y="1"/>
                </a:lnTo>
                <a:cubicBezTo>
                  <a:pt x="5352" y="1280"/>
                  <a:pt x="3840" y="3724"/>
                  <a:pt x="3956" y="6516"/>
                </a:cubicBezTo>
                <a:cubicBezTo>
                  <a:pt x="3840" y="3724"/>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6136740"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6136740"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7554457" y="3"/>
            <a:ext cx="85659" cy="86944"/>
          </a:xfrm>
          <a:custGeom>
            <a:rect b="b" l="l" r="r" t="t"/>
            <a:pathLst>
              <a:path extrusionOk="0" h="7913" w="7796">
                <a:moveTo>
                  <a:pt x="0" y="1"/>
                </a:moveTo>
                <a:lnTo>
                  <a:pt x="0" y="1630"/>
                </a:lnTo>
                <a:cubicBezTo>
                  <a:pt x="0" y="4306"/>
                  <a:pt x="1513" y="6749"/>
                  <a:pt x="3840" y="7912"/>
                </a:cubicBezTo>
                <a:cubicBezTo>
                  <a:pt x="6283" y="6749"/>
                  <a:pt x="7796" y="4189"/>
                  <a:pt x="7796" y="1630"/>
                </a:cubicBezTo>
                <a:lnTo>
                  <a:pt x="7796"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5"/>
          <p:cNvSpPr/>
          <p:nvPr/>
        </p:nvSpPr>
        <p:spPr>
          <a:xfrm>
            <a:off x="7554457" y="94605"/>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5"/>
          <p:cNvSpPr/>
          <p:nvPr/>
        </p:nvSpPr>
        <p:spPr>
          <a:xfrm>
            <a:off x="7554457" y="283799"/>
            <a:ext cx="85659" cy="85659"/>
          </a:xfrm>
          <a:custGeom>
            <a:rect b="b" l="l" r="r" t="t"/>
            <a:pathLst>
              <a:path extrusionOk="0" h="7796" w="7796">
                <a:moveTo>
                  <a:pt x="0" y="1"/>
                </a:moveTo>
                <a:lnTo>
                  <a:pt x="0" y="1513"/>
                </a:lnTo>
                <a:cubicBezTo>
                  <a:pt x="0" y="4189"/>
                  <a:pt x="1513" y="6516"/>
                  <a:pt x="3840" y="7796"/>
                </a:cubicBezTo>
                <a:cubicBezTo>
                  <a:pt x="6283" y="6516"/>
                  <a:pt x="7796" y="4073"/>
                  <a:pt x="7796" y="1397"/>
                </a:cubicBezTo>
                <a:lnTo>
                  <a:pt x="7796" y="1"/>
                </a:lnTo>
                <a:cubicBezTo>
                  <a:pt x="5352" y="1280"/>
                  <a:pt x="3840" y="3724"/>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7459855" y="3"/>
            <a:ext cx="85659" cy="86944"/>
          </a:xfrm>
          <a:custGeom>
            <a:rect b="b" l="l" r="r" t="t"/>
            <a:pathLst>
              <a:path extrusionOk="0" h="7913" w="7796">
                <a:moveTo>
                  <a:pt x="1" y="1"/>
                </a:moveTo>
                <a:lnTo>
                  <a:pt x="1" y="1630"/>
                </a:lnTo>
                <a:cubicBezTo>
                  <a:pt x="1" y="4306"/>
                  <a:pt x="1513" y="6749"/>
                  <a:pt x="3956" y="7912"/>
                </a:cubicBezTo>
                <a:cubicBezTo>
                  <a:pt x="6283" y="6749"/>
                  <a:pt x="7796" y="4306"/>
                  <a:pt x="7796" y="1630"/>
                </a:cubicBezTo>
                <a:lnTo>
                  <a:pt x="7796" y="117"/>
                </a:lnTo>
                <a:cubicBezTo>
                  <a:pt x="5469" y="1397"/>
                  <a:pt x="3956" y="3840"/>
                  <a:pt x="3956" y="6516"/>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7459855" y="94605"/>
            <a:ext cx="85659" cy="85659"/>
          </a:xfrm>
          <a:custGeom>
            <a:rect b="b" l="l" r="r" t="t"/>
            <a:pathLst>
              <a:path extrusionOk="0" h="7796" w="7796">
                <a:moveTo>
                  <a:pt x="1" y="0"/>
                </a:moveTo>
                <a:lnTo>
                  <a:pt x="1" y="1397"/>
                </a:lnTo>
                <a:cubicBezTo>
                  <a:pt x="1" y="4072"/>
                  <a:pt x="1513" y="6516"/>
                  <a:pt x="3956" y="7796"/>
                </a:cubicBezTo>
                <a:cubicBezTo>
                  <a:pt x="6283" y="6516"/>
                  <a:pt x="7796" y="4072"/>
                  <a:pt x="7796" y="1397"/>
                </a:cubicBezTo>
                <a:lnTo>
                  <a:pt x="7796" y="0"/>
                </a:lnTo>
                <a:cubicBezTo>
                  <a:pt x="5353" y="1280"/>
                  <a:pt x="3956" y="3840"/>
                  <a:pt x="3956" y="6516"/>
                </a:cubicBezTo>
                <a:cubicBezTo>
                  <a:pt x="3840"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5"/>
          <p:cNvSpPr/>
          <p:nvPr/>
        </p:nvSpPr>
        <p:spPr>
          <a:xfrm>
            <a:off x="7459855" y="189208"/>
            <a:ext cx="85659" cy="85659"/>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5"/>
          <p:cNvSpPr/>
          <p:nvPr/>
        </p:nvSpPr>
        <p:spPr>
          <a:xfrm>
            <a:off x="7365253"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5"/>
          <p:cNvSpPr/>
          <p:nvPr/>
        </p:nvSpPr>
        <p:spPr>
          <a:xfrm>
            <a:off x="7365253" y="94605"/>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5"/>
          <p:cNvSpPr/>
          <p:nvPr/>
        </p:nvSpPr>
        <p:spPr>
          <a:xfrm>
            <a:off x="7365253"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5"/>
          <p:cNvSpPr/>
          <p:nvPr/>
        </p:nvSpPr>
        <p:spPr>
          <a:xfrm>
            <a:off x="7365253" y="283799"/>
            <a:ext cx="85670" cy="85659"/>
          </a:xfrm>
          <a:custGeom>
            <a:rect b="b" l="l" r="r" t="t"/>
            <a:pathLst>
              <a:path extrusionOk="0" h="7796" w="7797">
                <a:moveTo>
                  <a:pt x="1" y="1"/>
                </a:moveTo>
                <a:lnTo>
                  <a:pt x="1" y="1513"/>
                </a:lnTo>
                <a:cubicBezTo>
                  <a:pt x="1" y="4189"/>
                  <a:pt x="1513" y="6516"/>
                  <a:pt x="3957" y="7796"/>
                </a:cubicBezTo>
                <a:cubicBezTo>
                  <a:pt x="6284" y="6516"/>
                  <a:pt x="7796" y="4073"/>
                  <a:pt x="7796" y="1397"/>
                </a:cubicBezTo>
                <a:lnTo>
                  <a:pt x="7796"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5"/>
          <p:cNvSpPr/>
          <p:nvPr/>
        </p:nvSpPr>
        <p:spPr>
          <a:xfrm>
            <a:off x="7270661" y="3"/>
            <a:ext cx="86933" cy="86944"/>
          </a:xfrm>
          <a:custGeom>
            <a:rect b="b" l="l" r="r" t="t"/>
            <a:pathLst>
              <a:path extrusionOk="0" h="7913" w="7912">
                <a:moveTo>
                  <a:pt x="0" y="1"/>
                </a:moveTo>
                <a:lnTo>
                  <a:pt x="0" y="1630"/>
                </a:lnTo>
                <a:cubicBezTo>
                  <a:pt x="0" y="4306"/>
                  <a:pt x="1513" y="6749"/>
                  <a:pt x="3956" y="7912"/>
                </a:cubicBezTo>
                <a:cubicBezTo>
                  <a:pt x="6283" y="6749"/>
                  <a:pt x="7795" y="4306"/>
                  <a:pt x="7912" y="1630"/>
                </a:cubicBezTo>
                <a:lnTo>
                  <a:pt x="7912" y="117"/>
                </a:lnTo>
                <a:cubicBezTo>
                  <a:pt x="5469"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5"/>
          <p:cNvSpPr/>
          <p:nvPr/>
        </p:nvSpPr>
        <p:spPr>
          <a:xfrm>
            <a:off x="7270661" y="94605"/>
            <a:ext cx="86933" cy="85659"/>
          </a:xfrm>
          <a:custGeom>
            <a:rect b="b" l="l" r="r" t="t"/>
            <a:pathLst>
              <a:path extrusionOk="0" h="7796" w="7912">
                <a:moveTo>
                  <a:pt x="0" y="0"/>
                </a:moveTo>
                <a:lnTo>
                  <a:pt x="0" y="1397"/>
                </a:lnTo>
                <a:cubicBezTo>
                  <a:pt x="0" y="4072"/>
                  <a:pt x="1513" y="6516"/>
                  <a:pt x="3956" y="7796"/>
                </a:cubicBezTo>
                <a:cubicBezTo>
                  <a:pt x="6283" y="6516"/>
                  <a:pt x="7795" y="4072"/>
                  <a:pt x="7912" y="1397"/>
                </a:cubicBezTo>
                <a:lnTo>
                  <a:pt x="7912" y="0"/>
                </a:lnTo>
                <a:cubicBezTo>
                  <a:pt x="5469" y="1280"/>
                  <a:pt x="3956" y="3840"/>
                  <a:pt x="3956" y="6516"/>
                </a:cubicBezTo>
                <a:cubicBezTo>
                  <a:pt x="3956" y="3840"/>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5"/>
          <p:cNvSpPr/>
          <p:nvPr/>
        </p:nvSpPr>
        <p:spPr>
          <a:xfrm>
            <a:off x="7270661" y="189208"/>
            <a:ext cx="86933" cy="85659"/>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5"/>
          <p:cNvSpPr/>
          <p:nvPr/>
        </p:nvSpPr>
        <p:spPr>
          <a:xfrm>
            <a:off x="7177333" y="3"/>
            <a:ext cx="85670" cy="86944"/>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840"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5"/>
          <p:cNvSpPr/>
          <p:nvPr/>
        </p:nvSpPr>
        <p:spPr>
          <a:xfrm>
            <a:off x="7177333" y="94605"/>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5"/>
          <p:cNvSpPr/>
          <p:nvPr/>
        </p:nvSpPr>
        <p:spPr>
          <a:xfrm>
            <a:off x="7177333" y="283799"/>
            <a:ext cx="85670" cy="85659"/>
          </a:xfrm>
          <a:custGeom>
            <a:rect b="b" l="l" r="r" t="t"/>
            <a:pathLst>
              <a:path extrusionOk="0" h="7796" w="7797">
                <a:moveTo>
                  <a:pt x="1" y="1"/>
                </a:moveTo>
                <a:lnTo>
                  <a:pt x="1" y="1513"/>
                </a:lnTo>
                <a:cubicBezTo>
                  <a:pt x="1" y="4073"/>
                  <a:pt x="1397" y="6516"/>
                  <a:pt x="3840" y="7796"/>
                </a:cubicBezTo>
                <a:cubicBezTo>
                  <a:pt x="6167" y="6516"/>
                  <a:pt x="7680" y="4073"/>
                  <a:pt x="7796" y="1513"/>
                </a:cubicBezTo>
                <a:lnTo>
                  <a:pt x="7796" y="1"/>
                </a:lnTo>
                <a:cubicBezTo>
                  <a:pt x="5353" y="1280"/>
                  <a:pt x="3840" y="3724"/>
                  <a:pt x="3840" y="6516"/>
                </a:cubicBezTo>
                <a:cubicBezTo>
                  <a:pt x="3840" y="3724"/>
                  <a:pt x="2328"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5"/>
          <p:cNvSpPr/>
          <p:nvPr/>
        </p:nvSpPr>
        <p:spPr>
          <a:xfrm>
            <a:off x="7081456" y="3"/>
            <a:ext cx="86944" cy="86944"/>
          </a:xfrm>
          <a:custGeom>
            <a:rect b="b" l="l" r="r" t="t"/>
            <a:pathLst>
              <a:path extrusionOk="0" h="7913" w="7913">
                <a:moveTo>
                  <a:pt x="1" y="1"/>
                </a:moveTo>
                <a:lnTo>
                  <a:pt x="1" y="1630"/>
                </a:lnTo>
                <a:cubicBezTo>
                  <a:pt x="1" y="4306"/>
                  <a:pt x="1513" y="6749"/>
                  <a:pt x="3957" y="7912"/>
                </a:cubicBezTo>
                <a:cubicBezTo>
                  <a:pt x="6400"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5"/>
          <p:cNvSpPr/>
          <p:nvPr/>
        </p:nvSpPr>
        <p:spPr>
          <a:xfrm>
            <a:off x="7081456" y="189208"/>
            <a:ext cx="86944" cy="85659"/>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5"/>
          <p:cNvSpPr/>
          <p:nvPr/>
        </p:nvSpPr>
        <p:spPr>
          <a:xfrm>
            <a:off x="6986854" y="94605"/>
            <a:ext cx="86944" cy="85659"/>
          </a:xfrm>
          <a:custGeom>
            <a:rect b="b" l="l" r="r" t="t"/>
            <a:pathLst>
              <a:path extrusionOk="0" h="7796" w="7913">
                <a:moveTo>
                  <a:pt x="1" y="0"/>
                </a:moveTo>
                <a:lnTo>
                  <a:pt x="1" y="1397"/>
                </a:lnTo>
                <a:cubicBezTo>
                  <a:pt x="1" y="4072"/>
                  <a:pt x="1630"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5"/>
          <p:cNvSpPr/>
          <p:nvPr/>
        </p:nvSpPr>
        <p:spPr>
          <a:xfrm>
            <a:off x="6986854" y="283799"/>
            <a:ext cx="86944" cy="85659"/>
          </a:xfrm>
          <a:custGeom>
            <a:rect b="b" l="l" r="r" t="t"/>
            <a:pathLst>
              <a:path extrusionOk="0" h="7796" w="7913">
                <a:moveTo>
                  <a:pt x="1" y="1"/>
                </a:moveTo>
                <a:lnTo>
                  <a:pt x="1" y="1513"/>
                </a:lnTo>
                <a:cubicBezTo>
                  <a:pt x="117" y="4189"/>
                  <a:pt x="1630" y="6516"/>
                  <a:pt x="3957" y="7796"/>
                </a:cubicBezTo>
                <a:cubicBezTo>
                  <a:pt x="6400" y="6516"/>
                  <a:pt x="7913" y="4073"/>
                  <a:pt x="7913" y="1397"/>
                </a:cubicBezTo>
                <a:lnTo>
                  <a:pt x="7913"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5"/>
          <p:cNvSpPr/>
          <p:nvPr/>
        </p:nvSpPr>
        <p:spPr>
          <a:xfrm>
            <a:off x="6892263" y="3"/>
            <a:ext cx="86933" cy="86944"/>
          </a:xfrm>
          <a:custGeom>
            <a:rect b="b" l="l" r="r" t="t"/>
            <a:pathLst>
              <a:path extrusionOk="0" h="7913" w="7912">
                <a:moveTo>
                  <a:pt x="0" y="1"/>
                </a:moveTo>
                <a:lnTo>
                  <a:pt x="0" y="1630"/>
                </a:lnTo>
                <a:cubicBezTo>
                  <a:pt x="117" y="4306"/>
                  <a:pt x="1629" y="6749"/>
                  <a:pt x="3956" y="7912"/>
                </a:cubicBezTo>
                <a:cubicBezTo>
                  <a:pt x="6399" y="6749"/>
                  <a:pt x="7912" y="4306"/>
                  <a:pt x="7912" y="1630"/>
                </a:cubicBezTo>
                <a:lnTo>
                  <a:pt x="7912" y="117"/>
                </a:lnTo>
                <a:cubicBezTo>
                  <a:pt x="5585" y="1397"/>
                  <a:pt x="4072"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5"/>
          <p:cNvSpPr/>
          <p:nvPr/>
        </p:nvSpPr>
        <p:spPr>
          <a:xfrm>
            <a:off x="6892263" y="189208"/>
            <a:ext cx="86933" cy="85659"/>
          </a:xfrm>
          <a:custGeom>
            <a:rect b="b" l="l" r="r" t="t"/>
            <a:pathLst>
              <a:path extrusionOk="0" h="7796" w="7912">
                <a:moveTo>
                  <a:pt x="0" y="0"/>
                </a:moveTo>
                <a:lnTo>
                  <a:pt x="0" y="1513"/>
                </a:lnTo>
                <a:cubicBezTo>
                  <a:pt x="117" y="4188"/>
                  <a:pt x="1629"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5"/>
          <p:cNvSpPr/>
          <p:nvPr/>
        </p:nvSpPr>
        <p:spPr>
          <a:xfrm>
            <a:off x="8311254" y="3"/>
            <a:ext cx="86933" cy="86944"/>
          </a:xfrm>
          <a:custGeom>
            <a:rect b="b" l="l" r="r" t="t"/>
            <a:pathLst>
              <a:path extrusionOk="0" h="7913" w="7912">
                <a:moveTo>
                  <a:pt x="0" y="1"/>
                </a:moveTo>
                <a:lnTo>
                  <a:pt x="0" y="1630"/>
                </a:lnTo>
                <a:cubicBezTo>
                  <a:pt x="0" y="4306"/>
                  <a:pt x="1513" y="6749"/>
                  <a:pt x="3956" y="7912"/>
                </a:cubicBezTo>
                <a:cubicBezTo>
                  <a:pt x="6283"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5"/>
          <p:cNvSpPr/>
          <p:nvPr/>
        </p:nvSpPr>
        <p:spPr>
          <a:xfrm>
            <a:off x="8311254"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5"/>
          <p:cNvSpPr/>
          <p:nvPr/>
        </p:nvSpPr>
        <p:spPr>
          <a:xfrm>
            <a:off x="8311254" y="283799"/>
            <a:ext cx="86933" cy="85659"/>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5"/>
          <p:cNvSpPr/>
          <p:nvPr/>
        </p:nvSpPr>
        <p:spPr>
          <a:xfrm>
            <a:off x="8216652" y="3"/>
            <a:ext cx="86944" cy="86944"/>
          </a:xfrm>
          <a:custGeom>
            <a:rect b="b" l="l" r="r" t="t"/>
            <a:pathLst>
              <a:path extrusionOk="0" h="7913" w="7913">
                <a:moveTo>
                  <a:pt x="0" y="1"/>
                </a:moveTo>
                <a:lnTo>
                  <a:pt x="0" y="1630"/>
                </a:lnTo>
                <a:cubicBezTo>
                  <a:pt x="0" y="4306"/>
                  <a:pt x="1513" y="6749"/>
                  <a:pt x="3956" y="7912"/>
                </a:cubicBezTo>
                <a:cubicBezTo>
                  <a:pt x="6400"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5"/>
          <p:cNvSpPr/>
          <p:nvPr/>
        </p:nvSpPr>
        <p:spPr>
          <a:xfrm>
            <a:off x="8216652" y="94605"/>
            <a:ext cx="86944" cy="85659"/>
          </a:xfrm>
          <a:custGeom>
            <a:rect b="b" l="l" r="r" t="t"/>
            <a:pathLst>
              <a:path extrusionOk="0" h="7796" w="7913">
                <a:moveTo>
                  <a:pt x="0" y="0"/>
                </a:moveTo>
                <a:lnTo>
                  <a:pt x="0" y="1397"/>
                </a:lnTo>
                <a:cubicBezTo>
                  <a:pt x="0" y="4072"/>
                  <a:pt x="1513" y="6516"/>
                  <a:pt x="3956" y="7796"/>
                </a:cubicBezTo>
                <a:cubicBezTo>
                  <a:pt x="6400"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5"/>
          <p:cNvSpPr/>
          <p:nvPr/>
        </p:nvSpPr>
        <p:spPr>
          <a:xfrm>
            <a:off x="8216652" y="189208"/>
            <a:ext cx="86944" cy="85659"/>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5"/>
          <p:cNvSpPr/>
          <p:nvPr/>
        </p:nvSpPr>
        <p:spPr>
          <a:xfrm>
            <a:off x="8122050" y="3"/>
            <a:ext cx="86944" cy="86944"/>
          </a:xfrm>
          <a:custGeom>
            <a:rect b="b" l="l" r="r" t="t"/>
            <a:pathLst>
              <a:path extrusionOk="0" h="7913" w="7913">
                <a:moveTo>
                  <a:pt x="1" y="1"/>
                </a:moveTo>
                <a:lnTo>
                  <a:pt x="1" y="1630"/>
                </a:lnTo>
                <a:cubicBezTo>
                  <a:pt x="1" y="4306"/>
                  <a:pt x="1630" y="6749"/>
                  <a:pt x="3957" y="7912"/>
                </a:cubicBezTo>
                <a:cubicBezTo>
                  <a:pt x="6400" y="6749"/>
                  <a:pt x="7912" y="4306"/>
                  <a:pt x="7912" y="1630"/>
                </a:cubicBezTo>
                <a:lnTo>
                  <a:pt x="7912" y="117"/>
                </a:lnTo>
                <a:cubicBezTo>
                  <a:pt x="5469" y="1397"/>
                  <a:pt x="4073"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5"/>
          <p:cNvSpPr/>
          <p:nvPr/>
        </p:nvSpPr>
        <p:spPr>
          <a:xfrm>
            <a:off x="8122050" y="94605"/>
            <a:ext cx="86944" cy="85659"/>
          </a:xfrm>
          <a:custGeom>
            <a:rect b="b" l="l" r="r" t="t"/>
            <a:pathLst>
              <a:path extrusionOk="0" h="7796" w="7913">
                <a:moveTo>
                  <a:pt x="1" y="0"/>
                </a:moveTo>
                <a:lnTo>
                  <a:pt x="1" y="1397"/>
                </a:lnTo>
                <a:cubicBezTo>
                  <a:pt x="1" y="4072"/>
                  <a:pt x="1630"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5"/>
          <p:cNvSpPr/>
          <p:nvPr/>
        </p:nvSpPr>
        <p:spPr>
          <a:xfrm>
            <a:off x="8122050" y="189208"/>
            <a:ext cx="86944" cy="85659"/>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5"/>
          <p:cNvSpPr/>
          <p:nvPr/>
        </p:nvSpPr>
        <p:spPr>
          <a:xfrm>
            <a:off x="8122050" y="283799"/>
            <a:ext cx="86944" cy="85659"/>
          </a:xfrm>
          <a:custGeom>
            <a:rect b="b" l="l" r="r" t="t"/>
            <a:pathLst>
              <a:path extrusionOk="0" h="7796" w="7913">
                <a:moveTo>
                  <a:pt x="1" y="1"/>
                </a:moveTo>
                <a:lnTo>
                  <a:pt x="1" y="1513"/>
                </a:lnTo>
                <a:cubicBezTo>
                  <a:pt x="117" y="4073"/>
                  <a:pt x="1630" y="6516"/>
                  <a:pt x="3957" y="7796"/>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5"/>
          <p:cNvSpPr/>
          <p:nvPr/>
        </p:nvSpPr>
        <p:spPr>
          <a:xfrm>
            <a:off x="8028733" y="3"/>
            <a:ext cx="85659" cy="85659"/>
          </a:xfrm>
          <a:custGeom>
            <a:rect b="b" l="l" r="r" t="t"/>
            <a:pathLst>
              <a:path extrusionOk="0" h="7796" w="7796">
                <a:moveTo>
                  <a:pt x="0" y="1"/>
                </a:moveTo>
                <a:lnTo>
                  <a:pt x="0" y="1630"/>
                </a:lnTo>
                <a:cubicBezTo>
                  <a:pt x="0" y="4189"/>
                  <a:pt x="1513" y="6632"/>
                  <a:pt x="3956" y="7796"/>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5"/>
          <p:cNvSpPr/>
          <p:nvPr/>
        </p:nvSpPr>
        <p:spPr>
          <a:xfrm>
            <a:off x="8028733" y="94605"/>
            <a:ext cx="85659" cy="85659"/>
          </a:xfrm>
          <a:custGeom>
            <a:rect b="b" l="l" r="r" t="t"/>
            <a:pathLst>
              <a:path extrusionOk="0" h="7796" w="7796">
                <a:moveTo>
                  <a:pt x="0" y="0"/>
                </a:moveTo>
                <a:lnTo>
                  <a:pt x="0" y="1397"/>
                </a:lnTo>
                <a:cubicBezTo>
                  <a:pt x="0" y="4072"/>
                  <a:pt x="1513" y="6632"/>
                  <a:pt x="3956" y="7796"/>
                </a:cubicBezTo>
                <a:cubicBezTo>
                  <a:pt x="6283" y="6632"/>
                  <a:pt x="7796" y="4189"/>
                  <a:pt x="7796" y="1513"/>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5"/>
          <p:cNvSpPr/>
          <p:nvPr/>
        </p:nvSpPr>
        <p:spPr>
          <a:xfrm>
            <a:off x="8028733"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5"/>
          <p:cNvSpPr/>
          <p:nvPr/>
        </p:nvSpPr>
        <p:spPr>
          <a:xfrm>
            <a:off x="7934130" y="3"/>
            <a:ext cx="85659" cy="86944"/>
          </a:xfrm>
          <a:custGeom>
            <a:rect b="b" l="l" r="r" t="t"/>
            <a:pathLst>
              <a:path extrusionOk="0" h="7913" w="7796">
                <a:moveTo>
                  <a:pt x="1" y="1"/>
                </a:moveTo>
                <a:lnTo>
                  <a:pt x="1" y="1630"/>
                </a:lnTo>
                <a:cubicBezTo>
                  <a:pt x="1" y="4306"/>
                  <a:pt x="1513" y="6749"/>
                  <a:pt x="3840" y="7912"/>
                </a:cubicBezTo>
                <a:cubicBezTo>
                  <a:pt x="6283" y="6749"/>
                  <a:pt x="7796" y="4306"/>
                  <a:pt x="7796" y="1630"/>
                </a:cubicBezTo>
                <a:lnTo>
                  <a:pt x="7796" y="117"/>
                </a:lnTo>
                <a:cubicBezTo>
                  <a:pt x="5469" y="1397"/>
                  <a:pt x="3956"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5"/>
          <p:cNvSpPr/>
          <p:nvPr/>
        </p:nvSpPr>
        <p:spPr>
          <a:xfrm>
            <a:off x="7934130"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5"/>
          <p:cNvSpPr/>
          <p:nvPr/>
        </p:nvSpPr>
        <p:spPr>
          <a:xfrm>
            <a:off x="7934130" y="283799"/>
            <a:ext cx="85659" cy="85659"/>
          </a:xfrm>
          <a:custGeom>
            <a:rect b="b" l="l" r="r" t="t"/>
            <a:pathLst>
              <a:path extrusionOk="0" h="7796" w="7796">
                <a:moveTo>
                  <a:pt x="1" y="1"/>
                </a:moveTo>
                <a:lnTo>
                  <a:pt x="1" y="1513"/>
                </a:lnTo>
                <a:cubicBezTo>
                  <a:pt x="1" y="4189"/>
                  <a:pt x="1513" y="6632"/>
                  <a:pt x="3840" y="7796"/>
                </a:cubicBezTo>
                <a:cubicBezTo>
                  <a:pt x="6283" y="6632"/>
                  <a:pt x="7796" y="4189"/>
                  <a:pt x="7796" y="1513"/>
                </a:cubicBezTo>
                <a:lnTo>
                  <a:pt x="7796" y="1"/>
                </a:lnTo>
                <a:cubicBezTo>
                  <a:pt x="5353" y="1280"/>
                  <a:pt x="3840" y="3724"/>
                  <a:pt x="3840" y="6516"/>
                </a:cubicBezTo>
                <a:cubicBezTo>
                  <a:pt x="3840"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5"/>
          <p:cNvSpPr/>
          <p:nvPr/>
        </p:nvSpPr>
        <p:spPr>
          <a:xfrm>
            <a:off x="7839528" y="3"/>
            <a:ext cx="85670" cy="86944"/>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5"/>
          <p:cNvSpPr/>
          <p:nvPr/>
        </p:nvSpPr>
        <p:spPr>
          <a:xfrm>
            <a:off x="7839528" y="189208"/>
            <a:ext cx="85670" cy="85659"/>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5"/>
          <p:cNvSpPr/>
          <p:nvPr/>
        </p:nvSpPr>
        <p:spPr>
          <a:xfrm>
            <a:off x="7746211" y="94605"/>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5"/>
          <p:cNvSpPr/>
          <p:nvPr/>
        </p:nvSpPr>
        <p:spPr>
          <a:xfrm>
            <a:off x="7744937" y="283799"/>
            <a:ext cx="85659" cy="85659"/>
          </a:xfrm>
          <a:custGeom>
            <a:rect b="b" l="l" r="r" t="t"/>
            <a:pathLst>
              <a:path extrusionOk="0" h="7796" w="7796">
                <a:moveTo>
                  <a:pt x="0" y="1"/>
                </a:moveTo>
                <a:lnTo>
                  <a:pt x="0" y="1513"/>
                </a:lnTo>
                <a:cubicBezTo>
                  <a:pt x="0" y="4073"/>
                  <a:pt x="1513" y="6516"/>
                  <a:pt x="3956" y="7796"/>
                </a:cubicBezTo>
                <a:cubicBezTo>
                  <a:pt x="6283" y="6516"/>
                  <a:pt x="7795" y="4073"/>
                  <a:pt x="7795" y="1397"/>
                </a:cubicBezTo>
                <a:lnTo>
                  <a:pt x="7795" y="1"/>
                </a:lnTo>
                <a:cubicBezTo>
                  <a:pt x="5469"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5"/>
          <p:cNvSpPr/>
          <p:nvPr/>
        </p:nvSpPr>
        <p:spPr>
          <a:xfrm>
            <a:off x="7650334"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5"/>
          <p:cNvSpPr/>
          <p:nvPr/>
        </p:nvSpPr>
        <p:spPr>
          <a:xfrm>
            <a:off x="7650334" y="189208"/>
            <a:ext cx="86944" cy="85659"/>
          </a:xfrm>
          <a:custGeom>
            <a:rect b="b" l="l" r="r" t="t"/>
            <a:pathLst>
              <a:path extrusionOk="0" h="7796" w="7913">
                <a:moveTo>
                  <a:pt x="0" y="0"/>
                </a:moveTo>
                <a:lnTo>
                  <a:pt x="0" y="1513"/>
                </a:lnTo>
                <a:cubicBezTo>
                  <a:pt x="0" y="4188"/>
                  <a:pt x="1513" y="6632"/>
                  <a:pt x="3956" y="7795"/>
                </a:cubicBezTo>
                <a:cubicBezTo>
                  <a:pt x="6283" y="6632"/>
                  <a:pt x="7796"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5"/>
          <p:cNvSpPr/>
          <p:nvPr/>
        </p:nvSpPr>
        <p:spPr>
          <a:xfrm>
            <a:off x="9068051" y="3"/>
            <a:ext cx="85659" cy="86944"/>
          </a:xfrm>
          <a:custGeom>
            <a:rect b="b" l="l" r="r" t="t"/>
            <a:pathLst>
              <a:path extrusionOk="0" h="7913" w="7796">
                <a:moveTo>
                  <a:pt x="0" y="1"/>
                </a:moveTo>
                <a:lnTo>
                  <a:pt x="0" y="1630"/>
                </a:lnTo>
                <a:cubicBezTo>
                  <a:pt x="0" y="4306"/>
                  <a:pt x="1513" y="6749"/>
                  <a:pt x="3956" y="7912"/>
                </a:cubicBezTo>
                <a:cubicBezTo>
                  <a:pt x="6283" y="6749"/>
                  <a:pt x="7795" y="4306"/>
                  <a:pt x="7795" y="1630"/>
                </a:cubicBezTo>
                <a:lnTo>
                  <a:pt x="7795"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5"/>
          <p:cNvSpPr/>
          <p:nvPr/>
        </p:nvSpPr>
        <p:spPr>
          <a:xfrm>
            <a:off x="9068051" y="94605"/>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5"/>
          <p:cNvSpPr/>
          <p:nvPr/>
        </p:nvSpPr>
        <p:spPr>
          <a:xfrm>
            <a:off x="9068051" y="283799"/>
            <a:ext cx="85659" cy="85659"/>
          </a:xfrm>
          <a:custGeom>
            <a:rect b="b" l="l" r="r" t="t"/>
            <a:pathLst>
              <a:path extrusionOk="0" h="7796" w="7796">
                <a:moveTo>
                  <a:pt x="0" y="1"/>
                </a:moveTo>
                <a:lnTo>
                  <a:pt x="0" y="1513"/>
                </a:lnTo>
                <a:cubicBezTo>
                  <a:pt x="0" y="4189"/>
                  <a:pt x="1513" y="6632"/>
                  <a:pt x="3956" y="7796"/>
                </a:cubicBezTo>
                <a:cubicBezTo>
                  <a:pt x="6283" y="6632"/>
                  <a:pt x="7795" y="4189"/>
                  <a:pt x="7795" y="1513"/>
                </a:cubicBezTo>
                <a:lnTo>
                  <a:pt x="7795"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5"/>
          <p:cNvSpPr/>
          <p:nvPr/>
        </p:nvSpPr>
        <p:spPr>
          <a:xfrm>
            <a:off x="8973449" y="3"/>
            <a:ext cx="85659" cy="86944"/>
          </a:xfrm>
          <a:custGeom>
            <a:rect b="b" l="l" r="r" t="t"/>
            <a:pathLst>
              <a:path extrusionOk="0" h="7913" w="7796">
                <a:moveTo>
                  <a:pt x="0" y="1"/>
                </a:moveTo>
                <a:lnTo>
                  <a:pt x="0" y="1630"/>
                </a:lnTo>
                <a:cubicBezTo>
                  <a:pt x="0" y="4306"/>
                  <a:pt x="1513" y="6749"/>
                  <a:pt x="3956" y="7912"/>
                </a:cubicBezTo>
                <a:cubicBezTo>
                  <a:pt x="6283" y="6749"/>
                  <a:pt x="7796" y="4306"/>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5"/>
          <p:cNvSpPr/>
          <p:nvPr/>
        </p:nvSpPr>
        <p:spPr>
          <a:xfrm>
            <a:off x="8973449" y="94605"/>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5"/>
          <p:cNvSpPr/>
          <p:nvPr/>
        </p:nvSpPr>
        <p:spPr>
          <a:xfrm>
            <a:off x="8973449"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5"/>
          <p:cNvSpPr/>
          <p:nvPr/>
        </p:nvSpPr>
        <p:spPr>
          <a:xfrm>
            <a:off x="8878847" y="3"/>
            <a:ext cx="86944" cy="86944"/>
          </a:xfrm>
          <a:custGeom>
            <a:rect b="b" l="l" r="r" t="t"/>
            <a:pathLst>
              <a:path extrusionOk="0" h="7913" w="7913">
                <a:moveTo>
                  <a:pt x="1" y="1"/>
                </a:moveTo>
                <a:lnTo>
                  <a:pt x="1" y="1630"/>
                </a:lnTo>
                <a:cubicBezTo>
                  <a:pt x="1" y="4306"/>
                  <a:pt x="1513" y="6749"/>
                  <a:pt x="3956" y="7912"/>
                </a:cubicBezTo>
                <a:cubicBezTo>
                  <a:pt x="6283" y="6749"/>
                  <a:pt x="7912" y="4306"/>
                  <a:pt x="7912" y="1630"/>
                </a:cubicBezTo>
                <a:lnTo>
                  <a:pt x="7912" y="117"/>
                </a:lnTo>
                <a:cubicBezTo>
                  <a:pt x="5469" y="1397"/>
                  <a:pt x="3956" y="3840"/>
                  <a:pt x="3956" y="6516"/>
                </a:cubicBezTo>
                <a:cubicBezTo>
                  <a:pt x="3956"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5"/>
          <p:cNvSpPr/>
          <p:nvPr/>
        </p:nvSpPr>
        <p:spPr>
          <a:xfrm>
            <a:off x="8878847" y="94605"/>
            <a:ext cx="86944" cy="85659"/>
          </a:xfrm>
          <a:custGeom>
            <a:rect b="b" l="l" r="r" t="t"/>
            <a:pathLst>
              <a:path extrusionOk="0" h="7796" w="7913">
                <a:moveTo>
                  <a:pt x="1" y="0"/>
                </a:moveTo>
                <a:lnTo>
                  <a:pt x="1" y="1397"/>
                </a:lnTo>
                <a:cubicBezTo>
                  <a:pt x="1" y="4072"/>
                  <a:pt x="1513" y="6516"/>
                  <a:pt x="3956" y="7796"/>
                </a:cubicBezTo>
                <a:cubicBezTo>
                  <a:pt x="6283"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5"/>
          <p:cNvSpPr/>
          <p:nvPr/>
        </p:nvSpPr>
        <p:spPr>
          <a:xfrm>
            <a:off x="8878847" y="189208"/>
            <a:ext cx="86944" cy="85659"/>
          </a:xfrm>
          <a:custGeom>
            <a:rect b="b" l="l" r="r" t="t"/>
            <a:pathLst>
              <a:path extrusionOk="0" h="7796" w="7913">
                <a:moveTo>
                  <a:pt x="1" y="0"/>
                </a:moveTo>
                <a:lnTo>
                  <a:pt x="1" y="1513"/>
                </a:lnTo>
                <a:cubicBezTo>
                  <a:pt x="1" y="4188"/>
                  <a:pt x="1513" y="6632"/>
                  <a:pt x="3956" y="7795"/>
                </a:cubicBezTo>
                <a:cubicBezTo>
                  <a:pt x="6283" y="6632"/>
                  <a:pt x="7912" y="4188"/>
                  <a:pt x="7912" y="1513"/>
                </a:cubicBezTo>
                <a:lnTo>
                  <a:pt x="7912" y="0"/>
                </a:lnTo>
                <a:cubicBezTo>
                  <a:pt x="5469" y="1280"/>
                  <a:pt x="3956" y="3839"/>
                  <a:pt x="3956" y="6515"/>
                </a:cubicBezTo>
                <a:cubicBezTo>
                  <a:pt x="3956"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5"/>
          <p:cNvSpPr/>
          <p:nvPr/>
        </p:nvSpPr>
        <p:spPr>
          <a:xfrm>
            <a:off x="8878847" y="283799"/>
            <a:ext cx="86944" cy="85659"/>
          </a:xfrm>
          <a:custGeom>
            <a:rect b="b" l="l" r="r" t="t"/>
            <a:pathLst>
              <a:path extrusionOk="0" h="7796" w="7913">
                <a:moveTo>
                  <a:pt x="1" y="1"/>
                </a:moveTo>
                <a:lnTo>
                  <a:pt x="1" y="1513"/>
                </a:lnTo>
                <a:cubicBezTo>
                  <a:pt x="1" y="4189"/>
                  <a:pt x="1513" y="6632"/>
                  <a:pt x="3956" y="7796"/>
                </a:cubicBezTo>
                <a:cubicBezTo>
                  <a:pt x="6283" y="6632"/>
                  <a:pt x="7912" y="4189"/>
                  <a:pt x="7912" y="1513"/>
                </a:cubicBezTo>
                <a:lnTo>
                  <a:pt x="7912" y="1"/>
                </a:lnTo>
                <a:cubicBezTo>
                  <a:pt x="5469" y="1280"/>
                  <a:pt x="3956" y="3724"/>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5"/>
          <p:cNvSpPr/>
          <p:nvPr/>
        </p:nvSpPr>
        <p:spPr>
          <a:xfrm>
            <a:off x="8784244" y="3"/>
            <a:ext cx="86944" cy="86944"/>
          </a:xfrm>
          <a:custGeom>
            <a:rect b="b" l="l" r="r" t="t"/>
            <a:pathLst>
              <a:path extrusionOk="0" h="7913" w="7913">
                <a:moveTo>
                  <a:pt x="1" y="1"/>
                </a:moveTo>
                <a:lnTo>
                  <a:pt x="1" y="1630"/>
                </a:lnTo>
                <a:cubicBezTo>
                  <a:pt x="1" y="4306"/>
                  <a:pt x="1513" y="6749"/>
                  <a:pt x="3957" y="7912"/>
                </a:cubicBezTo>
                <a:cubicBezTo>
                  <a:pt x="6400" y="6632"/>
                  <a:pt x="7913" y="4189"/>
                  <a:pt x="7913" y="1630"/>
                </a:cubicBezTo>
                <a:lnTo>
                  <a:pt x="7913"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5"/>
          <p:cNvSpPr/>
          <p:nvPr/>
        </p:nvSpPr>
        <p:spPr>
          <a:xfrm>
            <a:off x="8784244" y="94605"/>
            <a:ext cx="86944" cy="85659"/>
          </a:xfrm>
          <a:custGeom>
            <a:rect b="b" l="l" r="r" t="t"/>
            <a:pathLst>
              <a:path extrusionOk="0" h="7796" w="7913">
                <a:moveTo>
                  <a:pt x="1" y="0"/>
                </a:moveTo>
                <a:lnTo>
                  <a:pt x="1" y="1397"/>
                </a:lnTo>
                <a:cubicBezTo>
                  <a:pt x="1" y="4072"/>
                  <a:pt x="1513" y="6516"/>
                  <a:pt x="3957" y="7796"/>
                </a:cubicBezTo>
                <a:cubicBezTo>
                  <a:pt x="6284" y="6516"/>
                  <a:pt x="7796" y="4189"/>
                  <a:pt x="7913" y="1513"/>
                </a:cubicBezTo>
                <a:lnTo>
                  <a:pt x="7913" y="0"/>
                </a:lnTo>
                <a:cubicBezTo>
                  <a:pt x="5469" y="1397"/>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5"/>
          <p:cNvSpPr/>
          <p:nvPr/>
        </p:nvSpPr>
        <p:spPr>
          <a:xfrm>
            <a:off x="8784244" y="189208"/>
            <a:ext cx="86944" cy="85659"/>
          </a:xfrm>
          <a:custGeom>
            <a:rect b="b" l="l" r="r" t="t"/>
            <a:pathLst>
              <a:path extrusionOk="0" h="7796" w="7913">
                <a:moveTo>
                  <a:pt x="1" y="0"/>
                </a:moveTo>
                <a:lnTo>
                  <a:pt x="1" y="1513"/>
                </a:lnTo>
                <a:cubicBezTo>
                  <a:pt x="1" y="4188"/>
                  <a:pt x="1513" y="6632"/>
                  <a:pt x="3957" y="7795"/>
                </a:cubicBezTo>
                <a:cubicBezTo>
                  <a:pt x="6400" y="6632"/>
                  <a:pt x="7913"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5"/>
          <p:cNvSpPr/>
          <p:nvPr/>
        </p:nvSpPr>
        <p:spPr>
          <a:xfrm>
            <a:off x="8689653" y="3"/>
            <a:ext cx="86933" cy="86944"/>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5"/>
          <p:cNvSpPr/>
          <p:nvPr/>
        </p:nvSpPr>
        <p:spPr>
          <a:xfrm>
            <a:off x="8689653" y="94605"/>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5"/>
          <p:cNvSpPr/>
          <p:nvPr/>
        </p:nvSpPr>
        <p:spPr>
          <a:xfrm>
            <a:off x="8689653" y="283799"/>
            <a:ext cx="86933" cy="85659"/>
          </a:xfrm>
          <a:custGeom>
            <a:rect b="b" l="l" r="r" t="t"/>
            <a:pathLst>
              <a:path extrusionOk="0" h="7796" w="7912">
                <a:moveTo>
                  <a:pt x="0" y="1"/>
                </a:moveTo>
                <a:lnTo>
                  <a:pt x="0" y="1397"/>
                </a:lnTo>
                <a:cubicBezTo>
                  <a:pt x="0" y="4073"/>
                  <a:pt x="1513" y="6516"/>
                  <a:pt x="3956" y="7796"/>
                </a:cubicBezTo>
                <a:cubicBezTo>
                  <a:pt x="6399" y="6516"/>
                  <a:pt x="7912" y="4189"/>
                  <a:pt x="7912" y="1513"/>
                </a:cubicBezTo>
                <a:lnTo>
                  <a:pt x="7912" y="1"/>
                </a:lnTo>
                <a:cubicBezTo>
                  <a:pt x="5468" y="1280"/>
                  <a:pt x="3956" y="3724"/>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5"/>
          <p:cNvSpPr/>
          <p:nvPr/>
        </p:nvSpPr>
        <p:spPr>
          <a:xfrm>
            <a:off x="8596325" y="3"/>
            <a:ext cx="85670" cy="86944"/>
          </a:xfrm>
          <a:custGeom>
            <a:rect b="b" l="l" r="r" t="t"/>
            <a:pathLst>
              <a:path extrusionOk="0" h="7913" w="7797">
                <a:moveTo>
                  <a:pt x="1" y="1"/>
                </a:moveTo>
                <a:lnTo>
                  <a:pt x="1" y="1630"/>
                </a:lnTo>
                <a:cubicBezTo>
                  <a:pt x="1" y="4306"/>
                  <a:pt x="1513" y="6749"/>
                  <a:pt x="3840" y="7912"/>
                </a:cubicBezTo>
                <a:cubicBezTo>
                  <a:pt x="6284" y="6749"/>
                  <a:pt x="7796" y="4306"/>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5"/>
          <p:cNvSpPr/>
          <p:nvPr/>
        </p:nvSpPr>
        <p:spPr>
          <a:xfrm>
            <a:off x="8596325" y="189208"/>
            <a:ext cx="85670" cy="85659"/>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5"/>
          <p:cNvSpPr/>
          <p:nvPr/>
        </p:nvSpPr>
        <p:spPr>
          <a:xfrm>
            <a:off x="8501734" y="94605"/>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5"/>
          <p:cNvSpPr/>
          <p:nvPr/>
        </p:nvSpPr>
        <p:spPr>
          <a:xfrm>
            <a:off x="8501734" y="283799"/>
            <a:ext cx="85659" cy="85659"/>
          </a:xfrm>
          <a:custGeom>
            <a:rect b="b" l="l" r="r" t="t"/>
            <a:pathLst>
              <a:path extrusionOk="0" h="7796" w="7796">
                <a:moveTo>
                  <a:pt x="0" y="1"/>
                </a:moveTo>
                <a:lnTo>
                  <a:pt x="0" y="1513"/>
                </a:lnTo>
                <a:cubicBezTo>
                  <a:pt x="0" y="4189"/>
                  <a:pt x="1513" y="6632"/>
                  <a:pt x="3839" y="7796"/>
                </a:cubicBezTo>
                <a:cubicBezTo>
                  <a:pt x="6283" y="6632"/>
                  <a:pt x="7795" y="4189"/>
                  <a:pt x="7795" y="1513"/>
                </a:cubicBezTo>
                <a:lnTo>
                  <a:pt x="7795" y="1"/>
                </a:lnTo>
                <a:cubicBezTo>
                  <a:pt x="5352" y="1280"/>
                  <a:pt x="3839" y="3724"/>
                  <a:pt x="3839" y="6516"/>
                </a:cubicBezTo>
                <a:cubicBezTo>
                  <a:pt x="3839" y="3724"/>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5"/>
          <p:cNvSpPr/>
          <p:nvPr/>
        </p:nvSpPr>
        <p:spPr>
          <a:xfrm>
            <a:off x="8407131" y="3"/>
            <a:ext cx="85659" cy="86944"/>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840" y="6516"/>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8407131" y="189208"/>
            <a:ext cx="85659" cy="85659"/>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840" y="3723"/>
                  <a:pt x="3840"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txBox="1"/>
          <p:nvPr>
            <p:ph type="title"/>
          </p:nvPr>
        </p:nvSpPr>
        <p:spPr>
          <a:xfrm>
            <a:off x="713225" y="552600"/>
            <a:ext cx="7995300" cy="5727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2800"/>
              <a:buNone/>
              <a:defRPr sz="2900">
                <a:solidFill>
                  <a:schemeClr val="accent1"/>
                </a:solidFill>
              </a:defRPr>
            </a:lvl1pPr>
            <a:lvl2pPr lvl="1">
              <a:spcBef>
                <a:spcPts val="0"/>
              </a:spcBef>
              <a:spcAft>
                <a:spcPts val="0"/>
              </a:spcAft>
              <a:buClr>
                <a:schemeClr val="accent1"/>
              </a:buClr>
              <a:buSzPts val="2800"/>
              <a:buNone/>
              <a:defRPr>
                <a:solidFill>
                  <a:schemeClr val="accent1"/>
                </a:solidFill>
              </a:defRPr>
            </a:lvl2pPr>
            <a:lvl3pPr lvl="2">
              <a:spcBef>
                <a:spcPts val="0"/>
              </a:spcBef>
              <a:spcAft>
                <a:spcPts val="0"/>
              </a:spcAft>
              <a:buClr>
                <a:schemeClr val="accent1"/>
              </a:buClr>
              <a:buSzPts val="2800"/>
              <a:buNone/>
              <a:defRPr>
                <a:solidFill>
                  <a:schemeClr val="accent1"/>
                </a:solidFill>
              </a:defRPr>
            </a:lvl3pPr>
            <a:lvl4pPr lvl="3">
              <a:spcBef>
                <a:spcPts val="0"/>
              </a:spcBef>
              <a:spcAft>
                <a:spcPts val="0"/>
              </a:spcAft>
              <a:buClr>
                <a:schemeClr val="accent1"/>
              </a:buClr>
              <a:buSzPts val="2800"/>
              <a:buNone/>
              <a:defRPr>
                <a:solidFill>
                  <a:schemeClr val="accent1"/>
                </a:solidFill>
              </a:defRPr>
            </a:lvl4pPr>
            <a:lvl5pPr lvl="4">
              <a:spcBef>
                <a:spcPts val="0"/>
              </a:spcBef>
              <a:spcAft>
                <a:spcPts val="0"/>
              </a:spcAft>
              <a:buClr>
                <a:schemeClr val="accent1"/>
              </a:buClr>
              <a:buSzPts val="2800"/>
              <a:buNone/>
              <a:defRPr>
                <a:solidFill>
                  <a:schemeClr val="accent1"/>
                </a:solidFill>
              </a:defRPr>
            </a:lvl5pPr>
            <a:lvl6pPr lvl="5">
              <a:spcBef>
                <a:spcPts val="0"/>
              </a:spcBef>
              <a:spcAft>
                <a:spcPts val="0"/>
              </a:spcAft>
              <a:buClr>
                <a:schemeClr val="accent1"/>
              </a:buClr>
              <a:buSzPts val="2800"/>
              <a:buNone/>
              <a:defRPr>
                <a:solidFill>
                  <a:schemeClr val="accent1"/>
                </a:solidFill>
              </a:defRPr>
            </a:lvl6pPr>
            <a:lvl7pPr lvl="6">
              <a:spcBef>
                <a:spcPts val="0"/>
              </a:spcBef>
              <a:spcAft>
                <a:spcPts val="0"/>
              </a:spcAft>
              <a:buClr>
                <a:schemeClr val="accent1"/>
              </a:buClr>
              <a:buSzPts val="2800"/>
              <a:buNone/>
              <a:defRPr>
                <a:solidFill>
                  <a:schemeClr val="accent1"/>
                </a:solidFill>
              </a:defRPr>
            </a:lvl7pPr>
            <a:lvl8pPr lvl="7">
              <a:spcBef>
                <a:spcPts val="0"/>
              </a:spcBef>
              <a:spcAft>
                <a:spcPts val="0"/>
              </a:spcAft>
              <a:buClr>
                <a:schemeClr val="accent1"/>
              </a:buClr>
              <a:buSzPts val="2800"/>
              <a:buNone/>
              <a:defRPr>
                <a:solidFill>
                  <a:schemeClr val="accent1"/>
                </a:solidFill>
              </a:defRPr>
            </a:lvl8pPr>
            <a:lvl9pPr lvl="8">
              <a:spcBef>
                <a:spcPts val="0"/>
              </a:spcBef>
              <a:spcAft>
                <a:spcPts val="0"/>
              </a:spcAft>
              <a:buClr>
                <a:schemeClr val="accent1"/>
              </a:buClr>
              <a:buSzPts val="2800"/>
              <a:buNone/>
              <a:defRPr>
                <a:solidFill>
                  <a:schemeClr val="accent1"/>
                </a:solidFill>
              </a:defRPr>
            </a:lvl9pPr>
          </a:lstStyle>
          <a:p/>
        </p:txBody>
      </p:sp>
      <p:sp>
        <p:nvSpPr>
          <p:cNvPr id="425" name="Google Shape;425;p5"/>
          <p:cNvSpPr txBox="1"/>
          <p:nvPr>
            <p:ph idx="1" type="body"/>
          </p:nvPr>
        </p:nvSpPr>
        <p:spPr>
          <a:xfrm>
            <a:off x="713225" y="1219575"/>
            <a:ext cx="7717500" cy="3389100"/>
          </a:xfrm>
          <a:prstGeom prst="rect">
            <a:avLst/>
          </a:prstGeom>
        </p:spPr>
        <p:txBody>
          <a:bodyPr anchorCtr="0" anchor="t" bIns="91425" lIns="91425" spcFirstLastPara="1" rIns="91425" wrap="square" tIns="91425">
            <a:noAutofit/>
          </a:bodyPr>
          <a:lstStyle>
            <a:lvl1pPr indent="-304800" lvl="0" marL="457200">
              <a:spcBef>
                <a:spcPts val="0"/>
              </a:spcBef>
              <a:spcAft>
                <a:spcPts val="0"/>
              </a:spcAft>
              <a:buClr>
                <a:srgbClr val="434343"/>
              </a:buClr>
              <a:buSzPts val="1200"/>
              <a:buFont typeface="Livvic"/>
              <a:buChar char="●"/>
              <a:defRPr sz="1200">
                <a:solidFill>
                  <a:schemeClr val="accent1"/>
                </a:solidFill>
              </a:defRPr>
            </a:lvl1pPr>
            <a:lvl2pPr indent="-304800" lvl="1" marL="914400">
              <a:spcBef>
                <a:spcPts val="0"/>
              </a:spcBef>
              <a:spcAft>
                <a:spcPts val="0"/>
              </a:spcAft>
              <a:buClr>
                <a:srgbClr val="434343"/>
              </a:buClr>
              <a:buSzPts val="1200"/>
              <a:buFont typeface="Roboto Condensed Light"/>
              <a:buChar char="○"/>
              <a:defRPr sz="1200">
                <a:solidFill>
                  <a:schemeClr val="accent1"/>
                </a:solidFill>
              </a:defRPr>
            </a:lvl2pPr>
            <a:lvl3pPr indent="-304800" lvl="2" marL="1371600">
              <a:spcBef>
                <a:spcPts val="1600"/>
              </a:spcBef>
              <a:spcAft>
                <a:spcPts val="0"/>
              </a:spcAft>
              <a:buClr>
                <a:srgbClr val="434343"/>
              </a:buClr>
              <a:buSzPts val="1200"/>
              <a:buFont typeface="Roboto Condensed Light"/>
              <a:buChar char="■"/>
              <a:defRPr sz="1200">
                <a:solidFill>
                  <a:schemeClr val="accent1"/>
                </a:solidFill>
              </a:defRPr>
            </a:lvl3pPr>
            <a:lvl4pPr indent="-304800" lvl="3" marL="1828800">
              <a:spcBef>
                <a:spcPts val="1600"/>
              </a:spcBef>
              <a:spcAft>
                <a:spcPts val="0"/>
              </a:spcAft>
              <a:buClr>
                <a:srgbClr val="434343"/>
              </a:buClr>
              <a:buSzPts val="1200"/>
              <a:buFont typeface="Roboto Condensed Light"/>
              <a:buChar char="●"/>
              <a:defRPr sz="1200">
                <a:solidFill>
                  <a:schemeClr val="accent1"/>
                </a:solidFill>
              </a:defRPr>
            </a:lvl4pPr>
            <a:lvl5pPr indent="-304800" lvl="4" marL="2286000">
              <a:spcBef>
                <a:spcPts val="1600"/>
              </a:spcBef>
              <a:spcAft>
                <a:spcPts val="0"/>
              </a:spcAft>
              <a:buClr>
                <a:srgbClr val="434343"/>
              </a:buClr>
              <a:buSzPts val="1200"/>
              <a:buFont typeface="Roboto Condensed Light"/>
              <a:buChar char="○"/>
              <a:defRPr sz="1200">
                <a:solidFill>
                  <a:schemeClr val="accent1"/>
                </a:solidFill>
              </a:defRPr>
            </a:lvl5pPr>
            <a:lvl6pPr indent="-304800" lvl="5" marL="2743200">
              <a:spcBef>
                <a:spcPts val="1600"/>
              </a:spcBef>
              <a:spcAft>
                <a:spcPts val="0"/>
              </a:spcAft>
              <a:buClr>
                <a:srgbClr val="434343"/>
              </a:buClr>
              <a:buSzPts val="1200"/>
              <a:buFont typeface="Roboto Condensed Light"/>
              <a:buChar char="■"/>
              <a:defRPr sz="1200">
                <a:solidFill>
                  <a:schemeClr val="accent1"/>
                </a:solidFill>
              </a:defRPr>
            </a:lvl6pPr>
            <a:lvl7pPr indent="-304800" lvl="6" marL="3200400">
              <a:spcBef>
                <a:spcPts val="1600"/>
              </a:spcBef>
              <a:spcAft>
                <a:spcPts val="0"/>
              </a:spcAft>
              <a:buClr>
                <a:srgbClr val="434343"/>
              </a:buClr>
              <a:buSzPts val="1200"/>
              <a:buFont typeface="Roboto Condensed Light"/>
              <a:buChar char="●"/>
              <a:defRPr sz="1200">
                <a:solidFill>
                  <a:schemeClr val="accent1"/>
                </a:solidFill>
              </a:defRPr>
            </a:lvl7pPr>
            <a:lvl8pPr indent="-304800" lvl="7" marL="3657600">
              <a:spcBef>
                <a:spcPts val="1600"/>
              </a:spcBef>
              <a:spcAft>
                <a:spcPts val="0"/>
              </a:spcAft>
              <a:buClr>
                <a:srgbClr val="434343"/>
              </a:buClr>
              <a:buSzPts val="1200"/>
              <a:buFont typeface="Roboto Condensed Light"/>
              <a:buChar char="○"/>
              <a:defRPr sz="1200">
                <a:solidFill>
                  <a:schemeClr val="accent1"/>
                </a:solidFill>
              </a:defRPr>
            </a:lvl8pPr>
            <a:lvl9pPr indent="-304800" lvl="8" marL="4114800">
              <a:spcBef>
                <a:spcPts val="1600"/>
              </a:spcBef>
              <a:spcAft>
                <a:spcPts val="1600"/>
              </a:spcAft>
              <a:buClr>
                <a:srgbClr val="434343"/>
              </a:buClr>
              <a:buSzPts val="1200"/>
              <a:buFont typeface="Roboto Condensed Light"/>
              <a:buChar char="■"/>
              <a:defRPr sz="1200">
                <a:solidFill>
                  <a:schemeClr val="accent1"/>
                </a:solidFill>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26" name="Shape 426"/>
        <p:cNvGrpSpPr/>
        <p:nvPr/>
      </p:nvGrpSpPr>
      <p:grpSpPr>
        <a:xfrm>
          <a:off x="0" y="0"/>
          <a:ext cx="0" cy="0"/>
          <a:chOff x="0" y="0"/>
          <a:chExt cx="0" cy="0"/>
        </a:xfrm>
      </p:grpSpPr>
      <p:sp>
        <p:nvSpPr>
          <p:cNvPr id="427" name="Google Shape;427;p6"/>
          <p:cNvSpPr txBox="1"/>
          <p:nvPr>
            <p:ph type="title"/>
          </p:nvPr>
        </p:nvSpPr>
        <p:spPr>
          <a:xfrm>
            <a:off x="713225" y="539500"/>
            <a:ext cx="3848400" cy="572700"/>
          </a:xfrm>
          <a:prstGeom prst="rect">
            <a:avLst/>
          </a:prstGeom>
        </p:spPr>
        <p:txBody>
          <a:bodyPr anchorCtr="0" anchor="t" bIns="91425" lIns="91425" spcFirstLastPara="1" rIns="91425" wrap="square" tIns="91425">
            <a:noAutofit/>
          </a:bodyPr>
          <a:lstStyle>
            <a:lvl1pPr lvl="0">
              <a:spcBef>
                <a:spcPts val="0"/>
              </a:spcBef>
              <a:spcAft>
                <a:spcPts val="0"/>
              </a:spcAft>
              <a:buClr>
                <a:schemeClr val="accent1"/>
              </a:buClr>
              <a:buSzPts val="3000"/>
              <a:buNone/>
              <a:defRPr sz="3000">
                <a:solidFill>
                  <a:schemeClr val="accent1"/>
                </a:solidFill>
              </a:defRPr>
            </a:lvl1pPr>
            <a:lvl2pPr lvl="1">
              <a:spcBef>
                <a:spcPts val="0"/>
              </a:spcBef>
              <a:spcAft>
                <a:spcPts val="0"/>
              </a:spcAft>
              <a:buClr>
                <a:schemeClr val="accent1"/>
              </a:buClr>
              <a:buSzPts val="3000"/>
              <a:buNone/>
              <a:defRPr sz="3000">
                <a:solidFill>
                  <a:schemeClr val="accent1"/>
                </a:solidFill>
              </a:defRPr>
            </a:lvl2pPr>
            <a:lvl3pPr lvl="2">
              <a:spcBef>
                <a:spcPts val="0"/>
              </a:spcBef>
              <a:spcAft>
                <a:spcPts val="0"/>
              </a:spcAft>
              <a:buClr>
                <a:schemeClr val="accent1"/>
              </a:buClr>
              <a:buSzPts val="3000"/>
              <a:buNone/>
              <a:defRPr sz="3000">
                <a:solidFill>
                  <a:schemeClr val="accent1"/>
                </a:solidFill>
              </a:defRPr>
            </a:lvl3pPr>
            <a:lvl4pPr lvl="3">
              <a:spcBef>
                <a:spcPts val="0"/>
              </a:spcBef>
              <a:spcAft>
                <a:spcPts val="0"/>
              </a:spcAft>
              <a:buClr>
                <a:schemeClr val="accent1"/>
              </a:buClr>
              <a:buSzPts val="3000"/>
              <a:buNone/>
              <a:defRPr sz="3000">
                <a:solidFill>
                  <a:schemeClr val="accent1"/>
                </a:solidFill>
              </a:defRPr>
            </a:lvl4pPr>
            <a:lvl5pPr lvl="4">
              <a:spcBef>
                <a:spcPts val="0"/>
              </a:spcBef>
              <a:spcAft>
                <a:spcPts val="0"/>
              </a:spcAft>
              <a:buClr>
                <a:schemeClr val="accent1"/>
              </a:buClr>
              <a:buSzPts val="3000"/>
              <a:buNone/>
              <a:defRPr sz="3000">
                <a:solidFill>
                  <a:schemeClr val="accent1"/>
                </a:solidFill>
              </a:defRPr>
            </a:lvl5pPr>
            <a:lvl6pPr lvl="5">
              <a:spcBef>
                <a:spcPts val="0"/>
              </a:spcBef>
              <a:spcAft>
                <a:spcPts val="0"/>
              </a:spcAft>
              <a:buClr>
                <a:schemeClr val="accent1"/>
              </a:buClr>
              <a:buSzPts val="3000"/>
              <a:buNone/>
              <a:defRPr sz="3000">
                <a:solidFill>
                  <a:schemeClr val="accent1"/>
                </a:solidFill>
              </a:defRPr>
            </a:lvl6pPr>
            <a:lvl7pPr lvl="6">
              <a:spcBef>
                <a:spcPts val="0"/>
              </a:spcBef>
              <a:spcAft>
                <a:spcPts val="0"/>
              </a:spcAft>
              <a:buClr>
                <a:schemeClr val="accent1"/>
              </a:buClr>
              <a:buSzPts val="3000"/>
              <a:buNone/>
              <a:defRPr sz="3000">
                <a:solidFill>
                  <a:schemeClr val="accent1"/>
                </a:solidFill>
              </a:defRPr>
            </a:lvl7pPr>
            <a:lvl8pPr lvl="7">
              <a:spcBef>
                <a:spcPts val="0"/>
              </a:spcBef>
              <a:spcAft>
                <a:spcPts val="0"/>
              </a:spcAft>
              <a:buClr>
                <a:schemeClr val="accent1"/>
              </a:buClr>
              <a:buSzPts val="3000"/>
              <a:buNone/>
              <a:defRPr sz="3000">
                <a:solidFill>
                  <a:schemeClr val="accent1"/>
                </a:solidFill>
              </a:defRPr>
            </a:lvl8pPr>
            <a:lvl9pPr lvl="8">
              <a:spcBef>
                <a:spcPts val="0"/>
              </a:spcBef>
              <a:spcAft>
                <a:spcPts val="0"/>
              </a:spcAft>
              <a:buClr>
                <a:schemeClr val="accent1"/>
              </a:buClr>
              <a:buSzPts val="3000"/>
              <a:buNone/>
              <a:defRPr sz="3000">
                <a:solidFill>
                  <a:schemeClr val="accent1"/>
                </a:solidFill>
              </a:defRPr>
            </a:lvl9pPr>
          </a:lstStyle>
          <a:p/>
        </p:txBody>
      </p:sp>
      <p:sp>
        <p:nvSpPr>
          <p:cNvPr id="428" name="Google Shape;428;p6"/>
          <p:cNvSpPr txBox="1"/>
          <p:nvPr>
            <p:ph idx="1" type="subTitle"/>
          </p:nvPr>
        </p:nvSpPr>
        <p:spPr>
          <a:xfrm>
            <a:off x="6680445" y="2987697"/>
            <a:ext cx="17829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429" name="Google Shape;429;p6"/>
          <p:cNvSpPr txBox="1"/>
          <p:nvPr>
            <p:ph idx="2" type="subTitle"/>
          </p:nvPr>
        </p:nvSpPr>
        <p:spPr>
          <a:xfrm>
            <a:off x="6680445" y="2588100"/>
            <a:ext cx="1782900" cy="475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430" name="Google Shape;430;p6"/>
          <p:cNvSpPr txBox="1"/>
          <p:nvPr>
            <p:ph idx="3" type="subTitle"/>
          </p:nvPr>
        </p:nvSpPr>
        <p:spPr>
          <a:xfrm>
            <a:off x="2528224" y="2987697"/>
            <a:ext cx="17832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431" name="Google Shape;431;p6"/>
          <p:cNvSpPr txBox="1"/>
          <p:nvPr>
            <p:ph idx="4" type="subTitle"/>
          </p:nvPr>
        </p:nvSpPr>
        <p:spPr>
          <a:xfrm>
            <a:off x="2515470" y="2588100"/>
            <a:ext cx="1782900" cy="475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432" name="Google Shape;432;p6"/>
          <p:cNvSpPr/>
          <p:nvPr/>
        </p:nvSpPr>
        <p:spPr>
          <a:xfrm>
            <a:off x="745785" y="4774054"/>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6"/>
          <p:cNvSpPr/>
          <p:nvPr/>
        </p:nvSpPr>
        <p:spPr>
          <a:xfrm>
            <a:off x="745785" y="4963248"/>
            <a:ext cx="85659" cy="85659"/>
          </a:xfrm>
          <a:custGeom>
            <a:rect b="b" l="l" r="r" t="t"/>
            <a:pathLst>
              <a:path extrusionOk="0" h="7796" w="7796">
                <a:moveTo>
                  <a:pt x="1" y="1"/>
                </a:moveTo>
                <a:lnTo>
                  <a:pt x="1" y="1397"/>
                </a:lnTo>
                <a:cubicBezTo>
                  <a:pt x="1" y="4073"/>
                  <a:pt x="1513" y="6632"/>
                  <a:pt x="3956" y="7796"/>
                </a:cubicBezTo>
                <a:cubicBezTo>
                  <a:pt x="6283" y="6632"/>
                  <a:pt x="7796" y="4189"/>
                  <a:pt x="7796" y="1513"/>
                </a:cubicBezTo>
                <a:lnTo>
                  <a:pt x="7796" y="117"/>
                </a:lnTo>
                <a:cubicBezTo>
                  <a:pt x="5469" y="1397"/>
                  <a:pt x="3956" y="3840"/>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6"/>
          <p:cNvSpPr/>
          <p:nvPr/>
        </p:nvSpPr>
        <p:spPr>
          <a:xfrm>
            <a:off x="651183"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6"/>
          <p:cNvSpPr/>
          <p:nvPr/>
        </p:nvSpPr>
        <p:spPr>
          <a:xfrm>
            <a:off x="651183"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6"/>
          <p:cNvSpPr/>
          <p:nvPr/>
        </p:nvSpPr>
        <p:spPr>
          <a:xfrm>
            <a:off x="556592"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p:nvPr/>
        </p:nvSpPr>
        <p:spPr>
          <a:xfrm>
            <a:off x="556592" y="4963248"/>
            <a:ext cx="86933" cy="84384"/>
          </a:xfrm>
          <a:custGeom>
            <a:rect b="b" l="l" r="r" t="t"/>
            <a:pathLst>
              <a:path extrusionOk="0" h="7680" w="7912">
                <a:moveTo>
                  <a:pt x="0" y="1"/>
                </a:moveTo>
                <a:lnTo>
                  <a:pt x="0" y="1397"/>
                </a:lnTo>
                <a:cubicBezTo>
                  <a:pt x="0" y="4073"/>
                  <a:pt x="1513" y="6516"/>
                  <a:pt x="3956" y="7680"/>
                </a:cubicBezTo>
                <a:cubicBezTo>
                  <a:pt x="6283" y="6516"/>
                  <a:pt x="7795" y="4189"/>
                  <a:pt x="7912" y="1513"/>
                </a:cubicBezTo>
                <a:lnTo>
                  <a:pt x="7912" y="117"/>
                </a:lnTo>
                <a:cubicBezTo>
                  <a:pt x="5468" y="1397"/>
                  <a:pt x="3956" y="3840"/>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6"/>
          <p:cNvSpPr/>
          <p:nvPr/>
        </p:nvSpPr>
        <p:spPr>
          <a:xfrm>
            <a:off x="556592"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6"/>
          <p:cNvSpPr/>
          <p:nvPr/>
        </p:nvSpPr>
        <p:spPr>
          <a:xfrm>
            <a:off x="461989"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6"/>
          <p:cNvSpPr/>
          <p:nvPr/>
        </p:nvSpPr>
        <p:spPr>
          <a:xfrm>
            <a:off x="461989"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6"/>
          <p:cNvSpPr/>
          <p:nvPr/>
        </p:nvSpPr>
        <p:spPr>
          <a:xfrm>
            <a:off x="461989" y="4963248"/>
            <a:ext cx="88219" cy="84384"/>
          </a:xfrm>
          <a:custGeom>
            <a:rect b="b" l="l" r="r" t="t"/>
            <a:pathLst>
              <a:path extrusionOk="0" h="7680" w="8029">
                <a:moveTo>
                  <a:pt x="8028" y="1"/>
                </a:moveTo>
                <a:cubicBezTo>
                  <a:pt x="5469" y="1280"/>
                  <a:pt x="3956" y="3840"/>
                  <a:pt x="3956" y="6632"/>
                </a:cubicBezTo>
                <a:cubicBezTo>
                  <a:pt x="3956" y="3840"/>
                  <a:pt x="2444" y="1397"/>
                  <a:pt x="0" y="117"/>
                </a:cubicBezTo>
                <a:lnTo>
                  <a:pt x="0" y="1513"/>
                </a:lnTo>
                <a:cubicBezTo>
                  <a:pt x="117" y="3491"/>
                  <a:pt x="931" y="5353"/>
                  <a:pt x="2444" y="6632"/>
                </a:cubicBezTo>
                <a:cubicBezTo>
                  <a:pt x="2909" y="7098"/>
                  <a:pt x="3491" y="7447"/>
                  <a:pt x="4072" y="7680"/>
                </a:cubicBezTo>
                <a:cubicBezTo>
                  <a:pt x="4654" y="7447"/>
                  <a:pt x="5120" y="7098"/>
                  <a:pt x="5701" y="6632"/>
                </a:cubicBezTo>
                <a:cubicBezTo>
                  <a:pt x="7098" y="5236"/>
                  <a:pt x="8028" y="3375"/>
                  <a:pt x="8028" y="1397"/>
                </a:cubicBezTo>
                <a:lnTo>
                  <a:pt x="8028"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368661"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2" y="6632"/>
                </a:cubicBezTo>
                <a:cubicBezTo>
                  <a:pt x="2677" y="7098"/>
                  <a:pt x="3259" y="7447"/>
                  <a:pt x="3840" y="7680"/>
                </a:cubicBezTo>
                <a:cubicBezTo>
                  <a:pt x="4422" y="7447"/>
                  <a:pt x="5004" y="7098"/>
                  <a:pt x="5469" y="6632"/>
                </a:cubicBezTo>
                <a:cubicBezTo>
                  <a:pt x="6865" y="5236"/>
                  <a:pt x="7796" y="3375"/>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367387" y="4868657"/>
            <a:ext cx="86944" cy="84373"/>
          </a:xfrm>
          <a:custGeom>
            <a:rect b="b" l="l" r="r" t="t"/>
            <a:pathLst>
              <a:path extrusionOk="0" h="7679" w="7913">
                <a:moveTo>
                  <a:pt x="1" y="0"/>
                </a:moveTo>
                <a:lnTo>
                  <a:pt x="1" y="1396"/>
                </a:lnTo>
                <a:cubicBezTo>
                  <a:pt x="1" y="4072"/>
                  <a:pt x="1513" y="6515"/>
                  <a:pt x="3956" y="7679"/>
                </a:cubicBezTo>
                <a:cubicBezTo>
                  <a:pt x="6283" y="6515"/>
                  <a:pt x="7912" y="4072"/>
                  <a:pt x="7912" y="1396"/>
                </a:cubicBezTo>
                <a:lnTo>
                  <a:pt x="7912" y="0"/>
                </a:lnTo>
                <a:cubicBezTo>
                  <a:pt x="5469" y="1280"/>
                  <a:pt x="3956" y="3723"/>
                  <a:pt x="3956" y="6515"/>
                </a:cubicBezTo>
                <a:cubicBezTo>
                  <a:pt x="3956" y="3723"/>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368661" y="5056565"/>
            <a:ext cx="85670" cy="85670"/>
          </a:xfrm>
          <a:custGeom>
            <a:rect b="b" l="l" r="r" t="t"/>
            <a:pathLst>
              <a:path extrusionOk="0" h="7797" w="7797">
                <a:moveTo>
                  <a:pt x="1" y="1"/>
                </a:moveTo>
                <a:lnTo>
                  <a:pt x="1" y="1514"/>
                </a:lnTo>
                <a:cubicBezTo>
                  <a:pt x="1" y="4189"/>
                  <a:pt x="1513" y="6633"/>
                  <a:pt x="3840" y="7796"/>
                </a:cubicBezTo>
                <a:cubicBezTo>
                  <a:pt x="6284" y="6633"/>
                  <a:pt x="7680" y="4189"/>
                  <a:pt x="7796" y="1630"/>
                </a:cubicBezTo>
                <a:lnTo>
                  <a:pt x="7796" y="117"/>
                </a:lnTo>
                <a:cubicBezTo>
                  <a:pt x="5353" y="1397"/>
                  <a:pt x="3840" y="3957"/>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313691" y="5107701"/>
            <a:ext cx="6406" cy="21744"/>
          </a:xfrm>
          <a:custGeom>
            <a:rect b="b" l="l" r="r" t="t"/>
            <a:pathLst>
              <a:path extrusionOk="0" h="1979" w="583">
                <a:moveTo>
                  <a:pt x="583" y="1"/>
                </a:moveTo>
                <a:cubicBezTo>
                  <a:pt x="350" y="699"/>
                  <a:pt x="234" y="1281"/>
                  <a:pt x="234" y="1979"/>
                </a:cubicBezTo>
                <a:cubicBezTo>
                  <a:pt x="234" y="1281"/>
                  <a:pt x="234" y="699"/>
                  <a:pt x="1" y="1"/>
                </a:cubicBezTo>
                <a:cubicBezTo>
                  <a:pt x="234" y="699"/>
                  <a:pt x="234" y="1281"/>
                  <a:pt x="234" y="1979"/>
                </a:cubicBezTo>
                <a:cubicBezTo>
                  <a:pt x="234" y="1281"/>
                  <a:pt x="350" y="699"/>
                  <a:pt x="58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179468"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179468"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352" y="1397"/>
                  <a:pt x="3840" y="3840"/>
                  <a:pt x="3956"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6"/>
          <p:cNvSpPr/>
          <p:nvPr/>
        </p:nvSpPr>
        <p:spPr>
          <a:xfrm>
            <a:off x="84865"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6"/>
          <p:cNvSpPr/>
          <p:nvPr/>
        </p:nvSpPr>
        <p:spPr>
          <a:xfrm>
            <a:off x="84865"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6"/>
          <p:cNvSpPr/>
          <p:nvPr/>
        </p:nvSpPr>
        <p:spPr>
          <a:xfrm>
            <a:off x="368661" y="4774054"/>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274070" y="4868657"/>
            <a:ext cx="85659" cy="84373"/>
          </a:xfrm>
          <a:custGeom>
            <a:rect b="b" l="l" r="r" t="t"/>
            <a:pathLst>
              <a:path extrusionOk="0" h="7679" w="7796">
                <a:moveTo>
                  <a:pt x="0" y="0"/>
                </a:moveTo>
                <a:lnTo>
                  <a:pt x="0" y="1396"/>
                </a:lnTo>
                <a:cubicBezTo>
                  <a:pt x="0" y="4072"/>
                  <a:pt x="1513" y="6515"/>
                  <a:pt x="3840" y="7679"/>
                </a:cubicBezTo>
                <a:cubicBezTo>
                  <a:pt x="6283" y="6515"/>
                  <a:pt x="7795" y="4072"/>
                  <a:pt x="7795" y="1396"/>
                </a:cubicBezTo>
                <a:lnTo>
                  <a:pt x="7795" y="0"/>
                </a:lnTo>
                <a:cubicBezTo>
                  <a:pt x="5352" y="1280"/>
                  <a:pt x="3840" y="3723"/>
                  <a:pt x="3840" y="6515"/>
                </a:cubicBezTo>
                <a:cubicBezTo>
                  <a:pt x="3840" y="3723"/>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6"/>
          <p:cNvSpPr/>
          <p:nvPr/>
        </p:nvSpPr>
        <p:spPr>
          <a:xfrm>
            <a:off x="274070" y="4963248"/>
            <a:ext cx="85659" cy="84384"/>
          </a:xfrm>
          <a:custGeom>
            <a:rect b="b" l="l" r="r" t="t"/>
            <a:pathLst>
              <a:path extrusionOk="0" h="7680" w="7796">
                <a:moveTo>
                  <a:pt x="7795" y="1"/>
                </a:moveTo>
                <a:cubicBezTo>
                  <a:pt x="5352" y="1280"/>
                  <a:pt x="3840" y="3840"/>
                  <a:pt x="3840" y="6632"/>
                </a:cubicBezTo>
                <a:cubicBezTo>
                  <a:pt x="3840" y="3840"/>
                  <a:pt x="2327" y="1397"/>
                  <a:pt x="0" y="117"/>
                </a:cubicBezTo>
                <a:lnTo>
                  <a:pt x="0" y="1513"/>
                </a:lnTo>
                <a:cubicBezTo>
                  <a:pt x="0" y="3491"/>
                  <a:pt x="815" y="5353"/>
                  <a:pt x="2211" y="6632"/>
                </a:cubicBezTo>
                <a:cubicBezTo>
                  <a:pt x="2793" y="7098"/>
                  <a:pt x="3258" y="7447"/>
                  <a:pt x="3840" y="7680"/>
                </a:cubicBezTo>
                <a:cubicBezTo>
                  <a:pt x="4421" y="7447"/>
                  <a:pt x="5003" y="7098"/>
                  <a:pt x="5469" y="6632"/>
                </a:cubicBezTo>
                <a:cubicBezTo>
                  <a:pt x="6981" y="5236"/>
                  <a:pt x="7795" y="3375"/>
                  <a:pt x="7795" y="1397"/>
                </a:cubicBezTo>
                <a:lnTo>
                  <a:pt x="7795"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6"/>
          <p:cNvSpPr/>
          <p:nvPr/>
        </p:nvSpPr>
        <p:spPr>
          <a:xfrm>
            <a:off x="274070" y="5057850"/>
            <a:ext cx="85659" cy="85659"/>
          </a:xfrm>
          <a:custGeom>
            <a:rect b="b" l="l" r="r" t="t"/>
            <a:pathLst>
              <a:path extrusionOk="0" h="7796" w="7796">
                <a:moveTo>
                  <a:pt x="0" y="0"/>
                </a:moveTo>
                <a:lnTo>
                  <a:pt x="0" y="1397"/>
                </a:lnTo>
                <a:cubicBezTo>
                  <a:pt x="0" y="4072"/>
                  <a:pt x="1513" y="6516"/>
                  <a:pt x="3840" y="7796"/>
                </a:cubicBezTo>
                <a:cubicBezTo>
                  <a:pt x="6283" y="6516"/>
                  <a:pt x="7795" y="4072"/>
                  <a:pt x="7795" y="1397"/>
                </a:cubicBezTo>
                <a:lnTo>
                  <a:pt x="7795" y="0"/>
                </a:lnTo>
                <a:cubicBezTo>
                  <a:pt x="6050" y="931"/>
                  <a:pt x="4654" y="2560"/>
                  <a:pt x="4189" y="4538"/>
                </a:cubicBezTo>
                <a:cubicBezTo>
                  <a:pt x="3956" y="5236"/>
                  <a:pt x="3840" y="5818"/>
                  <a:pt x="3840" y="6516"/>
                </a:cubicBezTo>
                <a:cubicBezTo>
                  <a:pt x="3840" y="5818"/>
                  <a:pt x="3840" y="5236"/>
                  <a:pt x="3607" y="4538"/>
                </a:cubicBezTo>
                <a:cubicBezTo>
                  <a:pt x="3025" y="2560"/>
                  <a:pt x="1745" y="9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6"/>
          <p:cNvSpPr/>
          <p:nvPr/>
        </p:nvSpPr>
        <p:spPr>
          <a:xfrm>
            <a:off x="179468" y="4964534"/>
            <a:ext cx="85659" cy="83098"/>
          </a:xfrm>
          <a:custGeom>
            <a:rect b="b" l="l" r="r" t="t"/>
            <a:pathLst>
              <a:path extrusionOk="0" h="7563" w="7796">
                <a:moveTo>
                  <a:pt x="0" y="0"/>
                </a:moveTo>
                <a:lnTo>
                  <a:pt x="0" y="1396"/>
                </a:lnTo>
                <a:cubicBezTo>
                  <a:pt x="0" y="4072"/>
                  <a:pt x="1513" y="6399"/>
                  <a:pt x="3956" y="7563"/>
                </a:cubicBezTo>
                <a:cubicBezTo>
                  <a:pt x="6283" y="6399"/>
                  <a:pt x="7796" y="3956"/>
                  <a:pt x="7796" y="1280"/>
                </a:cubicBezTo>
                <a:lnTo>
                  <a:pt x="7796" y="0"/>
                </a:lnTo>
                <a:cubicBezTo>
                  <a:pt x="5352" y="1280"/>
                  <a:pt x="3956" y="3723"/>
                  <a:pt x="3956" y="6515"/>
                </a:cubicBezTo>
                <a:cubicBezTo>
                  <a:pt x="3840"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1502582" y="4774054"/>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1502582" y="4963248"/>
            <a:ext cx="85659" cy="84384"/>
          </a:xfrm>
          <a:custGeom>
            <a:rect b="b" l="l" r="r" t="t"/>
            <a:pathLst>
              <a:path extrusionOk="0" h="7680" w="7796">
                <a:moveTo>
                  <a:pt x="0" y="1"/>
                </a:moveTo>
                <a:lnTo>
                  <a:pt x="0" y="1397"/>
                </a:lnTo>
                <a:cubicBezTo>
                  <a:pt x="0" y="4073"/>
                  <a:pt x="1513" y="6516"/>
                  <a:pt x="3840" y="7680"/>
                </a:cubicBezTo>
                <a:cubicBezTo>
                  <a:pt x="6283" y="6516"/>
                  <a:pt x="7796" y="4189"/>
                  <a:pt x="7796" y="1513"/>
                </a:cubicBezTo>
                <a:lnTo>
                  <a:pt x="7796" y="117"/>
                </a:lnTo>
                <a:cubicBezTo>
                  <a:pt x="5469" y="1397"/>
                  <a:pt x="3956" y="3840"/>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6"/>
          <p:cNvSpPr/>
          <p:nvPr/>
        </p:nvSpPr>
        <p:spPr>
          <a:xfrm>
            <a:off x="1407980" y="4868657"/>
            <a:ext cx="85659" cy="84373"/>
          </a:xfrm>
          <a:custGeom>
            <a:rect b="b" l="l" r="r" t="t"/>
            <a:pathLst>
              <a:path extrusionOk="0" h="7679" w="7796">
                <a:moveTo>
                  <a:pt x="1" y="0"/>
                </a:moveTo>
                <a:lnTo>
                  <a:pt x="1" y="1396"/>
                </a:lnTo>
                <a:cubicBezTo>
                  <a:pt x="1" y="4072"/>
                  <a:pt x="1513" y="6515"/>
                  <a:pt x="3956" y="7679"/>
                </a:cubicBezTo>
                <a:cubicBezTo>
                  <a:pt x="6283" y="6515"/>
                  <a:pt x="7796" y="4072"/>
                  <a:pt x="7796" y="1396"/>
                </a:cubicBezTo>
                <a:lnTo>
                  <a:pt x="7796" y="0"/>
                </a:lnTo>
                <a:cubicBezTo>
                  <a:pt x="5444" y="1232"/>
                  <a:pt x="3954" y="3543"/>
                  <a:pt x="3950" y="6205"/>
                </a:cubicBezTo>
                <a:lnTo>
                  <a:pt x="3950" y="6205"/>
                </a:lnTo>
                <a:cubicBezTo>
                  <a:pt x="3843" y="3543"/>
                  <a:pt x="2353" y="123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6"/>
          <p:cNvSpPr/>
          <p:nvPr/>
        </p:nvSpPr>
        <p:spPr>
          <a:xfrm>
            <a:off x="1407980" y="5056565"/>
            <a:ext cx="85659" cy="85670"/>
          </a:xfrm>
          <a:custGeom>
            <a:rect b="b" l="l" r="r" t="t"/>
            <a:pathLst>
              <a:path extrusionOk="0" h="7797" w="7796">
                <a:moveTo>
                  <a:pt x="1" y="1"/>
                </a:moveTo>
                <a:lnTo>
                  <a:pt x="1" y="1514"/>
                </a:lnTo>
                <a:cubicBezTo>
                  <a:pt x="1" y="4189"/>
                  <a:pt x="1513" y="6633"/>
                  <a:pt x="3956" y="7796"/>
                </a:cubicBezTo>
                <a:cubicBezTo>
                  <a:pt x="6283" y="6633"/>
                  <a:pt x="7796" y="4189"/>
                  <a:pt x="7796" y="1514"/>
                </a:cubicBezTo>
                <a:lnTo>
                  <a:pt x="7796" y="1"/>
                </a:lnTo>
                <a:cubicBezTo>
                  <a:pt x="5353" y="1397"/>
                  <a:pt x="3956" y="3840"/>
                  <a:pt x="3956" y="6633"/>
                </a:cubicBezTo>
                <a:cubicBezTo>
                  <a:pt x="3840"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6"/>
          <p:cNvSpPr/>
          <p:nvPr/>
        </p:nvSpPr>
        <p:spPr>
          <a:xfrm>
            <a:off x="1313378" y="4774054"/>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6"/>
          <p:cNvSpPr/>
          <p:nvPr/>
        </p:nvSpPr>
        <p:spPr>
          <a:xfrm>
            <a:off x="1313378" y="4963248"/>
            <a:ext cx="85670" cy="84384"/>
          </a:xfrm>
          <a:custGeom>
            <a:rect b="b" l="l" r="r" t="t"/>
            <a:pathLst>
              <a:path extrusionOk="0" h="7680" w="7797">
                <a:moveTo>
                  <a:pt x="1" y="1"/>
                </a:moveTo>
                <a:lnTo>
                  <a:pt x="1" y="1397"/>
                </a:lnTo>
                <a:cubicBezTo>
                  <a:pt x="1" y="4073"/>
                  <a:pt x="1513" y="6516"/>
                  <a:pt x="3957" y="7680"/>
                </a:cubicBezTo>
                <a:cubicBezTo>
                  <a:pt x="6284" y="6516"/>
                  <a:pt x="7796" y="4189"/>
                  <a:pt x="7796" y="1513"/>
                </a:cubicBezTo>
                <a:lnTo>
                  <a:pt x="7796" y="117"/>
                </a:lnTo>
                <a:cubicBezTo>
                  <a:pt x="5469" y="1397"/>
                  <a:pt x="3957" y="3840"/>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6"/>
          <p:cNvSpPr/>
          <p:nvPr/>
        </p:nvSpPr>
        <p:spPr>
          <a:xfrm>
            <a:off x="1313378"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6"/>
          <p:cNvSpPr/>
          <p:nvPr/>
        </p:nvSpPr>
        <p:spPr>
          <a:xfrm>
            <a:off x="1218786" y="4868657"/>
            <a:ext cx="86933" cy="84373"/>
          </a:xfrm>
          <a:custGeom>
            <a:rect b="b" l="l" r="r" t="t"/>
            <a:pathLst>
              <a:path extrusionOk="0" h="7679" w="7912">
                <a:moveTo>
                  <a:pt x="0" y="0"/>
                </a:moveTo>
                <a:lnTo>
                  <a:pt x="0" y="1396"/>
                </a:lnTo>
                <a:cubicBezTo>
                  <a:pt x="0" y="4072"/>
                  <a:pt x="1513" y="6515"/>
                  <a:pt x="3956" y="7679"/>
                </a:cubicBezTo>
                <a:cubicBezTo>
                  <a:pt x="6283" y="6515"/>
                  <a:pt x="7795" y="4072"/>
                  <a:pt x="7912" y="1396"/>
                </a:cubicBezTo>
                <a:lnTo>
                  <a:pt x="7912" y="0"/>
                </a:lnTo>
                <a:cubicBezTo>
                  <a:pt x="5469" y="1280"/>
                  <a:pt x="3956" y="3723"/>
                  <a:pt x="3956" y="6515"/>
                </a:cubicBezTo>
                <a:cubicBezTo>
                  <a:pt x="3956" y="3723"/>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6"/>
          <p:cNvSpPr/>
          <p:nvPr/>
        </p:nvSpPr>
        <p:spPr>
          <a:xfrm>
            <a:off x="1218786" y="5056565"/>
            <a:ext cx="86933" cy="85670"/>
          </a:xfrm>
          <a:custGeom>
            <a:rect b="b" l="l" r="r" t="t"/>
            <a:pathLst>
              <a:path extrusionOk="0" h="7797" w="7912">
                <a:moveTo>
                  <a:pt x="0" y="1"/>
                </a:moveTo>
                <a:lnTo>
                  <a:pt x="0" y="1514"/>
                </a:lnTo>
                <a:cubicBezTo>
                  <a:pt x="0" y="4189"/>
                  <a:pt x="1513" y="6633"/>
                  <a:pt x="3956" y="7796"/>
                </a:cubicBezTo>
                <a:cubicBezTo>
                  <a:pt x="6283" y="6633"/>
                  <a:pt x="7795" y="4189"/>
                  <a:pt x="7912" y="1514"/>
                </a:cubicBezTo>
                <a:lnTo>
                  <a:pt x="7912"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6"/>
          <p:cNvSpPr/>
          <p:nvPr/>
        </p:nvSpPr>
        <p:spPr>
          <a:xfrm>
            <a:off x="1218786" y="4963248"/>
            <a:ext cx="86933" cy="84384"/>
          </a:xfrm>
          <a:custGeom>
            <a:rect b="b" l="l" r="r" t="t"/>
            <a:pathLst>
              <a:path extrusionOk="0" h="7680" w="7912">
                <a:moveTo>
                  <a:pt x="7912" y="1"/>
                </a:moveTo>
                <a:cubicBezTo>
                  <a:pt x="5447" y="1233"/>
                  <a:pt x="3953" y="3652"/>
                  <a:pt x="3950" y="6322"/>
                </a:cubicBezTo>
                <a:lnTo>
                  <a:pt x="3950" y="6322"/>
                </a:lnTo>
                <a:cubicBezTo>
                  <a:pt x="3842" y="3660"/>
                  <a:pt x="2353" y="1349"/>
                  <a:pt x="0" y="117"/>
                </a:cubicBezTo>
                <a:lnTo>
                  <a:pt x="0" y="1513"/>
                </a:lnTo>
                <a:cubicBezTo>
                  <a:pt x="0" y="4189"/>
                  <a:pt x="1513" y="6516"/>
                  <a:pt x="3956" y="7680"/>
                </a:cubicBezTo>
                <a:cubicBezTo>
                  <a:pt x="4538" y="7447"/>
                  <a:pt x="5119" y="7098"/>
                  <a:pt x="5585" y="6632"/>
                </a:cubicBezTo>
                <a:cubicBezTo>
                  <a:pt x="6981"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6"/>
          <p:cNvSpPr/>
          <p:nvPr/>
        </p:nvSpPr>
        <p:spPr>
          <a:xfrm>
            <a:off x="1125458"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4189"/>
                  <a:pt x="1513" y="6516"/>
                  <a:pt x="3840" y="7680"/>
                </a:cubicBezTo>
                <a:cubicBezTo>
                  <a:pt x="6284"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6"/>
          <p:cNvSpPr/>
          <p:nvPr/>
        </p:nvSpPr>
        <p:spPr>
          <a:xfrm>
            <a:off x="1125458" y="4868657"/>
            <a:ext cx="85670" cy="84373"/>
          </a:xfrm>
          <a:custGeom>
            <a:rect b="b" l="l" r="r" t="t"/>
            <a:pathLst>
              <a:path extrusionOk="0" h="7679" w="7797">
                <a:moveTo>
                  <a:pt x="1" y="0"/>
                </a:moveTo>
                <a:lnTo>
                  <a:pt x="1" y="1513"/>
                </a:lnTo>
                <a:cubicBezTo>
                  <a:pt x="1" y="4072"/>
                  <a:pt x="1513" y="6515"/>
                  <a:pt x="3840" y="7679"/>
                </a:cubicBezTo>
                <a:cubicBezTo>
                  <a:pt x="6284"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6"/>
          <p:cNvSpPr/>
          <p:nvPr/>
        </p:nvSpPr>
        <p:spPr>
          <a:xfrm>
            <a:off x="1125458" y="5056565"/>
            <a:ext cx="85670" cy="85670"/>
          </a:xfrm>
          <a:custGeom>
            <a:rect b="b" l="l" r="r" t="t"/>
            <a:pathLst>
              <a:path extrusionOk="0" h="7797" w="7797">
                <a:moveTo>
                  <a:pt x="1" y="1"/>
                </a:moveTo>
                <a:lnTo>
                  <a:pt x="1" y="1514"/>
                </a:lnTo>
                <a:cubicBezTo>
                  <a:pt x="1" y="4189"/>
                  <a:pt x="1513" y="6633"/>
                  <a:pt x="3840" y="7796"/>
                </a:cubicBezTo>
                <a:cubicBezTo>
                  <a:pt x="6284" y="6633"/>
                  <a:pt x="7796" y="4189"/>
                  <a:pt x="7796" y="1514"/>
                </a:cubicBezTo>
                <a:lnTo>
                  <a:pt x="7796" y="1"/>
                </a:lnTo>
                <a:cubicBezTo>
                  <a:pt x="5353" y="1281"/>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6"/>
          <p:cNvSpPr/>
          <p:nvPr/>
        </p:nvSpPr>
        <p:spPr>
          <a:xfrm>
            <a:off x="1070510" y="5107712"/>
            <a:ext cx="6384" cy="21733"/>
          </a:xfrm>
          <a:custGeom>
            <a:rect b="b" l="l" r="r" t="t"/>
            <a:pathLst>
              <a:path extrusionOk="0" h="1978" w="581">
                <a:moveTo>
                  <a:pt x="0" y="9"/>
                </a:moveTo>
                <a:lnTo>
                  <a:pt x="0" y="9"/>
                </a:lnTo>
                <a:cubicBezTo>
                  <a:pt x="116" y="703"/>
                  <a:pt x="232" y="1283"/>
                  <a:pt x="232" y="1978"/>
                </a:cubicBezTo>
                <a:cubicBezTo>
                  <a:pt x="232" y="1794"/>
                  <a:pt x="240" y="1618"/>
                  <a:pt x="256" y="1445"/>
                </a:cubicBezTo>
                <a:lnTo>
                  <a:pt x="256" y="1445"/>
                </a:lnTo>
                <a:cubicBezTo>
                  <a:pt x="171" y="968"/>
                  <a:pt x="86" y="519"/>
                  <a:pt x="0" y="9"/>
                </a:cubicBezTo>
                <a:close/>
                <a:moveTo>
                  <a:pt x="580" y="0"/>
                </a:moveTo>
                <a:lnTo>
                  <a:pt x="580" y="0"/>
                </a:lnTo>
                <a:cubicBezTo>
                  <a:pt x="409" y="514"/>
                  <a:pt x="301" y="965"/>
                  <a:pt x="256" y="1445"/>
                </a:cubicBezTo>
                <a:lnTo>
                  <a:pt x="256" y="1445"/>
                </a:lnTo>
                <a:cubicBezTo>
                  <a:pt x="286" y="1618"/>
                  <a:pt x="317" y="1794"/>
                  <a:pt x="348" y="1978"/>
                </a:cubicBezTo>
                <a:cubicBezTo>
                  <a:pt x="348" y="1280"/>
                  <a:pt x="348" y="698"/>
                  <a:pt x="58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6"/>
          <p:cNvSpPr/>
          <p:nvPr/>
        </p:nvSpPr>
        <p:spPr>
          <a:xfrm>
            <a:off x="934979" y="4774054"/>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6"/>
          <p:cNvSpPr/>
          <p:nvPr/>
        </p:nvSpPr>
        <p:spPr>
          <a:xfrm>
            <a:off x="934979" y="5056565"/>
            <a:ext cx="86944" cy="85670"/>
          </a:xfrm>
          <a:custGeom>
            <a:rect b="b" l="l" r="r" t="t"/>
            <a:pathLst>
              <a:path extrusionOk="0" h="7797" w="7913">
                <a:moveTo>
                  <a:pt x="1" y="1"/>
                </a:moveTo>
                <a:lnTo>
                  <a:pt x="1" y="1514"/>
                </a:lnTo>
                <a:cubicBezTo>
                  <a:pt x="1" y="4189"/>
                  <a:pt x="1513" y="6633"/>
                  <a:pt x="3957" y="7796"/>
                </a:cubicBezTo>
                <a:cubicBezTo>
                  <a:pt x="6400" y="6633"/>
                  <a:pt x="7913" y="4189"/>
                  <a:pt x="7913" y="1514"/>
                </a:cubicBezTo>
                <a:lnTo>
                  <a:pt x="7913"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6"/>
          <p:cNvSpPr/>
          <p:nvPr/>
        </p:nvSpPr>
        <p:spPr>
          <a:xfrm>
            <a:off x="841662"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6"/>
          <p:cNvSpPr/>
          <p:nvPr/>
        </p:nvSpPr>
        <p:spPr>
          <a:xfrm>
            <a:off x="840388" y="5056565"/>
            <a:ext cx="86933" cy="85670"/>
          </a:xfrm>
          <a:custGeom>
            <a:rect b="b" l="l" r="r" t="t"/>
            <a:pathLst>
              <a:path extrusionOk="0" h="7797" w="7912">
                <a:moveTo>
                  <a:pt x="0" y="1"/>
                </a:moveTo>
                <a:lnTo>
                  <a:pt x="0" y="1514"/>
                </a:lnTo>
                <a:cubicBezTo>
                  <a:pt x="117" y="4189"/>
                  <a:pt x="1629"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6"/>
          <p:cNvSpPr/>
          <p:nvPr/>
        </p:nvSpPr>
        <p:spPr>
          <a:xfrm>
            <a:off x="1125458" y="4774054"/>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6"/>
          <p:cNvSpPr/>
          <p:nvPr/>
        </p:nvSpPr>
        <p:spPr>
          <a:xfrm>
            <a:off x="1029581"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6"/>
          <p:cNvSpPr/>
          <p:nvPr/>
        </p:nvSpPr>
        <p:spPr>
          <a:xfrm>
            <a:off x="1029581" y="4963248"/>
            <a:ext cx="86944" cy="84384"/>
          </a:xfrm>
          <a:custGeom>
            <a:rect b="b" l="l" r="r" t="t"/>
            <a:pathLst>
              <a:path extrusionOk="0" h="7680" w="7913">
                <a:moveTo>
                  <a:pt x="7912" y="1"/>
                </a:moveTo>
                <a:cubicBezTo>
                  <a:pt x="5469" y="1280"/>
                  <a:pt x="3957" y="3840"/>
                  <a:pt x="3957" y="6632"/>
                </a:cubicBezTo>
                <a:cubicBezTo>
                  <a:pt x="3957" y="3840"/>
                  <a:pt x="2444" y="1397"/>
                  <a:pt x="1" y="117"/>
                </a:cubicBezTo>
                <a:lnTo>
                  <a:pt x="1" y="1513"/>
                </a:lnTo>
                <a:cubicBezTo>
                  <a:pt x="1" y="3491"/>
                  <a:pt x="931" y="5353"/>
                  <a:pt x="2328" y="6632"/>
                </a:cubicBezTo>
                <a:cubicBezTo>
                  <a:pt x="2793" y="7098"/>
                  <a:pt x="3375" y="7447"/>
                  <a:pt x="3957" y="7680"/>
                </a:cubicBezTo>
                <a:cubicBezTo>
                  <a:pt x="4538" y="7447"/>
                  <a:pt x="5120" y="7098"/>
                  <a:pt x="5585" y="6632"/>
                </a:cubicBezTo>
                <a:cubicBezTo>
                  <a:pt x="7098"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6"/>
          <p:cNvSpPr/>
          <p:nvPr/>
        </p:nvSpPr>
        <p:spPr>
          <a:xfrm>
            <a:off x="1029581" y="5057850"/>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6167" y="931"/>
                  <a:pt x="4887" y="2560"/>
                  <a:pt x="4306" y="4538"/>
                </a:cubicBezTo>
                <a:cubicBezTo>
                  <a:pt x="4073" y="5236"/>
                  <a:pt x="4073" y="5818"/>
                  <a:pt x="4073"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6"/>
          <p:cNvSpPr/>
          <p:nvPr/>
        </p:nvSpPr>
        <p:spPr>
          <a:xfrm>
            <a:off x="934979" y="4964534"/>
            <a:ext cx="86944" cy="83098"/>
          </a:xfrm>
          <a:custGeom>
            <a:rect b="b" l="l" r="r" t="t"/>
            <a:pathLst>
              <a:path extrusionOk="0" h="7563" w="7913">
                <a:moveTo>
                  <a:pt x="1" y="0"/>
                </a:moveTo>
                <a:lnTo>
                  <a:pt x="1" y="1396"/>
                </a:lnTo>
                <a:cubicBezTo>
                  <a:pt x="117" y="3374"/>
                  <a:pt x="932" y="5236"/>
                  <a:pt x="2328" y="6515"/>
                </a:cubicBezTo>
                <a:cubicBezTo>
                  <a:pt x="2793" y="6981"/>
                  <a:pt x="3375" y="7330"/>
                  <a:pt x="3957" y="7563"/>
                </a:cubicBezTo>
                <a:cubicBezTo>
                  <a:pt x="6400" y="6399"/>
                  <a:pt x="7913" y="3956"/>
                  <a:pt x="7913" y="1280"/>
                </a:cubicBezTo>
                <a:lnTo>
                  <a:pt x="7913"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6"/>
          <p:cNvSpPr/>
          <p:nvPr/>
        </p:nvSpPr>
        <p:spPr>
          <a:xfrm>
            <a:off x="2259379"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6"/>
          <p:cNvSpPr/>
          <p:nvPr/>
        </p:nvSpPr>
        <p:spPr>
          <a:xfrm>
            <a:off x="2259379" y="4963248"/>
            <a:ext cx="85659" cy="84384"/>
          </a:xfrm>
          <a:custGeom>
            <a:rect b="b" l="l" r="r" t="t"/>
            <a:pathLst>
              <a:path extrusionOk="0" h="7680" w="7796">
                <a:moveTo>
                  <a:pt x="0" y="1"/>
                </a:moveTo>
                <a:lnTo>
                  <a:pt x="0" y="1397"/>
                </a:lnTo>
                <a:cubicBezTo>
                  <a:pt x="0" y="4073"/>
                  <a:pt x="1513" y="6516"/>
                  <a:pt x="3956" y="7680"/>
                </a:cubicBezTo>
                <a:cubicBezTo>
                  <a:pt x="6283" y="6516"/>
                  <a:pt x="7796" y="4073"/>
                  <a:pt x="7796" y="1397"/>
                </a:cubicBezTo>
                <a:lnTo>
                  <a:pt x="7796"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6"/>
          <p:cNvSpPr/>
          <p:nvPr/>
        </p:nvSpPr>
        <p:spPr>
          <a:xfrm>
            <a:off x="2164777" y="4868657"/>
            <a:ext cx="86944" cy="84373"/>
          </a:xfrm>
          <a:custGeom>
            <a:rect b="b" l="l" r="r" t="t"/>
            <a:pathLst>
              <a:path extrusionOk="0" h="7679" w="7913">
                <a:moveTo>
                  <a:pt x="0" y="0"/>
                </a:moveTo>
                <a:lnTo>
                  <a:pt x="0" y="1396"/>
                </a:lnTo>
                <a:cubicBezTo>
                  <a:pt x="0" y="4072"/>
                  <a:pt x="1513" y="6515"/>
                  <a:pt x="3956" y="7679"/>
                </a:cubicBezTo>
                <a:cubicBezTo>
                  <a:pt x="6400"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6"/>
          <p:cNvSpPr/>
          <p:nvPr/>
        </p:nvSpPr>
        <p:spPr>
          <a:xfrm>
            <a:off x="2164777" y="5056565"/>
            <a:ext cx="86944" cy="85670"/>
          </a:xfrm>
          <a:custGeom>
            <a:rect b="b" l="l" r="r" t="t"/>
            <a:pathLst>
              <a:path extrusionOk="0" h="7797" w="7913">
                <a:moveTo>
                  <a:pt x="0" y="1"/>
                </a:moveTo>
                <a:lnTo>
                  <a:pt x="0" y="1514"/>
                </a:lnTo>
                <a:cubicBezTo>
                  <a:pt x="0" y="4189"/>
                  <a:pt x="1513" y="6633"/>
                  <a:pt x="3956" y="7796"/>
                </a:cubicBezTo>
                <a:cubicBezTo>
                  <a:pt x="6400"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6"/>
          <p:cNvSpPr/>
          <p:nvPr/>
        </p:nvSpPr>
        <p:spPr>
          <a:xfrm>
            <a:off x="2070175" y="4774054"/>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6"/>
          <p:cNvSpPr/>
          <p:nvPr/>
        </p:nvSpPr>
        <p:spPr>
          <a:xfrm>
            <a:off x="2070175" y="4963248"/>
            <a:ext cx="86944" cy="84384"/>
          </a:xfrm>
          <a:custGeom>
            <a:rect b="b" l="l" r="r" t="t"/>
            <a:pathLst>
              <a:path extrusionOk="0" h="7680" w="7913">
                <a:moveTo>
                  <a:pt x="1" y="1"/>
                </a:moveTo>
                <a:lnTo>
                  <a:pt x="1" y="1397"/>
                </a:lnTo>
                <a:cubicBezTo>
                  <a:pt x="1" y="4073"/>
                  <a:pt x="1513" y="6516"/>
                  <a:pt x="3957" y="7680"/>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6"/>
          <p:cNvSpPr/>
          <p:nvPr/>
        </p:nvSpPr>
        <p:spPr>
          <a:xfrm>
            <a:off x="2070175"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6"/>
          <p:cNvSpPr/>
          <p:nvPr/>
        </p:nvSpPr>
        <p:spPr>
          <a:xfrm>
            <a:off x="1975583" y="4868657"/>
            <a:ext cx="86933" cy="85659"/>
          </a:xfrm>
          <a:custGeom>
            <a:rect b="b" l="l" r="r" t="t"/>
            <a:pathLst>
              <a:path extrusionOk="0" h="7796" w="7912">
                <a:moveTo>
                  <a:pt x="116" y="0"/>
                </a:moveTo>
                <a:lnTo>
                  <a:pt x="116" y="1396"/>
                </a:lnTo>
                <a:cubicBezTo>
                  <a:pt x="0" y="4072"/>
                  <a:pt x="1629" y="6632"/>
                  <a:pt x="4072" y="7795"/>
                </a:cubicBezTo>
                <a:cubicBezTo>
                  <a:pt x="6399" y="6632"/>
                  <a:pt x="7912" y="4188"/>
                  <a:pt x="7912" y="1513"/>
                </a:cubicBezTo>
                <a:lnTo>
                  <a:pt x="7912" y="0"/>
                </a:lnTo>
                <a:cubicBezTo>
                  <a:pt x="5559" y="1232"/>
                  <a:pt x="4070" y="3543"/>
                  <a:pt x="4066" y="6205"/>
                </a:cubicBezTo>
                <a:lnTo>
                  <a:pt x="4066" y="6205"/>
                </a:lnTo>
                <a:cubicBezTo>
                  <a:pt x="3958" y="3543"/>
                  <a:pt x="2469" y="1232"/>
                  <a:pt x="1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6"/>
          <p:cNvSpPr/>
          <p:nvPr/>
        </p:nvSpPr>
        <p:spPr>
          <a:xfrm>
            <a:off x="1976858" y="5056565"/>
            <a:ext cx="85659" cy="86944"/>
          </a:xfrm>
          <a:custGeom>
            <a:rect b="b" l="l" r="r" t="t"/>
            <a:pathLst>
              <a:path extrusionOk="0" h="7913" w="7796">
                <a:moveTo>
                  <a:pt x="0" y="1"/>
                </a:moveTo>
                <a:lnTo>
                  <a:pt x="0" y="1514"/>
                </a:lnTo>
                <a:cubicBezTo>
                  <a:pt x="0" y="4189"/>
                  <a:pt x="1513" y="6633"/>
                  <a:pt x="3956" y="7913"/>
                </a:cubicBezTo>
                <a:cubicBezTo>
                  <a:pt x="6283" y="6749"/>
                  <a:pt x="7796" y="4306"/>
                  <a:pt x="7796" y="1630"/>
                </a:cubicBezTo>
                <a:lnTo>
                  <a:pt x="7796" y="117"/>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6"/>
          <p:cNvSpPr/>
          <p:nvPr/>
        </p:nvSpPr>
        <p:spPr>
          <a:xfrm>
            <a:off x="1976858" y="4963248"/>
            <a:ext cx="85659" cy="84384"/>
          </a:xfrm>
          <a:custGeom>
            <a:rect b="b" l="l" r="r" t="t"/>
            <a:pathLst>
              <a:path extrusionOk="0" h="7680" w="7796">
                <a:moveTo>
                  <a:pt x="7796" y="1"/>
                </a:moveTo>
                <a:cubicBezTo>
                  <a:pt x="5352" y="1280"/>
                  <a:pt x="3840" y="3724"/>
                  <a:pt x="3956" y="6516"/>
                </a:cubicBezTo>
                <a:cubicBezTo>
                  <a:pt x="3840" y="3840"/>
                  <a:pt x="2327" y="1397"/>
                  <a:pt x="0" y="117"/>
                </a:cubicBezTo>
                <a:lnTo>
                  <a:pt x="0" y="1513"/>
                </a:lnTo>
                <a:cubicBezTo>
                  <a:pt x="0" y="3491"/>
                  <a:pt x="815" y="5353"/>
                  <a:pt x="2211" y="6632"/>
                </a:cubicBezTo>
                <a:cubicBezTo>
                  <a:pt x="2793" y="7098"/>
                  <a:pt x="3258" y="7447"/>
                  <a:pt x="3840" y="7680"/>
                </a:cubicBezTo>
                <a:cubicBezTo>
                  <a:pt x="4422" y="7447"/>
                  <a:pt x="5003" y="7098"/>
                  <a:pt x="5469" y="6632"/>
                </a:cubicBezTo>
                <a:cubicBezTo>
                  <a:pt x="6981"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6"/>
          <p:cNvSpPr/>
          <p:nvPr/>
        </p:nvSpPr>
        <p:spPr>
          <a:xfrm>
            <a:off x="1882255" y="4963248"/>
            <a:ext cx="85659" cy="84384"/>
          </a:xfrm>
          <a:custGeom>
            <a:rect b="b" l="l" r="r" t="t"/>
            <a:pathLst>
              <a:path extrusionOk="0" h="7680" w="7796">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793" y="7098"/>
                  <a:pt x="3258" y="7447"/>
                  <a:pt x="3840" y="7680"/>
                </a:cubicBezTo>
                <a:cubicBezTo>
                  <a:pt x="6283"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6"/>
          <p:cNvSpPr/>
          <p:nvPr/>
        </p:nvSpPr>
        <p:spPr>
          <a:xfrm>
            <a:off x="1882255"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6"/>
          <p:cNvSpPr/>
          <p:nvPr/>
        </p:nvSpPr>
        <p:spPr>
          <a:xfrm>
            <a:off x="1882255" y="5056565"/>
            <a:ext cx="85659" cy="85670"/>
          </a:xfrm>
          <a:custGeom>
            <a:rect b="b" l="l" r="r" t="t"/>
            <a:pathLst>
              <a:path extrusionOk="0" h="7797" w="7796">
                <a:moveTo>
                  <a:pt x="1" y="1"/>
                </a:moveTo>
                <a:lnTo>
                  <a:pt x="1" y="1514"/>
                </a:lnTo>
                <a:cubicBezTo>
                  <a:pt x="1" y="4189"/>
                  <a:pt x="1513" y="6633"/>
                  <a:pt x="3840" y="7796"/>
                </a:cubicBezTo>
                <a:cubicBezTo>
                  <a:pt x="6283" y="6633"/>
                  <a:pt x="7796" y="4189"/>
                  <a:pt x="7796" y="1514"/>
                </a:cubicBezTo>
                <a:lnTo>
                  <a:pt x="7796" y="1"/>
                </a:lnTo>
                <a:cubicBezTo>
                  <a:pt x="5353" y="1397"/>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6"/>
          <p:cNvSpPr/>
          <p:nvPr/>
        </p:nvSpPr>
        <p:spPr>
          <a:xfrm>
            <a:off x="1828570" y="5107701"/>
            <a:ext cx="5120" cy="21744"/>
          </a:xfrm>
          <a:custGeom>
            <a:rect b="b" l="l" r="r" t="t"/>
            <a:pathLst>
              <a:path extrusionOk="0" h="1979" w="466">
                <a:moveTo>
                  <a:pt x="465" y="1"/>
                </a:moveTo>
                <a:cubicBezTo>
                  <a:pt x="233" y="699"/>
                  <a:pt x="233" y="1281"/>
                  <a:pt x="233" y="1979"/>
                </a:cubicBezTo>
                <a:cubicBezTo>
                  <a:pt x="233" y="1281"/>
                  <a:pt x="116" y="699"/>
                  <a:pt x="0" y="1"/>
                </a:cubicBezTo>
                <a:cubicBezTo>
                  <a:pt x="116" y="699"/>
                  <a:pt x="233" y="1281"/>
                  <a:pt x="233" y="1979"/>
                </a:cubicBezTo>
                <a:cubicBezTo>
                  <a:pt x="233" y="1281"/>
                  <a:pt x="233" y="699"/>
                  <a:pt x="46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6"/>
          <p:cNvSpPr/>
          <p:nvPr/>
        </p:nvSpPr>
        <p:spPr>
          <a:xfrm>
            <a:off x="1694336"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6"/>
          <p:cNvSpPr/>
          <p:nvPr/>
        </p:nvSpPr>
        <p:spPr>
          <a:xfrm>
            <a:off x="1693062" y="5056565"/>
            <a:ext cx="85659" cy="85670"/>
          </a:xfrm>
          <a:custGeom>
            <a:rect b="b" l="l" r="r" t="t"/>
            <a:pathLst>
              <a:path extrusionOk="0" h="7797" w="7796">
                <a:moveTo>
                  <a:pt x="0" y="1"/>
                </a:moveTo>
                <a:lnTo>
                  <a:pt x="0" y="1514"/>
                </a:lnTo>
                <a:cubicBezTo>
                  <a:pt x="0" y="4189"/>
                  <a:pt x="1513" y="6633"/>
                  <a:pt x="3956" y="7796"/>
                </a:cubicBezTo>
                <a:cubicBezTo>
                  <a:pt x="6283" y="6633"/>
                  <a:pt x="7795" y="4189"/>
                  <a:pt x="7795" y="1514"/>
                </a:cubicBezTo>
                <a:lnTo>
                  <a:pt x="7795"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6"/>
          <p:cNvSpPr/>
          <p:nvPr/>
        </p:nvSpPr>
        <p:spPr>
          <a:xfrm>
            <a:off x="1598459" y="4868657"/>
            <a:ext cx="86944" cy="84373"/>
          </a:xfrm>
          <a:custGeom>
            <a:rect b="b" l="l" r="r" t="t"/>
            <a:pathLst>
              <a:path extrusionOk="0" h="7679" w="7913">
                <a:moveTo>
                  <a:pt x="0" y="0"/>
                </a:moveTo>
                <a:lnTo>
                  <a:pt x="0" y="1396"/>
                </a:lnTo>
                <a:cubicBezTo>
                  <a:pt x="0" y="4072"/>
                  <a:pt x="1513" y="6515"/>
                  <a:pt x="3956" y="7679"/>
                </a:cubicBezTo>
                <a:cubicBezTo>
                  <a:pt x="6283" y="6515"/>
                  <a:pt x="7796"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6"/>
          <p:cNvSpPr/>
          <p:nvPr/>
        </p:nvSpPr>
        <p:spPr>
          <a:xfrm>
            <a:off x="1598459" y="5056565"/>
            <a:ext cx="86944" cy="85670"/>
          </a:xfrm>
          <a:custGeom>
            <a:rect b="b" l="l" r="r" t="t"/>
            <a:pathLst>
              <a:path extrusionOk="0" h="7797" w="7913">
                <a:moveTo>
                  <a:pt x="0" y="1"/>
                </a:moveTo>
                <a:lnTo>
                  <a:pt x="0" y="1514"/>
                </a:lnTo>
                <a:cubicBezTo>
                  <a:pt x="0" y="4189"/>
                  <a:pt x="1513" y="6633"/>
                  <a:pt x="3956" y="7796"/>
                </a:cubicBezTo>
                <a:cubicBezTo>
                  <a:pt x="6283" y="6633"/>
                  <a:pt x="7796"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6"/>
          <p:cNvSpPr/>
          <p:nvPr/>
        </p:nvSpPr>
        <p:spPr>
          <a:xfrm>
            <a:off x="1882255"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6"/>
          <p:cNvSpPr/>
          <p:nvPr/>
        </p:nvSpPr>
        <p:spPr>
          <a:xfrm>
            <a:off x="1787653"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840"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6"/>
          <p:cNvSpPr/>
          <p:nvPr/>
        </p:nvSpPr>
        <p:spPr>
          <a:xfrm>
            <a:off x="1787653" y="4963248"/>
            <a:ext cx="85670" cy="84384"/>
          </a:xfrm>
          <a:custGeom>
            <a:rect b="b" l="l" r="r" t="t"/>
            <a:pathLst>
              <a:path extrusionOk="0" h="7680" w="7797">
                <a:moveTo>
                  <a:pt x="7796" y="1"/>
                </a:moveTo>
                <a:cubicBezTo>
                  <a:pt x="5353" y="1280"/>
                  <a:pt x="3840" y="3840"/>
                  <a:pt x="3957" y="6632"/>
                </a:cubicBezTo>
                <a:cubicBezTo>
                  <a:pt x="3840" y="3840"/>
                  <a:pt x="2444" y="1397"/>
                  <a:pt x="1" y="117"/>
                </a:cubicBezTo>
                <a:lnTo>
                  <a:pt x="1" y="1513"/>
                </a:lnTo>
                <a:cubicBezTo>
                  <a:pt x="1" y="3491"/>
                  <a:pt x="815" y="5353"/>
                  <a:pt x="2328" y="6632"/>
                </a:cubicBezTo>
                <a:cubicBezTo>
                  <a:pt x="2793" y="7098"/>
                  <a:pt x="3259" y="7447"/>
                  <a:pt x="3957" y="7680"/>
                </a:cubicBezTo>
                <a:cubicBezTo>
                  <a:pt x="4538" y="7447"/>
                  <a:pt x="5004" y="7098"/>
                  <a:pt x="5586"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6"/>
          <p:cNvSpPr/>
          <p:nvPr/>
        </p:nvSpPr>
        <p:spPr>
          <a:xfrm>
            <a:off x="1787653" y="5057850"/>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6051" y="931"/>
                  <a:pt x="4771" y="2560"/>
                  <a:pt x="4189" y="4538"/>
                </a:cubicBezTo>
                <a:cubicBezTo>
                  <a:pt x="3957" y="5236"/>
                  <a:pt x="3957" y="5818"/>
                  <a:pt x="3957"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6"/>
          <p:cNvSpPr/>
          <p:nvPr/>
        </p:nvSpPr>
        <p:spPr>
          <a:xfrm>
            <a:off x="1693062" y="4963248"/>
            <a:ext cx="86933" cy="84384"/>
          </a:xfrm>
          <a:custGeom>
            <a:rect b="b" l="l" r="r" t="t"/>
            <a:pathLst>
              <a:path extrusionOk="0" h="7680" w="7912">
                <a:moveTo>
                  <a:pt x="117" y="1"/>
                </a:moveTo>
                <a:lnTo>
                  <a:pt x="117" y="1397"/>
                </a:lnTo>
                <a:cubicBezTo>
                  <a:pt x="0" y="4073"/>
                  <a:pt x="1629" y="6516"/>
                  <a:pt x="3956" y="7680"/>
                </a:cubicBezTo>
                <a:cubicBezTo>
                  <a:pt x="4538" y="7447"/>
                  <a:pt x="5119" y="7098"/>
                  <a:pt x="5585" y="6632"/>
                </a:cubicBezTo>
                <a:cubicBezTo>
                  <a:pt x="7097" y="5236"/>
                  <a:pt x="7912" y="3375"/>
                  <a:pt x="7912" y="1397"/>
                </a:cubicBezTo>
                <a:lnTo>
                  <a:pt x="7912" y="1"/>
                </a:lnTo>
                <a:cubicBezTo>
                  <a:pt x="5469" y="1280"/>
                  <a:pt x="3956" y="3724"/>
                  <a:pt x="3956" y="6516"/>
                </a:cubicBezTo>
                <a:cubicBezTo>
                  <a:pt x="3956" y="3724"/>
                  <a:pt x="2443"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6"/>
          <p:cNvSpPr/>
          <p:nvPr/>
        </p:nvSpPr>
        <p:spPr>
          <a:xfrm>
            <a:off x="3016176" y="4774054"/>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6"/>
          <p:cNvSpPr/>
          <p:nvPr/>
        </p:nvSpPr>
        <p:spPr>
          <a:xfrm>
            <a:off x="3016176" y="4963248"/>
            <a:ext cx="85659" cy="84384"/>
          </a:xfrm>
          <a:custGeom>
            <a:rect b="b" l="l" r="r" t="t"/>
            <a:pathLst>
              <a:path extrusionOk="0" h="7680" w="7796">
                <a:moveTo>
                  <a:pt x="0" y="1"/>
                </a:moveTo>
                <a:lnTo>
                  <a:pt x="0" y="1397"/>
                </a:lnTo>
                <a:cubicBezTo>
                  <a:pt x="0" y="4073"/>
                  <a:pt x="1513" y="6516"/>
                  <a:pt x="3956" y="7680"/>
                </a:cubicBezTo>
                <a:cubicBezTo>
                  <a:pt x="6283" y="6516"/>
                  <a:pt x="7795" y="4189"/>
                  <a:pt x="7795" y="1513"/>
                </a:cubicBezTo>
                <a:lnTo>
                  <a:pt x="7795" y="117"/>
                </a:lnTo>
                <a:cubicBezTo>
                  <a:pt x="5468" y="1397"/>
                  <a:pt x="3956" y="3840"/>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6"/>
          <p:cNvSpPr/>
          <p:nvPr/>
        </p:nvSpPr>
        <p:spPr>
          <a:xfrm>
            <a:off x="2921574"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69" y="1280"/>
                  <a:pt x="3956" y="3723"/>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6"/>
          <p:cNvSpPr/>
          <p:nvPr/>
        </p:nvSpPr>
        <p:spPr>
          <a:xfrm>
            <a:off x="2921574"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6"/>
          <p:cNvSpPr/>
          <p:nvPr/>
        </p:nvSpPr>
        <p:spPr>
          <a:xfrm>
            <a:off x="2826972" y="4774054"/>
            <a:ext cx="86944" cy="85659"/>
          </a:xfrm>
          <a:custGeom>
            <a:rect b="b" l="l" r="r" t="t"/>
            <a:pathLst>
              <a:path extrusionOk="0" h="7796" w="7913">
                <a:moveTo>
                  <a:pt x="1" y="0"/>
                </a:moveTo>
                <a:lnTo>
                  <a:pt x="1" y="1397"/>
                </a:lnTo>
                <a:cubicBezTo>
                  <a:pt x="1" y="4072"/>
                  <a:pt x="1513" y="6516"/>
                  <a:pt x="3956" y="7796"/>
                </a:cubicBezTo>
                <a:cubicBezTo>
                  <a:pt x="6400"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6"/>
          <p:cNvSpPr/>
          <p:nvPr/>
        </p:nvSpPr>
        <p:spPr>
          <a:xfrm>
            <a:off x="2826972" y="4963248"/>
            <a:ext cx="86944" cy="84384"/>
          </a:xfrm>
          <a:custGeom>
            <a:rect b="b" l="l" r="r" t="t"/>
            <a:pathLst>
              <a:path extrusionOk="0" h="7680" w="7913">
                <a:moveTo>
                  <a:pt x="1" y="1"/>
                </a:moveTo>
                <a:lnTo>
                  <a:pt x="1" y="1397"/>
                </a:lnTo>
                <a:cubicBezTo>
                  <a:pt x="1" y="4073"/>
                  <a:pt x="1513" y="6516"/>
                  <a:pt x="3956" y="7680"/>
                </a:cubicBezTo>
                <a:cubicBezTo>
                  <a:pt x="6283" y="6516"/>
                  <a:pt x="7796" y="4189"/>
                  <a:pt x="7912" y="1513"/>
                </a:cubicBezTo>
                <a:lnTo>
                  <a:pt x="7912" y="117"/>
                </a:lnTo>
                <a:cubicBezTo>
                  <a:pt x="5469" y="1397"/>
                  <a:pt x="3956" y="3840"/>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6"/>
          <p:cNvSpPr/>
          <p:nvPr/>
        </p:nvSpPr>
        <p:spPr>
          <a:xfrm>
            <a:off x="2826972" y="5056565"/>
            <a:ext cx="86944" cy="85670"/>
          </a:xfrm>
          <a:custGeom>
            <a:rect b="b" l="l" r="r" t="t"/>
            <a:pathLst>
              <a:path extrusionOk="0" h="7797" w="7913">
                <a:moveTo>
                  <a:pt x="1" y="1"/>
                </a:moveTo>
                <a:lnTo>
                  <a:pt x="1" y="1514"/>
                </a:lnTo>
                <a:cubicBezTo>
                  <a:pt x="1" y="4189"/>
                  <a:pt x="1513" y="6633"/>
                  <a:pt x="3956" y="7796"/>
                </a:cubicBezTo>
                <a:cubicBezTo>
                  <a:pt x="6400" y="6633"/>
                  <a:pt x="7912" y="4189"/>
                  <a:pt x="7912" y="1514"/>
                </a:cubicBezTo>
                <a:lnTo>
                  <a:pt x="7912" y="1"/>
                </a:lnTo>
                <a:cubicBezTo>
                  <a:pt x="5469" y="1397"/>
                  <a:pt x="3956" y="3840"/>
                  <a:pt x="3956" y="6633"/>
                </a:cubicBezTo>
                <a:cubicBezTo>
                  <a:pt x="3956"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6"/>
          <p:cNvSpPr/>
          <p:nvPr/>
        </p:nvSpPr>
        <p:spPr>
          <a:xfrm>
            <a:off x="2732369" y="4868657"/>
            <a:ext cx="86944" cy="84373"/>
          </a:xfrm>
          <a:custGeom>
            <a:rect b="b" l="l" r="r" t="t"/>
            <a:pathLst>
              <a:path extrusionOk="0" h="7679" w="7913">
                <a:moveTo>
                  <a:pt x="1" y="0"/>
                </a:moveTo>
                <a:lnTo>
                  <a:pt x="1" y="1396"/>
                </a:lnTo>
                <a:cubicBezTo>
                  <a:pt x="1" y="4072"/>
                  <a:pt x="1513" y="6515"/>
                  <a:pt x="3957" y="7679"/>
                </a:cubicBezTo>
                <a:cubicBezTo>
                  <a:pt x="6284" y="6515"/>
                  <a:pt x="7796"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6"/>
          <p:cNvSpPr/>
          <p:nvPr/>
        </p:nvSpPr>
        <p:spPr>
          <a:xfrm>
            <a:off x="2732369" y="5056565"/>
            <a:ext cx="86944" cy="85670"/>
          </a:xfrm>
          <a:custGeom>
            <a:rect b="b" l="l" r="r" t="t"/>
            <a:pathLst>
              <a:path extrusionOk="0" h="7797" w="7913">
                <a:moveTo>
                  <a:pt x="1" y="1"/>
                </a:moveTo>
                <a:lnTo>
                  <a:pt x="1" y="1514"/>
                </a:lnTo>
                <a:cubicBezTo>
                  <a:pt x="1" y="4189"/>
                  <a:pt x="1513" y="6633"/>
                  <a:pt x="3957" y="7796"/>
                </a:cubicBezTo>
                <a:cubicBezTo>
                  <a:pt x="6284" y="6633"/>
                  <a:pt x="7796" y="4189"/>
                  <a:pt x="7913" y="1630"/>
                </a:cubicBezTo>
                <a:lnTo>
                  <a:pt x="7913" y="117"/>
                </a:lnTo>
                <a:cubicBezTo>
                  <a:pt x="5469" y="1397"/>
                  <a:pt x="3957" y="3957"/>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6"/>
          <p:cNvSpPr/>
          <p:nvPr/>
        </p:nvSpPr>
        <p:spPr>
          <a:xfrm>
            <a:off x="2732369" y="4963248"/>
            <a:ext cx="86944" cy="84384"/>
          </a:xfrm>
          <a:custGeom>
            <a:rect b="b" l="l" r="r" t="t"/>
            <a:pathLst>
              <a:path extrusionOk="0" h="7680" w="7913">
                <a:moveTo>
                  <a:pt x="7913" y="1"/>
                </a:moveTo>
                <a:cubicBezTo>
                  <a:pt x="5469" y="1280"/>
                  <a:pt x="3957" y="3840"/>
                  <a:pt x="3957" y="6632"/>
                </a:cubicBezTo>
                <a:cubicBezTo>
                  <a:pt x="3957" y="3840"/>
                  <a:pt x="2444" y="1397"/>
                  <a:pt x="1" y="117"/>
                </a:cubicBezTo>
                <a:lnTo>
                  <a:pt x="1" y="1513"/>
                </a:lnTo>
                <a:cubicBezTo>
                  <a:pt x="1" y="3491"/>
                  <a:pt x="932" y="5353"/>
                  <a:pt x="2328" y="6632"/>
                </a:cubicBezTo>
                <a:cubicBezTo>
                  <a:pt x="2793" y="7098"/>
                  <a:pt x="3375" y="7447"/>
                  <a:pt x="3957" y="7680"/>
                </a:cubicBezTo>
                <a:cubicBezTo>
                  <a:pt x="4538" y="7447"/>
                  <a:pt x="5120" y="7098"/>
                  <a:pt x="5586" y="6632"/>
                </a:cubicBezTo>
                <a:cubicBezTo>
                  <a:pt x="6982" y="5236"/>
                  <a:pt x="7913" y="3375"/>
                  <a:pt x="7913" y="1397"/>
                </a:cubicBezTo>
                <a:lnTo>
                  <a:pt x="7913"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6"/>
          <p:cNvSpPr/>
          <p:nvPr/>
        </p:nvSpPr>
        <p:spPr>
          <a:xfrm>
            <a:off x="2637778" y="4963248"/>
            <a:ext cx="86933" cy="84384"/>
          </a:xfrm>
          <a:custGeom>
            <a:rect b="b" l="l" r="r" t="t"/>
            <a:pathLst>
              <a:path extrusionOk="0" h="7680" w="7912">
                <a:moveTo>
                  <a:pt x="7912" y="1"/>
                </a:moveTo>
                <a:cubicBezTo>
                  <a:pt x="5468" y="1280"/>
                  <a:pt x="3956" y="3840"/>
                  <a:pt x="3956" y="6632"/>
                </a:cubicBezTo>
                <a:cubicBezTo>
                  <a:pt x="3956" y="3840"/>
                  <a:pt x="2443" y="1397"/>
                  <a:pt x="0" y="117"/>
                </a:cubicBezTo>
                <a:lnTo>
                  <a:pt x="0" y="1513"/>
                </a:lnTo>
                <a:cubicBezTo>
                  <a:pt x="116" y="3491"/>
                  <a:pt x="931" y="5353"/>
                  <a:pt x="2327" y="6632"/>
                </a:cubicBezTo>
                <a:cubicBezTo>
                  <a:pt x="2792" y="7098"/>
                  <a:pt x="3374" y="7447"/>
                  <a:pt x="3956" y="7680"/>
                </a:cubicBezTo>
                <a:cubicBezTo>
                  <a:pt x="4538" y="7447"/>
                  <a:pt x="5119" y="7098"/>
                  <a:pt x="5585" y="6632"/>
                </a:cubicBezTo>
                <a:cubicBezTo>
                  <a:pt x="7097" y="5236"/>
                  <a:pt x="7912" y="3375"/>
                  <a:pt x="7912" y="1397"/>
                </a:cubicBezTo>
                <a:lnTo>
                  <a:pt x="7912"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6"/>
          <p:cNvSpPr/>
          <p:nvPr/>
        </p:nvSpPr>
        <p:spPr>
          <a:xfrm>
            <a:off x="2637778"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8" y="1280"/>
                  <a:pt x="3956" y="3723"/>
                  <a:pt x="3956" y="6515"/>
                </a:cubicBezTo>
                <a:cubicBezTo>
                  <a:pt x="3956" y="3723"/>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6"/>
          <p:cNvSpPr/>
          <p:nvPr/>
        </p:nvSpPr>
        <p:spPr>
          <a:xfrm>
            <a:off x="2637778"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6"/>
          <p:cNvSpPr/>
          <p:nvPr/>
        </p:nvSpPr>
        <p:spPr>
          <a:xfrm>
            <a:off x="2584082" y="5107701"/>
            <a:ext cx="6406" cy="21744"/>
          </a:xfrm>
          <a:custGeom>
            <a:rect b="b" l="l" r="r" t="t"/>
            <a:pathLst>
              <a:path extrusionOk="0" h="1979" w="583">
                <a:moveTo>
                  <a:pt x="582" y="1"/>
                </a:moveTo>
                <a:cubicBezTo>
                  <a:pt x="350" y="699"/>
                  <a:pt x="233" y="1281"/>
                  <a:pt x="233" y="1979"/>
                </a:cubicBezTo>
                <a:cubicBezTo>
                  <a:pt x="233" y="1281"/>
                  <a:pt x="117" y="699"/>
                  <a:pt x="1" y="1"/>
                </a:cubicBezTo>
                <a:cubicBezTo>
                  <a:pt x="117" y="699"/>
                  <a:pt x="233" y="1281"/>
                  <a:pt x="233" y="1979"/>
                </a:cubicBezTo>
                <a:cubicBezTo>
                  <a:pt x="233" y="1281"/>
                  <a:pt x="350" y="699"/>
                  <a:pt x="58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6"/>
          <p:cNvSpPr/>
          <p:nvPr/>
        </p:nvSpPr>
        <p:spPr>
          <a:xfrm>
            <a:off x="2449859" y="4774054"/>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6"/>
          <p:cNvSpPr/>
          <p:nvPr/>
        </p:nvSpPr>
        <p:spPr>
          <a:xfrm>
            <a:off x="2449859" y="5056565"/>
            <a:ext cx="85659" cy="85670"/>
          </a:xfrm>
          <a:custGeom>
            <a:rect b="b" l="l" r="r" t="t"/>
            <a:pathLst>
              <a:path extrusionOk="0" h="7797" w="7796">
                <a:moveTo>
                  <a:pt x="0" y="1"/>
                </a:moveTo>
                <a:lnTo>
                  <a:pt x="0" y="1514"/>
                </a:lnTo>
                <a:cubicBezTo>
                  <a:pt x="0" y="4189"/>
                  <a:pt x="1513" y="6633"/>
                  <a:pt x="3839" y="7796"/>
                </a:cubicBezTo>
                <a:cubicBezTo>
                  <a:pt x="6283" y="6633"/>
                  <a:pt x="7795" y="4189"/>
                  <a:pt x="7795" y="1514"/>
                </a:cubicBezTo>
                <a:lnTo>
                  <a:pt x="7795" y="1"/>
                </a:lnTo>
                <a:cubicBezTo>
                  <a:pt x="5352" y="1397"/>
                  <a:pt x="3839" y="3840"/>
                  <a:pt x="3839" y="6633"/>
                </a:cubicBezTo>
                <a:cubicBezTo>
                  <a:pt x="3839" y="3840"/>
                  <a:pt x="2327"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6"/>
          <p:cNvSpPr/>
          <p:nvPr/>
        </p:nvSpPr>
        <p:spPr>
          <a:xfrm>
            <a:off x="2355256"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43" y="1232"/>
                  <a:pt x="3953" y="3543"/>
                  <a:pt x="3846" y="6206"/>
                </a:cubicBezTo>
                <a:lnTo>
                  <a:pt x="3846" y="6206"/>
                </a:lnTo>
                <a:cubicBezTo>
                  <a:pt x="3838" y="3644"/>
                  <a:pt x="2349" y="12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6"/>
          <p:cNvSpPr/>
          <p:nvPr/>
        </p:nvSpPr>
        <p:spPr>
          <a:xfrm>
            <a:off x="2355256"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840" y="3840"/>
                  <a:pt x="3840"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6"/>
          <p:cNvSpPr/>
          <p:nvPr/>
        </p:nvSpPr>
        <p:spPr>
          <a:xfrm>
            <a:off x="2637778"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6"/>
          <p:cNvSpPr/>
          <p:nvPr/>
        </p:nvSpPr>
        <p:spPr>
          <a:xfrm>
            <a:off x="2543175" y="4868657"/>
            <a:ext cx="86944" cy="84373"/>
          </a:xfrm>
          <a:custGeom>
            <a:rect b="b" l="l" r="r" t="t"/>
            <a:pathLst>
              <a:path extrusionOk="0" h="7679" w="7913">
                <a:moveTo>
                  <a:pt x="117" y="0"/>
                </a:moveTo>
                <a:lnTo>
                  <a:pt x="117" y="1396"/>
                </a:lnTo>
                <a:cubicBezTo>
                  <a:pt x="0" y="4072"/>
                  <a:pt x="1629" y="6515"/>
                  <a:pt x="3956" y="7679"/>
                </a:cubicBezTo>
                <a:cubicBezTo>
                  <a:pt x="6400" y="6515"/>
                  <a:pt x="7912" y="4072"/>
                  <a:pt x="7912" y="1396"/>
                </a:cubicBezTo>
                <a:lnTo>
                  <a:pt x="7912" y="0"/>
                </a:lnTo>
                <a:cubicBezTo>
                  <a:pt x="5469" y="1280"/>
                  <a:pt x="3956" y="3723"/>
                  <a:pt x="3956" y="6515"/>
                </a:cubicBezTo>
                <a:cubicBezTo>
                  <a:pt x="3956" y="3723"/>
                  <a:pt x="2444" y="1280"/>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6"/>
          <p:cNvSpPr/>
          <p:nvPr/>
        </p:nvSpPr>
        <p:spPr>
          <a:xfrm>
            <a:off x="2544450"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677" y="7098"/>
                  <a:pt x="3258" y="7447"/>
                  <a:pt x="3840" y="7680"/>
                </a:cubicBezTo>
                <a:cubicBezTo>
                  <a:pt x="4422" y="7447"/>
                  <a:pt x="5004" y="7098"/>
                  <a:pt x="5469"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6"/>
          <p:cNvSpPr/>
          <p:nvPr/>
        </p:nvSpPr>
        <p:spPr>
          <a:xfrm>
            <a:off x="2543175" y="5057850"/>
            <a:ext cx="86944" cy="85659"/>
          </a:xfrm>
          <a:custGeom>
            <a:rect b="b" l="l" r="r" t="t"/>
            <a:pathLst>
              <a:path extrusionOk="0" h="7796" w="7913">
                <a:moveTo>
                  <a:pt x="117" y="0"/>
                </a:moveTo>
                <a:lnTo>
                  <a:pt x="117" y="1397"/>
                </a:lnTo>
                <a:cubicBezTo>
                  <a:pt x="0" y="4072"/>
                  <a:pt x="1629" y="6516"/>
                  <a:pt x="3956" y="7796"/>
                </a:cubicBezTo>
                <a:cubicBezTo>
                  <a:pt x="6400" y="6516"/>
                  <a:pt x="7912" y="4072"/>
                  <a:pt x="7912" y="1397"/>
                </a:cubicBezTo>
                <a:lnTo>
                  <a:pt x="7912" y="0"/>
                </a:lnTo>
                <a:cubicBezTo>
                  <a:pt x="6167" y="931"/>
                  <a:pt x="4771" y="2560"/>
                  <a:pt x="4305" y="4538"/>
                </a:cubicBezTo>
                <a:cubicBezTo>
                  <a:pt x="4073" y="5236"/>
                  <a:pt x="3956" y="5818"/>
                  <a:pt x="3956" y="6516"/>
                </a:cubicBezTo>
                <a:cubicBezTo>
                  <a:pt x="3956" y="5818"/>
                  <a:pt x="3840" y="5236"/>
                  <a:pt x="3724" y="4538"/>
                </a:cubicBezTo>
                <a:cubicBezTo>
                  <a:pt x="3142" y="2560"/>
                  <a:pt x="1862" y="931"/>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6"/>
          <p:cNvSpPr/>
          <p:nvPr/>
        </p:nvSpPr>
        <p:spPr>
          <a:xfrm>
            <a:off x="2448573" y="4963248"/>
            <a:ext cx="86944" cy="84384"/>
          </a:xfrm>
          <a:custGeom>
            <a:rect b="b" l="l" r="r" t="t"/>
            <a:pathLst>
              <a:path extrusionOk="0" h="7680" w="7913">
                <a:moveTo>
                  <a:pt x="117" y="1"/>
                </a:moveTo>
                <a:lnTo>
                  <a:pt x="117" y="1397"/>
                </a:lnTo>
                <a:cubicBezTo>
                  <a:pt x="1" y="4073"/>
                  <a:pt x="1630" y="6516"/>
                  <a:pt x="3956" y="7680"/>
                </a:cubicBezTo>
                <a:cubicBezTo>
                  <a:pt x="4538" y="7447"/>
                  <a:pt x="5120" y="7098"/>
                  <a:pt x="5585" y="6632"/>
                </a:cubicBezTo>
                <a:cubicBezTo>
                  <a:pt x="7098" y="5236"/>
                  <a:pt x="7912" y="3375"/>
                  <a:pt x="7912" y="1397"/>
                </a:cubicBezTo>
                <a:lnTo>
                  <a:pt x="7912" y="1"/>
                </a:lnTo>
                <a:cubicBezTo>
                  <a:pt x="5469" y="1280"/>
                  <a:pt x="3956" y="3724"/>
                  <a:pt x="3956" y="6516"/>
                </a:cubicBezTo>
                <a:cubicBezTo>
                  <a:pt x="3956" y="3724"/>
                  <a:pt x="2444"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6"/>
          <p:cNvSpPr/>
          <p:nvPr/>
        </p:nvSpPr>
        <p:spPr>
          <a:xfrm>
            <a:off x="3771710" y="4774054"/>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6"/>
          <p:cNvSpPr/>
          <p:nvPr/>
        </p:nvSpPr>
        <p:spPr>
          <a:xfrm>
            <a:off x="3771710" y="4963248"/>
            <a:ext cx="85659" cy="85659"/>
          </a:xfrm>
          <a:custGeom>
            <a:rect b="b" l="l" r="r" t="t"/>
            <a:pathLst>
              <a:path extrusionOk="0" h="7796" w="7796">
                <a:moveTo>
                  <a:pt x="1" y="1"/>
                </a:moveTo>
                <a:lnTo>
                  <a:pt x="1" y="1397"/>
                </a:lnTo>
                <a:cubicBezTo>
                  <a:pt x="1" y="4073"/>
                  <a:pt x="1513" y="6632"/>
                  <a:pt x="3956" y="7796"/>
                </a:cubicBezTo>
                <a:cubicBezTo>
                  <a:pt x="6283" y="6632"/>
                  <a:pt x="7796" y="4189"/>
                  <a:pt x="7796" y="1513"/>
                </a:cubicBezTo>
                <a:lnTo>
                  <a:pt x="7796" y="117"/>
                </a:lnTo>
                <a:cubicBezTo>
                  <a:pt x="5469" y="1397"/>
                  <a:pt x="3956" y="3840"/>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6"/>
          <p:cNvSpPr/>
          <p:nvPr/>
        </p:nvSpPr>
        <p:spPr>
          <a:xfrm>
            <a:off x="3677108"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6"/>
          <p:cNvSpPr/>
          <p:nvPr/>
        </p:nvSpPr>
        <p:spPr>
          <a:xfrm>
            <a:off x="3677108"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6"/>
          <p:cNvSpPr/>
          <p:nvPr/>
        </p:nvSpPr>
        <p:spPr>
          <a:xfrm>
            <a:off x="3582517"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6"/>
          <p:cNvSpPr/>
          <p:nvPr/>
        </p:nvSpPr>
        <p:spPr>
          <a:xfrm>
            <a:off x="3582517" y="4963248"/>
            <a:ext cx="86933" cy="84384"/>
          </a:xfrm>
          <a:custGeom>
            <a:rect b="b" l="l" r="r" t="t"/>
            <a:pathLst>
              <a:path extrusionOk="0" h="7680" w="7912">
                <a:moveTo>
                  <a:pt x="0" y="1"/>
                </a:moveTo>
                <a:lnTo>
                  <a:pt x="0" y="1397"/>
                </a:lnTo>
                <a:cubicBezTo>
                  <a:pt x="0" y="4073"/>
                  <a:pt x="1513" y="6516"/>
                  <a:pt x="3956" y="7680"/>
                </a:cubicBezTo>
                <a:cubicBezTo>
                  <a:pt x="6283" y="6516"/>
                  <a:pt x="7795" y="4189"/>
                  <a:pt x="7912" y="1513"/>
                </a:cubicBezTo>
                <a:lnTo>
                  <a:pt x="7912" y="117"/>
                </a:lnTo>
                <a:cubicBezTo>
                  <a:pt x="5468" y="1397"/>
                  <a:pt x="3956" y="3840"/>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6"/>
          <p:cNvSpPr/>
          <p:nvPr/>
        </p:nvSpPr>
        <p:spPr>
          <a:xfrm>
            <a:off x="3582517"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6"/>
          <p:cNvSpPr/>
          <p:nvPr/>
        </p:nvSpPr>
        <p:spPr>
          <a:xfrm>
            <a:off x="3487914"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6"/>
          <p:cNvSpPr/>
          <p:nvPr/>
        </p:nvSpPr>
        <p:spPr>
          <a:xfrm>
            <a:off x="3487914"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6"/>
          <p:cNvSpPr/>
          <p:nvPr/>
        </p:nvSpPr>
        <p:spPr>
          <a:xfrm>
            <a:off x="3487914" y="4963248"/>
            <a:ext cx="88219" cy="84384"/>
          </a:xfrm>
          <a:custGeom>
            <a:rect b="b" l="l" r="r" t="t"/>
            <a:pathLst>
              <a:path extrusionOk="0" h="7680" w="8029">
                <a:moveTo>
                  <a:pt x="8028" y="1"/>
                </a:moveTo>
                <a:cubicBezTo>
                  <a:pt x="5469" y="1280"/>
                  <a:pt x="3956" y="3840"/>
                  <a:pt x="3956" y="6632"/>
                </a:cubicBezTo>
                <a:cubicBezTo>
                  <a:pt x="3956" y="3840"/>
                  <a:pt x="2444" y="1397"/>
                  <a:pt x="0" y="117"/>
                </a:cubicBezTo>
                <a:lnTo>
                  <a:pt x="0" y="1513"/>
                </a:lnTo>
                <a:cubicBezTo>
                  <a:pt x="117" y="3491"/>
                  <a:pt x="931" y="5353"/>
                  <a:pt x="2444" y="6632"/>
                </a:cubicBezTo>
                <a:cubicBezTo>
                  <a:pt x="2909" y="7098"/>
                  <a:pt x="3491" y="7447"/>
                  <a:pt x="4072" y="7680"/>
                </a:cubicBezTo>
                <a:cubicBezTo>
                  <a:pt x="4654" y="7447"/>
                  <a:pt x="5120" y="7098"/>
                  <a:pt x="5701" y="6632"/>
                </a:cubicBezTo>
                <a:cubicBezTo>
                  <a:pt x="7098" y="5236"/>
                  <a:pt x="8028" y="3375"/>
                  <a:pt x="8028" y="1397"/>
                </a:cubicBezTo>
                <a:lnTo>
                  <a:pt x="8028"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6"/>
          <p:cNvSpPr/>
          <p:nvPr/>
        </p:nvSpPr>
        <p:spPr>
          <a:xfrm>
            <a:off x="3394586"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2" y="6632"/>
                </a:cubicBezTo>
                <a:cubicBezTo>
                  <a:pt x="2677" y="7098"/>
                  <a:pt x="3259" y="7447"/>
                  <a:pt x="3840" y="7680"/>
                </a:cubicBezTo>
                <a:cubicBezTo>
                  <a:pt x="4422" y="7447"/>
                  <a:pt x="5004" y="7098"/>
                  <a:pt x="5469" y="6632"/>
                </a:cubicBezTo>
                <a:cubicBezTo>
                  <a:pt x="6865" y="5236"/>
                  <a:pt x="7796" y="3375"/>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6"/>
          <p:cNvSpPr/>
          <p:nvPr/>
        </p:nvSpPr>
        <p:spPr>
          <a:xfrm>
            <a:off x="3393312" y="4868657"/>
            <a:ext cx="86944" cy="84373"/>
          </a:xfrm>
          <a:custGeom>
            <a:rect b="b" l="l" r="r" t="t"/>
            <a:pathLst>
              <a:path extrusionOk="0" h="7679" w="7913">
                <a:moveTo>
                  <a:pt x="1" y="0"/>
                </a:moveTo>
                <a:lnTo>
                  <a:pt x="1" y="1396"/>
                </a:lnTo>
                <a:cubicBezTo>
                  <a:pt x="1" y="4072"/>
                  <a:pt x="1513" y="6515"/>
                  <a:pt x="3956" y="7679"/>
                </a:cubicBezTo>
                <a:cubicBezTo>
                  <a:pt x="6283" y="6515"/>
                  <a:pt x="7912" y="4072"/>
                  <a:pt x="7912" y="1396"/>
                </a:cubicBezTo>
                <a:lnTo>
                  <a:pt x="7912" y="0"/>
                </a:lnTo>
                <a:cubicBezTo>
                  <a:pt x="5469" y="1280"/>
                  <a:pt x="3956" y="3723"/>
                  <a:pt x="3956" y="6515"/>
                </a:cubicBezTo>
                <a:cubicBezTo>
                  <a:pt x="3956" y="3723"/>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6"/>
          <p:cNvSpPr/>
          <p:nvPr/>
        </p:nvSpPr>
        <p:spPr>
          <a:xfrm>
            <a:off x="3394586" y="5056565"/>
            <a:ext cx="85670" cy="85670"/>
          </a:xfrm>
          <a:custGeom>
            <a:rect b="b" l="l" r="r" t="t"/>
            <a:pathLst>
              <a:path extrusionOk="0" h="7797" w="7797">
                <a:moveTo>
                  <a:pt x="1" y="1"/>
                </a:moveTo>
                <a:lnTo>
                  <a:pt x="1" y="1514"/>
                </a:lnTo>
                <a:cubicBezTo>
                  <a:pt x="1" y="4189"/>
                  <a:pt x="1513" y="6633"/>
                  <a:pt x="3840" y="7796"/>
                </a:cubicBezTo>
                <a:cubicBezTo>
                  <a:pt x="6284" y="6633"/>
                  <a:pt x="7680" y="4189"/>
                  <a:pt x="7796" y="1630"/>
                </a:cubicBezTo>
                <a:lnTo>
                  <a:pt x="7796" y="117"/>
                </a:lnTo>
                <a:cubicBezTo>
                  <a:pt x="5353" y="1397"/>
                  <a:pt x="3840" y="3957"/>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6"/>
          <p:cNvSpPr/>
          <p:nvPr/>
        </p:nvSpPr>
        <p:spPr>
          <a:xfrm>
            <a:off x="3339616" y="5107701"/>
            <a:ext cx="6406" cy="21744"/>
          </a:xfrm>
          <a:custGeom>
            <a:rect b="b" l="l" r="r" t="t"/>
            <a:pathLst>
              <a:path extrusionOk="0" h="1979" w="583">
                <a:moveTo>
                  <a:pt x="583" y="1"/>
                </a:moveTo>
                <a:cubicBezTo>
                  <a:pt x="350" y="699"/>
                  <a:pt x="234" y="1281"/>
                  <a:pt x="234" y="1979"/>
                </a:cubicBezTo>
                <a:cubicBezTo>
                  <a:pt x="234" y="1281"/>
                  <a:pt x="234" y="699"/>
                  <a:pt x="1" y="1"/>
                </a:cubicBezTo>
                <a:cubicBezTo>
                  <a:pt x="234" y="699"/>
                  <a:pt x="234" y="1281"/>
                  <a:pt x="234" y="1979"/>
                </a:cubicBezTo>
                <a:cubicBezTo>
                  <a:pt x="234" y="1281"/>
                  <a:pt x="350" y="699"/>
                  <a:pt x="58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6"/>
          <p:cNvSpPr/>
          <p:nvPr/>
        </p:nvSpPr>
        <p:spPr>
          <a:xfrm>
            <a:off x="3205393"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6"/>
          <p:cNvSpPr/>
          <p:nvPr/>
        </p:nvSpPr>
        <p:spPr>
          <a:xfrm>
            <a:off x="3205393"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352" y="1397"/>
                  <a:pt x="3840" y="3840"/>
                  <a:pt x="3956"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6"/>
          <p:cNvSpPr/>
          <p:nvPr/>
        </p:nvSpPr>
        <p:spPr>
          <a:xfrm>
            <a:off x="3110790"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6"/>
          <p:cNvSpPr/>
          <p:nvPr/>
        </p:nvSpPr>
        <p:spPr>
          <a:xfrm>
            <a:off x="3110790"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6"/>
          <p:cNvSpPr/>
          <p:nvPr/>
        </p:nvSpPr>
        <p:spPr>
          <a:xfrm>
            <a:off x="3394586" y="4774054"/>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6"/>
          <p:cNvSpPr/>
          <p:nvPr/>
        </p:nvSpPr>
        <p:spPr>
          <a:xfrm>
            <a:off x="3299995" y="4868657"/>
            <a:ext cx="85659" cy="84373"/>
          </a:xfrm>
          <a:custGeom>
            <a:rect b="b" l="l" r="r" t="t"/>
            <a:pathLst>
              <a:path extrusionOk="0" h="7679" w="7796">
                <a:moveTo>
                  <a:pt x="0" y="0"/>
                </a:moveTo>
                <a:lnTo>
                  <a:pt x="0" y="1396"/>
                </a:lnTo>
                <a:cubicBezTo>
                  <a:pt x="0" y="4072"/>
                  <a:pt x="1513" y="6515"/>
                  <a:pt x="3840" y="7679"/>
                </a:cubicBezTo>
                <a:cubicBezTo>
                  <a:pt x="6283" y="6515"/>
                  <a:pt x="7795" y="4072"/>
                  <a:pt x="7795" y="1396"/>
                </a:cubicBezTo>
                <a:lnTo>
                  <a:pt x="7795" y="0"/>
                </a:lnTo>
                <a:cubicBezTo>
                  <a:pt x="5352" y="1280"/>
                  <a:pt x="3840" y="3723"/>
                  <a:pt x="3840" y="6515"/>
                </a:cubicBezTo>
                <a:cubicBezTo>
                  <a:pt x="3840" y="3723"/>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6"/>
          <p:cNvSpPr/>
          <p:nvPr/>
        </p:nvSpPr>
        <p:spPr>
          <a:xfrm>
            <a:off x="3299995" y="4963248"/>
            <a:ext cx="85659" cy="84384"/>
          </a:xfrm>
          <a:custGeom>
            <a:rect b="b" l="l" r="r" t="t"/>
            <a:pathLst>
              <a:path extrusionOk="0" h="7680" w="7796">
                <a:moveTo>
                  <a:pt x="7795" y="1"/>
                </a:moveTo>
                <a:cubicBezTo>
                  <a:pt x="5352" y="1280"/>
                  <a:pt x="3840" y="3840"/>
                  <a:pt x="3840" y="6632"/>
                </a:cubicBezTo>
                <a:cubicBezTo>
                  <a:pt x="3840" y="3840"/>
                  <a:pt x="2327" y="1397"/>
                  <a:pt x="0" y="117"/>
                </a:cubicBezTo>
                <a:lnTo>
                  <a:pt x="0" y="1513"/>
                </a:lnTo>
                <a:cubicBezTo>
                  <a:pt x="0" y="3491"/>
                  <a:pt x="815" y="5353"/>
                  <a:pt x="2211" y="6632"/>
                </a:cubicBezTo>
                <a:cubicBezTo>
                  <a:pt x="2793" y="7098"/>
                  <a:pt x="3258" y="7447"/>
                  <a:pt x="3840" y="7680"/>
                </a:cubicBezTo>
                <a:cubicBezTo>
                  <a:pt x="4421" y="7447"/>
                  <a:pt x="5003" y="7098"/>
                  <a:pt x="5469" y="6632"/>
                </a:cubicBezTo>
                <a:cubicBezTo>
                  <a:pt x="6981" y="5236"/>
                  <a:pt x="7795" y="3375"/>
                  <a:pt x="7795" y="1397"/>
                </a:cubicBezTo>
                <a:lnTo>
                  <a:pt x="7795"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6"/>
          <p:cNvSpPr/>
          <p:nvPr/>
        </p:nvSpPr>
        <p:spPr>
          <a:xfrm>
            <a:off x="3299995" y="5057850"/>
            <a:ext cx="85659" cy="85659"/>
          </a:xfrm>
          <a:custGeom>
            <a:rect b="b" l="l" r="r" t="t"/>
            <a:pathLst>
              <a:path extrusionOk="0" h="7796" w="7796">
                <a:moveTo>
                  <a:pt x="0" y="0"/>
                </a:moveTo>
                <a:lnTo>
                  <a:pt x="0" y="1397"/>
                </a:lnTo>
                <a:cubicBezTo>
                  <a:pt x="0" y="4072"/>
                  <a:pt x="1513" y="6516"/>
                  <a:pt x="3840" y="7796"/>
                </a:cubicBezTo>
                <a:cubicBezTo>
                  <a:pt x="6283" y="6516"/>
                  <a:pt x="7795" y="4072"/>
                  <a:pt x="7795" y="1397"/>
                </a:cubicBezTo>
                <a:lnTo>
                  <a:pt x="7795" y="0"/>
                </a:lnTo>
                <a:cubicBezTo>
                  <a:pt x="6050" y="931"/>
                  <a:pt x="4654" y="2560"/>
                  <a:pt x="4189" y="4538"/>
                </a:cubicBezTo>
                <a:cubicBezTo>
                  <a:pt x="3956" y="5236"/>
                  <a:pt x="3840" y="5818"/>
                  <a:pt x="3840" y="6516"/>
                </a:cubicBezTo>
                <a:cubicBezTo>
                  <a:pt x="3840" y="5818"/>
                  <a:pt x="3840" y="5236"/>
                  <a:pt x="3607" y="4538"/>
                </a:cubicBezTo>
                <a:cubicBezTo>
                  <a:pt x="3025" y="2560"/>
                  <a:pt x="1745" y="9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
          <p:cNvSpPr/>
          <p:nvPr/>
        </p:nvSpPr>
        <p:spPr>
          <a:xfrm>
            <a:off x="3205393" y="4964534"/>
            <a:ext cx="85659" cy="83098"/>
          </a:xfrm>
          <a:custGeom>
            <a:rect b="b" l="l" r="r" t="t"/>
            <a:pathLst>
              <a:path extrusionOk="0" h="7563" w="7796">
                <a:moveTo>
                  <a:pt x="0" y="0"/>
                </a:moveTo>
                <a:lnTo>
                  <a:pt x="0" y="1396"/>
                </a:lnTo>
                <a:cubicBezTo>
                  <a:pt x="0" y="4072"/>
                  <a:pt x="1513" y="6399"/>
                  <a:pt x="3956" y="7563"/>
                </a:cubicBezTo>
                <a:cubicBezTo>
                  <a:pt x="6283" y="6399"/>
                  <a:pt x="7796" y="3956"/>
                  <a:pt x="7796" y="1280"/>
                </a:cubicBezTo>
                <a:lnTo>
                  <a:pt x="7796" y="0"/>
                </a:lnTo>
                <a:cubicBezTo>
                  <a:pt x="5352" y="1280"/>
                  <a:pt x="3956" y="3723"/>
                  <a:pt x="3956" y="6515"/>
                </a:cubicBezTo>
                <a:cubicBezTo>
                  <a:pt x="3840"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
          <p:cNvSpPr/>
          <p:nvPr/>
        </p:nvSpPr>
        <p:spPr>
          <a:xfrm>
            <a:off x="4528507" y="4774054"/>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
          <p:cNvSpPr/>
          <p:nvPr/>
        </p:nvSpPr>
        <p:spPr>
          <a:xfrm>
            <a:off x="4528507" y="4963248"/>
            <a:ext cx="85659" cy="84384"/>
          </a:xfrm>
          <a:custGeom>
            <a:rect b="b" l="l" r="r" t="t"/>
            <a:pathLst>
              <a:path extrusionOk="0" h="7680" w="7796">
                <a:moveTo>
                  <a:pt x="0" y="1"/>
                </a:moveTo>
                <a:lnTo>
                  <a:pt x="0" y="1397"/>
                </a:lnTo>
                <a:cubicBezTo>
                  <a:pt x="0" y="4073"/>
                  <a:pt x="1513" y="6516"/>
                  <a:pt x="3840" y="7680"/>
                </a:cubicBezTo>
                <a:cubicBezTo>
                  <a:pt x="6283" y="6516"/>
                  <a:pt x="7796" y="4189"/>
                  <a:pt x="7796" y="1513"/>
                </a:cubicBezTo>
                <a:lnTo>
                  <a:pt x="7796" y="117"/>
                </a:lnTo>
                <a:cubicBezTo>
                  <a:pt x="5469" y="1397"/>
                  <a:pt x="3956" y="3840"/>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
          <p:cNvSpPr/>
          <p:nvPr/>
        </p:nvSpPr>
        <p:spPr>
          <a:xfrm>
            <a:off x="4433905" y="4868657"/>
            <a:ext cx="85659" cy="84373"/>
          </a:xfrm>
          <a:custGeom>
            <a:rect b="b" l="l" r="r" t="t"/>
            <a:pathLst>
              <a:path extrusionOk="0" h="7679" w="7796">
                <a:moveTo>
                  <a:pt x="1" y="0"/>
                </a:moveTo>
                <a:lnTo>
                  <a:pt x="1" y="1396"/>
                </a:lnTo>
                <a:cubicBezTo>
                  <a:pt x="1" y="4072"/>
                  <a:pt x="1513" y="6515"/>
                  <a:pt x="3956" y="7679"/>
                </a:cubicBezTo>
                <a:cubicBezTo>
                  <a:pt x="6283" y="6515"/>
                  <a:pt x="7796" y="4072"/>
                  <a:pt x="7796" y="1396"/>
                </a:cubicBezTo>
                <a:lnTo>
                  <a:pt x="7796" y="0"/>
                </a:lnTo>
                <a:cubicBezTo>
                  <a:pt x="5444" y="1232"/>
                  <a:pt x="3954" y="3543"/>
                  <a:pt x="3950" y="6205"/>
                </a:cubicBezTo>
                <a:lnTo>
                  <a:pt x="3950" y="6205"/>
                </a:lnTo>
                <a:cubicBezTo>
                  <a:pt x="3843" y="3543"/>
                  <a:pt x="2353" y="123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
          <p:cNvSpPr/>
          <p:nvPr/>
        </p:nvSpPr>
        <p:spPr>
          <a:xfrm>
            <a:off x="4433905" y="5056565"/>
            <a:ext cx="85659" cy="85670"/>
          </a:xfrm>
          <a:custGeom>
            <a:rect b="b" l="l" r="r" t="t"/>
            <a:pathLst>
              <a:path extrusionOk="0" h="7797" w="7796">
                <a:moveTo>
                  <a:pt x="1" y="1"/>
                </a:moveTo>
                <a:lnTo>
                  <a:pt x="1" y="1514"/>
                </a:lnTo>
                <a:cubicBezTo>
                  <a:pt x="1" y="4189"/>
                  <a:pt x="1513" y="6633"/>
                  <a:pt x="3956" y="7796"/>
                </a:cubicBezTo>
                <a:cubicBezTo>
                  <a:pt x="6283" y="6633"/>
                  <a:pt x="7796" y="4189"/>
                  <a:pt x="7796" y="1514"/>
                </a:cubicBezTo>
                <a:lnTo>
                  <a:pt x="7796" y="1"/>
                </a:lnTo>
                <a:cubicBezTo>
                  <a:pt x="5353" y="1397"/>
                  <a:pt x="3956" y="3840"/>
                  <a:pt x="3956" y="6633"/>
                </a:cubicBezTo>
                <a:cubicBezTo>
                  <a:pt x="3840"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
          <p:cNvSpPr/>
          <p:nvPr/>
        </p:nvSpPr>
        <p:spPr>
          <a:xfrm>
            <a:off x="4339303" y="4774054"/>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
          <p:cNvSpPr/>
          <p:nvPr/>
        </p:nvSpPr>
        <p:spPr>
          <a:xfrm>
            <a:off x="4339303" y="4963248"/>
            <a:ext cx="85670" cy="84384"/>
          </a:xfrm>
          <a:custGeom>
            <a:rect b="b" l="l" r="r" t="t"/>
            <a:pathLst>
              <a:path extrusionOk="0" h="7680" w="7797">
                <a:moveTo>
                  <a:pt x="1" y="1"/>
                </a:moveTo>
                <a:lnTo>
                  <a:pt x="1" y="1397"/>
                </a:lnTo>
                <a:cubicBezTo>
                  <a:pt x="1" y="4073"/>
                  <a:pt x="1513" y="6516"/>
                  <a:pt x="3957" y="7680"/>
                </a:cubicBezTo>
                <a:cubicBezTo>
                  <a:pt x="6284" y="6516"/>
                  <a:pt x="7796" y="4189"/>
                  <a:pt x="7796" y="1513"/>
                </a:cubicBezTo>
                <a:lnTo>
                  <a:pt x="7796" y="117"/>
                </a:lnTo>
                <a:cubicBezTo>
                  <a:pt x="5469" y="1397"/>
                  <a:pt x="3957" y="3840"/>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6"/>
          <p:cNvSpPr/>
          <p:nvPr/>
        </p:nvSpPr>
        <p:spPr>
          <a:xfrm>
            <a:off x="4339303"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6"/>
          <p:cNvSpPr/>
          <p:nvPr/>
        </p:nvSpPr>
        <p:spPr>
          <a:xfrm>
            <a:off x="4244711" y="4868657"/>
            <a:ext cx="86933" cy="84373"/>
          </a:xfrm>
          <a:custGeom>
            <a:rect b="b" l="l" r="r" t="t"/>
            <a:pathLst>
              <a:path extrusionOk="0" h="7679" w="7912">
                <a:moveTo>
                  <a:pt x="0" y="0"/>
                </a:moveTo>
                <a:lnTo>
                  <a:pt x="0" y="1396"/>
                </a:lnTo>
                <a:cubicBezTo>
                  <a:pt x="0" y="4072"/>
                  <a:pt x="1513" y="6515"/>
                  <a:pt x="3956" y="7679"/>
                </a:cubicBezTo>
                <a:cubicBezTo>
                  <a:pt x="6283" y="6515"/>
                  <a:pt x="7795" y="4072"/>
                  <a:pt x="7912" y="1396"/>
                </a:cubicBezTo>
                <a:lnTo>
                  <a:pt x="7912" y="0"/>
                </a:lnTo>
                <a:cubicBezTo>
                  <a:pt x="5469" y="1280"/>
                  <a:pt x="3956" y="3723"/>
                  <a:pt x="3956" y="6515"/>
                </a:cubicBezTo>
                <a:cubicBezTo>
                  <a:pt x="3956" y="3723"/>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6"/>
          <p:cNvSpPr/>
          <p:nvPr/>
        </p:nvSpPr>
        <p:spPr>
          <a:xfrm>
            <a:off x="4244711" y="5056565"/>
            <a:ext cx="86933" cy="85670"/>
          </a:xfrm>
          <a:custGeom>
            <a:rect b="b" l="l" r="r" t="t"/>
            <a:pathLst>
              <a:path extrusionOk="0" h="7797" w="7912">
                <a:moveTo>
                  <a:pt x="0" y="1"/>
                </a:moveTo>
                <a:lnTo>
                  <a:pt x="0" y="1514"/>
                </a:lnTo>
                <a:cubicBezTo>
                  <a:pt x="0" y="4189"/>
                  <a:pt x="1513" y="6633"/>
                  <a:pt x="3956" y="7796"/>
                </a:cubicBezTo>
                <a:cubicBezTo>
                  <a:pt x="6283" y="6633"/>
                  <a:pt x="7795" y="4189"/>
                  <a:pt x="7912" y="1514"/>
                </a:cubicBezTo>
                <a:lnTo>
                  <a:pt x="7912"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6"/>
          <p:cNvSpPr/>
          <p:nvPr/>
        </p:nvSpPr>
        <p:spPr>
          <a:xfrm>
            <a:off x="4244711" y="4963248"/>
            <a:ext cx="86933" cy="84384"/>
          </a:xfrm>
          <a:custGeom>
            <a:rect b="b" l="l" r="r" t="t"/>
            <a:pathLst>
              <a:path extrusionOk="0" h="7680" w="7912">
                <a:moveTo>
                  <a:pt x="7912" y="1"/>
                </a:moveTo>
                <a:cubicBezTo>
                  <a:pt x="5447" y="1233"/>
                  <a:pt x="3953" y="3652"/>
                  <a:pt x="3950" y="6322"/>
                </a:cubicBezTo>
                <a:lnTo>
                  <a:pt x="3950" y="6322"/>
                </a:lnTo>
                <a:cubicBezTo>
                  <a:pt x="3842" y="3660"/>
                  <a:pt x="2353" y="1349"/>
                  <a:pt x="0" y="117"/>
                </a:cubicBezTo>
                <a:lnTo>
                  <a:pt x="0" y="1513"/>
                </a:lnTo>
                <a:cubicBezTo>
                  <a:pt x="0" y="4189"/>
                  <a:pt x="1513" y="6516"/>
                  <a:pt x="3956" y="7680"/>
                </a:cubicBezTo>
                <a:cubicBezTo>
                  <a:pt x="4538" y="7447"/>
                  <a:pt x="5119" y="7098"/>
                  <a:pt x="5585" y="6632"/>
                </a:cubicBezTo>
                <a:cubicBezTo>
                  <a:pt x="6981"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
          <p:cNvSpPr/>
          <p:nvPr/>
        </p:nvSpPr>
        <p:spPr>
          <a:xfrm>
            <a:off x="4151383"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4189"/>
                  <a:pt x="1513" y="6516"/>
                  <a:pt x="3840" y="7680"/>
                </a:cubicBezTo>
                <a:cubicBezTo>
                  <a:pt x="6284"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
          <p:cNvSpPr/>
          <p:nvPr/>
        </p:nvSpPr>
        <p:spPr>
          <a:xfrm>
            <a:off x="4151383" y="4868657"/>
            <a:ext cx="85670" cy="84373"/>
          </a:xfrm>
          <a:custGeom>
            <a:rect b="b" l="l" r="r" t="t"/>
            <a:pathLst>
              <a:path extrusionOk="0" h="7679" w="7797">
                <a:moveTo>
                  <a:pt x="1" y="0"/>
                </a:moveTo>
                <a:lnTo>
                  <a:pt x="1" y="1513"/>
                </a:lnTo>
                <a:cubicBezTo>
                  <a:pt x="1" y="4072"/>
                  <a:pt x="1513" y="6515"/>
                  <a:pt x="3840" y="7679"/>
                </a:cubicBezTo>
                <a:cubicBezTo>
                  <a:pt x="6284"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
          <p:cNvSpPr/>
          <p:nvPr/>
        </p:nvSpPr>
        <p:spPr>
          <a:xfrm>
            <a:off x="4151383" y="5056565"/>
            <a:ext cx="85670" cy="85670"/>
          </a:xfrm>
          <a:custGeom>
            <a:rect b="b" l="l" r="r" t="t"/>
            <a:pathLst>
              <a:path extrusionOk="0" h="7797" w="7797">
                <a:moveTo>
                  <a:pt x="1" y="1"/>
                </a:moveTo>
                <a:lnTo>
                  <a:pt x="1" y="1514"/>
                </a:lnTo>
                <a:cubicBezTo>
                  <a:pt x="1" y="4189"/>
                  <a:pt x="1513" y="6633"/>
                  <a:pt x="3840" y="7796"/>
                </a:cubicBezTo>
                <a:cubicBezTo>
                  <a:pt x="6284" y="6633"/>
                  <a:pt x="7796" y="4189"/>
                  <a:pt x="7796" y="1514"/>
                </a:cubicBezTo>
                <a:lnTo>
                  <a:pt x="7796" y="1"/>
                </a:lnTo>
                <a:cubicBezTo>
                  <a:pt x="5353" y="1281"/>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
          <p:cNvSpPr/>
          <p:nvPr/>
        </p:nvSpPr>
        <p:spPr>
          <a:xfrm>
            <a:off x="4096435" y="5107712"/>
            <a:ext cx="6384" cy="21733"/>
          </a:xfrm>
          <a:custGeom>
            <a:rect b="b" l="l" r="r" t="t"/>
            <a:pathLst>
              <a:path extrusionOk="0" h="1978" w="581">
                <a:moveTo>
                  <a:pt x="0" y="9"/>
                </a:moveTo>
                <a:lnTo>
                  <a:pt x="0" y="9"/>
                </a:lnTo>
                <a:cubicBezTo>
                  <a:pt x="116" y="703"/>
                  <a:pt x="232" y="1283"/>
                  <a:pt x="232" y="1978"/>
                </a:cubicBezTo>
                <a:cubicBezTo>
                  <a:pt x="232" y="1794"/>
                  <a:pt x="240" y="1618"/>
                  <a:pt x="256" y="1445"/>
                </a:cubicBezTo>
                <a:lnTo>
                  <a:pt x="256" y="1445"/>
                </a:lnTo>
                <a:cubicBezTo>
                  <a:pt x="171" y="968"/>
                  <a:pt x="86" y="519"/>
                  <a:pt x="0" y="9"/>
                </a:cubicBezTo>
                <a:close/>
                <a:moveTo>
                  <a:pt x="580" y="0"/>
                </a:moveTo>
                <a:lnTo>
                  <a:pt x="580" y="0"/>
                </a:lnTo>
                <a:cubicBezTo>
                  <a:pt x="409" y="514"/>
                  <a:pt x="301" y="965"/>
                  <a:pt x="256" y="1445"/>
                </a:cubicBezTo>
                <a:lnTo>
                  <a:pt x="256" y="1445"/>
                </a:lnTo>
                <a:cubicBezTo>
                  <a:pt x="286" y="1618"/>
                  <a:pt x="317" y="1794"/>
                  <a:pt x="348" y="1978"/>
                </a:cubicBezTo>
                <a:cubicBezTo>
                  <a:pt x="348" y="1280"/>
                  <a:pt x="348" y="698"/>
                  <a:pt x="58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
          <p:cNvSpPr/>
          <p:nvPr/>
        </p:nvSpPr>
        <p:spPr>
          <a:xfrm>
            <a:off x="3960904" y="4774054"/>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
          <p:cNvSpPr/>
          <p:nvPr/>
        </p:nvSpPr>
        <p:spPr>
          <a:xfrm>
            <a:off x="3960904" y="5056565"/>
            <a:ext cx="86944" cy="85670"/>
          </a:xfrm>
          <a:custGeom>
            <a:rect b="b" l="l" r="r" t="t"/>
            <a:pathLst>
              <a:path extrusionOk="0" h="7797" w="7913">
                <a:moveTo>
                  <a:pt x="1" y="1"/>
                </a:moveTo>
                <a:lnTo>
                  <a:pt x="1" y="1514"/>
                </a:lnTo>
                <a:cubicBezTo>
                  <a:pt x="1" y="4189"/>
                  <a:pt x="1513" y="6633"/>
                  <a:pt x="3957" y="7796"/>
                </a:cubicBezTo>
                <a:cubicBezTo>
                  <a:pt x="6400" y="6633"/>
                  <a:pt x="7913" y="4189"/>
                  <a:pt x="7913" y="1514"/>
                </a:cubicBezTo>
                <a:lnTo>
                  <a:pt x="7913"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6"/>
          <p:cNvSpPr/>
          <p:nvPr/>
        </p:nvSpPr>
        <p:spPr>
          <a:xfrm>
            <a:off x="3867587"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6"/>
          <p:cNvSpPr/>
          <p:nvPr/>
        </p:nvSpPr>
        <p:spPr>
          <a:xfrm>
            <a:off x="3866313" y="5056565"/>
            <a:ext cx="86933" cy="85670"/>
          </a:xfrm>
          <a:custGeom>
            <a:rect b="b" l="l" r="r" t="t"/>
            <a:pathLst>
              <a:path extrusionOk="0" h="7797" w="7912">
                <a:moveTo>
                  <a:pt x="0" y="1"/>
                </a:moveTo>
                <a:lnTo>
                  <a:pt x="0" y="1514"/>
                </a:lnTo>
                <a:cubicBezTo>
                  <a:pt x="117" y="4189"/>
                  <a:pt x="1629"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6"/>
          <p:cNvSpPr/>
          <p:nvPr/>
        </p:nvSpPr>
        <p:spPr>
          <a:xfrm>
            <a:off x="4151383" y="4774054"/>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6"/>
          <p:cNvSpPr/>
          <p:nvPr/>
        </p:nvSpPr>
        <p:spPr>
          <a:xfrm>
            <a:off x="4055506"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6"/>
          <p:cNvSpPr/>
          <p:nvPr/>
        </p:nvSpPr>
        <p:spPr>
          <a:xfrm>
            <a:off x="4055506" y="4963248"/>
            <a:ext cx="86944" cy="84384"/>
          </a:xfrm>
          <a:custGeom>
            <a:rect b="b" l="l" r="r" t="t"/>
            <a:pathLst>
              <a:path extrusionOk="0" h="7680" w="7913">
                <a:moveTo>
                  <a:pt x="7912" y="1"/>
                </a:moveTo>
                <a:cubicBezTo>
                  <a:pt x="5469" y="1280"/>
                  <a:pt x="3957" y="3840"/>
                  <a:pt x="3957" y="6632"/>
                </a:cubicBezTo>
                <a:cubicBezTo>
                  <a:pt x="3957" y="3840"/>
                  <a:pt x="2444" y="1397"/>
                  <a:pt x="1" y="117"/>
                </a:cubicBezTo>
                <a:lnTo>
                  <a:pt x="1" y="1513"/>
                </a:lnTo>
                <a:cubicBezTo>
                  <a:pt x="1" y="3491"/>
                  <a:pt x="931" y="5353"/>
                  <a:pt x="2328" y="6632"/>
                </a:cubicBezTo>
                <a:cubicBezTo>
                  <a:pt x="2793" y="7098"/>
                  <a:pt x="3375" y="7447"/>
                  <a:pt x="3957" y="7680"/>
                </a:cubicBezTo>
                <a:cubicBezTo>
                  <a:pt x="4538" y="7447"/>
                  <a:pt x="5120" y="7098"/>
                  <a:pt x="5585" y="6632"/>
                </a:cubicBezTo>
                <a:cubicBezTo>
                  <a:pt x="7098"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6"/>
          <p:cNvSpPr/>
          <p:nvPr/>
        </p:nvSpPr>
        <p:spPr>
          <a:xfrm>
            <a:off x="4055506" y="5057850"/>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6167" y="931"/>
                  <a:pt x="4887" y="2560"/>
                  <a:pt x="4306" y="4538"/>
                </a:cubicBezTo>
                <a:cubicBezTo>
                  <a:pt x="4073" y="5236"/>
                  <a:pt x="4073" y="5818"/>
                  <a:pt x="4073"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6"/>
          <p:cNvSpPr/>
          <p:nvPr/>
        </p:nvSpPr>
        <p:spPr>
          <a:xfrm>
            <a:off x="3960904" y="4964534"/>
            <a:ext cx="86944" cy="83098"/>
          </a:xfrm>
          <a:custGeom>
            <a:rect b="b" l="l" r="r" t="t"/>
            <a:pathLst>
              <a:path extrusionOk="0" h="7563" w="7913">
                <a:moveTo>
                  <a:pt x="1" y="0"/>
                </a:moveTo>
                <a:lnTo>
                  <a:pt x="1" y="1396"/>
                </a:lnTo>
                <a:cubicBezTo>
                  <a:pt x="117" y="3374"/>
                  <a:pt x="932" y="5236"/>
                  <a:pt x="2328" y="6515"/>
                </a:cubicBezTo>
                <a:cubicBezTo>
                  <a:pt x="2793" y="6981"/>
                  <a:pt x="3375" y="7330"/>
                  <a:pt x="3957" y="7563"/>
                </a:cubicBezTo>
                <a:cubicBezTo>
                  <a:pt x="6400" y="6399"/>
                  <a:pt x="7913" y="3956"/>
                  <a:pt x="7913" y="1280"/>
                </a:cubicBezTo>
                <a:lnTo>
                  <a:pt x="7913"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6"/>
          <p:cNvSpPr/>
          <p:nvPr/>
        </p:nvSpPr>
        <p:spPr>
          <a:xfrm>
            <a:off x="5285304"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6"/>
          <p:cNvSpPr/>
          <p:nvPr/>
        </p:nvSpPr>
        <p:spPr>
          <a:xfrm>
            <a:off x="5285304" y="4963248"/>
            <a:ext cx="85659" cy="84384"/>
          </a:xfrm>
          <a:custGeom>
            <a:rect b="b" l="l" r="r" t="t"/>
            <a:pathLst>
              <a:path extrusionOk="0" h="7680" w="7796">
                <a:moveTo>
                  <a:pt x="0" y="1"/>
                </a:moveTo>
                <a:lnTo>
                  <a:pt x="0" y="1397"/>
                </a:lnTo>
                <a:cubicBezTo>
                  <a:pt x="0" y="4073"/>
                  <a:pt x="1513" y="6516"/>
                  <a:pt x="3956" y="7680"/>
                </a:cubicBezTo>
                <a:cubicBezTo>
                  <a:pt x="6283" y="6516"/>
                  <a:pt x="7796" y="4073"/>
                  <a:pt x="7796" y="1397"/>
                </a:cubicBezTo>
                <a:lnTo>
                  <a:pt x="7796"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6"/>
          <p:cNvSpPr/>
          <p:nvPr/>
        </p:nvSpPr>
        <p:spPr>
          <a:xfrm>
            <a:off x="5190702" y="4868657"/>
            <a:ext cx="86944" cy="84373"/>
          </a:xfrm>
          <a:custGeom>
            <a:rect b="b" l="l" r="r" t="t"/>
            <a:pathLst>
              <a:path extrusionOk="0" h="7679" w="7913">
                <a:moveTo>
                  <a:pt x="0" y="0"/>
                </a:moveTo>
                <a:lnTo>
                  <a:pt x="0" y="1396"/>
                </a:lnTo>
                <a:cubicBezTo>
                  <a:pt x="0" y="4072"/>
                  <a:pt x="1513" y="6515"/>
                  <a:pt x="3956" y="7679"/>
                </a:cubicBezTo>
                <a:cubicBezTo>
                  <a:pt x="6400"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6"/>
          <p:cNvSpPr/>
          <p:nvPr/>
        </p:nvSpPr>
        <p:spPr>
          <a:xfrm>
            <a:off x="5190702" y="5056565"/>
            <a:ext cx="86944" cy="85670"/>
          </a:xfrm>
          <a:custGeom>
            <a:rect b="b" l="l" r="r" t="t"/>
            <a:pathLst>
              <a:path extrusionOk="0" h="7797" w="7913">
                <a:moveTo>
                  <a:pt x="0" y="1"/>
                </a:moveTo>
                <a:lnTo>
                  <a:pt x="0" y="1514"/>
                </a:lnTo>
                <a:cubicBezTo>
                  <a:pt x="0" y="4189"/>
                  <a:pt x="1513" y="6633"/>
                  <a:pt x="3956" y="7796"/>
                </a:cubicBezTo>
                <a:cubicBezTo>
                  <a:pt x="6400"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6"/>
          <p:cNvSpPr/>
          <p:nvPr/>
        </p:nvSpPr>
        <p:spPr>
          <a:xfrm>
            <a:off x="5096100" y="4774054"/>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6"/>
          <p:cNvSpPr/>
          <p:nvPr/>
        </p:nvSpPr>
        <p:spPr>
          <a:xfrm>
            <a:off x="5096100" y="4963248"/>
            <a:ext cx="86944" cy="84384"/>
          </a:xfrm>
          <a:custGeom>
            <a:rect b="b" l="l" r="r" t="t"/>
            <a:pathLst>
              <a:path extrusionOk="0" h="7680" w="7913">
                <a:moveTo>
                  <a:pt x="1" y="1"/>
                </a:moveTo>
                <a:lnTo>
                  <a:pt x="1" y="1397"/>
                </a:lnTo>
                <a:cubicBezTo>
                  <a:pt x="1" y="4073"/>
                  <a:pt x="1513" y="6516"/>
                  <a:pt x="3957" y="7680"/>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6"/>
          <p:cNvSpPr/>
          <p:nvPr/>
        </p:nvSpPr>
        <p:spPr>
          <a:xfrm>
            <a:off x="5096100"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6"/>
          <p:cNvSpPr/>
          <p:nvPr/>
        </p:nvSpPr>
        <p:spPr>
          <a:xfrm>
            <a:off x="5001508" y="4868657"/>
            <a:ext cx="86933" cy="85659"/>
          </a:xfrm>
          <a:custGeom>
            <a:rect b="b" l="l" r="r" t="t"/>
            <a:pathLst>
              <a:path extrusionOk="0" h="7796" w="7912">
                <a:moveTo>
                  <a:pt x="116" y="0"/>
                </a:moveTo>
                <a:lnTo>
                  <a:pt x="116" y="1396"/>
                </a:lnTo>
                <a:cubicBezTo>
                  <a:pt x="0" y="4072"/>
                  <a:pt x="1629" y="6632"/>
                  <a:pt x="4072" y="7795"/>
                </a:cubicBezTo>
                <a:cubicBezTo>
                  <a:pt x="6399" y="6632"/>
                  <a:pt x="7912" y="4188"/>
                  <a:pt x="7912" y="1513"/>
                </a:cubicBezTo>
                <a:lnTo>
                  <a:pt x="7912" y="0"/>
                </a:lnTo>
                <a:cubicBezTo>
                  <a:pt x="5559" y="1232"/>
                  <a:pt x="4070" y="3543"/>
                  <a:pt x="4066" y="6205"/>
                </a:cubicBezTo>
                <a:lnTo>
                  <a:pt x="4066" y="6205"/>
                </a:lnTo>
                <a:cubicBezTo>
                  <a:pt x="3958" y="3543"/>
                  <a:pt x="2469" y="1232"/>
                  <a:pt x="1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6"/>
          <p:cNvSpPr/>
          <p:nvPr/>
        </p:nvSpPr>
        <p:spPr>
          <a:xfrm>
            <a:off x="5002783" y="5056565"/>
            <a:ext cx="85659" cy="86944"/>
          </a:xfrm>
          <a:custGeom>
            <a:rect b="b" l="l" r="r" t="t"/>
            <a:pathLst>
              <a:path extrusionOk="0" h="7913" w="7796">
                <a:moveTo>
                  <a:pt x="0" y="1"/>
                </a:moveTo>
                <a:lnTo>
                  <a:pt x="0" y="1514"/>
                </a:lnTo>
                <a:cubicBezTo>
                  <a:pt x="0" y="4189"/>
                  <a:pt x="1513" y="6633"/>
                  <a:pt x="3956" y="7913"/>
                </a:cubicBezTo>
                <a:cubicBezTo>
                  <a:pt x="6283" y="6749"/>
                  <a:pt x="7796" y="4306"/>
                  <a:pt x="7796" y="1630"/>
                </a:cubicBezTo>
                <a:lnTo>
                  <a:pt x="7796" y="117"/>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6"/>
          <p:cNvSpPr/>
          <p:nvPr/>
        </p:nvSpPr>
        <p:spPr>
          <a:xfrm>
            <a:off x="5002783" y="4963248"/>
            <a:ext cx="85659" cy="84384"/>
          </a:xfrm>
          <a:custGeom>
            <a:rect b="b" l="l" r="r" t="t"/>
            <a:pathLst>
              <a:path extrusionOk="0" h="7680" w="7796">
                <a:moveTo>
                  <a:pt x="7796" y="1"/>
                </a:moveTo>
                <a:cubicBezTo>
                  <a:pt x="5352" y="1280"/>
                  <a:pt x="3840" y="3724"/>
                  <a:pt x="3956" y="6516"/>
                </a:cubicBezTo>
                <a:cubicBezTo>
                  <a:pt x="3840" y="3840"/>
                  <a:pt x="2327" y="1397"/>
                  <a:pt x="0" y="117"/>
                </a:cubicBezTo>
                <a:lnTo>
                  <a:pt x="0" y="1513"/>
                </a:lnTo>
                <a:cubicBezTo>
                  <a:pt x="0" y="3491"/>
                  <a:pt x="815" y="5353"/>
                  <a:pt x="2211" y="6632"/>
                </a:cubicBezTo>
                <a:cubicBezTo>
                  <a:pt x="2793" y="7098"/>
                  <a:pt x="3258" y="7447"/>
                  <a:pt x="3840" y="7680"/>
                </a:cubicBezTo>
                <a:cubicBezTo>
                  <a:pt x="4422" y="7447"/>
                  <a:pt x="5003" y="7098"/>
                  <a:pt x="5469" y="6632"/>
                </a:cubicBezTo>
                <a:cubicBezTo>
                  <a:pt x="6981"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6"/>
          <p:cNvSpPr/>
          <p:nvPr/>
        </p:nvSpPr>
        <p:spPr>
          <a:xfrm>
            <a:off x="4908180" y="4963248"/>
            <a:ext cx="85659" cy="84384"/>
          </a:xfrm>
          <a:custGeom>
            <a:rect b="b" l="l" r="r" t="t"/>
            <a:pathLst>
              <a:path extrusionOk="0" h="7680" w="7796">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793" y="7098"/>
                  <a:pt x="3258" y="7447"/>
                  <a:pt x="3840" y="7680"/>
                </a:cubicBezTo>
                <a:cubicBezTo>
                  <a:pt x="6283"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6"/>
          <p:cNvSpPr/>
          <p:nvPr/>
        </p:nvSpPr>
        <p:spPr>
          <a:xfrm>
            <a:off x="4908180"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6"/>
          <p:cNvSpPr/>
          <p:nvPr/>
        </p:nvSpPr>
        <p:spPr>
          <a:xfrm>
            <a:off x="4908180" y="5056565"/>
            <a:ext cx="85659" cy="85670"/>
          </a:xfrm>
          <a:custGeom>
            <a:rect b="b" l="l" r="r" t="t"/>
            <a:pathLst>
              <a:path extrusionOk="0" h="7797" w="7796">
                <a:moveTo>
                  <a:pt x="1" y="1"/>
                </a:moveTo>
                <a:lnTo>
                  <a:pt x="1" y="1514"/>
                </a:lnTo>
                <a:cubicBezTo>
                  <a:pt x="1" y="4189"/>
                  <a:pt x="1513" y="6633"/>
                  <a:pt x="3840" y="7796"/>
                </a:cubicBezTo>
                <a:cubicBezTo>
                  <a:pt x="6283" y="6633"/>
                  <a:pt x="7796" y="4189"/>
                  <a:pt x="7796" y="1514"/>
                </a:cubicBezTo>
                <a:lnTo>
                  <a:pt x="7796" y="1"/>
                </a:lnTo>
                <a:cubicBezTo>
                  <a:pt x="5353" y="1397"/>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6"/>
          <p:cNvSpPr/>
          <p:nvPr/>
        </p:nvSpPr>
        <p:spPr>
          <a:xfrm>
            <a:off x="4854495" y="5107701"/>
            <a:ext cx="5120" cy="21744"/>
          </a:xfrm>
          <a:custGeom>
            <a:rect b="b" l="l" r="r" t="t"/>
            <a:pathLst>
              <a:path extrusionOk="0" h="1979" w="466">
                <a:moveTo>
                  <a:pt x="465" y="1"/>
                </a:moveTo>
                <a:cubicBezTo>
                  <a:pt x="233" y="699"/>
                  <a:pt x="233" y="1281"/>
                  <a:pt x="233" y="1979"/>
                </a:cubicBezTo>
                <a:cubicBezTo>
                  <a:pt x="233" y="1281"/>
                  <a:pt x="116" y="699"/>
                  <a:pt x="0" y="1"/>
                </a:cubicBezTo>
                <a:cubicBezTo>
                  <a:pt x="116" y="699"/>
                  <a:pt x="233" y="1281"/>
                  <a:pt x="233" y="1979"/>
                </a:cubicBezTo>
                <a:cubicBezTo>
                  <a:pt x="233" y="1281"/>
                  <a:pt x="233" y="699"/>
                  <a:pt x="46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6"/>
          <p:cNvSpPr/>
          <p:nvPr/>
        </p:nvSpPr>
        <p:spPr>
          <a:xfrm>
            <a:off x="4720261"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6"/>
          <p:cNvSpPr/>
          <p:nvPr/>
        </p:nvSpPr>
        <p:spPr>
          <a:xfrm>
            <a:off x="4718987" y="5056565"/>
            <a:ext cx="85659" cy="85670"/>
          </a:xfrm>
          <a:custGeom>
            <a:rect b="b" l="l" r="r" t="t"/>
            <a:pathLst>
              <a:path extrusionOk="0" h="7797" w="7796">
                <a:moveTo>
                  <a:pt x="0" y="1"/>
                </a:moveTo>
                <a:lnTo>
                  <a:pt x="0" y="1514"/>
                </a:lnTo>
                <a:cubicBezTo>
                  <a:pt x="0" y="4189"/>
                  <a:pt x="1513" y="6633"/>
                  <a:pt x="3956" y="7796"/>
                </a:cubicBezTo>
                <a:cubicBezTo>
                  <a:pt x="6283" y="6633"/>
                  <a:pt x="7795" y="4189"/>
                  <a:pt x="7795" y="1514"/>
                </a:cubicBezTo>
                <a:lnTo>
                  <a:pt x="7795"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
          <p:cNvSpPr/>
          <p:nvPr/>
        </p:nvSpPr>
        <p:spPr>
          <a:xfrm>
            <a:off x="4624384" y="4868657"/>
            <a:ext cx="86944" cy="84373"/>
          </a:xfrm>
          <a:custGeom>
            <a:rect b="b" l="l" r="r" t="t"/>
            <a:pathLst>
              <a:path extrusionOk="0" h="7679" w="7913">
                <a:moveTo>
                  <a:pt x="0" y="0"/>
                </a:moveTo>
                <a:lnTo>
                  <a:pt x="0" y="1396"/>
                </a:lnTo>
                <a:cubicBezTo>
                  <a:pt x="0" y="4072"/>
                  <a:pt x="1513" y="6515"/>
                  <a:pt x="3956" y="7679"/>
                </a:cubicBezTo>
                <a:cubicBezTo>
                  <a:pt x="6283" y="6515"/>
                  <a:pt x="7796"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
          <p:cNvSpPr/>
          <p:nvPr/>
        </p:nvSpPr>
        <p:spPr>
          <a:xfrm>
            <a:off x="4624384" y="5056565"/>
            <a:ext cx="86944" cy="85670"/>
          </a:xfrm>
          <a:custGeom>
            <a:rect b="b" l="l" r="r" t="t"/>
            <a:pathLst>
              <a:path extrusionOk="0" h="7797" w="7913">
                <a:moveTo>
                  <a:pt x="0" y="1"/>
                </a:moveTo>
                <a:lnTo>
                  <a:pt x="0" y="1514"/>
                </a:lnTo>
                <a:cubicBezTo>
                  <a:pt x="0" y="4189"/>
                  <a:pt x="1513" y="6633"/>
                  <a:pt x="3956" y="7796"/>
                </a:cubicBezTo>
                <a:cubicBezTo>
                  <a:pt x="6283" y="6633"/>
                  <a:pt x="7796"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
          <p:cNvSpPr/>
          <p:nvPr/>
        </p:nvSpPr>
        <p:spPr>
          <a:xfrm>
            <a:off x="4908180"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6"/>
          <p:cNvSpPr/>
          <p:nvPr/>
        </p:nvSpPr>
        <p:spPr>
          <a:xfrm>
            <a:off x="4813578"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840"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6"/>
          <p:cNvSpPr/>
          <p:nvPr/>
        </p:nvSpPr>
        <p:spPr>
          <a:xfrm>
            <a:off x="4813578" y="4963248"/>
            <a:ext cx="85670" cy="84384"/>
          </a:xfrm>
          <a:custGeom>
            <a:rect b="b" l="l" r="r" t="t"/>
            <a:pathLst>
              <a:path extrusionOk="0" h="7680" w="7797">
                <a:moveTo>
                  <a:pt x="7796" y="1"/>
                </a:moveTo>
                <a:cubicBezTo>
                  <a:pt x="5353" y="1280"/>
                  <a:pt x="3840" y="3840"/>
                  <a:pt x="3957" y="6632"/>
                </a:cubicBezTo>
                <a:cubicBezTo>
                  <a:pt x="3840" y="3840"/>
                  <a:pt x="2444" y="1397"/>
                  <a:pt x="1" y="117"/>
                </a:cubicBezTo>
                <a:lnTo>
                  <a:pt x="1" y="1513"/>
                </a:lnTo>
                <a:cubicBezTo>
                  <a:pt x="1" y="3491"/>
                  <a:pt x="815" y="5353"/>
                  <a:pt x="2328" y="6632"/>
                </a:cubicBezTo>
                <a:cubicBezTo>
                  <a:pt x="2793" y="7098"/>
                  <a:pt x="3259" y="7447"/>
                  <a:pt x="3957" y="7680"/>
                </a:cubicBezTo>
                <a:cubicBezTo>
                  <a:pt x="4538" y="7447"/>
                  <a:pt x="5004" y="7098"/>
                  <a:pt x="5586"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6"/>
          <p:cNvSpPr/>
          <p:nvPr/>
        </p:nvSpPr>
        <p:spPr>
          <a:xfrm>
            <a:off x="4813578" y="5057850"/>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6051" y="931"/>
                  <a:pt x="4771" y="2560"/>
                  <a:pt x="4189" y="4538"/>
                </a:cubicBezTo>
                <a:cubicBezTo>
                  <a:pt x="3957" y="5236"/>
                  <a:pt x="3957" y="5818"/>
                  <a:pt x="3957"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6"/>
          <p:cNvSpPr/>
          <p:nvPr/>
        </p:nvSpPr>
        <p:spPr>
          <a:xfrm>
            <a:off x="4718987" y="4963248"/>
            <a:ext cx="86933" cy="84384"/>
          </a:xfrm>
          <a:custGeom>
            <a:rect b="b" l="l" r="r" t="t"/>
            <a:pathLst>
              <a:path extrusionOk="0" h="7680" w="7912">
                <a:moveTo>
                  <a:pt x="117" y="1"/>
                </a:moveTo>
                <a:lnTo>
                  <a:pt x="117" y="1397"/>
                </a:lnTo>
                <a:cubicBezTo>
                  <a:pt x="0" y="4073"/>
                  <a:pt x="1629" y="6516"/>
                  <a:pt x="3956" y="7680"/>
                </a:cubicBezTo>
                <a:cubicBezTo>
                  <a:pt x="4538" y="7447"/>
                  <a:pt x="5119" y="7098"/>
                  <a:pt x="5585" y="6632"/>
                </a:cubicBezTo>
                <a:cubicBezTo>
                  <a:pt x="7097" y="5236"/>
                  <a:pt x="7912" y="3375"/>
                  <a:pt x="7912" y="1397"/>
                </a:cubicBezTo>
                <a:lnTo>
                  <a:pt x="7912" y="1"/>
                </a:lnTo>
                <a:cubicBezTo>
                  <a:pt x="5469" y="1280"/>
                  <a:pt x="3956" y="3724"/>
                  <a:pt x="3956" y="6516"/>
                </a:cubicBezTo>
                <a:cubicBezTo>
                  <a:pt x="3956" y="3724"/>
                  <a:pt x="2443"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6"/>
          <p:cNvSpPr/>
          <p:nvPr/>
        </p:nvSpPr>
        <p:spPr>
          <a:xfrm>
            <a:off x="6042101" y="4774054"/>
            <a:ext cx="85659" cy="85659"/>
          </a:xfrm>
          <a:custGeom>
            <a:rect b="b" l="l" r="r" t="t"/>
            <a:pathLst>
              <a:path extrusionOk="0" h="7796" w="7796">
                <a:moveTo>
                  <a:pt x="0" y="0"/>
                </a:moveTo>
                <a:lnTo>
                  <a:pt x="0" y="1397"/>
                </a:lnTo>
                <a:cubicBezTo>
                  <a:pt x="0" y="4072"/>
                  <a:pt x="1513" y="6516"/>
                  <a:pt x="3956" y="7796"/>
                </a:cubicBezTo>
                <a:cubicBezTo>
                  <a:pt x="6283" y="6516"/>
                  <a:pt x="7795" y="4072"/>
                  <a:pt x="7795" y="1397"/>
                </a:cubicBezTo>
                <a:lnTo>
                  <a:pt x="7795"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
          <p:cNvSpPr/>
          <p:nvPr/>
        </p:nvSpPr>
        <p:spPr>
          <a:xfrm>
            <a:off x="6042101" y="4963248"/>
            <a:ext cx="85659" cy="84384"/>
          </a:xfrm>
          <a:custGeom>
            <a:rect b="b" l="l" r="r" t="t"/>
            <a:pathLst>
              <a:path extrusionOk="0" h="7680" w="7796">
                <a:moveTo>
                  <a:pt x="0" y="1"/>
                </a:moveTo>
                <a:lnTo>
                  <a:pt x="0" y="1397"/>
                </a:lnTo>
                <a:cubicBezTo>
                  <a:pt x="0" y="4073"/>
                  <a:pt x="1513" y="6516"/>
                  <a:pt x="3956" y="7680"/>
                </a:cubicBezTo>
                <a:cubicBezTo>
                  <a:pt x="6283" y="6516"/>
                  <a:pt x="7795" y="4189"/>
                  <a:pt x="7795" y="1513"/>
                </a:cubicBezTo>
                <a:lnTo>
                  <a:pt x="7795" y="117"/>
                </a:lnTo>
                <a:cubicBezTo>
                  <a:pt x="5468" y="1397"/>
                  <a:pt x="3956" y="3840"/>
                  <a:pt x="3956" y="6516"/>
                </a:cubicBezTo>
                <a:cubicBezTo>
                  <a:pt x="3956" y="3724"/>
                  <a:pt x="2443"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6"/>
          <p:cNvSpPr/>
          <p:nvPr/>
        </p:nvSpPr>
        <p:spPr>
          <a:xfrm>
            <a:off x="5947499"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69" y="1280"/>
                  <a:pt x="3956" y="3723"/>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6"/>
          <p:cNvSpPr/>
          <p:nvPr/>
        </p:nvSpPr>
        <p:spPr>
          <a:xfrm>
            <a:off x="5947499"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6"/>
          <p:cNvSpPr/>
          <p:nvPr/>
        </p:nvSpPr>
        <p:spPr>
          <a:xfrm>
            <a:off x="5852897" y="4774054"/>
            <a:ext cx="86944" cy="85659"/>
          </a:xfrm>
          <a:custGeom>
            <a:rect b="b" l="l" r="r" t="t"/>
            <a:pathLst>
              <a:path extrusionOk="0" h="7796" w="7913">
                <a:moveTo>
                  <a:pt x="1" y="0"/>
                </a:moveTo>
                <a:lnTo>
                  <a:pt x="1" y="1397"/>
                </a:lnTo>
                <a:cubicBezTo>
                  <a:pt x="1" y="4072"/>
                  <a:pt x="1513" y="6516"/>
                  <a:pt x="3956" y="7796"/>
                </a:cubicBezTo>
                <a:cubicBezTo>
                  <a:pt x="6400"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6"/>
          <p:cNvSpPr/>
          <p:nvPr/>
        </p:nvSpPr>
        <p:spPr>
          <a:xfrm>
            <a:off x="5852897" y="4963248"/>
            <a:ext cx="86944" cy="84384"/>
          </a:xfrm>
          <a:custGeom>
            <a:rect b="b" l="l" r="r" t="t"/>
            <a:pathLst>
              <a:path extrusionOk="0" h="7680" w="7913">
                <a:moveTo>
                  <a:pt x="1" y="1"/>
                </a:moveTo>
                <a:lnTo>
                  <a:pt x="1" y="1397"/>
                </a:lnTo>
                <a:cubicBezTo>
                  <a:pt x="1" y="4073"/>
                  <a:pt x="1513" y="6516"/>
                  <a:pt x="3956" y="7680"/>
                </a:cubicBezTo>
                <a:cubicBezTo>
                  <a:pt x="6283" y="6516"/>
                  <a:pt x="7796" y="4189"/>
                  <a:pt x="7912" y="1513"/>
                </a:cubicBezTo>
                <a:lnTo>
                  <a:pt x="7912" y="117"/>
                </a:lnTo>
                <a:cubicBezTo>
                  <a:pt x="5469" y="1397"/>
                  <a:pt x="3956" y="3840"/>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6"/>
          <p:cNvSpPr/>
          <p:nvPr/>
        </p:nvSpPr>
        <p:spPr>
          <a:xfrm>
            <a:off x="5852897" y="5056565"/>
            <a:ext cx="86944" cy="85670"/>
          </a:xfrm>
          <a:custGeom>
            <a:rect b="b" l="l" r="r" t="t"/>
            <a:pathLst>
              <a:path extrusionOk="0" h="7797" w="7913">
                <a:moveTo>
                  <a:pt x="1" y="1"/>
                </a:moveTo>
                <a:lnTo>
                  <a:pt x="1" y="1514"/>
                </a:lnTo>
                <a:cubicBezTo>
                  <a:pt x="1" y="4189"/>
                  <a:pt x="1513" y="6633"/>
                  <a:pt x="3956" y="7796"/>
                </a:cubicBezTo>
                <a:cubicBezTo>
                  <a:pt x="6400" y="6633"/>
                  <a:pt x="7912" y="4189"/>
                  <a:pt x="7912" y="1514"/>
                </a:cubicBezTo>
                <a:lnTo>
                  <a:pt x="7912" y="1"/>
                </a:lnTo>
                <a:cubicBezTo>
                  <a:pt x="5469" y="1397"/>
                  <a:pt x="3956" y="3840"/>
                  <a:pt x="3956" y="6633"/>
                </a:cubicBezTo>
                <a:cubicBezTo>
                  <a:pt x="3956"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6"/>
          <p:cNvSpPr/>
          <p:nvPr/>
        </p:nvSpPr>
        <p:spPr>
          <a:xfrm>
            <a:off x="5758294" y="4868657"/>
            <a:ext cx="86944" cy="84373"/>
          </a:xfrm>
          <a:custGeom>
            <a:rect b="b" l="l" r="r" t="t"/>
            <a:pathLst>
              <a:path extrusionOk="0" h="7679" w="7913">
                <a:moveTo>
                  <a:pt x="1" y="0"/>
                </a:moveTo>
                <a:lnTo>
                  <a:pt x="1" y="1396"/>
                </a:lnTo>
                <a:cubicBezTo>
                  <a:pt x="1" y="4072"/>
                  <a:pt x="1513" y="6515"/>
                  <a:pt x="3957" y="7679"/>
                </a:cubicBezTo>
                <a:cubicBezTo>
                  <a:pt x="6284" y="6515"/>
                  <a:pt x="7796"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6"/>
          <p:cNvSpPr/>
          <p:nvPr/>
        </p:nvSpPr>
        <p:spPr>
          <a:xfrm>
            <a:off x="5758294" y="5056565"/>
            <a:ext cx="86944" cy="85670"/>
          </a:xfrm>
          <a:custGeom>
            <a:rect b="b" l="l" r="r" t="t"/>
            <a:pathLst>
              <a:path extrusionOk="0" h="7797" w="7913">
                <a:moveTo>
                  <a:pt x="1" y="1"/>
                </a:moveTo>
                <a:lnTo>
                  <a:pt x="1" y="1514"/>
                </a:lnTo>
                <a:cubicBezTo>
                  <a:pt x="1" y="4189"/>
                  <a:pt x="1513" y="6633"/>
                  <a:pt x="3957" y="7796"/>
                </a:cubicBezTo>
                <a:cubicBezTo>
                  <a:pt x="6284" y="6633"/>
                  <a:pt x="7796" y="4189"/>
                  <a:pt x="7913" y="1630"/>
                </a:cubicBezTo>
                <a:lnTo>
                  <a:pt x="7913" y="117"/>
                </a:lnTo>
                <a:cubicBezTo>
                  <a:pt x="5469" y="1397"/>
                  <a:pt x="3957" y="3957"/>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6"/>
          <p:cNvSpPr/>
          <p:nvPr/>
        </p:nvSpPr>
        <p:spPr>
          <a:xfrm>
            <a:off x="5758294" y="4963248"/>
            <a:ext cx="86944" cy="84384"/>
          </a:xfrm>
          <a:custGeom>
            <a:rect b="b" l="l" r="r" t="t"/>
            <a:pathLst>
              <a:path extrusionOk="0" h="7680" w="7913">
                <a:moveTo>
                  <a:pt x="7913" y="1"/>
                </a:moveTo>
                <a:cubicBezTo>
                  <a:pt x="5469" y="1280"/>
                  <a:pt x="3957" y="3840"/>
                  <a:pt x="3957" y="6632"/>
                </a:cubicBezTo>
                <a:cubicBezTo>
                  <a:pt x="3957" y="3840"/>
                  <a:pt x="2444" y="1397"/>
                  <a:pt x="1" y="117"/>
                </a:cubicBezTo>
                <a:lnTo>
                  <a:pt x="1" y="1513"/>
                </a:lnTo>
                <a:cubicBezTo>
                  <a:pt x="1" y="3491"/>
                  <a:pt x="932" y="5353"/>
                  <a:pt x="2328" y="6632"/>
                </a:cubicBezTo>
                <a:cubicBezTo>
                  <a:pt x="2793" y="7098"/>
                  <a:pt x="3375" y="7447"/>
                  <a:pt x="3957" y="7680"/>
                </a:cubicBezTo>
                <a:cubicBezTo>
                  <a:pt x="4538" y="7447"/>
                  <a:pt x="5120" y="7098"/>
                  <a:pt x="5586" y="6632"/>
                </a:cubicBezTo>
                <a:cubicBezTo>
                  <a:pt x="6982" y="5236"/>
                  <a:pt x="7913" y="3375"/>
                  <a:pt x="7913" y="1397"/>
                </a:cubicBezTo>
                <a:lnTo>
                  <a:pt x="7913"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
          <p:cNvSpPr/>
          <p:nvPr/>
        </p:nvSpPr>
        <p:spPr>
          <a:xfrm>
            <a:off x="5663703" y="4963248"/>
            <a:ext cx="86933" cy="84384"/>
          </a:xfrm>
          <a:custGeom>
            <a:rect b="b" l="l" r="r" t="t"/>
            <a:pathLst>
              <a:path extrusionOk="0" h="7680" w="7912">
                <a:moveTo>
                  <a:pt x="7912" y="1"/>
                </a:moveTo>
                <a:cubicBezTo>
                  <a:pt x="5468" y="1280"/>
                  <a:pt x="3956" y="3840"/>
                  <a:pt x="3956" y="6632"/>
                </a:cubicBezTo>
                <a:cubicBezTo>
                  <a:pt x="3956" y="3840"/>
                  <a:pt x="2443" y="1397"/>
                  <a:pt x="0" y="117"/>
                </a:cubicBezTo>
                <a:lnTo>
                  <a:pt x="0" y="1513"/>
                </a:lnTo>
                <a:cubicBezTo>
                  <a:pt x="116" y="3491"/>
                  <a:pt x="931" y="5353"/>
                  <a:pt x="2327" y="6632"/>
                </a:cubicBezTo>
                <a:cubicBezTo>
                  <a:pt x="2792" y="7098"/>
                  <a:pt x="3374" y="7447"/>
                  <a:pt x="3956" y="7680"/>
                </a:cubicBezTo>
                <a:cubicBezTo>
                  <a:pt x="4538" y="7447"/>
                  <a:pt x="5119" y="7098"/>
                  <a:pt x="5585" y="6632"/>
                </a:cubicBezTo>
                <a:cubicBezTo>
                  <a:pt x="7097" y="5236"/>
                  <a:pt x="7912" y="3375"/>
                  <a:pt x="7912" y="1397"/>
                </a:cubicBezTo>
                <a:lnTo>
                  <a:pt x="7912"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
          <p:cNvSpPr/>
          <p:nvPr/>
        </p:nvSpPr>
        <p:spPr>
          <a:xfrm>
            <a:off x="5663703"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8" y="1280"/>
                  <a:pt x="3956" y="3723"/>
                  <a:pt x="3956" y="6515"/>
                </a:cubicBezTo>
                <a:cubicBezTo>
                  <a:pt x="3956" y="3723"/>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
          <p:cNvSpPr/>
          <p:nvPr/>
        </p:nvSpPr>
        <p:spPr>
          <a:xfrm>
            <a:off x="5663703"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
          <p:cNvSpPr/>
          <p:nvPr/>
        </p:nvSpPr>
        <p:spPr>
          <a:xfrm>
            <a:off x="5610007" y="5107701"/>
            <a:ext cx="6406" cy="21744"/>
          </a:xfrm>
          <a:custGeom>
            <a:rect b="b" l="l" r="r" t="t"/>
            <a:pathLst>
              <a:path extrusionOk="0" h="1979" w="583">
                <a:moveTo>
                  <a:pt x="582" y="1"/>
                </a:moveTo>
                <a:cubicBezTo>
                  <a:pt x="350" y="699"/>
                  <a:pt x="233" y="1281"/>
                  <a:pt x="233" y="1979"/>
                </a:cubicBezTo>
                <a:cubicBezTo>
                  <a:pt x="233" y="1281"/>
                  <a:pt x="117" y="699"/>
                  <a:pt x="1" y="1"/>
                </a:cubicBezTo>
                <a:cubicBezTo>
                  <a:pt x="117" y="699"/>
                  <a:pt x="233" y="1281"/>
                  <a:pt x="233" y="1979"/>
                </a:cubicBezTo>
                <a:cubicBezTo>
                  <a:pt x="233" y="1281"/>
                  <a:pt x="350" y="699"/>
                  <a:pt x="58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
          <p:cNvSpPr/>
          <p:nvPr/>
        </p:nvSpPr>
        <p:spPr>
          <a:xfrm>
            <a:off x="5475784" y="4774054"/>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
          <p:cNvSpPr/>
          <p:nvPr/>
        </p:nvSpPr>
        <p:spPr>
          <a:xfrm>
            <a:off x="5475784" y="5056565"/>
            <a:ext cx="85659" cy="85670"/>
          </a:xfrm>
          <a:custGeom>
            <a:rect b="b" l="l" r="r" t="t"/>
            <a:pathLst>
              <a:path extrusionOk="0" h="7797" w="7796">
                <a:moveTo>
                  <a:pt x="0" y="1"/>
                </a:moveTo>
                <a:lnTo>
                  <a:pt x="0" y="1514"/>
                </a:lnTo>
                <a:cubicBezTo>
                  <a:pt x="0" y="4189"/>
                  <a:pt x="1513" y="6633"/>
                  <a:pt x="3839" y="7796"/>
                </a:cubicBezTo>
                <a:cubicBezTo>
                  <a:pt x="6283" y="6633"/>
                  <a:pt x="7795" y="4189"/>
                  <a:pt x="7795" y="1514"/>
                </a:cubicBezTo>
                <a:lnTo>
                  <a:pt x="7795" y="1"/>
                </a:lnTo>
                <a:cubicBezTo>
                  <a:pt x="5352" y="1397"/>
                  <a:pt x="3839" y="3840"/>
                  <a:pt x="3839" y="6633"/>
                </a:cubicBezTo>
                <a:cubicBezTo>
                  <a:pt x="3839" y="3840"/>
                  <a:pt x="2327"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
          <p:cNvSpPr/>
          <p:nvPr/>
        </p:nvSpPr>
        <p:spPr>
          <a:xfrm>
            <a:off x="5381181"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43" y="1232"/>
                  <a:pt x="3953" y="3543"/>
                  <a:pt x="3846" y="6206"/>
                </a:cubicBezTo>
                <a:lnTo>
                  <a:pt x="3846" y="6206"/>
                </a:lnTo>
                <a:cubicBezTo>
                  <a:pt x="3838" y="3644"/>
                  <a:pt x="2349" y="12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
          <p:cNvSpPr/>
          <p:nvPr/>
        </p:nvSpPr>
        <p:spPr>
          <a:xfrm>
            <a:off x="5381181"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840" y="3840"/>
                  <a:pt x="3840"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
          <p:cNvSpPr/>
          <p:nvPr/>
        </p:nvSpPr>
        <p:spPr>
          <a:xfrm>
            <a:off x="5663703"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
          <p:cNvSpPr/>
          <p:nvPr/>
        </p:nvSpPr>
        <p:spPr>
          <a:xfrm>
            <a:off x="5569100" y="4868657"/>
            <a:ext cx="86944" cy="84373"/>
          </a:xfrm>
          <a:custGeom>
            <a:rect b="b" l="l" r="r" t="t"/>
            <a:pathLst>
              <a:path extrusionOk="0" h="7679" w="7913">
                <a:moveTo>
                  <a:pt x="117" y="0"/>
                </a:moveTo>
                <a:lnTo>
                  <a:pt x="117" y="1396"/>
                </a:lnTo>
                <a:cubicBezTo>
                  <a:pt x="0" y="4072"/>
                  <a:pt x="1629" y="6515"/>
                  <a:pt x="3956" y="7679"/>
                </a:cubicBezTo>
                <a:cubicBezTo>
                  <a:pt x="6400" y="6515"/>
                  <a:pt x="7912" y="4072"/>
                  <a:pt x="7912" y="1396"/>
                </a:cubicBezTo>
                <a:lnTo>
                  <a:pt x="7912" y="0"/>
                </a:lnTo>
                <a:cubicBezTo>
                  <a:pt x="5469" y="1280"/>
                  <a:pt x="3956" y="3723"/>
                  <a:pt x="3956" y="6515"/>
                </a:cubicBezTo>
                <a:cubicBezTo>
                  <a:pt x="3956" y="3723"/>
                  <a:pt x="2444" y="1280"/>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
          <p:cNvSpPr/>
          <p:nvPr/>
        </p:nvSpPr>
        <p:spPr>
          <a:xfrm>
            <a:off x="5570375"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677" y="7098"/>
                  <a:pt x="3258" y="7447"/>
                  <a:pt x="3840" y="7680"/>
                </a:cubicBezTo>
                <a:cubicBezTo>
                  <a:pt x="4422" y="7447"/>
                  <a:pt x="5004" y="7098"/>
                  <a:pt x="5469"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
          <p:cNvSpPr/>
          <p:nvPr/>
        </p:nvSpPr>
        <p:spPr>
          <a:xfrm>
            <a:off x="5569100" y="5057850"/>
            <a:ext cx="86944" cy="85659"/>
          </a:xfrm>
          <a:custGeom>
            <a:rect b="b" l="l" r="r" t="t"/>
            <a:pathLst>
              <a:path extrusionOk="0" h="7796" w="7913">
                <a:moveTo>
                  <a:pt x="117" y="0"/>
                </a:moveTo>
                <a:lnTo>
                  <a:pt x="117" y="1397"/>
                </a:lnTo>
                <a:cubicBezTo>
                  <a:pt x="0" y="4072"/>
                  <a:pt x="1629" y="6516"/>
                  <a:pt x="3956" y="7796"/>
                </a:cubicBezTo>
                <a:cubicBezTo>
                  <a:pt x="6400" y="6516"/>
                  <a:pt x="7912" y="4072"/>
                  <a:pt x="7912" y="1397"/>
                </a:cubicBezTo>
                <a:lnTo>
                  <a:pt x="7912" y="0"/>
                </a:lnTo>
                <a:cubicBezTo>
                  <a:pt x="6167" y="931"/>
                  <a:pt x="4771" y="2560"/>
                  <a:pt x="4305" y="4538"/>
                </a:cubicBezTo>
                <a:cubicBezTo>
                  <a:pt x="4073" y="5236"/>
                  <a:pt x="3956" y="5818"/>
                  <a:pt x="3956" y="6516"/>
                </a:cubicBezTo>
                <a:cubicBezTo>
                  <a:pt x="3956" y="5818"/>
                  <a:pt x="3840" y="5236"/>
                  <a:pt x="3724" y="4538"/>
                </a:cubicBezTo>
                <a:cubicBezTo>
                  <a:pt x="3142" y="2560"/>
                  <a:pt x="1862" y="931"/>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
          <p:cNvSpPr/>
          <p:nvPr/>
        </p:nvSpPr>
        <p:spPr>
          <a:xfrm>
            <a:off x="5474498" y="4963248"/>
            <a:ext cx="86944" cy="84384"/>
          </a:xfrm>
          <a:custGeom>
            <a:rect b="b" l="l" r="r" t="t"/>
            <a:pathLst>
              <a:path extrusionOk="0" h="7680" w="7913">
                <a:moveTo>
                  <a:pt x="117" y="1"/>
                </a:moveTo>
                <a:lnTo>
                  <a:pt x="117" y="1397"/>
                </a:lnTo>
                <a:cubicBezTo>
                  <a:pt x="1" y="4073"/>
                  <a:pt x="1630" y="6516"/>
                  <a:pt x="3956" y="7680"/>
                </a:cubicBezTo>
                <a:cubicBezTo>
                  <a:pt x="4538" y="7447"/>
                  <a:pt x="5120" y="7098"/>
                  <a:pt x="5585" y="6632"/>
                </a:cubicBezTo>
                <a:cubicBezTo>
                  <a:pt x="7098" y="5236"/>
                  <a:pt x="7912" y="3375"/>
                  <a:pt x="7912" y="1397"/>
                </a:cubicBezTo>
                <a:lnTo>
                  <a:pt x="7912" y="1"/>
                </a:lnTo>
                <a:cubicBezTo>
                  <a:pt x="5469" y="1280"/>
                  <a:pt x="3956" y="3724"/>
                  <a:pt x="3956" y="6516"/>
                </a:cubicBezTo>
                <a:cubicBezTo>
                  <a:pt x="3956" y="3724"/>
                  <a:pt x="2444"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
          <p:cNvSpPr/>
          <p:nvPr/>
        </p:nvSpPr>
        <p:spPr>
          <a:xfrm>
            <a:off x="6797635" y="4774054"/>
            <a:ext cx="86944" cy="85659"/>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
          <p:cNvSpPr/>
          <p:nvPr/>
        </p:nvSpPr>
        <p:spPr>
          <a:xfrm>
            <a:off x="6797635" y="4963248"/>
            <a:ext cx="85659" cy="85659"/>
          </a:xfrm>
          <a:custGeom>
            <a:rect b="b" l="l" r="r" t="t"/>
            <a:pathLst>
              <a:path extrusionOk="0" h="7796" w="7796">
                <a:moveTo>
                  <a:pt x="1" y="1"/>
                </a:moveTo>
                <a:lnTo>
                  <a:pt x="1" y="1397"/>
                </a:lnTo>
                <a:cubicBezTo>
                  <a:pt x="1" y="4073"/>
                  <a:pt x="1513" y="6632"/>
                  <a:pt x="3956" y="7796"/>
                </a:cubicBezTo>
                <a:cubicBezTo>
                  <a:pt x="6283" y="6632"/>
                  <a:pt x="7796" y="4189"/>
                  <a:pt x="7796" y="1513"/>
                </a:cubicBezTo>
                <a:lnTo>
                  <a:pt x="7796" y="117"/>
                </a:lnTo>
                <a:cubicBezTo>
                  <a:pt x="5469" y="1397"/>
                  <a:pt x="3956" y="3840"/>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
          <p:cNvSpPr/>
          <p:nvPr/>
        </p:nvSpPr>
        <p:spPr>
          <a:xfrm>
            <a:off x="6703033"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6"/>
          <p:cNvSpPr/>
          <p:nvPr/>
        </p:nvSpPr>
        <p:spPr>
          <a:xfrm>
            <a:off x="6703033"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6"/>
          <p:cNvSpPr/>
          <p:nvPr/>
        </p:nvSpPr>
        <p:spPr>
          <a:xfrm>
            <a:off x="6608442"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
          <p:cNvSpPr/>
          <p:nvPr/>
        </p:nvSpPr>
        <p:spPr>
          <a:xfrm>
            <a:off x="6608442" y="4963248"/>
            <a:ext cx="86933" cy="84384"/>
          </a:xfrm>
          <a:custGeom>
            <a:rect b="b" l="l" r="r" t="t"/>
            <a:pathLst>
              <a:path extrusionOk="0" h="7680" w="7912">
                <a:moveTo>
                  <a:pt x="0" y="1"/>
                </a:moveTo>
                <a:lnTo>
                  <a:pt x="0" y="1397"/>
                </a:lnTo>
                <a:cubicBezTo>
                  <a:pt x="0" y="4073"/>
                  <a:pt x="1513" y="6516"/>
                  <a:pt x="3956" y="7680"/>
                </a:cubicBezTo>
                <a:cubicBezTo>
                  <a:pt x="6283" y="6516"/>
                  <a:pt x="7795" y="4189"/>
                  <a:pt x="7912" y="1513"/>
                </a:cubicBezTo>
                <a:lnTo>
                  <a:pt x="7912" y="117"/>
                </a:lnTo>
                <a:cubicBezTo>
                  <a:pt x="5468" y="1397"/>
                  <a:pt x="3956" y="3840"/>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6"/>
          <p:cNvSpPr/>
          <p:nvPr/>
        </p:nvSpPr>
        <p:spPr>
          <a:xfrm>
            <a:off x="6608442"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6"/>
          <p:cNvSpPr/>
          <p:nvPr/>
        </p:nvSpPr>
        <p:spPr>
          <a:xfrm>
            <a:off x="6513839"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
          <p:cNvSpPr/>
          <p:nvPr/>
        </p:nvSpPr>
        <p:spPr>
          <a:xfrm>
            <a:off x="6513839"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6"/>
          <p:cNvSpPr/>
          <p:nvPr/>
        </p:nvSpPr>
        <p:spPr>
          <a:xfrm>
            <a:off x="6513839" y="4963248"/>
            <a:ext cx="88219" cy="84384"/>
          </a:xfrm>
          <a:custGeom>
            <a:rect b="b" l="l" r="r" t="t"/>
            <a:pathLst>
              <a:path extrusionOk="0" h="7680" w="8029">
                <a:moveTo>
                  <a:pt x="8028" y="1"/>
                </a:moveTo>
                <a:cubicBezTo>
                  <a:pt x="5469" y="1280"/>
                  <a:pt x="3956" y="3840"/>
                  <a:pt x="3956" y="6632"/>
                </a:cubicBezTo>
                <a:cubicBezTo>
                  <a:pt x="3956" y="3840"/>
                  <a:pt x="2444" y="1397"/>
                  <a:pt x="0" y="117"/>
                </a:cubicBezTo>
                <a:lnTo>
                  <a:pt x="0" y="1513"/>
                </a:lnTo>
                <a:cubicBezTo>
                  <a:pt x="117" y="3491"/>
                  <a:pt x="931" y="5353"/>
                  <a:pt x="2444" y="6632"/>
                </a:cubicBezTo>
                <a:cubicBezTo>
                  <a:pt x="2909" y="7098"/>
                  <a:pt x="3491" y="7447"/>
                  <a:pt x="4072" y="7680"/>
                </a:cubicBezTo>
                <a:cubicBezTo>
                  <a:pt x="4654" y="7447"/>
                  <a:pt x="5120" y="7098"/>
                  <a:pt x="5701" y="6632"/>
                </a:cubicBezTo>
                <a:cubicBezTo>
                  <a:pt x="7098" y="5236"/>
                  <a:pt x="8028" y="3375"/>
                  <a:pt x="8028" y="1397"/>
                </a:cubicBezTo>
                <a:lnTo>
                  <a:pt x="8028"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6"/>
          <p:cNvSpPr/>
          <p:nvPr/>
        </p:nvSpPr>
        <p:spPr>
          <a:xfrm>
            <a:off x="6420511"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2" y="6632"/>
                </a:cubicBezTo>
                <a:cubicBezTo>
                  <a:pt x="2677" y="7098"/>
                  <a:pt x="3259" y="7447"/>
                  <a:pt x="3840" y="7680"/>
                </a:cubicBezTo>
                <a:cubicBezTo>
                  <a:pt x="4422" y="7447"/>
                  <a:pt x="5004" y="7098"/>
                  <a:pt x="5469" y="6632"/>
                </a:cubicBezTo>
                <a:cubicBezTo>
                  <a:pt x="6865" y="5236"/>
                  <a:pt x="7796" y="3375"/>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
          <p:cNvSpPr/>
          <p:nvPr/>
        </p:nvSpPr>
        <p:spPr>
          <a:xfrm>
            <a:off x="6419237" y="4868657"/>
            <a:ext cx="86944" cy="84373"/>
          </a:xfrm>
          <a:custGeom>
            <a:rect b="b" l="l" r="r" t="t"/>
            <a:pathLst>
              <a:path extrusionOk="0" h="7679" w="7913">
                <a:moveTo>
                  <a:pt x="1" y="0"/>
                </a:moveTo>
                <a:lnTo>
                  <a:pt x="1" y="1396"/>
                </a:lnTo>
                <a:cubicBezTo>
                  <a:pt x="1" y="4072"/>
                  <a:pt x="1513" y="6515"/>
                  <a:pt x="3956" y="7679"/>
                </a:cubicBezTo>
                <a:cubicBezTo>
                  <a:pt x="6283" y="6515"/>
                  <a:pt x="7912" y="4072"/>
                  <a:pt x="7912" y="1396"/>
                </a:cubicBezTo>
                <a:lnTo>
                  <a:pt x="7912" y="0"/>
                </a:lnTo>
                <a:cubicBezTo>
                  <a:pt x="5469" y="1280"/>
                  <a:pt x="3956" y="3723"/>
                  <a:pt x="3956" y="6515"/>
                </a:cubicBezTo>
                <a:cubicBezTo>
                  <a:pt x="3956" y="3723"/>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6"/>
          <p:cNvSpPr/>
          <p:nvPr/>
        </p:nvSpPr>
        <p:spPr>
          <a:xfrm>
            <a:off x="6420511" y="5056565"/>
            <a:ext cx="85670" cy="85670"/>
          </a:xfrm>
          <a:custGeom>
            <a:rect b="b" l="l" r="r" t="t"/>
            <a:pathLst>
              <a:path extrusionOk="0" h="7797" w="7797">
                <a:moveTo>
                  <a:pt x="1" y="1"/>
                </a:moveTo>
                <a:lnTo>
                  <a:pt x="1" y="1514"/>
                </a:lnTo>
                <a:cubicBezTo>
                  <a:pt x="1" y="4189"/>
                  <a:pt x="1513" y="6633"/>
                  <a:pt x="3840" y="7796"/>
                </a:cubicBezTo>
                <a:cubicBezTo>
                  <a:pt x="6284" y="6633"/>
                  <a:pt x="7680" y="4189"/>
                  <a:pt x="7796" y="1630"/>
                </a:cubicBezTo>
                <a:lnTo>
                  <a:pt x="7796" y="117"/>
                </a:lnTo>
                <a:cubicBezTo>
                  <a:pt x="5353" y="1397"/>
                  <a:pt x="3840" y="3957"/>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6"/>
          <p:cNvSpPr/>
          <p:nvPr/>
        </p:nvSpPr>
        <p:spPr>
          <a:xfrm>
            <a:off x="6365541" y="5107701"/>
            <a:ext cx="6406" cy="21744"/>
          </a:xfrm>
          <a:custGeom>
            <a:rect b="b" l="l" r="r" t="t"/>
            <a:pathLst>
              <a:path extrusionOk="0" h="1979" w="583">
                <a:moveTo>
                  <a:pt x="583" y="1"/>
                </a:moveTo>
                <a:cubicBezTo>
                  <a:pt x="350" y="699"/>
                  <a:pt x="234" y="1281"/>
                  <a:pt x="234" y="1979"/>
                </a:cubicBezTo>
                <a:cubicBezTo>
                  <a:pt x="234" y="1281"/>
                  <a:pt x="234" y="699"/>
                  <a:pt x="1" y="1"/>
                </a:cubicBezTo>
                <a:cubicBezTo>
                  <a:pt x="234" y="699"/>
                  <a:pt x="234" y="1281"/>
                  <a:pt x="234" y="1979"/>
                </a:cubicBezTo>
                <a:cubicBezTo>
                  <a:pt x="234" y="1281"/>
                  <a:pt x="350" y="699"/>
                  <a:pt x="58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6"/>
          <p:cNvSpPr/>
          <p:nvPr/>
        </p:nvSpPr>
        <p:spPr>
          <a:xfrm>
            <a:off x="6231318"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352" y="1280"/>
                  <a:pt x="3840" y="3840"/>
                  <a:pt x="3956" y="6516"/>
                </a:cubicBezTo>
                <a:cubicBezTo>
                  <a:pt x="3840" y="3840"/>
                  <a:pt x="2444"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6"/>
          <p:cNvSpPr/>
          <p:nvPr/>
        </p:nvSpPr>
        <p:spPr>
          <a:xfrm>
            <a:off x="6231318"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352" y="1397"/>
                  <a:pt x="3840" y="3840"/>
                  <a:pt x="3956"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6"/>
          <p:cNvSpPr/>
          <p:nvPr/>
        </p:nvSpPr>
        <p:spPr>
          <a:xfrm>
            <a:off x="6136715"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6"/>
          <p:cNvSpPr/>
          <p:nvPr/>
        </p:nvSpPr>
        <p:spPr>
          <a:xfrm>
            <a:off x="6136715"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6"/>
          <p:cNvSpPr/>
          <p:nvPr/>
        </p:nvSpPr>
        <p:spPr>
          <a:xfrm>
            <a:off x="6420511" y="4774054"/>
            <a:ext cx="85670" cy="85659"/>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6"/>
          <p:cNvSpPr/>
          <p:nvPr/>
        </p:nvSpPr>
        <p:spPr>
          <a:xfrm>
            <a:off x="6325920" y="4868657"/>
            <a:ext cx="85659" cy="84373"/>
          </a:xfrm>
          <a:custGeom>
            <a:rect b="b" l="l" r="r" t="t"/>
            <a:pathLst>
              <a:path extrusionOk="0" h="7679" w="7796">
                <a:moveTo>
                  <a:pt x="0" y="0"/>
                </a:moveTo>
                <a:lnTo>
                  <a:pt x="0" y="1396"/>
                </a:lnTo>
                <a:cubicBezTo>
                  <a:pt x="0" y="4072"/>
                  <a:pt x="1513" y="6515"/>
                  <a:pt x="3840" y="7679"/>
                </a:cubicBezTo>
                <a:cubicBezTo>
                  <a:pt x="6283" y="6515"/>
                  <a:pt x="7795" y="4072"/>
                  <a:pt x="7795" y="1396"/>
                </a:cubicBezTo>
                <a:lnTo>
                  <a:pt x="7795" y="0"/>
                </a:lnTo>
                <a:cubicBezTo>
                  <a:pt x="5352" y="1280"/>
                  <a:pt x="3840" y="3723"/>
                  <a:pt x="3840" y="6515"/>
                </a:cubicBezTo>
                <a:cubicBezTo>
                  <a:pt x="3840" y="3723"/>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6"/>
          <p:cNvSpPr/>
          <p:nvPr/>
        </p:nvSpPr>
        <p:spPr>
          <a:xfrm>
            <a:off x="6325920" y="4963248"/>
            <a:ext cx="85659" cy="84384"/>
          </a:xfrm>
          <a:custGeom>
            <a:rect b="b" l="l" r="r" t="t"/>
            <a:pathLst>
              <a:path extrusionOk="0" h="7680" w="7796">
                <a:moveTo>
                  <a:pt x="7795" y="1"/>
                </a:moveTo>
                <a:cubicBezTo>
                  <a:pt x="5352" y="1280"/>
                  <a:pt x="3840" y="3840"/>
                  <a:pt x="3840" y="6632"/>
                </a:cubicBezTo>
                <a:cubicBezTo>
                  <a:pt x="3840" y="3840"/>
                  <a:pt x="2327" y="1397"/>
                  <a:pt x="0" y="117"/>
                </a:cubicBezTo>
                <a:lnTo>
                  <a:pt x="0" y="1513"/>
                </a:lnTo>
                <a:cubicBezTo>
                  <a:pt x="0" y="3491"/>
                  <a:pt x="815" y="5353"/>
                  <a:pt x="2211" y="6632"/>
                </a:cubicBezTo>
                <a:cubicBezTo>
                  <a:pt x="2793" y="7098"/>
                  <a:pt x="3258" y="7447"/>
                  <a:pt x="3840" y="7680"/>
                </a:cubicBezTo>
                <a:cubicBezTo>
                  <a:pt x="4421" y="7447"/>
                  <a:pt x="5003" y="7098"/>
                  <a:pt x="5469" y="6632"/>
                </a:cubicBezTo>
                <a:cubicBezTo>
                  <a:pt x="6981" y="5236"/>
                  <a:pt x="7795" y="3375"/>
                  <a:pt x="7795" y="1397"/>
                </a:cubicBezTo>
                <a:lnTo>
                  <a:pt x="7795"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6"/>
          <p:cNvSpPr/>
          <p:nvPr/>
        </p:nvSpPr>
        <p:spPr>
          <a:xfrm>
            <a:off x="6325920" y="5057850"/>
            <a:ext cx="85659" cy="85659"/>
          </a:xfrm>
          <a:custGeom>
            <a:rect b="b" l="l" r="r" t="t"/>
            <a:pathLst>
              <a:path extrusionOk="0" h="7796" w="7796">
                <a:moveTo>
                  <a:pt x="0" y="0"/>
                </a:moveTo>
                <a:lnTo>
                  <a:pt x="0" y="1397"/>
                </a:lnTo>
                <a:cubicBezTo>
                  <a:pt x="0" y="4072"/>
                  <a:pt x="1513" y="6516"/>
                  <a:pt x="3840" y="7796"/>
                </a:cubicBezTo>
                <a:cubicBezTo>
                  <a:pt x="6283" y="6516"/>
                  <a:pt x="7795" y="4072"/>
                  <a:pt x="7795" y="1397"/>
                </a:cubicBezTo>
                <a:lnTo>
                  <a:pt x="7795" y="0"/>
                </a:lnTo>
                <a:cubicBezTo>
                  <a:pt x="6050" y="931"/>
                  <a:pt x="4654" y="2560"/>
                  <a:pt x="4189" y="4538"/>
                </a:cubicBezTo>
                <a:cubicBezTo>
                  <a:pt x="3956" y="5236"/>
                  <a:pt x="3840" y="5818"/>
                  <a:pt x="3840" y="6516"/>
                </a:cubicBezTo>
                <a:cubicBezTo>
                  <a:pt x="3840" y="5818"/>
                  <a:pt x="3840" y="5236"/>
                  <a:pt x="3607" y="4538"/>
                </a:cubicBezTo>
                <a:cubicBezTo>
                  <a:pt x="3025" y="2560"/>
                  <a:pt x="1745" y="9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6"/>
          <p:cNvSpPr/>
          <p:nvPr/>
        </p:nvSpPr>
        <p:spPr>
          <a:xfrm>
            <a:off x="6231318" y="4964534"/>
            <a:ext cx="85659" cy="83098"/>
          </a:xfrm>
          <a:custGeom>
            <a:rect b="b" l="l" r="r" t="t"/>
            <a:pathLst>
              <a:path extrusionOk="0" h="7563" w="7796">
                <a:moveTo>
                  <a:pt x="0" y="0"/>
                </a:moveTo>
                <a:lnTo>
                  <a:pt x="0" y="1396"/>
                </a:lnTo>
                <a:cubicBezTo>
                  <a:pt x="0" y="4072"/>
                  <a:pt x="1513" y="6399"/>
                  <a:pt x="3956" y="7563"/>
                </a:cubicBezTo>
                <a:cubicBezTo>
                  <a:pt x="6283" y="6399"/>
                  <a:pt x="7796" y="3956"/>
                  <a:pt x="7796" y="1280"/>
                </a:cubicBezTo>
                <a:lnTo>
                  <a:pt x="7796" y="0"/>
                </a:lnTo>
                <a:cubicBezTo>
                  <a:pt x="5352" y="1280"/>
                  <a:pt x="3956" y="3723"/>
                  <a:pt x="3956" y="6515"/>
                </a:cubicBezTo>
                <a:cubicBezTo>
                  <a:pt x="3840"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6"/>
          <p:cNvSpPr/>
          <p:nvPr/>
        </p:nvSpPr>
        <p:spPr>
          <a:xfrm>
            <a:off x="7554432" y="4774054"/>
            <a:ext cx="85659" cy="85659"/>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6"/>
          <p:cNvSpPr/>
          <p:nvPr/>
        </p:nvSpPr>
        <p:spPr>
          <a:xfrm>
            <a:off x="7554432" y="4963248"/>
            <a:ext cx="85659" cy="84384"/>
          </a:xfrm>
          <a:custGeom>
            <a:rect b="b" l="l" r="r" t="t"/>
            <a:pathLst>
              <a:path extrusionOk="0" h="7680" w="7796">
                <a:moveTo>
                  <a:pt x="0" y="1"/>
                </a:moveTo>
                <a:lnTo>
                  <a:pt x="0" y="1397"/>
                </a:lnTo>
                <a:cubicBezTo>
                  <a:pt x="0" y="4073"/>
                  <a:pt x="1513" y="6516"/>
                  <a:pt x="3840" y="7680"/>
                </a:cubicBezTo>
                <a:cubicBezTo>
                  <a:pt x="6283" y="6516"/>
                  <a:pt x="7796" y="4189"/>
                  <a:pt x="7796" y="1513"/>
                </a:cubicBezTo>
                <a:lnTo>
                  <a:pt x="7796" y="117"/>
                </a:lnTo>
                <a:cubicBezTo>
                  <a:pt x="5469" y="1397"/>
                  <a:pt x="3956" y="3840"/>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6"/>
          <p:cNvSpPr/>
          <p:nvPr/>
        </p:nvSpPr>
        <p:spPr>
          <a:xfrm>
            <a:off x="7459830" y="4868657"/>
            <a:ext cx="85659" cy="84373"/>
          </a:xfrm>
          <a:custGeom>
            <a:rect b="b" l="l" r="r" t="t"/>
            <a:pathLst>
              <a:path extrusionOk="0" h="7679" w="7796">
                <a:moveTo>
                  <a:pt x="1" y="0"/>
                </a:moveTo>
                <a:lnTo>
                  <a:pt x="1" y="1396"/>
                </a:lnTo>
                <a:cubicBezTo>
                  <a:pt x="1" y="4072"/>
                  <a:pt x="1513" y="6515"/>
                  <a:pt x="3956" y="7679"/>
                </a:cubicBezTo>
                <a:cubicBezTo>
                  <a:pt x="6283" y="6515"/>
                  <a:pt x="7796" y="4072"/>
                  <a:pt x="7796" y="1396"/>
                </a:cubicBezTo>
                <a:lnTo>
                  <a:pt x="7796" y="0"/>
                </a:lnTo>
                <a:cubicBezTo>
                  <a:pt x="5444" y="1232"/>
                  <a:pt x="3954" y="3543"/>
                  <a:pt x="3950" y="6205"/>
                </a:cubicBezTo>
                <a:lnTo>
                  <a:pt x="3950" y="6205"/>
                </a:lnTo>
                <a:cubicBezTo>
                  <a:pt x="3843" y="3543"/>
                  <a:pt x="2353" y="123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6"/>
          <p:cNvSpPr/>
          <p:nvPr/>
        </p:nvSpPr>
        <p:spPr>
          <a:xfrm>
            <a:off x="7459830" y="5056565"/>
            <a:ext cx="85659" cy="85670"/>
          </a:xfrm>
          <a:custGeom>
            <a:rect b="b" l="l" r="r" t="t"/>
            <a:pathLst>
              <a:path extrusionOk="0" h="7797" w="7796">
                <a:moveTo>
                  <a:pt x="1" y="1"/>
                </a:moveTo>
                <a:lnTo>
                  <a:pt x="1" y="1514"/>
                </a:lnTo>
                <a:cubicBezTo>
                  <a:pt x="1" y="4189"/>
                  <a:pt x="1513" y="6633"/>
                  <a:pt x="3956" y="7796"/>
                </a:cubicBezTo>
                <a:cubicBezTo>
                  <a:pt x="6283" y="6633"/>
                  <a:pt x="7796" y="4189"/>
                  <a:pt x="7796" y="1514"/>
                </a:cubicBezTo>
                <a:lnTo>
                  <a:pt x="7796" y="1"/>
                </a:lnTo>
                <a:cubicBezTo>
                  <a:pt x="5353" y="1397"/>
                  <a:pt x="3956" y="3840"/>
                  <a:pt x="3956" y="6633"/>
                </a:cubicBezTo>
                <a:cubicBezTo>
                  <a:pt x="3840"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6"/>
          <p:cNvSpPr/>
          <p:nvPr/>
        </p:nvSpPr>
        <p:spPr>
          <a:xfrm>
            <a:off x="7365228" y="4774054"/>
            <a:ext cx="85670" cy="85659"/>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6"/>
          <p:cNvSpPr/>
          <p:nvPr/>
        </p:nvSpPr>
        <p:spPr>
          <a:xfrm>
            <a:off x="7365228" y="4963248"/>
            <a:ext cx="85670" cy="84384"/>
          </a:xfrm>
          <a:custGeom>
            <a:rect b="b" l="l" r="r" t="t"/>
            <a:pathLst>
              <a:path extrusionOk="0" h="7680" w="7797">
                <a:moveTo>
                  <a:pt x="1" y="1"/>
                </a:moveTo>
                <a:lnTo>
                  <a:pt x="1" y="1397"/>
                </a:lnTo>
                <a:cubicBezTo>
                  <a:pt x="1" y="4073"/>
                  <a:pt x="1513" y="6516"/>
                  <a:pt x="3957" y="7680"/>
                </a:cubicBezTo>
                <a:cubicBezTo>
                  <a:pt x="6284" y="6516"/>
                  <a:pt x="7796" y="4189"/>
                  <a:pt x="7796" y="1513"/>
                </a:cubicBezTo>
                <a:lnTo>
                  <a:pt x="7796" y="117"/>
                </a:lnTo>
                <a:cubicBezTo>
                  <a:pt x="5469" y="1397"/>
                  <a:pt x="3957" y="3840"/>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6"/>
          <p:cNvSpPr/>
          <p:nvPr/>
        </p:nvSpPr>
        <p:spPr>
          <a:xfrm>
            <a:off x="7365228" y="5056565"/>
            <a:ext cx="85670" cy="85670"/>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6"/>
          <p:cNvSpPr/>
          <p:nvPr/>
        </p:nvSpPr>
        <p:spPr>
          <a:xfrm>
            <a:off x="7270636" y="4868657"/>
            <a:ext cx="86933" cy="84373"/>
          </a:xfrm>
          <a:custGeom>
            <a:rect b="b" l="l" r="r" t="t"/>
            <a:pathLst>
              <a:path extrusionOk="0" h="7679" w="7912">
                <a:moveTo>
                  <a:pt x="0" y="0"/>
                </a:moveTo>
                <a:lnTo>
                  <a:pt x="0" y="1396"/>
                </a:lnTo>
                <a:cubicBezTo>
                  <a:pt x="0" y="4072"/>
                  <a:pt x="1513" y="6515"/>
                  <a:pt x="3956" y="7679"/>
                </a:cubicBezTo>
                <a:cubicBezTo>
                  <a:pt x="6283" y="6515"/>
                  <a:pt x="7795" y="4072"/>
                  <a:pt x="7912" y="1396"/>
                </a:cubicBezTo>
                <a:lnTo>
                  <a:pt x="7912" y="0"/>
                </a:lnTo>
                <a:cubicBezTo>
                  <a:pt x="5469" y="1280"/>
                  <a:pt x="3956" y="3723"/>
                  <a:pt x="3956" y="6515"/>
                </a:cubicBezTo>
                <a:cubicBezTo>
                  <a:pt x="3956" y="3723"/>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6"/>
          <p:cNvSpPr/>
          <p:nvPr/>
        </p:nvSpPr>
        <p:spPr>
          <a:xfrm>
            <a:off x="7270636" y="5056565"/>
            <a:ext cx="86933" cy="85670"/>
          </a:xfrm>
          <a:custGeom>
            <a:rect b="b" l="l" r="r" t="t"/>
            <a:pathLst>
              <a:path extrusionOk="0" h="7797" w="7912">
                <a:moveTo>
                  <a:pt x="0" y="1"/>
                </a:moveTo>
                <a:lnTo>
                  <a:pt x="0" y="1514"/>
                </a:lnTo>
                <a:cubicBezTo>
                  <a:pt x="0" y="4189"/>
                  <a:pt x="1513" y="6633"/>
                  <a:pt x="3956" y="7796"/>
                </a:cubicBezTo>
                <a:cubicBezTo>
                  <a:pt x="6283" y="6633"/>
                  <a:pt x="7795" y="4189"/>
                  <a:pt x="7912" y="1514"/>
                </a:cubicBezTo>
                <a:lnTo>
                  <a:pt x="7912"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6"/>
          <p:cNvSpPr/>
          <p:nvPr/>
        </p:nvSpPr>
        <p:spPr>
          <a:xfrm>
            <a:off x="7270636" y="4963248"/>
            <a:ext cx="86933" cy="84384"/>
          </a:xfrm>
          <a:custGeom>
            <a:rect b="b" l="l" r="r" t="t"/>
            <a:pathLst>
              <a:path extrusionOk="0" h="7680" w="7912">
                <a:moveTo>
                  <a:pt x="7912" y="1"/>
                </a:moveTo>
                <a:cubicBezTo>
                  <a:pt x="5447" y="1233"/>
                  <a:pt x="3953" y="3652"/>
                  <a:pt x="3950" y="6322"/>
                </a:cubicBezTo>
                <a:lnTo>
                  <a:pt x="3950" y="6322"/>
                </a:lnTo>
                <a:cubicBezTo>
                  <a:pt x="3842" y="3660"/>
                  <a:pt x="2353" y="1349"/>
                  <a:pt x="0" y="117"/>
                </a:cubicBezTo>
                <a:lnTo>
                  <a:pt x="0" y="1513"/>
                </a:lnTo>
                <a:cubicBezTo>
                  <a:pt x="0" y="4189"/>
                  <a:pt x="1513" y="6516"/>
                  <a:pt x="3956" y="7680"/>
                </a:cubicBezTo>
                <a:cubicBezTo>
                  <a:pt x="4538" y="7447"/>
                  <a:pt x="5119" y="7098"/>
                  <a:pt x="5585" y="6632"/>
                </a:cubicBezTo>
                <a:cubicBezTo>
                  <a:pt x="6981"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6"/>
          <p:cNvSpPr/>
          <p:nvPr/>
        </p:nvSpPr>
        <p:spPr>
          <a:xfrm>
            <a:off x="7177308"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4189"/>
                  <a:pt x="1513" y="6516"/>
                  <a:pt x="3840" y="7680"/>
                </a:cubicBezTo>
                <a:cubicBezTo>
                  <a:pt x="6284"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6"/>
          <p:cNvSpPr/>
          <p:nvPr/>
        </p:nvSpPr>
        <p:spPr>
          <a:xfrm>
            <a:off x="7177308" y="4868657"/>
            <a:ext cx="85670" cy="84373"/>
          </a:xfrm>
          <a:custGeom>
            <a:rect b="b" l="l" r="r" t="t"/>
            <a:pathLst>
              <a:path extrusionOk="0" h="7679" w="7797">
                <a:moveTo>
                  <a:pt x="1" y="0"/>
                </a:moveTo>
                <a:lnTo>
                  <a:pt x="1" y="1513"/>
                </a:lnTo>
                <a:cubicBezTo>
                  <a:pt x="1" y="4072"/>
                  <a:pt x="1513" y="6515"/>
                  <a:pt x="3840" y="7679"/>
                </a:cubicBezTo>
                <a:cubicBezTo>
                  <a:pt x="6284"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6"/>
          <p:cNvSpPr/>
          <p:nvPr/>
        </p:nvSpPr>
        <p:spPr>
          <a:xfrm>
            <a:off x="7177308" y="5056565"/>
            <a:ext cx="85670" cy="85670"/>
          </a:xfrm>
          <a:custGeom>
            <a:rect b="b" l="l" r="r" t="t"/>
            <a:pathLst>
              <a:path extrusionOk="0" h="7797" w="7797">
                <a:moveTo>
                  <a:pt x="1" y="1"/>
                </a:moveTo>
                <a:lnTo>
                  <a:pt x="1" y="1514"/>
                </a:lnTo>
                <a:cubicBezTo>
                  <a:pt x="1" y="4189"/>
                  <a:pt x="1513" y="6633"/>
                  <a:pt x="3840" y="7796"/>
                </a:cubicBezTo>
                <a:cubicBezTo>
                  <a:pt x="6284" y="6633"/>
                  <a:pt x="7796" y="4189"/>
                  <a:pt x="7796" y="1514"/>
                </a:cubicBezTo>
                <a:lnTo>
                  <a:pt x="7796" y="1"/>
                </a:lnTo>
                <a:cubicBezTo>
                  <a:pt x="5353" y="1281"/>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6"/>
          <p:cNvSpPr/>
          <p:nvPr/>
        </p:nvSpPr>
        <p:spPr>
          <a:xfrm>
            <a:off x="7122360" y="5107712"/>
            <a:ext cx="6384" cy="21733"/>
          </a:xfrm>
          <a:custGeom>
            <a:rect b="b" l="l" r="r" t="t"/>
            <a:pathLst>
              <a:path extrusionOk="0" h="1978" w="581">
                <a:moveTo>
                  <a:pt x="0" y="9"/>
                </a:moveTo>
                <a:lnTo>
                  <a:pt x="0" y="9"/>
                </a:lnTo>
                <a:cubicBezTo>
                  <a:pt x="116" y="703"/>
                  <a:pt x="232" y="1283"/>
                  <a:pt x="232" y="1978"/>
                </a:cubicBezTo>
                <a:cubicBezTo>
                  <a:pt x="232" y="1794"/>
                  <a:pt x="240" y="1618"/>
                  <a:pt x="256" y="1445"/>
                </a:cubicBezTo>
                <a:lnTo>
                  <a:pt x="256" y="1445"/>
                </a:lnTo>
                <a:cubicBezTo>
                  <a:pt x="171" y="968"/>
                  <a:pt x="86" y="519"/>
                  <a:pt x="0" y="9"/>
                </a:cubicBezTo>
                <a:close/>
                <a:moveTo>
                  <a:pt x="580" y="0"/>
                </a:moveTo>
                <a:lnTo>
                  <a:pt x="580" y="0"/>
                </a:lnTo>
                <a:cubicBezTo>
                  <a:pt x="409" y="514"/>
                  <a:pt x="301" y="965"/>
                  <a:pt x="256" y="1445"/>
                </a:cubicBezTo>
                <a:lnTo>
                  <a:pt x="256" y="1445"/>
                </a:lnTo>
                <a:cubicBezTo>
                  <a:pt x="286" y="1618"/>
                  <a:pt x="317" y="1794"/>
                  <a:pt x="348" y="1978"/>
                </a:cubicBezTo>
                <a:cubicBezTo>
                  <a:pt x="348" y="1280"/>
                  <a:pt x="348" y="698"/>
                  <a:pt x="58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6"/>
          <p:cNvSpPr/>
          <p:nvPr/>
        </p:nvSpPr>
        <p:spPr>
          <a:xfrm>
            <a:off x="6986829" y="4774054"/>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6"/>
          <p:cNvSpPr/>
          <p:nvPr/>
        </p:nvSpPr>
        <p:spPr>
          <a:xfrm>
            <a:off x="6986829" y="5056565"/>
            <a:ext cx="86944" cy="85670"/>
          </a:xfrm>
          <a:custGeom>
            <a:rect b="b" l="l" r="r" t="t"/>
            <a:pathLst>
              <a:path extrusionOk="0" h="7797" w="7913">
                <a:moveTo>
                  <a:pt x="1" y="1"/>
                </a:moveTo>
                <a:lnTo>
                  <a:pt x="1" y="1514"/>
                </a:lnTo>
                <a:cubicBezTo>
                  <a:pt x="1" y="4189"/>
                  <a:pt x="1513" y="6633"/>
                  <a:pt x="3957" y="7796"/>
                </a:cubicBezTo>
                <a:cubicBezTo>
                  <a:pt x="6400" y="6633"/>
                  <a:pt x="7913" y="4189"/>
                  <a:pt x="7913" y="1514"/>
                </a:cubicBezTo>
                <a:lnTo>
                  <a:pt x="7913"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6"/>
          <p:cNvSpPr/>
          <p:nvPr/>
        </p:nvSpPr>
        <p:spPr>
          <a:xfrm>
            <a:off x="6893512"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6"/>
          <p:cNvSpPr/>
          <p:nvPr/>
        </p:nvSpPr>
        <p:spPr>
          <a:xfrm>
            <a:off x="6892238" y="5056565"/>
            <a:ext cx="86933" cy="85670"/>
          </a:xfrm>
          <a:custGeom>
            <a:rect b="b" l="l" r="r" t="t"/>
            <a:pathLst>
              <a:path extrusionOk="0" h="7797" w="7912">
                <a:moveTo>
                  <a:pt x="0" y="1"/>
                </a:moveTo>
                <a:lnTo>
                  <a:pt x="0" y="1514"/>
                </a:lnTo>
                <a:cubicBezTo>
                  <a:pt x="117" y="4189"/>
                  <a:pt x="1629"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6"/>
          <p:cNvSpPr/>
          <p:nvPr/>
        </p:nvSpPr>
        <p:spPr>
          <a:xfrm>
            <a:off x="7177308" y="4774054"/>
            <a:ext cx="85670" cy="85659"/>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6"/>
          <p:cNvSpPr/>
          <p:nvPr/>
        </p:nvSpPr>
        <p:spPr>
          <a:xfrm>
            <a:off x="7081431" y="4868657"/>
            <a:ext cx="86944" cy="8437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6"/>
          <p:cNvSpPr/>
          <p:nvPr/>
        </p:nvSpPr>
        <p:spPr>
          <a:xfrm>
            <a:off x="7081431" y="4963248"/>
            <a:ext cx="86944" cy="84384"/>
          </a:xfrm>
          <a:custGeom>
            <a:rect b="b" l="l" r="r" t="t"/>
            <a:pathLst>
              <a:path extrusionOk="0" h="7680" w="7913">
                <a:moveTo>
                  <a:pt x="7912" y="1"/>
                </a:moveTo>
                <a:cubicBezTo>
                  <a:pt x="5469" y="1280"/>
                  <a:pt x="3957" y="3840"/>
                  <a:pt x="3957" y="6632"/>
                </a:cubicBezTo>
                <a:cubicBezTo>
                  <a:pt x="3957" y="3840"/>
                  <a:pt x="2444" y="1397"/>
                  <a:pt x="1" y="117"/>
                </a:cubicBezTo>
                <a:lnTo>
                  <a:pt x="1" y="1513"/>
                </a:lnTo>
                <a:cubicBezTo>
                  <a:pt x="1" y="3491"/>
                  <a:pt x="931" y="5353"/>
                  <a:pt x="2328" y="6632"/>
                </a:cubicBezTo>
                <a:cubicBezTo>
                  <a:pt x="2793" y="7098"/>
                  <a:pt x="3375" y="7447"/>
                  <a:pt x="3957" y="7680"/>
                </a:cubicBezTo>
                <a:cubicBezTo>
                  <a:pt x="4538" y="7447"/>
                  <a:pt x="5120" y="7098"/>
                  <a:pt x="5585" y="6632"/>
                </a:cubicBezTo>
                <a:cubicBezTo>
                  <a:pt x="7098"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6"/>
          <p:cNvSpPr/>
          <p:nvPr/>
        </p:nvSpPr>
        <p:spPr>
          <a:xfrm>
            <a:off x="7081431" y="5057850"/>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6167" y="931"/>
                  <a:pt x="4887" y="2560"/>
                  <a:pt x="4306" y="4538"/>
                </a:cubicBezTo>
                <a:cubicBezTo>
                  <a:pt x="4073" y="5236"/>
                  <a:pt x="4073" y="5818"/>
                  <a:pt x="4073"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6"/>
          <p:cNvSpPr/>
          <p:nvPr/>
        </p:nvSpPr>
        <p:spPr>
          <a:xfrm>
            <a:off x="6986829" y="4964534"/>
            <a:ext cx="86944" cy="83098"/>
          </a:xfrm>
          <a:custGeom>
            <a:rect b="b" l="l" r="r" t="t"/>
            <a:pathLst>
              <a:path extrusionOk="0" h="7563" w="7913">
                <a:moveTo>
                  <a:pt x="1" y="0"/>
                </a:moveTo>
                <a:lnTo>
                  <a:pt x="1" y="1396"/>
                </a:lnTo>
                <a:cubicBezTo>
                  <a:pt x="117" y="3374"/>
                  <a:pt x="932" y="5236"/>
                  <a:pt x="2328" y="6515"/>
                </a:cubicBezTo>
                <a:cubicBezTo>
                  <a:pt x="2793" y="6981"/>
                  <a:pt x="3375" y="7330"/>
                  <a:pt x="3957" y="7563"/>
                </a:cubicBezTo>
                <a:cubicBezTo>
                  <a:pt x="6400" y="6399"/>
                  <a:pt x="7913" y="3956"/>
                  <a:pt x="7913" y="1280"/>
                </a:cubicBezTo>
                <a:lnTo>
                  <a:pt x="7913"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6"/>
          <p:cNvSpPr/>
          <p:nvPr/>
        </p:nvSpPr>
        <p:spPr>
          <a:xfrm>
            <a:off x="8311229" y="4774054"/>
            <a:ext cx="85659" cy="85659"/>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6"/>
          <p:cNvSpPr/>
          <p:nvPr/>
        </p:nvSpPr>
        <p:spPr>
          <a:xfrm>
            <a:off x="8311229" y="4963248"/>
            <a:ext cx="85659" cy="84384"/>
          </a:xfrm>
          <a:custGeom>
            <a:rect b="b" l="l" r="r" t="t"/>
            <a:pathLst>
              <a:path extrusionOk="0" h="7680" w="7796">
                <a:moveTo>
                  <a:pt x="0" y="1"/>
                </a:moveTo>
                <a:lnTo>
                  <a:pt x="0" y="1397"/>
                </a:lnTo>
                <a:cubicBezTo>
                  <a:pt x="0" y="4073"/>
                  <a:pt x="1513" y="6516"/>
                  <a:pt x="3956" y="7680"/>
                </a:cubicBezTo>
                <a:cubicBezTo>
                  <a:pt x="6283" y="6516"/>
                  <a:pt x="7796" y="4073"/>
                  <a:pt x="7796" y="1397"/>
                </a:cubicBezTo>
                <a:lnTo>
                  <a:pt x="7796" y="1"/>
                </a:lnTo>
                <a:cubicBezTo>
                  <a:pt x="5469" y="1280"/>
                  <a:pt x="3956" y="3724"/>
                  <a:pt x="3956" y="6516"/>
                </a:cubicBezTo>
                <a:cubicBezTo>
                  <a:pt x="3956" y="3724"/>
                  <a:pt x="2444"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6"/>
          <p:cNvSpPr/>
          <p:nvPr/>
        </p:nvSpPr>
        <p:spPr>
          <a:xfrm>
            <a:off x="8216627" y="4868657"/>
            <a:ext cx="86944" cy="84373"/>
          </a:xfrm>
          <a:custGeom>
            <a:rect b="b" l="l" r="r" t="t"/>
            <a:pathLst>
              <a:path extrusionOk="0" h="7679" w="7913">
                <a:moveTo>
                  <a:pt x="0" y="0"/>
                </a:moveTo>
                <a:lnTo>
                  <a:pt x="0" y="1396"/>
                </a:lnTo>
                <a:cubicBezTo>
                  <a:pt x="0" y="4072"/>
                  <a:pt x="1513" y="6515"/>
                  <a:pt x="3956" y="7679"/>
                </a:cubicBezTo>
                <a:cubicBezTo>
                  <a:pt x="6400"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6"/>
          <p:cNvSpPr/>
          <p:nvPr/>
        </p:nvSpPr>
        <p:spPr>
          <a:xfrm>
            <a:off x="8216627" y="5056565"/>
            <a:ext cx="86944" cy="85670"/>
          </a:xfrm>
          <a:custGeom>
            <a:rect b="b" l="l" r="r" t="t"/>
            <a:pathLst>
              <a:path extrusionOk="0" h="7797" w="7913">
                <a:moveTo>
                  <a:pt x="0" y="1"/>
                </a:moveTo>
                <a:lnTo>
                  <a:pt x="0" y="1514"/>
                </a:lnTo>
                <a:cubicBezTo>
                  <a:pt x="0" y="4189"/>
                  <a:pt x="1513" y="6633"/>
                  <a:pt x="3956" y="7796"/>
                </a:cubicBezTo>
                <a:cubicBezTo>
                  <a:pt x="6400"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6"/>
          <p:cNvSpPr/>
          <p:nvPr/>
        </p:nvSpPr>
        <p:spPr>
          <a:xfrm>
            <a:off x="8122025" y="4774054"/>
            <a:ext cx="86944" cy="85659"/>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6"/>
          <p:cNvSpPr/>
          <p:nvPr/>
        </p:nvSpPr>
        <p:spPr>
          <a:xfrm>
            <a:off x="8122025" y="4963248"/>
            <a:ext cx="86944" cy="84384"/>
          </a:xfrm>
          <a:custGeom>
            <a:rect b="b" l="l" r="r" t="t"/>
            <a:pathLst>
              <a:path extrusionOk="0" h="7680" w="7913">
                <a:moveTo>
                  <a:pt x="1" y="1"/>
                </a:moveTo>
                <a:lnTo>
                  <a:pt x="1" y="1397"/>
                </a:lnTo>
                <a:cubicBezTo>
                  <a:pt x="1" y="4073"/>
                  <a:pt x="1513" y="6516"/>
                  <a:pt x="3957" y="7680"/>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6"/>
          <p:cNvSpPr/>
          <p:nvPr/>
        </p:nvSpPr>
        <p:spPr>
          <a:xfrm>
            <a:off x="8122025" y="5056565"/>
            <a:ext cx="86944" cy="85670"/>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6"/>
          <p:cNvSpPr/>
          <p:nvPr/>
        </p:nvSpPr>
        <p:spPr>
          <a:xfrm>
            <a:off x="8027433" y="4868657"/>
            <a:ext cx="86933" cy="85659"/>
          </a:xfrm>
          <a:custGeom>
            <a:rect b="b" l="l" r="r" t="t"/>
            <a:pathLst>
              <a:path extrusionOk="0" h="7796" w="7912">
                <a:moveTo>
                  <a:pt x="116" y="0"/>
                </a:moveTo>
                <a:lnTo>
                  <a:pt x="116" y="1396"/>
                </a:lnTo>
                <a:cubicBezTo>
                  <a:pt x="0" y="4072"/>
                  <a:pt x="1629" y="6632"/>
                  <a:pt x="4072" y="7795"/>
                </a:cubicBezTo>
                <a:cubicBezTo>
                  <a:pt x="6399" y="6632"/>
                  <a:pt x="7912" y="4188"/>
                  <a:pt x="7912" y="1513"/>
                </a:cubicBezTo>
                <a:lnTo>
                  <a:pt x="7912" y="0"/>
                </a:lnTo>
                <a:cubicBezTo>
                  <a:pt x="5559" y="1232"/>
                  <a:pt x="4070" y="3543"/>
                  <a:pt x="4066" y="6205"/>
                </a:cubicBezTo>
                <a:lnTo>
                  <a:pt x="4066" y="6205"/>
                </a:lnTo>
                <a:cubicBezTo>
                  <a:pt x="3958" y="3543"/>
                  <a:pt x="2469" y="1232"/>
                  <a:pt x="1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6"/>
          <p:cNvSpPr/>
          <p:nvPr/>
        </p:nvSpPr>
        <p:spPr>
          <a:xfrm>
            <a:off x="8028708" y="5056565"/>
            <a:ext cx="85659" cy="86944"/>
          </a:xfrm>
          <a:custGeom>
            <a:rect b="b" l="l" r="r" t="t"/>
            <a:pathLst>
              <a:path extrusionOk="0" h="7913" w="7796">
                <a:moveTo>
                  <a:pt x="0" y="1"/>
                </a:moveTo>
                <a:lnTo>
                  <a:pt x="0" y="1514"/>
                </a:lnTo>
                <a:cubicBezTo>
                  <a:pt x="0" y="4189"/>
                  <a:pt x="1513" y="6633"/>
                  <a:pt x="3956" y="7913"/>
                </a:cubicBezTo>
                <a:cubicBezTo>
                  <a:pt x="6283" y="6749"/>
                  <a:pt x="7796" y="4306"/>
                  <a:pt x="7796" y="1630"/>
                </a:cubicBezTo>
                <a:lnTo>
                  <a:pt x="7796" y="117"/>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6"/>
          <p:cNvSpPr/>
          <p:nvPr/>
        </p:nvSpPr>
        <p:spPr>
          <a:xfrm>
            <a:off x="8028708" y="4963248"/>
            <a:ext cx="85659" cy="84384"/>
          </a:xfrm>
          <a:custGeom>
            <a:rect b="b" l="l" r="r" t="t"/>
            <a:pathLst>
              <a:path extrusionOk="0" h="7680" w="7796">
                <a:moveTo>
                  <a:pt x="7796" y="1"/>
                </a:moveTo>
                <a:cubicBezTo>
                  <a:pt x="5352" y="1280"/>
                  <a:pt x="3840" y="3724"/>
                  <a:pt x="3956" y="6516"/>
                </a:cubicBezTo>
                <a:cubicBezTo>
                  <a:pt x="3840" y="3840"/>
                  <a:pt x="2327" y="1397"/>
                  <a:pt x="0" y="117"/>
                </a:cubicBezTo>
                <a:lnTo>
                  <a:pt x="0" y="1513"/>
                </a:lnTo>
                <a:cubicBezTo>
                  <a:pt x="0" y="3491"/>
                  <a:pt x="815" y="5353"/>
                  <a:pt x="2211" y="6632"/>
                </a:cubicBezTo>
                <a:cubicBezTo>
                  <a:pt x="2793" y="7098"/>
                  <a:pt x="3258" y="7447"/>
                  <a:pt x="3840" y="7680"/>
                </a:cubicBezTo>
                <a:cubicBezTo>
                  <a:pt x="4422" y="7447"/>
                  <a:pt x="5003" y="7098"/>
                  <a:pt x="5469" y="6632"/>
                </a:cubicBezTo>
                <a:cubicBezTo>
                  <a:pt x="6981"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6"/>
          <p:cNvSpPr/>
          <p:nvPr/>
        </p:nvSpPr>
        <p:spPr>
          <a:xfrm>
            <a:off x="7934105" y="4963248"/>
            <a:ext cx="85659" cy="84384"/>
          </a:xfrm>
          <a:custGeom>
            <a:rect b="b" l="l" r="r" t="t"/>
            <a:pathLst>
              <a:path extrusionOk="0" h="7680" w="7796">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793" y="7098"/>
                  <a:pt x="3258" y="7447"/>
                  <a:pt x="3840" y="7680"/>
                </a:cubicBezTo>
                <a:cubicBezTo>
                  <a:pt x="6283"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6"/>
          <p:cNvSpPr/>
          <p:nvPr/>
        </p:nvSpPr>
        <p:spPr>
          <a:xfrm>
            <a:off x="7934105" y="4868657"/>
            <a:ext cx="85659" cy="8437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6"/>
          <p:cNvSpPr/>
          <p:nvPr/>
        </p:nvSpPr>
        <p:spPr>
          <a:xfrm>
            <a:off x="7934105" y="5056565"/>
            <a:ext cx="85659" cy="85670"/>
          </a:xfrm>
          <a:custGeom>
            <a:rect b="b" l="l" r="r" t="t"/>
            <a:pathLst>
              <a:path extrusionOk="0" h="7797" w="7796">
                <a:moveTo>
                  <a:pt x="1" y="1"/>
                </a:moveTo>
                <a:lnTo>
                  <a:pt x="1" y="1514"/>
                </a:lnTo>
                <a:cubicBezTo>
                  <a:pt x="1" y="4189"/>
                  <a:pt x="1513" y="6633"/>
                  <a:pt x="3840" y="7796"/>
                </a:cubicBezTo>
                <a:cubicBezTo>
                  <a:pt x="6283" y="6633"/>
                  <a:pt x="7796" y="4189"/>
                  <a:pt x="7796" y="1514"/>
                </a:cubicBezTo>
                <a:lnTo>
                  <a:pt x="7796" y="1"/>
                </a:lnTo>
                <a:cubicBezTo>
                  <a:pt x="5353" y="1397"/>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6"/>
          <p:cNvSpPr/>
          <p:nvPr/>
        </p:nvSpPr>
        <p:spPr>
          <a:xfrm>
            <a:off x="7880420" y="5107701"/>
            <a:ext cx="5120" cy="21744"/>
          </a:xfrm>
          <a:custGeom>
            <a:rect b="b" l="l" r="r" t="t"/>
            <a:pathLst>
              <a:path extrusionOk="0" h="1979" w="466">
                <a:moveTo>
                  <a:pt x="465" y="1"/>
                </a:moveTo>
                <a:cubicBezTo>
                  <a:pt x="233" y="699"/>
                  <a:pt x="233" y="1281"/>
                  <a:pt x="233" y="1979"/>
                </a:cubicBezTo>
                <a:cubicBezTo>
                  <a:pt x="233" y="1281"/>
                  <a:pt x="116" y="699"/>
                  <a:pt x="0" y="1"/>
                </a:cubicBezTo>
                <a:cubicBezTo>
                  <a:pt x="116" y="699"/>
                  <a:pt x="233" y="1281"/>
                  <a:pt x="233" y="1979"/>
                </a:cubicBezTo>
                <a:cubicBezTo>
                  <a:pt x="233" y="1281"/>
                  <a:pt x="233" y="699"/>
                  <a:pt x="46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6"/>
          <p:cNvSpPr/>
          <p:nvPr/>
        </p:nvSpPr>
        <p:spPr>
          <a:xfrm>
            <a:off x="7746186"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6"/>
          <p:cNvSpPr/>
          <p:nvPr/>
        </p:nvSpPr>
        <p:spPr>
          <a:xfrm>
            <a:off x="7744912" y="5056565"/>
            <a:ext cx="85659" cy="85670"/>
          </a:xfrm>
          <a:custGeom>
            <a:rect b="b" l="l" r="r" t="t"/>
            <a:pathLst>
              <a:path extrusionOk="0" h="7797" w="7796">
                <a:moveTo>
                  <a:pt x="0" y="1"/>
                </a:moveTo>
                <a:lnTo>
                  <a:pt x="0" y="1514"/>
                </a:lnTo>
                <a:cubicBezTo>
                  <a:pt x="0" y="4189"/>
                  <a:pt x="1513" y="6633"/>
                  <a:pt x="3956" y="7796"/>
                </a:cubicBezTo>
                <a:cubicBezTo>
                  <a:pt x="6283" y="6633"/>
                  <a:pt x="7795" y="4189"/>
                  <a:pt x="7795" y="1514"/>
                </a:cubicBezTo>
                <a:lnTo>
                  <a:pt x="7795"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6"/>
          <p:cNvSpPr/>
          <p:nvPr/>
        </p:nvSpPr>
        <p:spPr>
          <a:xfrm>
            <a:off x="7650309" y="4868657"/>
            <a:ext cx="86944" cy="84373"/>
          </a:xfrm>
          <a:custGeom>
            <a:rect b="b" l="l" r="r" t="t"/>
            <a:pathLst>
              <a:path extrusionOk="0" h="7679" w="7913">
                <a:moveTo>
                  <a:pt x="0" y="0"/>
                </a:moveTo>
                <a:lnTo>
                  <a:pt x="0" y="1396"/>
                </a:lnTo>
                <a:cubicBezTo>
                  <a:pt x="0" y="4072"/>
                  <a:pt x="1513" y="6515"/>
                  <a:pt x="3956" y="7679"/>
                </a:cubicBezTo>
                <a:cubicBezTo>
                  <a:pt x="6283" y="6515"/>
                  <a:pt x="7796"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6"/>
          <p:cNvSpPr/>
          <p:nvPr/>
        </p:nvSpPr>
        <p:spPr>
          <a:xfrm>
            <a:off x="7650309" y="5056565"/>
            <a:ext cx="86944" cy="85670"/>
          </a:xfrm>
          <a:custGeom>
            <a:rect b="b" l="l" r="r" t="t"/>
            <a:pathLst>
              <a:path extrusionOk="0" h="7797" w="7913">
                <a:moveTo>
                  <a:pt x="0" y="1"/>
                </a:moveTo>
                <a:lnTo>
                  <a:pt x="0" y="1514"/>
                </a:lnTo>
                <a:cubicBezTo>
                  <a:pt x="0" y="4189"/>
                  <a:pt x="1513" y="6633"/>
                  <a:pt x="3956" y="7796"/>
                </a:cubicBezTo>
                <a:cubicBezTo>
                  <a:pt x="6283" y="6633"/>
                  <a:pt x="7796"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6"/>
          <p:cNvSpPr/>
          <p:nvPr/>
        </p:nvSpPr>
        <p:spPr>
          <a:xfrm>
            <a:off x="7934105" y="4774054"/>
            <a:ext cx="85659" cy="85659"/>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6"/>
          <p:cNvSpPr/>
          <p:nvPr/>
        </p:nvSpPr>
        <p:spPr>
          <a:xfrm>
            <a:off x="7839503" y="4868657"/>
            <a:ext cx="85670" cy="8437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840"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6"/>
          <p:cNvSpPr/>
          <p:nvPr/>
        </p:nvSpPr>
        <p:spPr>
          <a:xfrm>
            <a:off x="7839503" y="4963248"/>
            <a:ext cx="85670" cy="84384"/>
          </a:xfrm>
          <a:custGeom>
            <a:rect b="b" l="l" r="r" t="t"/>
            <a:pathLst>
              <a:path extrusionOk="0" h="7680" w="7797">
                <a:moveTo>
                  <a:pt x="7796" y="1"/>
                </a:moveTo>
                <a:cubicBezTo>
                  <a:pt x="5353" y="1280"/>
                  <a:pt x="3840" y="3840"/>
                  <a:pt x="3957" y="6632"/>
                </a:cubicBezTo>
                <a:cubicBezTo>
                  <a:pt x="3840" y="3840"/>
                  <a:pt x="2444" y="1397"/>
                  <a:pt x="1" y="117"/>
                </a:cubicBezTo>
                <a:lnTo>
                  <a:pt x="1" y="1513"/>
                </a:lnTo>
                <a:cubicBezTo>
                  <a:pt x="1" y="3491"/>
                  <a:pt x="815" y="5353"/>
                  <a:pt x="2328" y="6632"/>
                </a:cubicBezTo>
                <a:cubicBezTo>
                  <a:pt x="2793" y="7098"/>
                  <a:pt x="3259" y="7447"/>
                  <a:pt x="3957" y="7680"/>
                </a:cubicBezTo>
                <a:cubicBezTo>
                  <a:pt x="4538" y="7447"/>
                  <a:pt x="5004" y="7098"/>
                  <a:pt x="5586"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6"/>
          <p:cNvSpPr/>
          <p:nvPr/>
        </p:nvSpPr>
        <p:spPr>
          <a:xfrm>
            <a:off x="7839503" y="5057850"/>
            <a:ext cx="86944" cy="85659"/>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6051" y="931"/>
                  <a:pt x="4771" y="2560"/>
                  <a:pt x="4189" y="4538"/>
                </a:cubicBezTo>
                <a:cubicBezTo>
                  <a:pt x="3957" y="5236"/>
                  <a:pt x="3957" y="5818"/>
                  <a:pt x="3957"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6"/>
          <p:cNvSpPr/>
          <p:nvPr/>
        </p:nvSpPr>
        <p:spPr>
          <a:xfrm>
            <a:off x="7744912" y="4963248"/>
            <a:ext cx="86933" cy="84384"/>
          </a:xfrm>
          <a:custGeom>
            <a:rect b="b" l="l" r="r" t="t"/>
            <a:pathLst>
              <a:path extrusionOk="0" h="7680" w="7912">
                <a:moveTo>
                  <a:pt x="117" y="1"/>
                </a:moveTo>
                <a:lnTo>
                  <a:pt x="117" y="1397"/>
                </a:lnTo>
                <a:cubicBezTo>
                  <a:pt x="0" y="4073"/>
                  <a:pt x="1629" y="6516"/>
                  <a:pt x="3956" y="7680"/>
                </a:cubicBezTo>
                <a:cubicBezTo>
                  <a:pt x="4538" y="7447"/>
                  <a:pt x="5119" y="7098"/>
                  <a:pt x="5585" y="6632"/>
                </a:cubicBezTo>
                <a:cubicBezTo>
                  <a:pt x="7097" y="5236"/>
                  <a:pt x="7912" y="3375"/>
                  <a:pt x="7912" y="1397"/>
                </a:cubicBezTo>
                <a:lnTo>
                  <a:pt x="7912" y="1"/>
                </a:lnTo>
                <a:cubicBezTo>
                  <a:pt x="5469" y="1280"/>
                  <a:pt x="3956" y="3724"/>
                  <a:pt x="3956" y="6516"/>
                </a:cubicBezTo>
                <a:cubicBezTo>
                  <a:pt x="3956" y="3724"/>
                  <a:pt x="2443"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6"/>
          <p:cNvSpPr/>
          <p:nvPr/>
        </p:nvSpPr>
        <p:spPr>
          <a:xfrm>
            <a:off x="8973424"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69" y="1280"/>
                  <a:pt x="3956" y="3723"/>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6"/>
          <p:cNvSpPr/>
          <p:nvPr/>
        </p:nvSpPr>
        <p:spPr>
          <a:xfrm>
            <a:off x="8973424"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6"/>
          <p:cNvSpPr/>
          <p:nvPr/>
        </p:nvSpPr>
        <p:spPr>
          <a:xfrm>
            <a:off x="8878822" y="4774054"/>
            <a:ext cx="86944" cy="85659"/>
          </a:xfrm>
          <a:custGeom>
            <a:rect b="b" l="l" r="r" t="t"/>
            <a:pathLst>
              <a:path extrusionOk="0" h="7796" w="7913">
                <a:moveTo>
                  <a:pt x="1" y="0"/>
                </a:moveTo>
                <a:lnTo>
                  <a:pt x="1" y="1397"/>
                </a:lnTo>
                <a:cubicBezTo>
                  <a:pt x="1" y="4072"/>
                  <a:pt x="1513" y="6516"/>
                  <a:pt x="3956" y="7796"/>
                </a:cubicBezTo>
                <a:cubicBezTo>
                  <a:pt x="6400" y="6516"/>
                  <a:pt x="7912" y="4072"/>
                  <a:pt x="7912" y="1397"/>
                </a:cubicBezTo>
                <a:lnTo>
                  <a:pt x="7912" y="0"/>
                </a:lnTo>
                <a:cubicBezTo>
                  <a:pt x="5469" y="1280"/>
                  <a:pt x="3956" y="3840"/>
                  <a:pt x="3956" y="6516"/>
                </a:cubicBezTo>
                <a:cubicBezTo>
                  <a:pt x="3956"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6"/>
          <p:cNvSpPr/>
          <p:nvPr/>
        </p:nvSpPr>
        <p:spPr>
          <a:xfrm>
            <a:off x="8878822" y="4963248"/>
            <a:ext cx="86944" cy="84384"/>
          </a:xfrm>
          <a:custGeom>
            <a:rect b="b" l="l" r="r" t="t"/>
            <a:pathLst>
              <a:path extrusionOk="0" h="7680" w="7913">
                <a:moveTo>
                  <a:pt x="1" y="1"/>
                </a:moveTo>
                <a:lnTo>
                  <a:pt x="1" y="1397"/>
                </a:lnTo>
                <a:cubicBezTo>
                  <a:pt x="1" y="4073"/>
                  <a:pt x="1513" y="6516"/>
                  <a:pt x="3956" y="7680"/>
                </a:cubicBezTo>
                <a:cubicBezTo>
                  <a:pt x="6283" y="6516"/>
                  <a:pt x="7796" y="4189"/>
                  <a:pt x="7912" y="1513"/>
                </a:cubicBezTo>
                <a:lnTo>
                  <a:pt x="7912" y="117"/>
                </a:lnTo>
                <a:cubicBezTo>
                  <a:pt x="5469" y="1397"/>
                  <a:pt x="3956" y="3840"/>
                  <a:pt x="3956" y="6516"/>
                </a:cubicBezTo>
                <a:cubicBezTo>
                  <a:pt x="3956"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6"/>
          <p:cNvSpPr/>
          <p:nvPr/>
        </p:nvSpPr>
        <p:spPr>
          <a:xfrm>
            <a:off x="8878822" y="5056565"/>
            <a:ext cx="86944" cy="85670"/>
          </a:xfrm>
          <a:custGeom>
            <a:rect b="b" l="l" r="r" t="t"/>
            <a:pathLst>
              <a:path extrusionOk="0" h="7797" w="7913">
                <a:moveTo>
                  <a:pt x="1" y="1"/>
                </a:moveTo>
                <a:lnTo>
                  <a:pt x="1" y="1514"/>
                </a:lnTo>
                <a:cubicBezTo>
                  <a:pt x="1" y="4189"/>
                  <a:pt x="1513" y="6633"/>
                  <a:pt x="3956" y="7796"/>
                </a:cubicBezTo>
                <a:cubicBezTo>
                  <a:pt x="6400" y="6633"/>
                  <a:pt x="7912" y="4189"/>
                  <a:pt x="7912" y="1514"/>
                </a:cubicBezTo>
                <a:lnTo>
                  <a:pt x="7912" y="1"/>
                </a:lnTo>
                <a:cubicBezTo>
                  <a:pt x="5469" y="1397"/>
                  <a:pt x="3956" y="3840"/>
                  <a:pt x="3956" y="6633"/>
                </a:cubicBezTo>
                <a:cubicBezTo>
                  <a:pt x="3956"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6"/>
          <p:cNvSpPr/>
          <p:nvPr/>
        </p:nvSpPr>
        <p:spPr>
          <a:xfrm>
            <a:off x="8784219" y="4868657"/>
            <a:ext cx="86944" cy="84373"/>
          </a:xfrm>
          <a:custGeom>
            <a:rect b="b" l="l" r="r" t="t"/>
            <a:pathLst>
              <a:path extrusionOk="0" h="7679" w="7913">
                <a:moveTo>
                  <a:pt x="1" y="0"/>
                </a:moveTo>
                <a:lnTo>
                  <a:pt x="1" y="1396"/>
                </a:lnTo>
                <a:cubicBezTo>
                  <a:pt x="1" y="4072"/>
                  <a:pt x="1513" y="6515"/>
                  <a:pt x="3957" y="7679"/>
                </a:cubicBezTo>
                <a:cubicBezTo>
                  <a:pt x="6284" y="6515"/>
                  <a:pt x="7796"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6"/>
          <p:cNvSpPr/>
          <p:nvPr/>
        </p:nvSpPr>
        <p:spPr>
          <a:xfrm>
            <a:off x="8784219" y="5056565"/>
            <a:ext cx="86944" cy="85670"/>
          </a:xfrm>
          <a:custGeom>
            <a:rect b="b" l="l" r="r" t="t"/>
            <a:pathLst>
              <a:path extrusionOk="0" h="7797" w="7913">
                <a:moveTo>
                  <a:pt x="1" y="1"/>
                </a:moveTo>
                <a:lnTo>
                  <a:pt x="1" y="1514"/>
                </a:lnTo>
                <a:cubicBezTo>
                  <a:pt x="1" y="4189"/>
                  <a:pt x="1513" y="6633"/>
                  <a:pt x="3957" y="7796"/>
                </a:cubicBezTo>
                <a:cubicBezTo>
                  <a:pt x="6284" y="6633"/>
                  <a:pt x="7796" y="4189"/>
                  <a:pt x="7913" y="1630"/>
                </a:cubicBezTo>
                <a:lnTo>
                  <a:pt x="7913" y="117"/>
                </a:lnTo>
                <a:cubicBezTo>
                  <a:pt x="5469" y="1397"/>
                  <a:pt x="3957" y="3957"/>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6"/>
          <p:cNvSpPr/>
          <p:nvPr/>
        </p:nvSpPr>
        <p:spPr>
          <a:xfrm>
            <a:off x="8784219" y="4963248"/>
            <a:ext cx="86944" cy="84384"/>
          </a:xfrm>
          <a:custGeom>
            <a:rect b="b" l="l" r="r" t="t"/>
            <a:pathLst>
              <a:path extrusionOk="0" h="7680" w="7913">
                <a:moveTo>
                  <a:pt x="7913" y="1"/>
                </a:moveTo>
                <a:cubicBezTo>
                  <a:pt x="5469" y="1280"/>
                  <a:pt x="3957" y="3840"/>
                  <a:pt x="3957" y="6632"/>
                </a:cubicBezTo>
                <a:cubicBezTo>
                  <a:pt x="3957" y="3840"/>
                  <a:pt x="2444" y="1397"/>
                  <a:pt x="1" y="117"/>
                </a:cubicBezTo>
                <a:lnTo>
                  <a:pt x="1" y="1513"/>
                </a:lnTo>
                <a:cubicBezTo>
                  <a:pt x="1" y="3491"/>
                  <a:pt x="932" y="5353"/>
                  <a:pt x="2328" y="6632"/>
                </a:cubicBezTo>
                <a:cubicBezTo>
                  <a:pt x="2793" y="7098"/>
                  <a:pt x="3375" y="7447"/>
                  <a:pt x="3957" y="7680"/>
                </a:cubicBezTo>
                <a:cubicBezTo>
                  <a:pt x="4538" y="7447"/>
                  <a:pt x="5120" y="7098"/>
                  <a:pt x="5586" y="6632"/>
                </a:cubicBezTo>
                <a:cubicBezTo>
                  <a:pt x="6982" y="5236"/>
                  <a:pt x="7913" y="3375"/>
                  <a:pt x="7913" y="1397"/>
                </a:cubicBezTo>
                <a:lnTo>
                  <a:pt x="7913"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6"/>
          <p:cNvSpPr/>
          <p:nvPr/>
        </p:nvSpPr>
        <p:spPr>
          <a:xfrm>
            <a:off x="8689628" y="4963248"/>
            <a:ext cx="86933" cy="84384"/>
          </a:xfrm>
          <a:custGeom>
            <a:rect b="b" l="l" r="r" t="t"/>
            <a:pathLst>
              <a:path extrusionOk="0" h="7680" w="7912">
                <a:moveTo>
                  <a:pt x="7912" y="1"/>
                </a:moveTo>
                <a:cubicBezTo>
                  <a:pt x="5468" y="1280"/>
                  <a:pt x="3956" y="3840"/>
                  <a:pt x="3956" y="6632"/>
                </a:cubicBezTo>
                <a:cubicBezTo>
                  <a:pt x="3956" y="3840"/>
                  <a:pt x="2443" y="1397"/>
                  <a:pt x="0" y="117"/>
                </a:cubicBezTo>
                <a:lnTo>
                  <a:pt x="0" y="1513"/>
                </a:lnTo>
                <a:cubicBezTo>
                  <a:pt x="116" y="3491"/>
                  <a:pt x="931" y="5353"/>
                  <a:pt x="2327" y="6632"/>
                </a:cubicBezTo>
                <a:cubicBezTo>
                  <a:pt x="2792" y="7098"/>
                  <a:pt x="3374" y="7447"/>
                  <a:pt x="3956" y="7680"/>
                </a:cubicBezTo>
                <a:cubicBezTo>
                  <a:pt x="4538" y="7447"/>
                  <a:pt x="5119" y="7098"/>
                  <a:pt x="5585" y="6632"/>
                </a:cubicBezTo>
                <a:cubicBezTo>
                  <a:pt x="7097" y="5236"/>
                  <a:pt x="7912" y="3375"/>
                  <a:pt x="7912" y="1397"/>
                </a:cubicBezTo>
                <a:lnTo>
                  <a:pt x="7912"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6"/>
          <p:cNvSpPr/>
          <p:nvPr/>
        </p:nvSpPr>
        <p:spPr>
          <a:xfrm>
            <a:off x="8689628" y="4868657"/>
            <a:ext cx="86933" cy="8437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8" y="1280"/>
                  <a:pt x="3956" y="3723"/>
                  <a:pt x="3956" y="6515"/>
                </a:cubicBezTo>
                <a:cubicBezTo>
                  <a:pt x="3956" y="3723"/>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6"/>
          <p:cNvSpPr/>
          <p:nvPr/>
        </p:nvSpPr>
        <p:spPr>
          <a:xfrm>
            <a:off x="8689628" y="5056565"/>
            <a:ext cx="86933" cy="85670"/>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6"/>
          <p:cNvSpPr/>
          <p:nvPr/>
        </p:nvSpPr>
        <p:spPr>
          <a:xfrm>
            <a:off x="8635932" y="5107701"/>
            <a:ext cx="6406" cy="21744"/>
          </a:xfrm>
          <a:custGeom>
            <a:rect b="b" l="l" r="r" t="t"/>
            <a:pathLst>
              <a:path extrusionOk="0" h="1979" w="583">
                <a:moveTo>
                  <a:pt x="582" y="1"/>
                </a:moveTo>
                <a:cubicBezTo>
                  <a:pt x="350" y="699"/>
                  <a:pt x="233" y="1281"/>
                  <a:pt x="233" y="1979"/>
                </a:cubicBezTo>
                <a:cubicBezTo>
                  <a:pt x="233" y="1281"/>
                  <a:pt x="117" y="699"/>
                  <a:pt x="1" y="1"/>
                </a:cubicBezTo>
                <a:cubicBezTo>
                  <a:pt x="117" y="699"/>
                  <a:pt x="233" y="1281"/>
                  <a:pt x="233" y="1979"/>
                </a:cubicBezTo>
                <a:cubicBezTo>
                  <a:pt x="233" y="1281"/>
                  <a:pt x="350" y="699"/>
                  <a:pt x="58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6"/>
          <p:cNvSpPr/>
          <p:nvPr/>
        </p:nvSpPr>
        <p:spPr>
          <a:xfrm>
            <a:off x="8501709" y="4774054"/>
            <a:ext cx="85659" cy="85659"/>
          </a:xfrm>
          <a:custGeom>
            <a:rect b="b" l="l" r="r" t="t"/>
            <a:pathLst>
              <a:path extrusionOk="0" h="7796" w="7796">
                <a:moveTo>
                  <a:pt x="0" y="0"/>
                </a:moveTo>
                <a:lnTo>
                  <a:pt x="0" y="1397"/>
                </a:lnTo>
                <a:cubicBezTo>
                  <a:pt x="0" y="4072"/>
                  <a:pt x="1513" y="6516"/>
                  <a:pt x="3839" y="7796"/>
                </a:cubicBezTo>
                <a:cubicBezTo>
                  <a:pt x="6283" y="6516"/>
                  <a:pt x="7795" y="4072"/>
                  <a:pt x="7795" y="1397"/>
                </a:cubicBezTo>
                <a:lnTo>
                  <a:pt x="7795" y="0"/>
                </a:lnTo>
                <a:cubicBezTo>
                  <a:pt x="5352" y="1280"/>
                  <a:pt x="3839" y="3840"/>
                  <a:pt x="3839" y="6516"/>
                </a:cubicBezTo>
                <a:cubicBezTo>
                  <a:pt x="3839" y="3840"/>
                  <a:pt x="2327"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6"/>
          <p:cNvSpPr/>
          <p:nvPr/>
        </p:nvSpPr>
        <p:spPr>
          <a:xfrm>
            <a:off x="8501709" y="5056565"/>
            <a:ext cx="85659" cy="85670"/>
          </a:xfrm>
          <a:custGeom>
            <a:rect b="b" l="l" r="r" t="t"/>
            <a:pathLst>
              <a:path extrusionOk="0" h="7797" w="7796">
                <a:moveTo>
                  <a:pt x="0" y="1"/>
                </a:moveTo>
                <a:lnTo>
                  <a:pt x="0" y="1514"/>
                </a:lnTo>
                <a:cubicBezTo>
                  <a:pt x="0" y="4189"/>
                  <a:pt x="1513" y="6633"/>
                  <a:pt x="3839" y="7796"/>
                </a:cubicBezTo>
                <a:cubicBezTo>
                  <a:pt x="6283" y="6633"/>
                  <a:pt x="7795" y="4189"/>
                  <a:pt x="7795" y="1514"/>
                </a:cubicBezTo>
                <a:lnTo>
                  <a:pt x="7795" y="1"/>
                </a:lnTo>
                <a:cubicBezTo>
                  <a:pt x="5352" y="1397"/>
                  <a:pt x="3839" y="3840"/>
                  <a:pt x="3839" y="6633"/>
                </a:cubicBezTo>
                <a:cubicBezTo>
                  <a:pt x="3839" y="3840"/>
                  <a:pt x="2327"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6"/>
          <p:cNvSpPr/>
          <p:nvPr/>
        </p:nvSpPr>
        <p:spPr>
          <a:xfrm>
            <a:off x="8407106" y="4868657"/>
            <a:ext cx="85659" cy="84373"/>
          </a:xfrm>
          <a:custGeom>
            <a:rect b="b" l="l" r="r" t="t"/>
            <a:pathLst>
              <a:path extrusionOk="0" h="7679" w="7796">
                <a:moveTo>
                  <a:pt x="0" y="0"/>
                </a:moveTo>
                <a:lnTo>
                  <a:pt x="0" y="1396"/>
                </a:lnTo>
                <a:cubicBezTo>
                  <a:pt x="0" y="4072"/>
                  <a:pt x="1513" y="6515"/>
                  <a:pt x="3956" y="7679"/>
                </a:cubicBezTo>
                <a:cubicBezTo>
                  <a:pt x="6283" y="6515"/>
                  <a:pt x="7796" y="4072"/>
                  <a:pt x="7796" y="1396"/>
                </a:cubicBezTo>
                <a:lnTo>
                  <a:pt x="7796" y="0"/>
                </a:lnTo>
                <a:cubicBezTo>
                  <a:pt x="5443" y="1232"/>
                  <a:pt x="3953" y="3543"/>
                  <a:pt x="3846" y="6206"/>
                </a:cubicBezTo>
                <a:lnTo>
                  <a:pt x="3846" y="6206"/>
                </a:lnTo>
                <a:cubicBezTo>
                  <a:pt x="3838" y="3644"/>
                  <a:pt x="2349" y="12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6"/>
          <p:cNvSpPr/>
          <p:nvPr/>
        </p:nvSpPr>
        <p:spPr>
          <a:xfrm>
            <a:off x="8407106" y="5056565"/>
            <a:ext cx="85659" cy="85670"/>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469" y="1397"/>
                  <a:pt x="3840" y="3840"/>
                  <a:pt x="3840"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6"/>
          <p:cNvSpPr/>
          <p:nvPr/>
        </p:nvSpPr>
        <p:spPr>
          <a:xfrm>
            <a:off x="8689628" y="4774054"/>
            <a:ext cx="86933" cy="85659"/>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6"/>
          <p:cNvSpPr/>
          <p:nvPr/>
        </p:nvSpPr>
        <p:spPr>
          <a:xfrm>
            <a:off x="8595025" y="4868657"/>
            <a:ext cx="86944" cy="84373"/>
          </a:xfrm>
          <a:custGeom>
            <a:rect b="b" l="l" r="r" t="t"/>
            <a:pathLst>
              <a:path extrusionOk="0" h="7679" w="7913">
                <a:moveTo>
                  <a:pt x="117" y="0"/>
                </a:moveTo>
                <a:lnTo>
                  <a:pt x="117" y="1396"/>
                </a:lnTo>
                <a:cubicBezTo>
                  <a:pt x="0" y="4072"/>
                  <a:pt x="1629" y="6515"/>
                  <a:pt x="3956" y="7679"/>
                </a:cubicBezTo>
                <a:cubicBezTo>
                  <a:pt x="6400" y="6515"/>
                  <a:pt x="7912" y="4072"/>
                  <a:pt x="7912" y="1396"/>
                </a:cubicBezTo>
                <a:lnTo>
                  <a:pt x="7912" y="0"/>
                </a:lnTo>
                <a:cubicBezTo>
                  <a:pt x="5469" y="1280"/>
                  <a:pt x="3956" y="3723"/>
                  <a:pt x="3956" y="6515"/>
                </a:cubicBezTo>
                <a:cubicBezTo>
                  <a:pt x="3956" y="3723"/>
                  <a:pt x="2444" y="1280"/>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6"/>
          <p:cNvSpPr/>
          <p:nvPr/>
        </p:nvSpPr>
        <p:spPr>
          <a:xfrm>
            <a:off x="8596300" y="4963248"/>
            <a:ext cx="85670" cy="8438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677" y="7098"/>
                  <a:pt x="3258" y="7447"/>
                  <a:pt x="3840" y="7680"/>
                </a:cubicBezTo>
                <a:cubicBezTo>
                  <a:pt x="4422" y="7447"/>
                  <a:pt x="5004" y="7098"/>
                  <a:pt x="5469"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6"/>
          <p:cNvSpPr/>
          <p:nvPr/>
        </p:nvSpPr>
        <p:spPr>
          <a:xfrm>
            <a:off x="8595025" y="5057850"/>
            <a:ext cx="86944" cy="85659"/>
          </a:xfrm>
          <a:custGeom>
            <a:rect b="b" l="l" r="r" t="t"/>
            <a:pathLst>
              <a:path extrusionOk="0" h="7796" w="7913">
                <a:moveTo>
                  <a:pt x="117" y="0"/>
                </a:moveTo>
                <a:lnTo>
                  <a:pt x="117" y="1397"/>
                </a:lnTo>
                <a:cubicBezTo>
                  <a:pt x="0" y="4072"/>
                  <a:pt x="1629" y="6516"/>
                  <a:pt x="3956" y="7796"/>
                </a:cubicBezTo>
                <a:cubicBezTo>
                  <a:pt x="6400" y="6516"/>
                  <a:pt x="7912" y="4072"/>
                  <a:pt x="7912" y="1397"/>
                </a:cubicBezTo>
                <a:lnTo>
                  <a:pt x="7912" y="0"/>
                </a:lnTo>
                <a:cubicBezTo>
                  <a:pt x="6167" y="931"/>
                  <a:pt x="4771" y="2560"/>
                  <a:pt x="4305" y="4538"/>
                </a:cubicBezTo>
                <a:cubicBezTo>
                  <a:pt x="4073" y="5236"/>
                  <a:pt x="3956" y="5818"/>
                  <a:pt x="3956" y="6516"/>
                </a:cubicBezTo>
                <a:cubicBezTo>
                  <a:pt x="3956" y="5818"/>
                  <a:pt x="3840" y="5236"/>
                  <a:pt x="3724" y="4538"/>
                </a:cubicBezTo>
                <a:cubicBezTo>
                  <a:pt x="3142" y="2560"/>
                  <a:pt x="1862" y="931"/>
                  <a:pt x="11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6"/>
          <p:cNvSpPr/>
          <p:nvPr/>
        </p:nvSpPr>
        <p:spPr>
          <a:xfrm>
            <a:off x="8500423" y="4963248"/>
            <a:ext cx="86944" cy="84384"/>
          </a:xfrm>
          <a:custGeom>
            <a:rect b="b" l="l" r="r" t="t"/>
            <a:pathLst>
              <a:path extrusionOk="0" h="7680" w="7913">
                <a:moveTo>
                  <a:pt x="117" y="1"/>
                </a:moveTo>
                <a:lnTo>
                  <a:pt x="117" y="1397"/>
                </a:lnTo>
                <a:cubicBezTo>
                  <a:pt x="1" y="4073"/>
                  <a:pt x="1630" y="6516"/>
                  <a:pt x="3956" y="7680"/>
                </a:cubicBezTo>
                <a:cubicBezTo>
                  <a:pt x="4538" y="7447"/>
                  <a:pt x="5120" y="7098"/>
                  <a:pt x="5585" y="6632"/>
                </a:cubicBezTo>
                <a:cubicBezTo>
                  <a:pt x="7098" y="5236"/>
                  <a:pt x="7912" y="3375"/>
                  <a:pt x="7912" y="1397"/>
                </a:cubicBezTo>
                <a:lnTo>
                  <a:pt x="7912" y="1"/>
                </a:lnTo>
                <a:cubicBezTo>
                  <a:pt x="5469" y="1280"/>
                  <a:pt x="3956" y="3724"/>
                  <a:pt x="3956" y="6516"/>
                </a:cubicBezTo>
                <a:cubicBezTo>
                  <a:pt x="3956" y="3724"/>
                  <a:pt x="2444"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wo columns 2">
  <p:cSld name="TITLE_AND_TWO_COLUMNS_3">
    <p:spTree>
      <p:nvGrpSpPr>
        <p:cNvPr id="706" name="Shape 706"/>
        <p:cNvGrpSpPr/>
        <p:nvPr/>
      </p:nvGrpSpPr>
      <p:grpSpPr>
        <a:xfrm>
          <a:off x="0" y="0"/>
          <a:ext cx="0" cy="0"/>
          <a:chOff x="0" y="0"/>
          <a:chExt cx="0" cy="0"/>
        </a:xfrm>
      </p:grpSpPr>
      <p:sp>
        <p:nvSpPr>
          <p:cNvPr id="707" name="Google Shape;707;p7"/>
          <p:cNvSpPr txBox="1"/>
          <p:nvPr>
            <p:ph idx="1" type="subTitle"/>
          </p:nvPr>
        </p:nvSpPr>
        <p:spPr>
          <a:xfrm>
            <a:off x="5217700" y="1707938"/>
            <a:ext cx="2252400" cy="65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708" name="Google Shape;708;p7"/>
          <p:cNvSpPr txBox="1"/>
          <p:nvPr>
            <p:ph idx="2" type="subTitle"/>
          </p:nvPr>
        </p:nvSpPr>
        <p:spPr>
          <a:xfrm>
            <a:off x="5217700" y="1308338"/>
            <a:ext cx="2252400" cy="4758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709" name="Google Shape;709;p7"/>
          <p:cNvSpPr txBox="1"/>
          <p:nvPr>
            <p:ph idx="3" type="subTitle"/>
          </p:nvPr>
        </p:nvSpPr>
        <p:spPr>
          <a:xfrm>
            <a:off x="1682000" y="1707933"/>
            <a:ext cx="2236200" cy="65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grpSp>
        <p:nvGrpSpPr>
          <p:cNvPr id="710" name="Google Shape;710;p7"/>
          <p:cNvGrpSpPr/>
          <p:nvPr/>
        </p:nvGrpSpPr>
        <p:grpSpPr>
          <a:xfrm>
            <a:off x="11" y="1136670"/>
            <a:ext cx="705380" cy="2870158"/>
            <a:chOff x="6914311" y="382208"/>
            <a:chExt cx="705380" cy="2870158"/>
          </a:xfrm>
        </p:grpSpPr>
        <p:sp>
          <p:nvSpPr>
            <p:cNvPr id="711" name="Google Shape;711;p7"/>
            <p:cNvSpPr/>
            <p:nvPr/>
          </p:nvSpPr>
          <p:spPr>
            <a:xfrm flipH="1">
              <a:off x="7022849" y="127318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7"/>
            <p:cNvSpPr/>
            <p:nvPr/>
          </p:nvSpPr>
          <p:spPr>
            <a:xfrm flipH="1">
              <a:off x="7220587" y="1075444"/>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7"/>
            <p:cNvSpPr/>
            <p:nvPr/>
          </p:nvSpPr>
          <p:spPr>
            <a:xfrm flipH="1">
              <a:off x="7320240" y="975791"/>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7"/>
            <p:cNvSpPr/>
            <p:nvPr/>
          </p:nvSpPr>
          <p:spPr>
            <a:xfrm flipH="1">
              <a:off x="7517979" y="975791"/>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7"/>
            <p:cNvSpPr/>
            <p:nvPr/>
          </p:nvSpPr>
          <p:spPr>
            <a:xfrm flipH="1">
              <a:off x="7418349" y="876161"/>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7"/>
            <p:cNvSpPr/>
            <p:nvPr/>
          </p:nvSpPr>
          <p:spPr>
            <a:xfrm flipH="1">
              <a:off x="7120957" y="1173552"/>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7"/>
            <p:cNvSpPr/>
            <p:nvPr/>
          </p:nvSpPr>
          <p:spPr>
            <a:xfrm flipH="1">
              <a:off x="7418349" y="1173552"/>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7"/>
            <p:cNvSpPr/>
            <p:nvPr/>
          </p:nvSpPr>
          <p:spPr>
            <a:xfrm flipH="1">
              <a:off x="7320240" y="127318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7"/>
            <p:cNvSpPr/>
            <p:nvPr/>
          </p:nvSpPr>
          <p:spPr>
            <a:xfrm flipH="1">
              <a:off x="7418349" y="127318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7"/>
            <p:cNvSpPr/>
            <p:nvPr/>
          </p:nvSpPr>
          <p:spPr>
            <a:xfrm flipH="1">
              <a:off x="7517979" y="127318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7"/>
            <p:cNvSpPr/>
            <p:nvPr/>
          </p:nvSpPr>
          <p:spPr>
            <a:xfrm flipH="1">
              <a:off x="7120957" y="1363636"/>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7"/>
            <p:cNvSpPr/>
            <p:nvPr/>
          </p:nvSpPr>
          <p:spPr>
            <a:xfrm flipH="1">
              <a:off x="7418349" y="1363636"/>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7"/>
            <p:cNvSpPr/>
            <p:nvPr/>
          </p:nvSpPr>
          <p:spPr>
            <a:xfrm flipH="1">
              <a:off x="7418349" y="1661027"/>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7"/>
            <p:cNvSpPr/>
            <p:nvPr/>
          </p:nvSpPr>
          <p:spPr>
            <a:xfrm flipH="1">
              <a:off x="7220587" y="1463266"/>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7"/>
            <p:cNvSpPr/>
            <p:nvPr/>
          </p:nvSpPr>
          <p:spPr>
            <a:xfrm flipH="1">
              <a:off x="7320240" y="156137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7"/>
            <p:cNvSpPr/>
            <p:nvPr/>
          </p:nvSpPr>
          <p:spPr>
            <a:xfrm flipH="1">
              <a:off x="7517979" y="1561374"/>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7"/>
            <p:cNvSpPr/>
            <p:nvPr/>
          </p:nvSpPr>
          <p:spPr>
            <a:xfrm flipH="1">
              <a:off x="6914311" y="137960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7"/>
            <p:cNvSpPr/>
            <p:nvPr/>
          </p:nvSpPr>
          <p:spPr>
            <a:xfrm flipH="1">
              <a:off x="6914311" y="1767452"/>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7"/>
            <p:cNvSpPr/>
            <p:nvPr/>
          </p:nvSpPr>
          <p:spPr>
            <a:xfrm flipH="1">
              <a:off x="6914311" y="18670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7"/>
            <p:cNvSpPr/>
            <p:nvPr/>
          </p:nvSpPr>
          <p:spPr>
            <a:xfrm flipH="1">
              <a:off x="6914311" y="196519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7"/>
            <p:cNvSpPr/>
            <p:nvPr/>
          </p:nvSpPr>
          <p:spPr>
            <a:xfrm flipH="1">
              <a:off x="6914311" y="2164474"/>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7"/>
            <p:cNvSpPr/>
            <p:nvPr/>
          </p:nvSpPr>
          <p:spPr>
            <a:xfrm flipH="1">
              <a:off x="6914311" y="1569691"/>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7"/>
            <p:cNvSpPr/>
            <p:nvPr/>
          </p:nvSpPr>
          <p:spPr>
            <a:xfrm flipH="1">
              <a:off x="6914311" y="16677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7"/>
            <p:cNvSpPr/>
            <p:nvPr/>
          </p:nvSpPr>
          <p:spPr>
            <a:xfrm flipH="1">
              <a:off x="7012420" y="1470061"/>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7"/>
            <p:cNvSpPr/>
            <p:nvPr/>
          </p:nvSpPr>
          <p:spPr>
            <a:xfrm flipH="1">
              <a:off x="7012420" y="1867083"/>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7"/>
            <p:cNvSpPr/>
            <p:nvPr/>
          </p:nvSpPr>
          <p:spPr>
            <a:xfrm flipH="1">
              <a:off x="7112050" y="1965191"/>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7"/>
            <p:cNvSpPr/>
            <p:nvPr/>
          </p:nvSpPr>
          <p:spPr>
            <a:xfrm flipH="1">
              <a:off x="7211703" y="18670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7"/>
            <p:cNvSpPr/>
            <p:nvPr/>
          </p:nvSpPr>
          <p:spPr>
            <a:xfrm flipH="1">
              <a:off x="7112050" y="1767452"/>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7"/>
            <p:cNvSpPr/>
            <p:nvPr/>
          </p:nvSpPr>
          <p:spPr>
            <a:xfrm flipH="1">
              <a:off x="7309811" y="17674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7"/>
            <p:cNvSpPr/>
            <p:nvPr/>
          </p:nvSpPr>
          <p:spPr>
            <a:xfrm flipH="1">
              <a:off x="7012420" y="20632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7"/>
            <p:cNvSpPr/>
            <p:nvPr/>
          </p:nvSpPr>
          <p:spPr>
            <a:xfrm flipH="1">
              <a:off x="7012420" y="16677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7"/>
            <p:cNvSpPr/>
            <p:nvPr/>
          </p:nvSpPr>
          <p:spPr>
            <a:xfrm flipH="1">
              <a:off x="7012420" y="17674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7"/>
            <p:cNvSpPr/>
            <p:nvPr/>
          </p:nvSpPr>
          <p:spPr>
            <a:xfrm flipH="1">
              <a:off x="7112050" y="1569691"/>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7"/>
            <p:cNvSpPr/>
            <p:nvPr/>
          </p:nvSpPr>
          <p:spPr>
            <a:xfrm flipH="1">
              <a:off x="7211703" y="16677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7"/>
            <p:cNvSpPr/>
            <p:nvPr/>
          </p:nvSpPr>
          <p:spPr>
            <a:xfrm flipH="1">
              <a:off x="7034083" y="2270596"/>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7"/>
            <p:cNvSpPr/>
            <p:nvPr/>
          </p:nvSpPr>
          <p:spPr>
            <a:xfrm flipH="1">
              <a:off x="7231822" y="2072858"/>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7"/>
            <p:cNvSpPr/>
            <p:nvPr/>
          </p:nvSpPr>
          <p:spPr>
            <a:xfrm flipH="1">
              <a:off x="7331475" y="1973205"/>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7"/>
            <p:cNvSpPr/>
            <p:nvPr/>
          </p:nvSpPr>
          <p:spPr>
            <a:xfrm flipH="1">
              <a:off x="7529213" y="1973205"/>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7"/>
            <p:cNvSpPr/>
            <p:nvPr/>
          </p:nvSpPr>
          <p:spPr>
            <a:xfrm flipH="1">
              <a:off x="7429583" y="187357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7"/>
            <p:cNvSpPr/>
            <p:nvPr/>
          </p:nvSpPr>
          <p:spPr>
            <a:xfrm flipH="1">
              <a:off x="7132192" y="2170966"/>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7"/>
            <p:cNvSpPr/>
            <p:nvPr/>
          </p:nvSpPr>
          <p:spPr>
            <a:xfrm flipH="1">
              <a:off x="7429583" y="2170966"/>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7"/>
            <p:cNvSpPr/>
            <p:nvPr/>
          </p:nvSpPr>
          <p:spPr>
            <a:xfrm flipH="1">
              <a:off x="7331475" y="2270596"/>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7"/>
            <p:cNvSpPr/>
            <p:nvPr/>
          </p:nvSpPr>
          <p:spPr>
            <a:xfrm flipH="1">
              <a:off x="7429583" y="2270596"/>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7"/>
            <p:cNvSpPr/>
            <p:nvPr/>
          </p:nvSpPr>
          <p:spPr>
            <a:xfrm flipH="1">
              <a:off x="7529213" y="2270596"/>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7"/>
            <p:cNvSpPr/>
            <p:nvPr/>
          </p:nvSpPr>
          <p:spPr>
            <a:xfrm flipH="1">
              <a:off x="7132192" y="2361049"/>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7"/>
            <p:cNvSpPr/>
            <p:nvPr/>
          </p:nvSpPr>
          <p:spPr>
            <a:xfrm flipH="1">
              <a:off x="7429583" y="2361049"/>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7"/>
            <p:cNvSpPr/>
            <p:nvPr/>
          </p:nvSpPr>
          <p:spPr>
            <a:xfrm flipH="1">
              <a:off x="7429583" y="2658441"/>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7"/>
            <p:cNvSpPr/>
            <p:nvPr/>
          </p:nvSpPr>
          <p:spPr>
            <a:xfrm flipH="1">
              <a:off x="7231822" y="2460680"/>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7"/>
            <p:cNvSpPr/>
            <p:nvPr/>
          </p:nvSpPr>
          <p:spPr>
            <a:xfrm flipH="1">
              <a:off x="7331475" y="255878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7"/>
            <p:cNvSpPr/>
            <p:nvPr/>
          </p:nvSpPr>
          <p:spPr>
            <a:xfrm flipH="1">
              <a:off x="7529213" y="255878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7"/>
            <p:cNvSpPr/>
            <p:nvPr/>
          </p:nvSpPr>
          <p:spPr>
            <a:xfrm flipH="1">
              <a:off x="6925546" y="237702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7"/>
            <p:cNvSpPr/>
            <p:nvPr/>
          </p:nvSpPr>
          <p:spPr>
            <a:xfrm flipH="1">
              <a:off x="6925546" y="2764866"/>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7"/>
            <p:cNvSpPr/>
            <p:nvPr/>
          </p:nvSpPr>
          <p:spPr>
            <a:xfrm flipH="1">
              <a:off x="6925546" y="2864496"/>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7"/>
            <p:cNvSpPr/>
            <p:nvPr/>
          </p:nvSpPr>
          <p:spPr>
            <a:xfrm flipH="1">
              <a:off x="6925546" y="296260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7"/>
            <p:cNvSpPr/>
            <p:nvPr/>
          </p:nvSpPr>
          <p:spPr>
            <a:xfrm flipH="1">
              <a:off x="6925546" y="3161888"/>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7"/>
            <p:cNvSpPr/>
            <p:nvPr/>
          </p:nvSpPr>
          <p:spPr>
            <a:xfrm flipH="1">
              <a:off x="6925546" y="2567105"/>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7"/>
            <p:cNvSpPr/>
            <p:nvPr/>
          </p:nvSpPr>
          <p:spPr>
            <a:xfrm flipH="1">
              <a:off x="6925546" y="266521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7"/>
            <p:cNvSpPr/>
            <p:nvPr/>
          </p:nvSpPr>
          <p:spPr>
            <a:xfrm flipH="1">
              <a:off x="7023654" y="2467474"/>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7"/>
            <p:cNvSpPr/>
            <p:nvPr/>
          </p:nvSpPr>
          <p:spPr>
            <a:xfrm flipH="1">
              <a:off x="7023654" y="2864496"/>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7"/>
            <p:cNvSpPr/>
            <p:nvPr/>
          </p:nvSpPr>
          <p:spPr>
            <a:xfrm flipH="1">
              <a:off x="7123284" y="2962604"/>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7"/>
            <p:cNvSpPr/>
            <p:nvPr/>
          </p:nvSpPr>
          <p:spPr>
            <a:xfrm flipH="1">
              <a:off x="7222937" y="2864496"/>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7"/>
            <p:cNvSpPr/>
            <p:nvPr/>
          </p:nvSpPr>
          <p:spPr>
            <a:xfrm flipH="1">
              <a:off x="7123284" y="2764866"/>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7"/>
            <p:cNvSpPr/>
            <p:nvPr/>
          </p:nvSpPr>
          <p:spPr>
            <a:xfrm flipH="1">
              <a:off x="7321046" y="2764866"/>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7"/>
            <p:cNvSpPr/>
            <p:nvPr/>
          </p:nvSpPr>
          <p:spPr>
            <a:xfrm flipH="1">
              <a:off x="7023654" y="306071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7"/>
            <p:cNvSpPr/>
            <p:nvPr/>
          </p:nvSpPr>
          <p:spPr>
            <a:xfrm flipH="1">
              <a:off x="7023654" y="266521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7"/>
            <p:cNvSpPr/>
            <p:nvPr/>
          </p:nvSpPr>
          <p:spPr>
            <a:xfrm flipH="1">
              <a:off x="7023654" y="2764866"/>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7"/>
            <p:cNvSpPr/>
            <p:nvPr/>
          </p:nvSpPr>
          <p:spPr>
            <a:xfrm flipH="1">
              <a:off x="7123284" y="2567105"/>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7"/>
            <p:cNvSpPr/>
            <p:nvPr/>
          </p:nvSpPr>
          <p:spPr>
            <a:xfrm flipH="1">
              <a:off x="7222937" y="266521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7"/>
            <p:cNvSpPr/>
            <p:nvPr/>
          </p:nvSpPr>
          <p:spPr>
            <a:xfrm flipH="1">
              <a:off x="6914311" y="38220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7"/>
            <p:cNvSpPr/>
            <p:nvPr/>
          </p:nvSpPr>
          <p:spPr>
            <a:xfrm flipH="1">
              <a:off x="6914311" y="770052"/>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7"/>
            <p:cNvSpPr/>
            <p:nvPr/>
          </p:nvSpPr>
          <p:spPr>
            <a:xfrm flipH="1">
              <a:off x="6914311" y="8696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7"/>
            <p:cNvSpPr/>
            <p:nvPr/>
          </p:nvSpPr>
          <p:spPr>
            <a:xfrm flipH="1">
              <a:off x="6914311" y="96779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7"/>
            <p:cNvSpPr/>
            <p:nvPr/>
          </p:nvSpPr>
          <p:spPr>
            <a:xfrm flipH="1">
              <a:off x="6914311" y="1167074"/>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7"/>
            <p:cNvSpPr/>
            <p:nvPr/>
          </p:nvSpPr>
          <p:spPr>
            <a:xfrm flipH="1">
              <a:off x="6914311" y="572291"/>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7"/>
            <p:cNvSpPr/>
            <p:nvPr/>
          </p:nvSpPr>
          <p:spPr>
            <a:xfrm flipH="1">
              <a:off x="6914311" y="6703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7"/>
            <p:cNvSpPr/>
            <p:nvPr/>
          </p:nvSpPr>
          <p:spPr>
            <a:xfrm flipH="1">
              <a:off x="7012420" y="472661"/>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7"/>
            <p:cNvSpPr/>
            <p:nvPr/>
          </p:nvSpPr>
          <p:spPr>
            <a:xfrm flipH="1">
              <a:off x="7012420" y="869683"/>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7"/>
            <p:cNvSpPr/>
            <p:nvPr/>
          </p:nvSpPr>
          <p:spPr>
            <a:xfrm flipH="1">
              <a:off x="7112050" y="967791"/>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7"/>
            <p:cNvSpPr/>
            <p:nvPr/>
          </p:nvSpPr>
          <p:spPr>
            <a:xfrm flipH="1">
              <a:off x="7211703" y="8696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7"/>
            <p:cNvSpPr/>
            <p:nvPr/>
          </p:nvSpPr>
          <p:spPr>
            <a:xfrm flipH="1">
              <a:off x="7112050" y="770052"/>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7"/>
            <p:cNvSpPr/>
            <p:nvPr/>
          </p:nvSpPr>
          <p:spPr>
            <a:xfrm flipH="1">
              <a:off x="7309811" y="7700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7"/>
            <p:cNvSpPr/>
            <p:nvPr/>
          </p:nvSpPr>
          <p:spPr>
            <a:xfrm flipH="1">
              <a:off x="7012420" y="10658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7"/>
            <p:cNvSpPr/>
            <p:nvPr/>
          </p:nvSpPr>
          <p:spPr>
            <a:xfrm flipH="1">
              <a:off x="7012420" y="6703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7"/>
            <p:cNvSpPr/>
            <p:nvPr/>
          </p:nvSpPr>
          <p:spPr>
            <a:xfrm flipH="1">
              <a:off x="7012420" y="7700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7"/>
            <p:cNvSpPr/>
            <p:nvPr/>
          </p:nvSpPr>
          <p:spPr>
            <a:xfrm flipH="1">
              <a:off x="7112050" y="572291"/>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7"/>
            <p:cNvSpPr/>
            <p:nvPr/>
          </p:nvSpPr>
          <p:spPr>
            <a:xfrm flipH="1">
              <a:off x="7211703" y="6703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 name="Google Shape;797;p7"/>
          <p:cNvGrpSpPr/>
          <p:nvPr/>
        </p:nvGrpSpPr>
        <p:grpSpPr>
          <a:xfrm flipH="1">
            <a:off x="8438611" y="1136670"/>
            <a:ext cx="705380" cy="2870158"/>
            <a:chOff x="6914311" y="382208"/>
            <a:chExt cx="705380" cy="2870158"/>
          </a:xfrm>
        </p:grpSpPr>
        <p:sp>
          <p:nvSpPr>
            <p:cNvPr id="798" name="Google Shape;798;p7"/>
            <p:cNvSpPr/>
            <p:nvPr/>
          </p:nvSpPr>
          <p:spPr>
            <a:xfrm flipH="1">
              <a:off x="7022849" y="127318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7"/>
            <p:cNvSpPr/>
            <p:nvPr/>
          </p:nvSpPr>
          <p:spPr>
            <a:xfrm flipH="1">
              <a:off x="7220587" y="1075444"/>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7"/>
            <p:cNvSpPr/>
            <p:nvPr/>
          </p:nvSpPr>
          <p:spPr>
            <a:xfrm flipH="1">
              <a:off x="7320240" y="975791"/>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7"/>
            <p:cNvSpPr/>
            <p:nvPr/>
          </p:nvSpPr>
          <p:spPr>
            <a:xfrm flipH="1">
              <a:off x="7517979" y="975791"/>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7"/>
            <p:cNvSpPr/>
            <p:nvPr/>
          </p:nvSpPr>
          <p:spPr>
            <a:xfrm flipH="1">
              <a:off x="7418349" y="876161"/>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7"/>
            <p:cNvSpPr/>
            <p:nvPr/>
          </p:nvSpPr>
          <p:spPr>
            <a:xfrm flipH="1">
              <a:off x="7120957" y="1173552"/>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7"/>
            <p:cNvSpPr/>
            <p:nvPr/>
          </p:nvSpPr>
          <p:spPr>
            <a:xfrm flipH="1">
              <a:off x="7418349" y="1173552"/>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7"/>
            <p:cNvSpPr/>
            <p:nvPr/>
          </p:nvSpPr>
          <p:spPr>
            <a:xfrm flipH="1">
              <a:off x="7320240" y="127318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7"/>
            <p:cNvSpPr/>
            <p:nvPr/>
          </p:nvSpPr>
          <p:spPr>
            <a:xfrm flipH="1">
              <a:off x="7418349" y="127318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7"/>
            <p:cNvSpPr/>
            <p:nvPr/>
          </p:nvSpPr>
          <p:spPr>
            <a:xfrm flipH="1">
              <a:off x="7517979" y="127318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7"/>
            <p:cNvSpPr/>
            <p:nvPr/>
          </p:nvSpPr>
          <p:spPr>
            <a:xfrm flipH="1">
              <a:off x="7120957" y="1363636"/>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7"/>
            <p:cNvSpPr/>
            <p:nvPr/>
          </p:nvSpPr>
          <p:spPr>
            <a:xfrm flipH="1">
              <a:off x="7418349" y="1363636"/>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7"/>
            <p:cNvSpPr/>
            <p:nvPr/>
          </p:nvSpPr>
          <p:spPr>
            <a:xfrm flipH="1">
              <a:off x="7418349" y="1661027"/>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7"/>
            <p:cNvSpPr/>
            <p:nvPr/>
          </p:nvSpPr>
          <p:spPr>
            <a:xfrm flipH="1">
              <a:off x="7220587" y="1463266"/>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7"/>
            <p:cNvSpPr/>
            <p:nvPr/>
          </p:nvSpPr>
          <p:spPr>
            <a:xfrm flipH="1">
              <a:off x="7320240" y="156137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7"/>
            <p:cNvSpPr/>
            <p:nvPr/>
          </p:nvSpPr>
          <p:spPr>
            <a:xfrm flipH="1">
              <a:off x="7517979" y="1561374"/>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7"/>
            <p:cNvSpPr/>
            <p:nvPr/>
          </p:nvSpPr>
          <p:spPr>
            <a:xfrm flipH="1">
              <a:off x="6914311" y="137960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7"/>
            <p:cNvSpPr/>
            <p:nvPr/>
          </p:nvSpPr>
          <p:spPr>
            <a:xfrm flipH="1">
              <a:off x="6914311" y="1767452"/>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7"/>
            <p:cNvSpPr/>
            <p:nvPr/>
          </p:nvSpPr>
          <p:spPr>
            <a:xfrm flipH="1">
              <a:off x="6914311" y="18670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7"/>
            <p:cNvSpPr/>
            <p:nvPr/>
          </p:nvSpPr>
          <p:spPr>
            <a:xfrm flipH="1">
              <a:off x="6914311" y="196519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7"/>
            <p:cNvSpPr/>
            <p:nvPr/>
          </p:nvSpPr>
          <p:spPr>
            <a:xfrm flipH="1">
              <a:off x="6914311" y="2164474"/>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7"/>
            <p:cNvSpPr/>
            <p:nvPr/>
          </p:nvSpPr>
          <p:spPr>
            <a:xfrm flipH="1">
              <a:off x="6914311" y="1569691"/>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7"/>
            <p:cNvSpPr/>
            <p:nvPr/>
          </p:nvSpPr>
          <p:spPr>
            <a:xfrm flipH="1">
              <a:off x="6914311" y="16677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7"/>
            <p:cNvSpPr/>
            <p:nvPr/>
          </p:nvSpPr>
          <p:spPr>
            <a:xfrm flipH="1">
              <a:off x="7012420" y="1470061"/>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7"/>
            <p:cNvSpPr/>
            <p:nvPr/>
          </p:nvSpPr>
          <p:spPr>
            <a:xfrm flipH="1">
              <a:off x="7012420" y="1867083"/>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7"/>
            <p:cNvSpPr/>
            <p:nvPr/>
          </p:nvSpPr>
          <p:spPr>
            <a:xfrm flipH="1">
              <a:off x="7112050" y="1965191"/>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7"/>
            <p:cNvSpPr/>
            <p:nvPr/>
          </p:nvSpPr>
          <p:spPr>
            <a:xfrm flipH="1">
              <a:off x="7211703" y="18670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7"/>
            <p:cNvSpPr/>
            <p:nvPr/>
          </p:nvSpPr>
          <p:spPr>
            <a:xfrm flipH="1">
              <a:off x="7112050" y="1767452"/>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7"/>
            <p:cNvSpPr/>
            <p:nvPr/>
          </p:nvSpPr>
          <p:spPr>
            <a:xfrm flipH="1">
              <a:off x="7309811" y="17674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7"/>
            <p:cNvSpPr/>
            <p:nvPr/>
          </p:nvSpPr>
          <p:spPr>
            <a:xfrm flipH="1">
              <a:off x="7012420" y="20632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7"/>
            <p:cNvSpPr/>
            <p:nvPr/>
          </p:nvSpPr>
          <p:spPr>
            <a:xfrm flipH="1">
              <a:off x="7012420" y="16677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7"/>
            <p:cNvSpPr/>
            <p:nvPr/>
          </p:nvSpPr>
          <p:spPr>
            <a:xfrm flipH="1">
              <a:off x="7012420" y="17674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7"/>
            <p:cNvSpPr/>
            <p:nvPr/>
          </p:nvSpPr>
          <p:spPr>
            <a:xfrm flipH="1">
              <a:off x="7112050" y="1569691"/>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7"/>
            <p:cNvSpPr/>
            <p:nvPr/>
          </p:nvSpPr>
          <p:spPr>
            <a:xfrm flipH="1">
              <a:off x="7211703" y="16677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7"/>
            <p:cNvSpPr/>
            <p:nvPr/>
          </p:nvSpPr>
          <p:spPr>
            <a:xfrm flipH="1">
              <a:off x="7034083" y="2270596"/>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7"/>
            <p:cNvSpPr/>
            <p:nvPr/>
          </p:nvSpPr>
          <p:spPr>
            <a:xfrm flipH="1">
              <a:off x="7231822" y="2072858"/>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7"/>
            <p:cNvSpPr/>
            <p:nvPr/>
          </p:nvSpPr>
          <p:spPr>
            <a:xfrm flipH="1">
              <a:off x="7331475" y="1973205"/>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7"/>
            <p:cNvSpPr/>
            <p:nvPr/>
          </p:nvSpPr>
          <p:spPr>
            <a:xfrm flipH="1">
              <a:off x="7529213" y="1973205"/>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7"/>
            <p:cNvSpPr/>
            <p:nvPr/>
          </p:nvSpPr>
          <p:spPr>
            <a:xfrm flipH="1">
              <a:off x="7429583" y="187357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7"/>
            <p:cNvSpPr/>
            <p:nvPr/>
          </p:nvSpPr>
          <p:spPr>
            <a:xfrm flipH="1">
              <a:off x="7132192" y="2170966"/>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7"/>
            <p:cNvSpPr/>
            <p:nvPr/>
          </p:nvSpPr>
          <p:spPr>
            <a:xfrm flipH="1">
              <a:off x="7429583" y="2170966"/>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7"/>
            <p:cNvSpPr/>
            <p:nvPr/>
          </p:nvSpPr>
          <p:spPr>
            <a:xfrm flipH="1">
              <a:off x="7331475" y="2270596"/>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7"/>
            <p:cNvSpPr/>
            <p:nvPr/>
          </p:nvSpPr>
          <p:spPr>
            <a:xfrm flipH="1">
              <a:off x="7429583" y="2270596"/>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7"/>
            <p:cNvSpPr/>
            <p:nvPr/>
          </p:nvSpPr>
          <p:spPr>
            <a:xfrm flipH="1">
              <a:off x="7529213" y="2270596"/>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7"/>
            <p:cNvSpPr/>
            <p:nvPr/>
          </p:nvSpPr>
          <p:spPr>
            <a:xfrm flipH="1">
              <a:off x="7132192" y="2361049"/>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7"/>
            <p:cNvSpPr/>
            <p:nvPr/>
          </p:nvSpPr>
          <p:spPr>
            <a:xfrm flipH="1">
              <a:off x="7429583" y="2361049"/>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7"/>
            <p:cNvSpPr/>
            <p:nvPr/>
          </p:nvSpPr>
          <p:spPr>
            <a:xfrm flipH="1">
              <a:off x="7429583" y="2658441"/>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7"/>
            <p:cNvSpPr/>
            <p:nvPr/>
          </p:nvSpPr>
          <p:spPr>
            <a:xfrm flipH="1">
              <a:off x="7231822" y="2460680"/>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7"/>
            <p:cNvSpPr/>
            <p:nvPr/>
          </p:nvSpPr>
          <p:spPr>
            <a:xfrm flipH="1">
              <a:off x="7331475" y="255878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7"/>
            <p:cNvSpPr/>
            <p:nvPr/>
          </p:nvSpPr>
          <p:spPr>
            <a:xfrm flipH="1">
              <a:off x="7529213" y="255878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7"/>
            <p:cNvSpPr/>
            <p:nvPr/>
          </p:nvSpPr>
          <p:spPr>
            <a:xfrm flipH="1">
              <a:off x="6925546" y="237702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7"/>
            <p:cNvSpPr/>
            <p:nvPr/>
          </p:nvSpPr>
          <p:spPr>
            <a:xfrm flipH="1">
              <a:off x="6925546" y="2764866"/>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7"/>
            <p:cNvSpPr/>
            <p:nvPr/>
          </p:nvSpPr>
          <p:spPr>
            <a:xfrm flipH="1">
              <a:off x="6925546" y="2864496"/>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7"/>
            <p:cNvSpPr/>
            <p:nvPr/>
          </p:nvSpPr>
          <p:spPr>
            <a:xfrm flipH="1">
              <a:off x="6925546" y="296260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7"/>
            <p:cNvSpPr/>
            <p:nvPr/>
          </p:nvSpPr>
          <p:spPr>
            <a:xfrm flipH="1">
              <a:off x="6925546" y="3161888"/>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7"/>
            <p:cNvSpPr/>
            <p:nvPr/>
          </p:nvSpPr>
          <p:spPr>
            <a:xfrm flipH="1">
              <a:off x="6925546" y="2567105"/>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7"/>
            <p:cNvSpPr/>
            <p:nvPr/>
          </p:nvSpPr>
          <p:spPr>
            <a:xfrm flipH="1">
              <a:off x="6925546" y="266521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7"/>
            <p:cNvSpPr/>
            <p:nvPr/>
          </p:nvSpPr>
          <p:spPr>
            <a:xfrm flipH="1">
              <a:off x="7023654" y="2467474"/>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7"/>
            <p:cNvSpPr/>
            <p:nvPr/>
          </p:nvSpPr>
          <p:spPr>
            <a:xfrm flipH="1">
              <a:off x="7023654" y="2864496"/>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7"/>
            <p:cNvSpPr/>
            <p:nvPr/>
          </p:nvSpPr>
          <p:spPr>
            <a:xfrm flipH="1">
              <a:off x="7123284" y="2962604"/>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7"/>
            <p:cNvSpPr/>
            <p:nvPr/>
          </p:nvSpPr>
          <p:spPr>
            <a:xfrm flipH="1">
              <a:off x="7222937" y="2864496"/>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7"/>
            <p:cNvSpPr/>
            <p:nvPr/>
          </p:nvSpPr>
          <p:spPr>
            <a:xfrm flipH="1">
              <a:off x="7123284" y="2764866"/>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7"/>
            <p:cNvSpPr/>
            <p:nvPr/>
          </p:nvSpPr>
          <p:spPr>
            <a:xfrm flipH="1">
              <a:off x="7321046" y="2764866"/>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7"/>
            <p:cNvSpPr/>
            <p:nvPr/>
          </p:nvSpPr>
          <p:spPr>
            <a:xfrm flipH="1">
              <a:off x="7023654" y="306071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7"/>
            <p:cNvSpPr/>
            <p:nvPr/>
          </p:nvSpPr>
          <p:spPr>
            <a:xfrm flipH="1">
              <a:off x="7023654" y="2665213"/>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7"/>
            <p:cNvSpPr/>
            <p:nvPr/>
          </p:nvSpPr>
          <p:spPr>
            <a:xfrm flipH="1">
              <a:off x="7023654" y="2764866"/>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7"/>
            <p:cNvSpPr/>
            <p:nvPr/>
          </p:nvSpPr>
          <p:spPr>
            <a:xfrm flipH="1">
              <a:off x="7123284" y="2567105"/>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7"/>
            <p:cNvSpPr/>
            <p:nvPr/>
          </p:nvSpPr>
          <p:spPr>
            <a:xfrm flipH="1">
              <a:off x="7222937" y="266521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7"/>
            <p:cNvSpPr/>
            <p:nvPr/>
          </p:nvSpPr>
          <p:spPr>
            <a:xfrm flipH="1">
              <a:off x="6914311" y="38220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7"/>
            <p:cNvSpPr/>
            <p:nvPr/>
          </p:nvSpPr>
          <p:spPr>
            <a:xfrm flipH="1">
              <a:off x="6914311" y="770052"/>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7"/>
            <p:cNvSpPr/>
            <p:nvPr/>
          </p:nvSpPr>
          <p:spPr>
            <a:xfrm flipH="1">
              <a:off x="6914311" y="8696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7"/>
            <p:cNvSpPr/>
            <p:nvPr/>
          </p:nvSpPr>
          <p:spPr>
            <a:xfrm flipH="1">
              <a:off x="6914311" y="967791"/>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7"/>
            <p:cNvSpPr/>
            <p:nvPr/>
          </p:nvSpPr>
          <p:spPr>
            <a:xfrm flipH="1">
              <a:off x="6914311" y="1167074"/>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7"/>
            <p:cNvSpPr/>
            <p:nvPr/>
          </p:nvSpPr>
          <p:spPr>
            <a:xfrm flipH="1">
              <a:off x="6914311" y="572291"/>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7"/>
            <p:cNvSpPr/>
            <p:nvPr/>
          </p:nvSpPr>
          <p:spPr>
            <a:xfrm flipH="1">
              <a:off x="6914311" y="6703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7"/>
            <p:cNvSpPr/>
            <p:nvPr/>
          </p:nvSpPr>
          <p:spPr>
            <a:xfrm flipH="1">
              <a:off x="7012420" y="472661"/>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7"/>
            <p:cNvSpPr/>
            <p:nvPr/>
          </p:nvSpPr>
          <p:spPr>
            <a:xfrm flipH="1">
              <a:off x="7012420" y="869683"/>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7"/>
            <p:cNvSpPr/>
            <p:nvPr/>
          </p:nvSpPr>
          <p:spPr>
            <a:xfrm flipH="1">
              <a:off x="7112050" y="967791"/>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7"/>
            <p:cNvSpPr/>
            <p:nvPr/>
          </p:nvSpPr>
          <p:spPr>
            <a:xfrm flipH="1">
              <a:off x="7211703" y="869683"/>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7"/>
            <p:cNvSpPr/>
            <p:nvPr/>
          </p:nvSpPr>
          <p:spPr>
            <a:xfrm flipH="1">
              <a:off x="7112050" y="770052"/>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7"/>
            <p:cNvSpPr/>
            <p:nvPr/>
          </p:nvSpPr>
          <p:spPr>
            <a:xfrm flipH="1">
              <a:off x="7309811" y="7700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7"/>
            <p:cNvSpPr/>
            <p:nvPr/>
          </p:nvSpPr>
          <p:spPr>
            <a:xfrm flipH="1">
              <a:off x="7012420" y="10658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7"/>
            <p:cNvSpPr/>
            <p:nvPr/>
          </p:nvSpPr>
          <p:spPr>
            <a:xfrm flipH="1">
              <a:off x="7012420" y="670399"/>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7"/>
            <p:cNvSpPr/>
            <p:nvPr/>
          </p:nvSpPr>
          <p:spPr>
            <a:xfrm flipH="1">
              <a:off x="7012420" y="770052"/>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7"/>
            <p:cNvSpPr/>
            <p:nvPr/>
          </p:nvSpPr>
          <p:spPr>
            <a:xfrm flipH="1">
              <a:off x="7112050" y="572291"/>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7"/>
            <p:cNvSpPr/>
            <p:nvPr/>
          </p:nvSpPr>
          <p:spPr>
            <a:xfrm flipH="1">
              <a:off x="7211703" y="670399"/>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4" name="Google Shape;884;p7"/>
          <p:cNvSpPr txBox="1"/>
          <p:nvPr>
            <p:ph type="title"/>
          </p:nvPr>
        </p:nvSpPr>
        <p:spPr>
          <a:xfrm>
            <a:off x="1673352" y="1307592"/>
            <a:ext cx="2249400" cy="475500"/>
          </a:xfrm>
          <a:prstGeom prst="rect">
            <a:avLst/>
          </a:prstGeom>
        </p:spPr>
        <p:txBody>
          <a:bodyPr anchorCtr="0" anchor="b" bIns="91425" lIns="91425" spcFirstLastPara="1" rIns="91425" wrap="square" tIns="91425">
            <a:noAutofit/>
          </a:bodyPr>
          <a:lstStyle>
            <a:lvl1pPr lvl="0" algn="ctr">
              <a:spcBef>
                <a:spcPts val="0"/>
              </a:spcBef>
              <a:spcAft>
                <a:spcPts val="0"/>
              </a:spcAft>
              <a:buSzPts val="2200"/>
              <a:buNone/>
              <a:defRPr sz="2200"/>
            </a:lvl1pPr>
            <a:lvl2pPr lvl="1">
              <a:spcBef>
                <a:spcPts val="0"/>
              </a:spcBef>
              <a:spcAft>
                <a:spcPts val="0"/>
              </a:spcAft>
              <a:buSzPts val="2800"/>
              <a:buNone/>
              <a:defRPr>
                <a:latin typeface="Red Hat Text"/>
                <a:ea typeface="Red Hat Text"/>
                <a:cs typeface="Red Hat Text"/>
                <a:sym typeface="Red Hat Text"/>
              </a:defRPr>
            </a:lvl2pPr>
            <a:lvl3pPr lvl="2">
              <a:spcBef>
                <a:spcPts val="0"/>
              </a:spcBef>
              <a:spcAft>
                <a:spcPts val="0"/>
              </a:spcAft>
              <a:buSzPts val="2800"/>
              <a:buNone/>
              <a:defRPr>
                <a:latin typeface="Red Hat Text"/>
                <a:ea typeface="Red Hat Text"/>
                <a:cs typeface="Red Hat Text"/>
                <a:sym typeface="Red Hat Text"/>
              </a:defRPr>
            </a:lvl3pPr>
            <a:lvl4pPr lvl="3">
              <a:spcBef>
                <a:spcPts val="0"/>
              </a:spcBef>
              <a:spcAft>
                <a:spcPts val="0"/>
              </a:spcAft>
              <a:buSzPts val="2800"/>
              <a:buNone/>
              <a:defRPr>
                <a:latin typeface="Red Hat Text"/>
                <a:ea typeface="Red Hat Text"/>
                <a:cs typeface="Red Hat Text"/>
                <a:sym typeface="Red Hat Text"/>
              </a:defRPr>
            </a:lvl4pPr>
            <a:lvl5pPr lvl="4">
              <a:spcBef>
                <a:spcPts val="0"/>
              </a:spcBef>
              <a:spcAft>
                <a:spcPts val="0"/>
              </a:spcAft>
              <a:buSzPts val="2800"/>
              <a:buNone/>
              <a:defRPr>
                <a:latin typeface="Red Hat Text"/>
                <a:ea typeface="Red Hat Text"/>
                <a:cs typeface="Red Hat Text"/>
                <a:sym typeface="Red Hat Text"/>
              </a:defRPr>
            </a:lvl5pPr>
            <a:lvl6pPr lvl="5">
              <a:spcBef>
                <a:spcPts val="0"/>
              </a:spcBef>
              <a:spcAft>
                <a:spcPts val="0"/>
              </a:spcAft>
              <a:buSzPts val="2800"/>
              <a:buNone/>
              <a:defRPr>
                <a:latin typeface="Red Hat Text"/>
                <a:ea typeface="Red Hat Text"/>
                <a:cs typeface="Red Hat Text"/>
                <a:sym typeface="Red Hat Text"/>
              </a:defRPr>
            </a:lvl6pPr>
            <a:lvl7pPr lvl="6">
              <a:spcBef>
                <a:spcPts val="0"/>
              </a:spcBef>
              <a:spcAft>
                <a:spcPts val="0"/>
              </a:spcAft>
              <a:buSzPts val="2800"/>
              <a:buNone/>
              <a:defRPr>
                <a:latin typeface="Red Hat Text"/>
                <a:ea typeface="Red Hat Text"/>
                <a:cs typeface="Red Hat Text"/>
                <a:sym typeface="Red Hat Text"/>
              </a:defRPr>
            </a:lvl7pPr>
            <a:lvl8pPr lvl="7">
              <a:spcBef>
                <a:spcPts val="0"/>
              </a:spcBef>
              <a:spcAft>
                <a:spcPts val="0"/>
              </a:spcAft>
              <a:buSzPts val="2800"/>
              <a:buNone/>
              <a:defRPr>
                <a:latin typeface="Red Hat Text"/>
                <a:ea typeface="Red Hat Text"/>
                <a:cs typeface="Red Hat Text"/>
                <a:sym typeface="Red Hat Text"/>
              </a:defRPr>
            </a:lvl8pPr>
            <a:lvl9pPr lvl="8">
              <a:spcBef>
                <a:spcPts val="0"/>
              </a:spcBef>
              <a:spcAft>
                <a:spcPts val="0"/>
              </a:spcAft>
              <a:buSzPts val="2800"/>
              <a:buNone/>
              <a:defRPr>
                <a:latin typeface="Red Hat Text"/>
                <a:ea typeface="Red Hat Text"/>
                <a:cs typeface="Red Hat Text"/>
                <a:sym typeface="Red Hat Text"/>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1">
    <p:spTree>
      <p:nvGrpSpPr>
        <p:cNvPr id="885" name="Shape 885"/>
        <p:cNvGrpSpPr/>
        <p:nvPr/>
      </p:nvGrpSpPr>
      <p:grpSpPr>
        <a:xfrm>
          <a:off x="0" y="0"/>
          <a:ext cx="0" cy="0"/>
          <a:chOff x="0" y="0"/>
          <a:chExt cx="0" cy="0"/>
        </a:xfrm>
      </p:grpSpPr>
      <p:sp>
        <p:nvSpPr>
          <p:cNvPr id="886" name="Google Shape;886;p8"/>
          <p:cNvSpPr txBox="1"/>
          <p:nvPr>
            <p:ph type="title"/>
          </p:nvPr>
        </p:nvSpPr>
        <p:spPr>
          <a:xfrm>
            <a:off x="713225" y="539500"/>
            <a:ext cx="5311500" cy="10521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3000">
                <a:solidFill>
                  <a:schemeClr val="dk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
        <p:nvSpPr>
          <p:cNvPr id="887" name="Google Shape;887;p8"/>
          <p:cNvSpPr txBox="1"/>
          <p:nvPr>
            <p:ph idx="1" type="subTitle"/>
          </p:nvPr>
        </p:nvSpPr>
        <p:spPr>
          <a:xfrm>
            <a:off x="2437303" y="3525625"/>
            <a:ext cx="1593900" cy="65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888" name="Google Shape;888;p8"/>
          <p:cNvSpPr txBox="1"/>
          <p:nvPr>
            <p:ph idx="2" type="subTitle"/>
          </p:nvPr>
        </p:nvSpPr>
        <p:spPr>
          <a:xfrm>
            <a:off x="2437303" y="3126025"/>
            <a:ext cx="1593900" cy="47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889" name="Google Shape;889;p8"/>
          <p:cNvSpPr txBox="1"/>
          <p:nvPr>
            <p:ph idx="3" type="subTitle"/>
          </p:nvPr>
        </p:nvSpPr>
        <p:spPr>
          <a:xfrm>
            <a:off x="4268003" y="3525625"/>
            <a:ext cx="1593900" cy="65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890" name="Google Shape;890;p8"/>
          <p:cNvSpPr txBox="1"/>
          <p:nvPr>
            <p:ph idx="4" type="subTitle"/>
          </p:nvPr>
        </p:nvSpPr>
        <p:spPr>
          <a:xfrm>
            <a:off x="4268003" y="3126025"/>
            <a:ext cx="1593900" cy="47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891" name="Google Shape;891;p8"/>
          <p:cNvSpPr txBox="1"/>
          <p:nvPr>
            <p:ph idx="5" type="subTitle"/>
          </p:nvPr>
        </p:nvSpPr>
        <p:spPr>
          <a:xfrm>
            <a:off x="599004" y="3525617"/>
            <a:ext cx="1582500" cy="652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892" name="Google Shape;892;p8"/>
          <p:cNvSpPr txBox="1"/>
          <p:nvPr>
            <p:ph idx="6" type="subTitle"/>
          </p:nvPr>
        </p:nvSpPr>
        <p:spPr>
          <a:xfrm>
            <a:off x="593304" y="3126025"/>
            <a:ext cx="1593900" cy="475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grpSp>
        <p:nvGrpSpPr>
          <p:cNvPr id="893" name="Google Shape;893;p8"/>
          <p:cNvGrpSpPr/>
          <p:nvPr/>
        </p:nvGrpSpPr>
        <p:grpSpPr>
          <a:xfrm>
            <a:off x="5" y="4644075"/>
            <a:ext cx="2552835" cy="499426"/>
            <a:chOff x="313855" y="4644075"/>
            <a:chExt cx="2552835" cy="499426"/>
          </a:xfrm>
        </p:grpSpPr>
        <p:sp>
          <p:nvSpPr>
            <p:cNvPr id="894" name="Google Shape;894;p8"/>
            <p:cNvSpPr/>
            <p:nvPr/>
          </p:nvSpPr>
          <p:spPr>
            <a:xfrm>
              <a:off x="1132478" y="4644075"/>
              <a:ext cx="94184" cy="92227"/>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8"/>
            <p:cNvSpPr/>
            <p:nvPr/>
          </p:nvSpPr>
          <p:spPr>
            <a:xfrm>
              <a:off x="1132478" y="4847668"/>
              <a:ext cx="92792" cy="92227"/>
            </a:xfrm>
            <a:custGeom>
              <a:rect b="b" l="l" r="r" t="t"/>
              <a:pathLst>
                <a:path extrusionOk="0" h="7796" w="7796">
                  <a:moveTo>
                    <a:pt x="1" y="1"/>
                  </a:moveTo>
                  <a:lnTo>
                    <a:pt x="1" y="1397"/>
                  </a:lnTo>
                  <a:cubicBezTo>
                    <a:pt x="1" y="4073"/>
                    <a:pt x="1513" y="6632"/>
                    <a:pt x="3956" y="7796"/>
                  </a:cubicBezTo>
                  <a:cubicBezTo>
                    <a:pt x="6283" y="6632"/>
                    <a:pt x="7796" y="4189"/>
                    <a:pt x="7796" y="1513"/>
                  </a:cubicBezTo>
                  <a:lnTo>
                    <a:pt x="7796" y="117"/>
                  </a:lnTo>
                  <a:cubicBezTo>
                    <a:pt x="5469" y="1397"/>
                    <a:pt x="3956" y="3840"/>
                    <a:pt x="3956" y="6516"/>
                  </a:cubicBezTo>
                  <a:cubicBezTo>
                    <a:pt x="3956" y="3724"/>
                    <a:pt x="2444" y="1280"/>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8"/>
            <p:cNvSpPr/>
            <p:nvPr/>
          </p:nvSpPr>
          <p:spPr>
            <a:xfrm>
              <a:off x="1132478" y="5049890"/>
              <a:ext cx="94184" cy="93611"/>
            </a:xfrm>
            <a:custGeom>
              <a:rect b="b" l="l" r="r" t="t"/>
              <a:pathLst>
                <a:path extrusionOk="0" h="7913" w="7913">
                  <a:moveTo>
                    <a:pt x="1" y="1"/>
                  </a:moveTo>
                  <a:lnTo>
                    <a:pt x="1" y="1513"/>
                  </a:lnTo>
                  <a:cubicBezTo>
                    <a:pt x="1" y="4189"/>
                    <a:pt x="1513" y="6632"/>
                    <a:pt x="3956" y="7912"/>
                  </a:cubicBezTo>
                  <a:cubicBezTo>
                    <a:pt x="6400" y="6632"/>
                    <a:pt x="7912" y="4189"/>
                    <a:pt x="7912" y="1513"/>
                  </a:cubicBezTo>
                  <a:lnTo>
                    <a:pt x="7912" y="1"/>
                  </a:lnTo>
                  <a:cubicBezTo>
                    <a:pt x="5469" y="1280"/>
                    <a:pt x="3956" y="3840"/>
                    <a:pt x="3956" y="6632"/>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8"/>
            <p:cNvSpPr/>
            <p:nvPr/>
          </p:nvSpPr>
          <p:spPr>
            <a:xfrm>
              <a:off x="1029973" y="4745877"/>
              <a:ext cx="94184" cy="9084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8"/>
            <p:cNvSpPr/>
            <p:nvPr/>
          </p:nvSpPr>
          <p:spPr>
            <a:xfrm>
              <a:off x="1029973" y="4948087"/>
              <a:ext cx="94184" cy="92239"/>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8"/>
            <p:cNvSpPr/>
            <p:nvPr/>
          </p:nvSpPr>
          <p:spPr>
            <a:xfrm>
              <a:off x="1029973" y="5049890"/>
              <a:ext cx="94184" cy="93611"/>
            </a:xfrm>
            <a:custGeom>
              <a:rect b="b" l="l" r="r" t="t"/>
              <a:pathLst>
                <a:path extrusionOk="0" h="7913" w="7913">
                  <a:moveTo>
                    <a:pt x="1" y="1"/>
                  </a:moveTo>
                  <a:lnTo>
                    <a:pt x="1" y="1513"/>
                  </a:lnTo>
                  <a:cubicBezTo>
                    <a:pt x="1" y="4189"/>
                    <a:pt x="1513" y="6632"/>
                    <a:pt x="3957" y="7912"/>
                  </a:cubicBezTo>
                  <a:cubicBezTo>
                    <a:pt x="6400" y="6632"/>
                    <a:pt x="7912" y="4189"/>
                    <a:pt x="7912" y="1513"/>
                  </a:cubicBezTo>
                  <a:lnTo>
                    <a:pt x="7912"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8"/>
            <p:cNvSpPr/>
            <p:nvPr/>
          </p:nvSpPr>
          <p:spPr>
            <a:xfrm>
              <a:off x="927480" y="4847668"/>
              <a:ext cx="94173" cy="90854"/>
            </a:xfrm>
            <a:custGeom>
              <a:rect b="b" l="l" r="r" t="t"/>
              <a:pathLst>
                <a:path extrusionOk="0" h="7680" w="7912">
                  <a:moveTo>
                    <a:pt x="0" y="1"/>
                  </a:moveTo>
                  <a:lnTo>
                    <a:pt x="0" y="1397"/>
                  </a:lnTo>
                  <a:cubicBezTo>
                    <a:pt x="0" y="4073"/>
                    <a:pt x="1513" y="6516"/>
                    <a:pt x="3956" y="7680"/>
                  </a:cubicBezTo>
                  <a:cubicBezTo>
                    <a:pt x="6283" y="6516"/>
                    <a:pt x="7795" y="4189"/>
                    <a:pt x="7912" y="1513"/>
                  </a:cubicBezTo>
                  <a:lnTo>
                    <a:pt x="7912" y="117"/>
                  </a:lnTo>
                  <a:cubicBezTo>
                    <a:pt x="5468" y="1397"/>
                    <a:pt x="3956" y="3840"/>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8"/>
            <p:cNvSpPr/>
            <p:nvPr/>
          </p:nvSpPr>
          <p:spPr>
            <a:xfrm>
              <a:off x="927480" y="4948087"/>
              <a:ext cx="94173" cy="92239"/>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8"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8"/>
            <p:cNvSpPr/>
            <p:nvPr/>
          </p:nvSpPr>
          <p:spPr>
            <a:xfrm>
              <a:off x="927480" y="5049890"/>
              <a:ext cx="94173" cy="93611"/>
            </a:xfrm>
            <a:custGeom>
              <a:rect b="b" l="l" r="r" t="t"/>
              <a:pathLst>
                <a:path extrusionOk="0" h="7913" w="7912">
                  <a:moveTo>
                    <a:pt x="0" y="1"/>
                  </a:moveTo>
                  <a:lnTo>
                    <a:pt x="0" y="1513"/>
                  </a:lnTo>
                  <a:cubicBezTo>
                    <a:pt x="0" y="4189"/>
                    <a:pt x="1513" y="6632"/>
                    <a:pt x="3956" y="7912"/>
                  </a:cubicBezTo>
                  <a:cubicBezTo>
                    <a:pt x="6399" y="6632"/>
                    <a:pt x="7912" y="4189"/>
                    <a:pt x="7912" y="1513"/>
                  </a:cubicBezTo>
                  <a:lnTo>
                    <a:pt x="7912" y="1"/>
                  </a:lnTo>
                  <a:cubicBezTo>
                    <a:pt x="5468" y="1280"/>
                    <a:pt x="3956" y="3840"/>
                    <a:pt x="3956" y="6632"/>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8"/>
            <p:cNvSpPr/>
            <p:nvPr/>
          </p:nvSpPr>
          <p:spPr>
            <a:xfrm>
              <a:off x="824975" y="4745877"/>
              <a:ext cx="94173" cy="90843"/>
            </a:xfrm>
            <a:custGeom>
              <a:rect b="b" l="l" r="r" t="t"/>
              <a:pathLst>
                <a:path extrusionOk="0" h="7679" w="7912">
                  <a:moveTo>
                    <a:pt x="0" y="0"/>
                  </a:moveTo>
                  <a:lnTo>
                    <a:pt x="0" y="1396"/>
                  </a:lnTo>
                  <a:cubicBezTo>
                    <a:pt x="0" y="4072"/>
                    <a:pt x="1513" y="6515"/>
                    <a:pt x="3956" y="7679"/>
                  </a:cubicBezTo>
                  <a:cubicBezTo>
                    <a:pt x="6399" y="6515"/>
                    <a:pt x="7912"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8"/>
            <p:cNvSpPr/>
            <p:nvPr/>
          </p:nvSpPr>
          <p:spPr>
            <a:xfrm>
              <a:off x="824975" y="5049890"/>
              <a:ext cx="94173" cy="93611"/>
            </a:xfrm>
            <a:custGeom>
              <a:rect b="b" l="l" r="r" t="t"/>
              <a:pathLst>
                <a:path extrusionOk="0" h="7913" w="7912">
                  <a:moveTo>
                    <a:pt x="0" y="1"/>
                  </a:moveTo>
                  <a:lnTo>
                    <a:pt x="0" y="1513"/>
                  </a:lnTo>
                  <a:cubicBezTo>
                    <a:pt x="0" y="4189"/>
                    <a:pt x="1513" y="6632"/>
                    <a:pt x="3956" y="7912"/>
                  </a:cubicBezTo>
                  <a:cubicBezTo>
                    <a:pt x="6399" y="6632"/>
                    <a:pt x="7912" y="4189"/>
                    <a:pt x="7912" y="1513"/>
                  </a:cubicBezTo>
                  <a:lnTo>
                    <a:pt x="7912" y="1"/>
                  </a:lnTo>
                  <a:cubicBezTo>
                    <a:pt x="5469"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8"/>
            <p:cNvSpPr/>
            <p:nvPr/>
          </p:nvSpPr>
          <p:spPr>
            <a:xfrm>
              <a:off x="518853" y="5049890"/>
              <a:ext cx="92792" cy="93611"/>
            </a:xfrm>
            <a:custGeom>
              <a:rect b="b" l="l" r="r" t="t"/>
              <a:pathLst>
                <a:path extrusionOk="0" h="7913" w="7796">
                  <a:moveTo>
                    <a:pt x="0" y="1"/>
                  </a:moveTo>
                  <a:lnTo>
                    <a:pt x="0" y="1513"/>
                  </a:lnTo>
                  <a:cubicBezTo>
                    <a:pt x="0" y="4189"/>
                    <a:pt x="1513" y="6632"/>
                    <a:pt x="3956" y="7912"/>
                  </a:cubicBezTo>
                  <a:cubicBezTo>
                    <a:pt x="6283" y="6632"/>
                    <a:pt x="7796" y="4189"/>
                    <a:pt x="7796" y="1513"/>
                  </a:cubicBezTo>
                  <a:lnTo>
                    <a:pt x="7796" y="1"/>
                  </a:lnTo>
                  <a:cubicBezTo>
                    <a:pt x="5352" y="1280"/>
                    <a:pt x="3840" y="3840"/>
                    <a:pt x="3956" y="6632"/>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8"/>
            <p:cNvSpPr/>
            <p:nvPr/>
          </p:nvSpPr>
          <p:spPr>
            <a:xfrm>
              <a:off x="824975" y="4948087"/>
              <a:ext cx="94173" cy="92239"/>
            </a:xfrm>
            <a:custGeom>
              <a:rect b="b" l="l" r="r" t="t"/>
              <a:pathLst>
                <a:path extrusionOk="0" h="7797" w="7912">
                  <a:moveTo>
                    <a:pt x="0" y="1"/>
                  </a:moveTo>
                  <a:lnTo>
                    <a:pt x="0" y="1514"/>
                  </a:lnTo>
                  <a:cubicBezTo>
                    <a:pt x="0" y="4189"/>
                    <a:pt x="1513"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8"/>
            <p:cNvSpPr/>
            <p:nvPr/>
          </p:nvSpPr>
          <p:spPr>
            <a:xfrm>
              <a:off x="824975" y="4847668"/>
              <a:ext cx="95565" cy="90854"/>
            </a:xfrm>
            <a:custGeom>
              <a:rect b="b" l="l" r="r" t="t"/>
              <a:pathLst>
                <a:path extrusionOk="0" h="7680" w="8029">
                  <a:moveTo>
                    <a:pt x="8028" y="1"/>
                  </a:moveTo>
                  <a:cubicBezTo>
                    <a:pt x="5469" y="1280"/>
                    <a:pt x="3956" y="3840"/>
                    <a:pt x="3956" y="6632"/>
                  </a:cubicBezTo>
                  <a:cubicBezTo>
                    <a:pt x="3956" y="3840"/>
                    <a:pt x="2444" y="1397"/>
                    <a:pt x="0" y="117"/>
                  </a:cubicBezTo>
                  <a:lnTo>
                    <a:pt x="0" y="1513"/>
                  </a:lnTo>
                  <a:cubicBezTo>
                    <a:pt x="117" y="3491"/>
                    <a:pt x="931" y="5353"/>
                    <a:pt x="2444" y="6632"/>
                  </a:cubicBezTo>
                  <a:cubicBezTo>
                    <a:pt x="2909" y="7098"/>
                    <a:pt x="3491" y="7447"/>
                    <a:pt x="4072" y="7680"/>
                  </a:cubicBezTo>
                  <a:cubicBezTo>
                    <a:pt x="4654" y="7447"/>
                    <a:pt x="5120" y="7098"/>
                    <a:pt x="5701" y="6632"/>
                  </a:cubicBezTo>
                  <a:cubicBezTo>
                    <a:pt x="7098" y="5236"/>
                    <a:pt x="8028" y="3375"/>
                    <a:pt x="8028" y="1397"/>
                  </a:cubicBezTo>
                  <a:lnTo>
                    <a:pt x="8028"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8"/>
            <p:cNvSpPr/>
            <p:nvPr/>
          </p:nvSpPr>
          <p:spPr>
            <a:xfrm>
              <a:off x="723851" y="4847668"/>
              <a:ext cx="92804" cy="9085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3491"/>
                    <a:pt x="815" y="5353"/>
                    <a:pt x="2212" y="6632"/>
                  </a:cubicBezTo>
                  <a:cubicBezTo>
                    <a:pt x="2677" y="7098"/>
                    <a:pt x="3259" y="7447"/>
                    <a:pt x="3840" y="7680"/>
                  </a:cubicBezTo>
                  <a:cubicBezTo>
                    <a:pt x="4422" y="7447"/>
                    <a:pt x="5004" y="7098"/>
                    <a:pt x="5469" y="6632"/>
                  </a:cubicBezTo>
                  <a:cubicBezTo>
                    <a:pt x="6865" y="5236"/>
                    <a:pt x="7796" y="3375"/>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8"/>
            <p:cNvSpPr/>
            <p:nvPr/>
          </p:nvSpPr>
          <p:spPr>
            <a:xfrm>
              <a:off x="722470" y="4745877"/>
              <a:ext cx="94184" cy="90843"/>
            </a:xfrm>
            <a:custGeom>
              <a:rect b="b" l="l" r="r" t="t"/>
              <a:pathLst>
                <a:path extrusionOk="0" h="7679" w="7913">
                  <a:moveTo>
                    <a:pt x="1" y="0"/>
                  </a:moveTo>
                  <a:lnTo>
                    <a:pt x="1" y="1396"/>
                  </a:lnTo>
                  <a:cubicBezTo>
                    <a:pt x="1" y="4072"/>
                    <a:pt x="1513" y="6515"/>
                    <a:pt x="3956" y="7679"/>
                  </a:cubicBezTo>
                  <a:cubicBezTo>
                    <a:pt x="6283" y="6515"/>
                    <a:pt x="7912" y="4072"/>
                    <a:pt x="7912" y="1396"/>
                  </a:cubicBezTo>
                  <a:lnTo>
                    <a:pt x="7912" y="0"/>
                  </a:lnTo>
                  <a:cubicBezTo>
                    <a:pt x="5469" y="1280"/>
                    <a:pt x="3956" y="3723"/>
                    <a:pt x="3956" y="6515"/>
                  </a:cubicBezTo>
                  <a:cubicBezTo>
                    <a:pt x="3956" y="3723"/>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8"/>
            <p:cNvSpPr/>
            <p:nvPr/>
          </p:nvSpPr>
          <p:spPr>
            <a:xfrm>
              <a:off x="723851" y="4948087"/>
              <a:ext cx="92804" cy="92239"/>
            </a:xfrm>
            <a:custGeom>
              <a:rect b="b" l="l" r="r" t="t"/>
              <a:pathLst>
                <a:path extrusionOk="0" h="7797" w="7797">
                  <a:moveTo>
                    <a:pt x="1" y="1"/>
                  </a:moveTo>
                  <a:lnTo>
                    <a:pt x="1" y="1514"/>
                  </a:lnTo>
                  <a:cubicBezTo>
                    <a:pt x="1" y="4189"/>
                    <a:pt x="1513" y="6633"/>
                    <a:pt x="3840" y="7796"/>
                  </a:cubicBezTo>
                  <a:cubicBezTo>
                    <a:pt x="6284" y="6633"/>
                    <a:pt x="7680" y="4189"/>
                    <a:pt x="7796" y="1630"/>
                  </a:cubicBezTo>
                  <a:lnTo>
                    <a:pt x="7796" y="117"/>
                  </a:lnTo>
                  <a:cubicBezTo>
                    <a:pt x="5353" y="1397"/>
                    <a:pt x="3840" y="3957"/>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8"/>
            <p:cNvSpPr/>
            <p:nvPr/>
          </p:nvSpPr>
          <p:spPr>
            <a:xfrm>
              <a:off x="664289" y="5003115"/>
              <a:ext cx="6939" cy="23412"/>
            </a:xfrm>
            <a:custGeom>
              <a:rect b="b" l="l" r="r" t="t"/>
              <a:pathLst>
                <a:path extrusionOk="0" h="1979" w="583">
                  <a:moveTo>
                    <a:pt x="583" y="1"/>
                  </a:moveTo>
                  <a:cubicBezTo>
                    <a:pt x="350" y="699"/>
                    <a:pt x="234" y="1281"/>
                    <a:pt x="234" y="1979"/>
                  </a:cubicBezTo>
                  <a:cubicBezTo>
                    <a:pt x="234" y="1281"/>
                    <a:pt x="234" y="699"/>
                    <a:pt x="1" y="1"/>
                  </a:cubicBezTo>
                  <a:cubicBezTo>
                    <a:pt x="234" y="699"/>
                    <a:pt x="234" y="1281"/>
                    <a:pt x="234" y="1979"/>
                  </a:cubicBezTo>
                  <a:cubicBezTo>
                    <a:pt x="234" y="1281"/>
                    <a:pt x="350" y="699"/>
                    <a:pt x="58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8"/>
            <p:cNvSpPr/>
            <p:nvPr/>
          </p:nvSpPr>
          <p:spPr>
            <a:xfrm>
              <a:off x="621358" y="5049890"/>
              <a:ext cx="92792" cy="93611"/>
            </a:xfrm>
            <a:custGeom>
              <a:rect b="b" l="l" r="r" t="t"/>
              <a:pathLst>
                <a:path extrusionOk="0" h="7913" w="7796">
                  <a:moveTo>
                    <a:pt x="0" y="1"/>
                  </a:moveTo>
                  <a:lnTo>
                    <a:pt x="0" y="1513"/>
                  </a:lnTo>
                  <a:cubicBezTo>
                    <a:pt x="0" y="4189"/>
                    <a:pt x="1513" y="6632"/>
                    <a:pt x="3840" y="7912"/>
                  </a:cubicBezTo>
                  <a:cubicBezTo>
                    <a:pt x="6283" y="6632"/>
                    <a:pt x="7795" y="4189"/>
                    <a:pt x="7795" y="1513"/>
                  </a:cubicBezTo>
                  <a:lnTo>
                    <a:pt x="7795" y="1"/>
                  </a:lnTo>
                  <a:cubicBezTo>
                    <a:pt x="5352" y="1280"/>
                    <a:pt x="3840" y="3840"/>
                    <a:pt x="3840" y="6632"/>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8"/>
            <p:cNvSpPr/>
            <p:nvPr/>
          </p:nvSpPr>
          <p:spPr>
            <a:xfrm>
              <a:off x="518853" y="4948087"/>
              <a:ext cx="92792" cy="92239"/>
            </a:xfrm>
            <a:custGeom>
              <a:rect b="b" l="l" r="r" t="t"/>
              <a:pathLst>
                <a:path extrusionOk="0" h="7797" w="7796">
                  <a:moveTo>
                    <a:pt x="0" y="1"/>
                  </a:moveTo>
                  <a:lnTo>
                    <a:pt x="0" y="1514"/>
                  </a:lnTo>
                  <a:cubicBezTo>
                    <a:pt x="0" y="4189"/>
                    <a:pt x="1513" y="6633"/>
                    <a:pt x="3956" y="7796"/>
                  </a:cubicBezTo>
                  <a:cubicBezTo>
                    <a:pt x="6283" y="6633"/>
                    <a:pt x="7796" y="4189"/>
                    <a:pt x="7796" y="1514"/>
                  </a:cubicBezTo>
                  <a:lnTo>
                    <a:pt x="7796" y="1"/>
                  </a:lnTo>
                  <a:cubicBezTo>
                    <a:pt x="5352" y="1397"/>
                    <a:pt x="3840" y="3840"/>
                    <a:pt x="3956" y="6633"/>
                  </a:cubicBezTo>
                  <a:cubicBezTo>
                    <a:pt x="3840"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8"/>
            <p:cNvSpPr/>
            <p:nvPr/>
          </p:nvSpPr>
          <p:spPr>
            <a:xfrm>
              <a:off x="416348" y="4948087"/>
              <a:ext cx="92804" cy="92239"/>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8"/>
            <p:cNvSpPr/>
            <p:nvPr/>
          </p:nvSpPr>
          <p:spPr>
            <a:xfrm>
              <a:off x="313855" y="5049890"/>
              <a:ext cx="92792" cy="93611"/>
            </a:xfrm>
            <a:custGeom>
              <a:rect b="b" l="l" r="r" t="t"/>
              <a:pathLst>
                <a:path extrusionOk="0" h="7913" w="7796">
                  <a:moveTo>
                    <a:pt x="0" y="1"/>
                  </a:moveTo>
                  <a:lnTo>
                    <a:pt x="0" y="1513"/>
                  </a:lnTo>
                  <a:cubicBezTo>
                    <a:pt x="0" y="4189"/>
                    <a:pt x="1513" y="6632"/>
                    <a:pt x="3956" y="7912"/>
                  </a:cubicBezTo>
                  <a:cubicBezTo>
                    <a:pt x="6283" y="6632"/>
                    <a:pt x="7795" y="4189"/>
                    <a:pt x="7795" y="1513"/>
                  </a:cubicBezTo>
                  <a:lnTo>
                    <a:pt x="7795" y="1"/>
                  </a:lnTo>
                  <a:cubicBezTo>
                    <a:pt x="5468" y="1280"/>
                    <a:pt x="3956" y="3840"/>
                    <a:pt x="3956" y="6632"/>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8"/>
            <p:cNvSpPr/>
            <p:nvPr/>
          </p:nvSpPr>
          <p:spPr>
            <a:xfrm>
              <a:off x="723851" y="4644075"/>
              <a:ext cx="92804" cy="92227"/>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8"/>
            <p:cNvSpPr/>
            <p:nvPr/>
          </p:nvSpPr>
          <p:spPr>
            <a:xfrm>
              <a:off x="723851" y="5049890"/>
              <a:ext cx="92804" cy="93611"/>
            </a:xfrm>
            <a:custGeom>
              <a:rect b="b" l="l" r="r" t="t"/>
              <a:pathLst>
                <a:path extrusionOk="0" h="7913" w="7797">
                  <a:moveTo>
                    <a:pt x="1" y="1"/>
                  </a:moveTo>
                  <a:lnTo>
                    <a:pt x="1" y="1513"/>
                  </a:lnTo>
                  <a:cubicBezTo>
                    <a:pt x="1" y="4189"/>
                    <a:pt x="1513" y="6632"/>
                    <a:pt x="3840" y="7912"/>
                  </a:cubicBezTo>
                  <a:cubicBezTo>
                    <a:pt x="6284" y="6632"/>
                    <a:pt x="7796" y="4189"/>
                    <a:pt x="7796" y="1513"/>
                  </a:cubicBezTo>
                  <a:lnTo>
                    <a:pt x="7796" y="1"/>
                  </a:lnTo>
                  <a:cubicBezTo>
                    <a:pt x="5353" y="1397"/>
                    <a:pt x="3840" y="3840"/>
                    <a:pt x="3840" y="6632"/>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8"/>
            <p:cNvSpPr/>
            <p:nvPr/>
          </p:nvSpPr>
          <p:spPr>
            <a:xfrm>
              <a:off x="621358" y="4745877"/>
              <a:ext cx="92792" cy="90843"/>
            </a:xfrm>
            <a:custGeom>
              <a:rect b="b" l="l" r="r" t="t"/>
              <a:pathLst>
                <a:path extrusionOk="0" h="7679" w="7796">
                  <a:moveTo>
                    <a:pt x="0" y="0"/>
                  </a:moveTo>
                  <a:lnTo>
                    <a:pt x="0" y="1396"/>
                  </a:lnTo>
                  <a:cubicBezTo>
                    <a:pt x="0" y="4072"/>
                    <a:pt x="1513" y="6515"/>
                    <a:pt x="3840" y="7679"/>
                  </a:cubicBezTo>
                  <a:cubicBezTo>
                    <a:pt x="6283" y="6515"/>
                    <a:pt x="7795" y="4072"/>
                    <a:pt x="7795" y="1396"/>
                  </a:cubicBezTo>
                  <a:lnTo>
                    <a:pt x="7795" y="0"/>
                  </a:lnTo>
                  <a:cubicBezTo>
                    <a:pt x="5352" y="1280"/>
                    <a:pt x="3840" y="3723"/>
                    <a:pt x="3840" y="6515"/>
                  </a:cubicBezTo>
                  <a:cubicBezTo>
                    <a:pt x="3840" y="3723"/>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8"/>
            <p:cNvSpPr/>
            <p:nvPr/>
          </p:nvSpPr>
          <p:spPr>
            <a:xfrm>
              <a:off x="621358" y="4847668"/>
              <a:ext cx="92792" cy="90854"/>
            </a:xfrm>
            <a:custGeom>
              <a:rect b="b" l="l" r="r" t="t"/>
              <a:pathLst>
                <a:path extrusionOk="0" h="7680" w="7796">
                  <a:moveTo>
                    <a:pt x="7795" y="1"/>
                  </a:moveTo>
                  <a:cubicBezTo>
                    <a:pt x="5352" y="1280"/>
                    <a:pt x="3840" y="3840"/>
                    <a:pt x="3840" y="6632"/>
                  </a:cubicBezTo>
                  <a:cubicBezTo>
                    <a:pt x="3840" y="3840"/>
                    <a:pt x="2327" y="1397"/>
                    <a:pt x="0" y="117"/>
                  </a:cubicBezTo>
                  <a:lnTo>
                    <a:pt x="0" y="1513"/>
                  </a:lnTo>
                  <a:cubicBezTo>
                    <a:pt x="0" y="3491"/>
                    <a:pt x="815" y="5353"/>
                    <a:pt x="2211" y="6632"/>
                  </a:cubicBezTo>
                  <a:cubicBezTo>
                    <a:pt x="2793" y="7098"/>
                    <a:pt x="3258" y="7447"/>
                    <a:pt x="3840" y="7680"/>
                  </a:cubicBezTo>
                  <a:cubicBezTo>
                    <a:pt x="4421" y="7447"/>
                    <a:pt x="5003" y="7098"/>
                    <a:pt x="5469" y="6632"/>
                  </a:cubicBezTo>
                  <a:cubicBezTo>
                    <a:pt x="6981" y="5236"/>
                    <a:pt x="7795" y="3375"/>
                    <a:pt x="7795" y="1397"/>
                  </a:cubicBezTo>
                  <a:lnTo>
                    <a:pt x="7795"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8"/>
            <p:cNvSpPr/>
            <p:nvPr/>
          </p:nvSpPr>
          <p:spPr>
            <a:xfrm>
              <a:off x="621358" y="4949470"/>
              <a:ext cx="92792" cy="92227"/>
            </a:xfrm>
            <a:custGeom>
              <a:rect b="b" l="l" r="r" t="t"/>
              <a:pathLst>
                <a:path extrusionOk="0" h="7796" w="7796">
                  <a:moveTo>
                    <a:pt x="0" y="0"/>
                  </a:moveTo>
                  <a:lnTo>
                    <a:pt x="0" y="1397"/>
                  </a:lnTo>
                  <a:cubicBezTo>
                    <a:pt x="0" y="4072"/>
                    <a:pt x="1513" y="6516"/>
                    <a:pt x="3840" y="7796"/>
                  </a:cubicBezTo>
                  <a:cubicBezTo>
                    <a:pt x="6283" y="6516"/>
                    <a:pt x="7795" y="4072"/>
                    <a:pt x="7795" y="1397"/>
                  </a:cubicBezTo>
                  <a:lnTo>
                    <a:pt x="7795" y="0"/>
                  </a:lnTo>
                  <a:cubicBezTo>
                    <a:pt x="6050" y="931"/>
                    <a:pt x="4654" y="2560"/>
                    <a:pt x="4189" y="4538"/>
                  </a:cubicBezTo>
                  <a:cubicBezTo>
                    <a:pt x="3956" y="5236"/>
                    <a:pt x="3840" y="5818"/>
                    <a:pt x="3840" y="6516"/>
                  </a:cubicBezTo>
                  <a:cubicBezTo>
                    <a:pt x="3840" y="5818"/>
                    <a:pt x="3840" y="5236"/>
                    <a:pt x="3607" y="4538"/>
                  </a:cubicBezTo>
                  <a:cubicBezTo>
                    <a:pt x="3025" y="2560"/>
                    <a:pt x="1745" y="9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8"/>
            <p:cNvSpPr/>
            <p:nvPr/>
          </p:nvSpPr>
          <p:spPr>
            <a:xfrm>
              <a:off x="518853" y="4849051"/>
              <a:ext cx="92792" cy="89470"/>
            </a:xfrm>
            <a:custGeom>
              <a:rect b="b" l="l" r="r" t="t"/>
              <a:pathLst>
                <a:path extrusionOk="0" h="7563" w="7796">
                  <a:moveTo>
                    <a:pt x="0" y="0"/>
                  </a:moveTo>
                  <a:lnTo>
                    <a:pt x="0" y="1396"/>
                  </a:lnTo>
                  <a:cubicBezTo>
                    <a:pt x="0" y="4072"/>
                    <a:pt x="1513" y="6399"/>
                    <a:pt x="3956" y="7563"/>
                  </a:cubicBezTo>
                  <a:cubicBezTo>
                    <a:pt x="6283" y="6399"/>
                    <a:pt x="7796" y="3956"/>
                    <a:pt x="7796" y="1280"/>
                  </a:cubicBezTo>
                  <a:lnTo>
                    <a:pt x="7796" y="0"/>
                  </a:lnTo>
                  <a:cubicBezTo>
                    <a:pt x="5352" y="1280"/>
                    <a:pt x="3956" y="3723"/>
                    <a:pt x="3956" y="6515"/>
                  </a:cubicBezTo>
                  <a:cubicBezTo>
                    <a:pt x="3840"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8"/>
            <p:cNvSpPr/>
            <p:nvPr/>
          </p:nvSpPr>
          <p:spPr>
            <a:xfrm>
              <a:off x="416348" y="5049890"/>
              <a:ext cx="92804" cy="93611"/>
            </a:xfrm>
            <a:custGeom>
              <a:rect b="b" l="l" r="r" t="t"/>
              <a:pathLst>
                <a:path extrusionOk="0" h="7913" w="7797">
                  <a:moveTo>
                    <a:pt x="1" y="1"/>
                  </a:moveTo>
                  <a:lnTo>
                    <a:pt x="1" y="1513"/>
                  </a:lnTo>
                  <a:cubicBezTo>
                    <a:pt x="1" y="4189"/>
                    <a:pt x="1513" y="6632"/>
                    <a:pt x="3957" y="7912"/>
                  </a:cubicBezTo>
                  <a:cubicBezTo>
                    <a:pt x="6284" y="6632"/>
                    <a:pt x="7796" y="4189"/>
                    <a:pt x="7796" y="1513"/>
                  </a:cubicBezTo>
                  <a:lnTo>
                    <a:pt x="7796"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8"/>
            <p:cNvSpPr/>
            <p:nvPr/>
          </p:nvSpPr>
          <p:spPr>
            <a:xfrm>
              <a:off x="1952494" y="4644075"/>
              <a:ext cx="92792" cy="92227"/>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8"/>
            <p:cNvSpPr/>
            <p:nvPr/>
          </p:nvSpPr>
          <p:spPr>
            <a:xfrm>
              <a:off x="1952494" y="4847668"/>
              <a:ext cx="92792" cy="90854"/>
            </a:xfrm>
            <a:custGeom>
              <a:rect b="b" l="l" r="r" t="t"/>
              <a:pathLst>
                <a:path extrusionOk="0" h="7680" w="7796">
                  <a:moveTo>
                    <a:pt x="0" y="1"/>
                  </a:moveTo>
                  <a:lnTo>
                    <a:pt x="0" y="1397"/>
                  </a:lnTo>
                  <a:cubicBezTo>
                    <a:pt x="0" y="4073"/>
                    <a:pt x="1513" y="6516"/>
                    <a:pt x="3840" y="7680"/>
                  </a:cubicBezTo>
                  <a:cubicBezTo>
                    <a:pt x="6283" y="6516"/>
                    <a:pt x="7796" y="4189"/>
                    <a:pt x="7796" y="1513"/>
                  </a:cubicBezTo>
                  <a:lnTo>
                    <a:pt x="7796" y="117"/>
                  </a:lnTo>
                  <a:cubicBezTo>
                    <a:pt x="5469" y="1397"/>
                    <a:pt x="3956" y="3840"/>
                    <a:pt x="3840" y="6516"/>
                  </a:cubicBezTo>
                  <a:cubicBezTo>
                    <a:pt x="3840" y="3724"/>
                    <a:pt x="2327" y="1280"/>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8"/>
            <p:cNvSpPr/>
            <p:nvPr/>
          </p:nvSpPr>
          <p:spPr>
            <a:xfrm>
              <a:off x="1952494" y="5049890"/>
              <a:ext cx="92792" cy="93611"/>
            </a:xfrm>
            <a:custGeom>
              <a:rect b="b" l="l" r="r" t="t"/>
              <a:pathLst>
                <a:path extrusionOk="0" h="7913" w="7796">
                  <a:moveTo>
                    <a:pt x="0" y="1"/>
                  </a:moveTo>
                  <a:lnTo>
                    <a:pt x="0" y="1513"/>
                  </a:lnTo>
                  <a:cubicBezTo>
                    <a:pt x="0" y="4189"/>
                    <a:pt x="1513" y="6632"/>
                    <a:pt x="3840" y="7912"/>
                  </a:cubicBezTo>
                  <a:cubicBezTo>
                    <a:pt x="6283" y="6632"/>
                    <a:pt x="7796" y="4189"/>
                    <a:pt x="7796" y="1513"/>
                  </a:cubicBezTo>
                  <a:lnTo>
                    <a:pt x="7796" y="1"/>
                  </a:lnTo>
                  <a:cubicBezTo>
                    <a:pt x="5352" y="1280"/>
                    <a:pt x="3840" y="3840"/>
                    <a:pt x="3840" y="6632"/>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8"/>
            <p:cNvSpPr/>
            <p:nvPr/>
          </p:nvSpPr>
          <p:spPr>
            <a:xfrm>
              <a:off x="1849989" y="4745877"/>
              <a:ext cx="92792" cy="90843"/>
            </a:xfrm>
            <a:custGeom>
              <a:rect b="b" l="l" r="r" t="t"/>
              <a:pathLst>
                <a:path extrusionOk="0" h="7679" w="7796">
                  <a:moveTo>
                    <a:pt x="1" y="0"/>
                  </a:moveTo>
                  <a:lnTo>
                    <a:pt x="1" y="1396"/>
                  </a:lnTo>
                  <a:cubicBezTo>
                    <a:pt x="1" y="4072"/>
                    <a:pt x="1513" y="6515"/>
                    <a:pt x="3956" y="7679"/>
                  </a:cubicBezTo>
                  <a:cubicBezTo>
                    <a:pt x="6283" y="6515"/>
                    <a:pt x="7796" y="4072"/>
                    <a:pt x="7796" y="1396"/>
                  </a:cubicBezTo>
                  <a:lnTo>
                    <a:pt x="7796" y="0"/>
                  </a:lnTo>
                  <a:cubicBezTo>
                    <a:pt x="5444" y="1232"/>
                    <a:pt x="3954" y="3543"/>
                    <a:pt x="3950" y="6205"/>
                  </a:cubicBezTo>
                  <a:lnTo>
                    <a:pt x="3950" y="6205"/>
                  </a:lnTo>
                  <a:cubicBezTo>
                    <a:pt x="3843" y="3543"/>
                    <a:pt x="2353" y="123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8"/>
            <p:cNvSpPr/>
            <p:nvPr/>
          </p:nvSpPr>
          <p:spPr>
            <a:xfrm>
              <a:off x="1849989" y="4948087"/>
              <a:ext cx="92792" cy="92239"/>
            </a:xfrm>
            <a:custGeom>
              <a:rect b="b" l="l" r="r" t="t"/>
              <a:pathLst>
                <a:path extrusionOk="0" h="7797" w="7796">
                  <a:moveTo>
                    <a:pt x="1" y="1"/>
                  </a:moveTo>
                  <a:lnTo>
                    <a:pt x="1" y="1514"/>
                  </a:lnTo>
                  <a:cubicBezTo>
                    <a:pt x="1" y="4189"/>
                    <a:pt x="1513" y="6633"/>
                    <a:pt x="3956" y="7796"/>
                  </a:cubicBezTo>
                  <a:cubicBezTo>
                    <a:pt x="6283" y="6633"/>
                    <a:pt x="7796" y="4189"/>
                    <a:pt x="7796" y="1514"/>
                  </a:cubicBezTo>
                  <a:lnTo>
                    <a:pt x="7796" y="1"/>
                  </a:lnTo>
                  <a:cubicBezTo>
                    <a:pt x="5353" y="1397"/>
                    <a:pt x="3956" y="3840"/>
                    <a:pt x="3956" y="6633"/>
                  </a:cubicBezTo>
                  <a:cubicBezTo>
                    <a:pt x="3840"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8"/>
            <p:cNvSpPr/>
            <p:nvPr/>
          </p:nvSpPr>
          <p:spPr>
            <a:xfrm>
              <a:off x="1849989" y="5049890"/>
              <a:ext cx="92792" cy="93611"/>
            </a:xfrm>
            <a:custGeom>
              <a:rect b="b" l="l" r="r" t="t"/>
              <a:pathLst>
                <a:path extrusionOk="0" h="7913" w="7796">
                  <a:moveTo>
                    <a:pt x="1" y="1"/>
                  </a:moveTo>
                  <a:lnTo>
                    <a:pt x="1" y="1513"/>
                  </a:lnTo>
                  <a:cubicBezTo>
                    <a:pt x="1" y="4189"/>
                    <a:pt x="1513" y="6632"/>
                    <a:pt x="3956" y="7912"/>
                  </a:cubicBezTo>
                  <a:cubicBezTo>
                    <a:pt x="6283" y="6632"/>
                    <a:pt x="7796" y="4189"/>
                    <a:pt x="7796" y="1513"/>
                  </a:cubicBezTo>
                  <a:lnTo>
                    <a:pt x="7796" y="1"/>
                  </a:lnTo>
                  <a:cubicBezTo>
                    <a:pt x="5353" y="1280"/>
                    <a:pt x="3956" y="3840"/>
                    <a:pt x="3956" y="6632"/>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8"/>
            <p:cNvSpPr/>
            <p:nvPr/>
          </p:nvSpPr>
          <p:spPr>
            <a:xfrm>
              <a:off x="1747484" y="4847668"/>
              <a:ext cx="92804" cy="90854"/>
            </a:xfrm>
            <a:custGeom>
              <a:rect b="b" l="l" r="r" t="t"/>
              <a:pathLst>
                <a:path extrusionOk="0" h="7680" w="7797">
                  <a:moveTo>
                    <a:pt x="1" y="1"/>
                  </a:moveTo>
                  <a:lnTo>
                    <a:pt x="1" y="1397"/>
                  </a:lnTo>
                  <a:cubicBezTo>
                    <a:pt x="1" y="4073"/>
                    <a:pt x="1513" y="6516"/>
                    <a:pt x="3957" y="7680"/>
                  </a:cubicBezTo>
                  <a:cubicBezTo>
                    <a:pt x="6284" y="6516"/>
                    <a:pt x="7796" y="4189"/>
                    <a:pt x="7796" y="1513"/>
                  </a:cubicBezTo>
                  <a:lnTo>
                    <a:pt x="7796" y="117"/>
                  </a:lnTo>
                  <a:cubicBezTo>
                    <a:pt x="5469" y="1397"/>
                    <a:pt x="3957" y="3840"/>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8"/>
            <p:cNvSpPr/>
            <p:nvPr/>
          </p:nvSpPr>
          <p:spPr>
            <a:xfrm>
              <a:off x="1747484" y="4948087"/>
              <a:ext cx="92804" cy="92239"/>
            </a:xfrm>
            <a:custGeom>
              <a:rect b="b" l="l" r="r" t="t"/>
              <a:pathLst>
                <a:path extrusionOk="0" h="7797" w="7797">
                  <a:moveTo>
                    <a:pt x="1" y="1"/>
                  </a:moveTo>
                  <a:lnTo>
                    <a:pt x="1" y="1514"/>
                  </a:lnTo>
                  <a:cubicBezTo>
                    <a:pt x="1" y="4189"/>
                    <a:pt x="1513" y="6633"/>
                    <a:pt x="3957" y="7796"/>
                  </a:cubicBezTo>
                  <a:cubicBezTo>
                    <a:pt x="6284" y="6633"/>
                    <a:pt x="7796" y="4189"/>
                    <a:pt x="7796" y="1514"/>
                  </a:cubicBezTo>
                  <a:lnTo>
                    <a:pt x="7796"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8"/>
            <p:cNvSpPr/>
            <p:nvPr/>
          </p:nvSpPr>
          <p:spPr>
            <a:xfrm>
              <a:off x="1747484" y="5049890"/>
              <a:ext cx="92804" cy="93611"/>
            </a:xfrm>
            <a:custGeom>
              <a:rect b="b" l="l" r="r" t="t"/>
              <a:pathLst>
                <a:path extrusionOk="0" h="7913" w="7797">
                  <a:moveTo>
                    <a:pt x="1" y="1"/>
                  </a:moveTo>
                  <a:lnTo>
                    <a:pt x="1" y="1513"/>
                  </a:lnTo>
                  <a:cubicBezTo>
                    <a:pt x="1" y="4189"/>
                    <a:pt x="1513" y="6632"/>
                    <a:pt x="3957" y="7912"/>
                  </a:cubicBezTo>
                  <a:cubicBezTo>
                    <a:pt x="6284" y="6632"/>
                    <a:pt x="7796" y="4189"/>
                    <a:pt x="7796" y="1513"/>
                  </a:cubicBezTo>
                  <a:lnTo>
                    <a:pt x="7796"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8"/>
            <p:cNvSpPr/>
            <p:nvPr/>
          </p:nvSpPr>
          <p:spPr>
            <a:xfrm>
              <a:off x="1644991" y="4745877"/>
              <a:ext cx="94173" cy="90843"/>
            </a:xfrm>
            <a:custGeom>
              <a:rect b="b" l="l" r="r" t="t"/>
              <a:pathLst>
                <a:path extrusionOk="0" h="7679" w="7912">
                  <a:moveTo>
                    <a:pt x="0" y="0"/>
                  </a:moveTo>
                  <a:lnTo>
                    <a:pt x="0" y="1396"/>
                  </a:lnTo>
                  <a:cubicBezTo>
                    <a:pt x="0" y="4072"/>
                    <a:pt x="1513" y="6515"/>
                    <a:pt x="3956" y="7679"/>
                  </a:cubicBezTo>
                  <a:cubicBezTo>
                    <a:pt x="6283" y="6515"/>
                    <a:pt x="7795" y="4072"/>
                    <a:pt x="7912" y="1396"/>
                  </a:cubicBezTo>
                  <a:lnTo>
                    <a:pt x="7912" y="0"/>
                  </a:lnTo>
                  <a:cubicBezTo>
                    <a:pt x="5469" y="1280"/>
                    <a:pt x="3956" y="3723"/>
                    <a:pt x="3956" y="6515"/>
                  </a:cubicBezTo>
                  <a:cubicBezTo>
                    <a:pt x="3956" y="3723"/>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8"/>
            <p:cNvSpPr/>
            <p:nvPr/>
          </p:nvSpPr>
          <p:spPr>
            <a:xfrm>
              <a:off x="1644991" y="5049890"/>
              <a:ext cx="94173" cy="93611"/>
            </a:xfrm>
            <a:custGeom>
              <a:rect b="b" l="l" r="r" t="t"/>
              <a:pathLst>
                <a:path extrusionOk="0" h="7913" w="7912">
                  <a:moveTo>
                    <a:pt x="0" y="1"/>
                  </a:moveTo>
                  <a:lnTo>
                    <a:pt x="0" y="1513"/>
                  </a:lnTo>
                  <a:cubicBezTo>
                    <a:pt x="0" y="4189"/>
                    <a:pt x="1513" y="6632"/>
                    <a:pt x="3956" y="7912"/>
                  </a:cubicBezTo>
                  <a:cubicBezTo>
                    <a:pt x="6283" y="6632"/>
                    <a:pt x="7795" y="4189"/>
                    <a:pt x="7912" y="1513"/>
                  </a:cubicBezTo>
                  <a:lnTo>
                    <a:pt x="7912" y="1"/>
                  </a:lnTo>
                  <a:cubicBezTo>
                    <a:pt x="5469" y="1280"/>
                    <a:pt x="3956" y="3840"/>
                    <a:pt x="3956" y="6632"/>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8"/>
            <p:cNvSpPr/>
            <p:nvPr/>
          </p:nvSpPr>
          <p:spPr>
            <a:xfrm>
              <a:off x="1337476" y="5049890"/>
              <a:ext cx="94184" cy="93611"/>
            </a:xfrm>
            <a:custGeom>
              <a:rect b="b" l="l" r="r" t="t"/>
              <a:pathLst>
                <a:path extrusionOk="0" h="7913" w="7913">
                  <a:moveTo>
                    <a:pt x="1" y="1"/>
                  </a:moveTo>
                  <a:lnTo>
                    <a:pt x="1" y="1513"/>
                  </a:lnTo>
                  <a:cubicBezTo>
                    <a:pt x="1" y="4189"/>
                    <a:pt x="1513" y="6632"/>
                    <a:pt x="3957" y="7912"/>
                  </a:cubicBezTo>
                  <a:cubicBezTo>
                    <a:pt x="6400" y="6632"/>
                    <a:pt x="7913" y="4189"/>
                    <a:pt x="7913" y="1513"/>
                  </a:cubicBezTo>
                  <a:lnTo>
                    <a:pt x="7913"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8"/>
            <p:cNvSpPr/>
            <p:nvPr/>
          </p:nvSpPr>
          <p:spPr>
            <a:xfrm>
              <a:off x="1644991" y="4948087"/>
              <a:ext cx="94173" cy="92239"/>
            </a:xfrm>
            <a:custGeom>
              <a:rect b="b" l="l" r="r" t="t"/>
              <a:pathLst>
                <a:path extrusionOk="0" h="7797" w="7912">
                  <a:moveTo>
                    <a:pt x="0" y="1"/>
                  </a:moveTo>
                  <a:lnTo>
                    <a:pt x="0" y="1514"/>
                  </a:lnTo>
                  <a:cubicBezTo>
                    <a:pt x="0" y="4189"/>
                    <a:pt x="1513" y="6633"/>
                    <a:pt x="3956" y="7796"/>
                  </a:cubicBezTo>
                  <a:cubicBezTo>
                    <a:pt x="6283" y="6633"/>
                    <a:pt x="7795" y="4189"/>
                    <a:pt x="7912" y="1514"/>
                  </a:cubicBezTo>
                  <a:lnTo>
                    <a:pt x="7912"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8"/>
            <p:cNvSpPr/>
            <p:nvPr/>
          </p:nvSpPr>
          <p:spPr>
            <a:xfrm>
              <a:off x="1644991" y="4847668"/>
              <a:ext cx="94173" cy="90854"/>
            </a:xfrm>
            <a:custGeom>
              <a:rect b="b" l="l" r="r" t="t"/>
              <a:pathLst>
                <a:path extrusionOk="0" h="7680" w="7912">
                  <a:moveTo>
                    <a:pt x="7912" y="1"/>
                  </a:moveTo>
                  <a:cubicBezTo>
                    <a:pt x="5447" y="1233"/>
                    <a:pt x="3953" y="3652"/>
                    <a:pt x="3950" y="6322"/>
                  </a:cubicBezTo>
                  <a:lnTo>
                    <a:pt x="3950" y="6322"/>
                  </a:lnTo>
                  <a:cubicBezTo>
                    <a:pt x="3842" y="3660"/>
                    <a:pt x="2353" y="1349"/>
                    <a:pt x="0" y="117"/>
                  </a:cubicBezTo>
                  <a:lnTo>
                    <a:pt x="0" y="1513"/>
                  </a:lnTo>
                  <a:cubicBezTo>
                    <a:pt x="0" y="4189"/>
                    <a:pt x="1513" y="6516"/>
                    <a:pt x="3956" y="7680"/>
                  </a:cubicBezTo>
                  <a:cubicBezTo>
                    <a:pt x="4538" y="7447"/>
                    <a:pt x="5119" y="7098"/>
                    <a:pt x="5585" y="6632"/>
                  </a:cubicBezTo>
                  <a:cubicBezTo>
                    <a:pt x="6981"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8"/>
            <p:cNvSpPr/>
            <p:nvPr/>
          </p:nvSpPr>
          <p:spPr>
            <a:xfrm>
              <a:off x="1543867" y="4847668"/>
              <a:ext cx="92804" cy="90854"/>
            </a:xfrm>
            <a:custGeom>
              <a:rect b="b" l="l" r="r" t="t"/>
              <a:pathLst>
                <a:path extrusionOk="0" h="7680" w="7797">
                  <a:moveTo>
                    <a:pt x="7796" y="1"/>
                  </a:moveTo>
                  <a:cubicBezTo>
                    <a:pt x="5353" y="1280"/>
                    <a:pt x="3840" y="3840"/>
                    <a:pt x="3840" y="6632"/>
                  </a:cubicBezTo>
                  <a:cubicBezTo>
                    <a:pt x="3840" y="3840"/>
                    <a:pt x="2328" y="1397"/>
                    <a:pt x="1" y="117"/>
                  </a:cubicBezTo>
                  <a:lnTo>
                    <a:pt x="1" y="1513"/>
                  </a:lnTo>
                  <a:cubicBezTo>
                    <a:pt x="1" y="4189"/>
                    <a:pt x="1513" y="6516"/>
                    <a:pt x="3840" y="7680"/>
                  </a:cubicBezTo>
                  <a:cubicBezTo>
                    <a:pt x="6284"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8"/>
            <p:cNvSpPr/>
            <p:nvPr/>
          </p:nvSpPr>
          <p:spPr>
            <a:xfrm>
              <a:off x="1543867" y="4745877"/>
              <a:ext cx="92804" cy="90843"/>
            </a:xfrm>
            <a:custGeom>
              <a:rect b="b" l="l" r="r" t="t"/>
              <a:pathLst>
                <a:path extrusionOk="0" h="7679" w="7797">
                  <a:moveTo>
                    <a:pt x="1" y="0"/>
                  </a:moveTo>
                  <a:lnTo>
                    <a:pt x="1" y="1513"/>
                  </a:lnTo>
                  <a:cubicBezTo>
                    <a:pt x="1" y="4072"/>
                    <a:pt x="1513" y="6515"/>
                    <a:pt x="3840" y="7679"/>
                  </a:cubicBezTo>
                  <a:cubicBezTo>
                    <a:pt x="6284"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8"/>
            <p:cNvSpPr/>
            <p:nvPr/>
          </p:nvSpPr>
          <p:spPr>
            <a:xfrm>
              <a:off x="1543867" y="4948087"/>
              <a:ext cx="92804" cy="92239"/>
            </a:xfrm>
            <a:custGeom>
              <a:rect b="b" l="l" r="r" t="t"/>
              <a:pathLst>
                <a:path extrusionOk="0" h="7797" w="7797">
                  <a:moveTo>
                    <a:pt x="1" y="1"/>
                  </a:moveTo>
                  <a:lnTo>
                    <a:pt x="1" y="1514"/>
                  </a:lnTo>
                  <a:cubicBezTo>
                    <a:pt x="1" y="4189"/>
                    <a:pt x="1513" y="6633"/>
                    <a:pt x="3840" y="7796"/>
                  </a:cubicBezTo>
                  <a:cubicBezTo>
                    <a:pt x="6284" y="6633"/>
                    <a:pt x="7796" y="4189"/>
                    <a:pt x="7796" y="1514"/>
                  </a:cubicBezTo>
                  <a:lnTo>
                    <a:pt x="7796" y="1"/>
                  </a:lnTo>
                  <a:cubicBezTo>
                    <a:pt x="5353" y="1281"/>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8"/>
            <p:cNvSpPr/>
            <p:nvPr/>
          </p:nvSpPr>
          <p:spPr>
            <a:xfrm>
              <a:off x="1484329" y="5003127"/>
              <a:ext cx="6915" cy="23400"/>
            </a:xfrm>
            <a:custGeom>
              <a:rect b="b" l="l" r="r" t="t"/>
              <a:pathLst>
                <a:path extrusionOk="0" h="1978" w="581">
                  <a:moveTo>
                    <a:pt x="0" y="9"/>
                  </a:moveTo>
                  <a:lnTo>
                    <a:pt x="0" y="9"/>
                  </a:lnTo>
                  <a:cubicBezTo>
                    <a:pt x="116" y="703"/>
                    <a:pt x="232" y="1283"/>
                    <a:pt x="232" y="1978"/>
                  </a:cubicBezTo>
                  <a:cubicBezTo>
                    <a:pt x="232" y="1794"/>
                    <a:pt x="240" y="1618"/>
                    <a:pt x="256" y="1445"/>
                  </a:cubicBezTo>
                  <a:lnTo>
                    <a:pt x="256" y="1445"/>
                  </a:lnTo>
                  <a:cubicBezTo>
                    <a:pt x="171" y="968"/>
                    <a:pt x="86" y="519"/>
                    <a:pt x="0" y="9"/>
                  </a:cubicBezTo>
                  <a:close/>
                  <a:moveTo>
                    <a:pt x="580" y="0"/>
                  </a:moveTo>
                  <a:lnTo>
                    <a:pt x="580" y="0"/>
                  </a:lnTo>
                  <a:cubicBezTo>
                    <a:pt x="409" y="514"/>
                    <a:pt x="301" y="965"/>
                    <a:pt x="256" y="1445"/>
                  </a:cubicBezTo>
                  <a:lnTo>
                    <a:pt x="256" y="1445"/>
                  </a:lnTo>
                  <a:cubicBezTo>
                    <a:pt x="286" y="1618"/>
                    <a:pt x="317" y="1794"/>
                    <a:pt x="348" y="1978"/>
                  </a:cubicBezTo>
                  <a:cubicBezTo>
                    <a:pt x="348" y="1280"/>
                    <a:pt x="348" y="698"/>
                    <a:pt x="58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8"/>
            <p:cNvSpPr/>
            <p:nvPr/>
          </p:nvSpPr>
          <p:spPr>
            <a:xfrm>
              <a:off x="1439981" y="5049890"/>
              <a:ext cx="94184" cy="93611"/>
            </a:xfrm>
            <a:custGeom>
              <a:rect b="b" l="l" r="r" t="t"/>
              <a:pathLst>
                <a:path extrusionOk="0" h="7913" w="7913">
                  <a:moveTo>
                    <a:pt x="1" y="1"/>
                  </a:moveTo>
                  <a:lnTo>
                    <a:pt x="1" y="1513"/>
                  </a:lnTo>
                  <a:cubicBezTo>
                    <a:pt x="1" y="4189"/>
                    <a:pt x="1513" y="6632"/>
                    <a:pt x="3957" y="7912"/>
                  </a:cubicBezTo>
                  <a:cubicBezTo>
                    <a:pt x="6400" y="6632"/>
                    <a:pt x="7912" y="4189"/>
                    <a:pt x="7912" y="1513"/>
                  </a:cubicBezTo>
                  <a:lnTo>
                    <a:pt x="7912"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8"/>
            <p:cNvSpPr/>
            <p:nvPr/>
          </p:nvSpPr>
          <p:spPr>
            <a:xfrm>
              <a:off x="1337476" y="4948087"/>
              <a:ext cx="94184" cy="92239"/>
            </a:xfrm>
            <a:custGeom>
              <a:rect b="b" l="l" r="r" t="t"/>
              <a:pathLst>
                <a:path extrusionOk="0" h="7797" w="7913">
                  <a:moveTo>
                    <a:pt x="1" y="1"/>
                  </a:moveTo>
                  <a:lnTo>
                    <a:pt x="1" y="1514"/>
                  </a:lnTo>
                  <a:cubicBezTo>
                    <a:pt x="1" y="4189"/>
                    <a:pt x="1513" y="6633"/>
                    <a:pt x="3957" y="7796"/>
                  </a:cubicBezTo>
                  <a:cubicBezTo>
                    <a:pt x="6400" y="6633"/>
                    <a:pt x="7913" y="4189"/>
                    <a:pt x="7913" y="1514"/>
                  </a:cubicBezTo>
                  <a:lnTo>
                    <a:pt x="7913"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8"/>
            <p:cNvSpPr/>
            <p:nvPr/>
          </p:nvSpPr>
          <p:spPr>
            <a:xfrm>
              <a:off x="1236364" y="4745877"/>
              <a:ext cx="92792" cy="9084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8"/>
            <p:cNvSpPr/>
            <p:nvPr/>
          </p:nvSpPr>
          <p:spPr>
            <a:xfrm>
              <a:off x="1234983" y="4948087"/>
              <a:ext cx="94173" cy="92239"/>
            </a:xfrm>
            <a:custGeom>
              <a:rect b="b" l="l" r="r" t="t"/>
              <a:pathLst>
                <a:path extrusionOk="0" h="7797" w="7912">
                  <a:moveTo>
                    <a:pt x="0" y="1"/>
                  </a:moveTo>
                  <a:lnTo>
                    <a:pt x="0" y="1514"/>
                  </a:lnTo>
                  <a:cubicBezTo>
                    <a:pt x="117" y="4189"/>
                    <a:pt x="1629" y="6633"/>
                    <a:pt x="3956" y="7796"/>
                  </a:cubicBezTo>
                  <a:cubicBezTo>
                    <a:pt x="6399"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8"/>
            <p:cNvSpPr/>
            <p:nvPr/>
          </p:nvSpPr>
          <p:spPr>
            <a:xfrm>
              <a:off x="1543867" y="4644075"/>
              <a:ext cx="92804" cy="92227"/>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8"/>
            <p:cNvSpPr/>
            <p:nvPr/>
          </p:nvSpPr>
          <p:spPr>
            <a:xfrm>
              <a:off x="1543867" y="5049890"/>
              <a:ext cx="92804" cy="93611"/>
            </a:xfrm>
            <a:custGeom>
              <a:rect b="b" l="l" r="r" t="t"/>
              <a:pathLst>
                <a:path extrusionOk="0" h="7913" w="7797">
                  <a:moveTo>
                    <a:pt x="1" y="1"/>
                  </a:moveTo>
                  <a:lnTo>
                    <a:pt x="1" y="1513"/>
                  </a:lnTo>
                  <a:cubicBezTo>
                    <a:pt x="1" y="4189"/>
                    <a:pt x="1513" y="6632"/>
                    <a:pt x="3840" y="7912"/>
                  </a:cubicBezTo>
                  <a:cubicBezTo>
                    <a:pt x="6284" y="6632"/>
                    <a:pt x="7796" y="4189"/>
                    <a:pt x="7796" y="1513"/>
                  </a:cubicBezTo>
                  <a:lnTo>
                    <a:pt x="7796" y="1"/>
                  </a:lnTo>
                  <a:cubicBezTo>
                    <a:pt x="5353" y="1280"/>
                    <a:pt x="3840" y="3840"/>
                    <a:pt x="3840" y="6632"/>
                  </a:cubicBezTo>
                  <a:cubicBezTo>
                    <a:pt x="3840" y="3840"/>
                    <a:pt x="2328"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8"/>
            <p:cNvSpPr/>
            <p:nvPr/>
          </p:nvSpPr>
          <p:spPr>
            <a:xfrm>
              <a:off x="1439981" y="4745877"/>
              <a:ext cx="94184" cy="90843"/>
            </a:xfrm>
            <a:custGeom>
              <a:rect b="b" l="l" r="r" t="t"/>
              <a:pathLst>
                <a:path extrusionOk="0" h="7679" w="7913">
                  <a:moveTo>
                    <a:pt x="1" y="0"/>
                  </a:moveTo>
                  <a:lnTo>
                    <a:pt x="1" y="1396"/>
                  </a:lnTo>
                  <a:cubicBezTo>
                    <a:pt x="1" y="4072"/>
                    <a:pt x="1513" y="6515"/>
                    <a:pt x="3957" y="7679"/>
                  </a:cubicBezTo>
                  <a:cubicBezTo>
                    <a:pt x="6400" y="6515"/>
                    <a:pt x="7912" y="4072"/>
                    <a:pt x="7912" y="1396"/>
                  </a:cubicBezTo>
                  <a:lnTo>
                    <a:pt x="7912"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8"/>
            <p:cNvSpPr/>
            <p:nvPr/>
          </p:nvSpPr>
          <p:spPr>
            <a:xfrm>
              <a:off x="1439981" y="4847668"/>
              <a:ext cx="94184" cy="90854"/>
            </a:xfrm>
            <a:custGeom>
              <a:rect b="b" l="l" r="r" t="t"/>
              <a:pathLst>
                <a:path extrusionOk="0" h="7680" w="7913">
                  <a:moveTo>
                    <a:pt x="7912" y="1"/>
                  </a:moveTo>
                  <a:cubicBezTo>
                    <a:pt x="5469" y="1280"/>
                    <a:pt x="3957" y="3840"/>
                    <a:pt x="3957" y="6632"/>
                  </a:cubicBezTo>
                  <a:cubicBezTo>
                    <a:pt x="3957" y="3840"/>
                    <a:pt x="2444" y="1397"/>
                    <a:pt x="1" y="117"/>
                  </a:cubicBezTo>
                  <a:lnTo>
                    <a:pt x="1" y="1513"/>
                  </a:lnTo>
                  <a:cubicBezTo>
                    <a:pt x="1" y="3491"/>
                    <a:pt x="931" y="5353"/>
                    <a:pt x="2328" y="6632"/>
                  </a:cubicBezTo>
                  <a:cubicBezTo>
                    <a:pt x="2793" y="7098"/>
                    <a:pt x="3375" y="7447"/>
                    <a:pt x="3957" y="7680"/>
                  </a:cubicBezTo>
                  <a:cubicBezTo>
                    <a:pt x="4538" y="7447"/>
                    <a:pt x="5120" y="7098"/>
                    <a:pt x="5585" y="6632"/>
                  </a:cubicBezTo>
                  <a:cubicBezTo>
                    <a:pt x="7098" y="5236"/>
                    <a:pt x="7912" y="3375"/>
                    <a:pt x="7912" y="1397"/>
                  </a:cubicBezTo>
                  <a:lnTo>
                    <a:pt x="7912"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8"/>
            <p:cNvSpPr/>
            <p:nvPr/>
          </p:nvSpPr>
          <p:spPr>
            <a:xfrm>
              <a:off x="1439981" y="4949470"/>
              <a:ext cx="94184" cy="92227"/>
            </a:xfrm>
            <a:custGeom>
              <a:rect b="b" l="l" r="r" t="t"/>
              <a:pathLst>
                <a:path extrusionOk="0" h="7796" w="7913">
                  <a:moveTo>
                    <a:pt x="1" y="0"/>
                  </a:moveTo>
                  <a:lnTo>
                    <a:pt x="1" y="1397"/>
                  </a:lnTo>
                  <a:cubicBezTo>
                    <a:pt x="1" y="4072"/>
                    <a:pt x="1513" y="6516"/>
                    <a:pt x="3957" y="7796"/>
                  </a:cubicBezTo>
                  <a:cubicBezTo>
                    <a:pt x="6400" y="6516"/>
                    <a:pt x="7912" y="4072"/>
                    <a:pt x="7912" y="1397"/>
                  </a:cubicBezTo>
                  <a:lnTo>
                    <a:pt x="7912" y="0"/>
                  </a:lnTo>
                  <a:cubicBezTo>
                    <a:pt x="6167" y="931"/>
                    <a:pt x="4887" y="2560"/>
                    <a:pt x="4306" y="4538"/>
                  </a:cubicBezTo>
                  <a:cubicBezTo>
                    <a:pt x="4073" y="5236"/>
                    <a:pt x="4073" y="5818"/>
                    <a:pt x="4073"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8"/>
            <p:cNvSpPr/>
            <p:nvPr/>
          </p:nvSpPr>
          <p:spPr>
            <a:xfrm>
              <a:off x="1337476" y="4849051"/>
              <a:ext cx="94184" cy="89470"/>
            </a:xfrm>
            <a:custGeom>
              <a:rect b="b" l="l" r="r" t="t"/>
              <a:pathLst>
                <a:path extrusionOk="0" h="7563" w="7913">
                  <a:moveTo>
                    <a:pt x="1" y="0"/>
                  </a:moveTo>
                  <a:lnTo>
                    <a:pt x="1" y="1396"/>
                  </a:lnTo>
                  <a:cubicBezTo>
                    <a:pt x="117" y="3374"/>
                    <a:pt x="932" y="5236"/>
                    <a:pt x="2328" y="6515"/>
                  </a:cubicBezTo>
                  <a:cubicBezTo>
                    <a:pt x="2793" y="6981"/>
                    <a:pt x="3375" y="7330"/>
                    <a:pt x="3957" y="7563"/>
                  </a:cubicBezTo>
                  <a:cubicBezTo>
                    <a:pt x="6400" y="6399"/>
                    <a:pt x="7913" y="3956"/>
                    <a:pt x="7913" y="1280"/>
                  </a:cubicBezTo>
                  <a:lnTo>
                    <a:pt x="7913" y="0"/>
                  </a:lnTo>
                  <a:cubicBezTo>
                    <a:pt x="5469" y="1280"/>
                    <a:pt x="3957" y="3723"/>
                    <a:pt x="3957" y="6515"/>
                  </a:cubicBezTo>
                  <a:cubicBezTo>
                    <a:pt x="3957"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8"/>
            <p:cNvSpPr/>
            <p:nvPr/>
          </p:nvSpPr>
          <p:spPr>
            <a:xfrm>
              <a:off x="1234983" y="5049890"/>
              <a:ext cx="94173" cy="93611"/>
            </a:xfrm>
            <a:custGeom>
              <a:rect b="b" l="l" r="r" t="t"/>
              <a:pathLst>
                <a:path extrusionOk="0" h="7913" w="7912">
                  <a:moveTo>
                    <a:pt x="0" y="1"/>
                  </a:moveTo>
                  <a:lnTo>
                    <a:pt x="0" y="1513"/>
                  </a:lnTo>
                  <a:cubicBezTo>
                    <a:pt x="117" y="4189"/>
                    <a:pt x="1629" y="6632"/>
                    <a:pt x="3956" y="7912"/>
                  </a:cubicBezTo>
                  <a:cubicBezTo>
                    <a:pt x="6399" y="6632"/>
                    <a:pt x="7912" y="4189"/>
                    <a:pt x="7912" y="1513"/>
                  </a:cubicBezTo>
                  <a:lnTo>
                    <a:pt x="7912" y="1"/>
                  </a:lnTo>
                  <a:cubicBezTo>
                    <a:pt x="5469"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8"/>
            <p:cNvSpPr/>
            <p:nvPr/>
          </p:nvSpPr>
          <p:spPr>
            <a:xfrm>
              <a:off x="2670005" y="4948087"/>
              <a:ext cx="94184" cy="92239"/>
            </a:xfrm>
            <a:custGeom>
              <a:rect b="b" l="l" r="r" t="t"/>
              <a:pathLst>
                <a:path extrusionOk="0" h="7797" w="7913">
                  <a:moveTo>
                    <a:pt x="0" y="1"/>
                  </a:moveTo>
                  <a:lnTo>
                    <a:pt x="0" y="1514"/>
                  </a:lnTo>
                  <a:cubicBezTo>
                    <a:pt x="0" y="4189"/>
                    <a:pt x="1513" y="6633"/>
                    <a:pt x="3956" y="7796"/>
                  </a:cubicBezTo>
                  <a:cubicBezTo>
                    <a:pt x="6400" y="6633"/>
                    <a:pt x="7912"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8"/>
            <p:cNvSpPr/>
            <p:nvPr/>
          </p:nvSpPr>
          <p:spPr>
            <a:xfrm>
              <a:off x="2670005" y="5049890"/>
              <a:ext cx="94184" cy="93611"/>
            </a:xfrm>
            <a:custGeom>
              <a:rect b="b" l="l" r="r" t="t"/>
              <a:pathLst>
                <a:path extrusionOk="0" h="7913" w="7913">
                  <a:moveTo>
                    <a:pt x="0" y="1"/>
                  </a:moveTo>
                  <a:lnTo>
                    <a:pt x="0" y="1513"/>
                  </a:lnTo>
                  <a:cubicBezTo>
                    <a:pt x="0" y="4189"/>
                    <a:pt x="1513" y="6632"/>
                    <a:pt x="3956" y="7912"/>
                  </a:cubicBezTo>
                  <a:cubicBezTo>
                    <a:pt x="6400" y="6632"/>
                    <a:pt x="7912" y="4189"/>
                    <a:pt x="7912" y="1513"/>
                  </a:cubicBezTo>
                  <a:lnTo>
                    <a:pt x="7912" y="1"/>
                  </a:lnTo>
                  <a:cubicBezTo>
                    <a:pt x="5469"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8"/>
            <p:cNvSpPr/>
            <p:nvPr/>
          </p:nvSpPr>
          <p:spPr>
            <a:xfrm>
              <a:off x="2567500" y="4847668"/>
              <a:ext cx="94184" cy="90854"/>
            </a:xfrm>
            <a:custGeom>
              <a:rect b="b" l="l" r="r" t="t"/>
              <a:pathLst>
                <a:path extrusionOk="0" h="7680" w="7913">
                  <a:moveTo>
                    <a:pt x="1" y="1"/>
                  </a:moveTo>
                  <a:lnTo>
                    <a:pt x="1" y="1397"/>
                  </a:lnTo>
                  <a:cubicBezTo>
                    <a:pt x="1" y="4073"/>
                    <a:pt x="1513" y="6516"/>
                    <a:pt x="3957" y="7680"/>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8"/>
            <p:cNvSpPr/>
            <p:nvPr/>
          </p:nvSpPr>
          <p:spPr>
            <a:xfrm>
              <a:off x="2567500" y="4948087"/>
              <a:ext cx="94184" cy="92239"/>
            </a:xfrm>
            <a:custGeom>
              <a:rect b="b" l="l" r="r" t="t"/>
              <a:pathLst>
                <a:path extrusionOk="0" h="7797" w="7913">
                  <a:moveTo>
                    <a:pt x="1" y="1"/>
                  </a:moveTo>
                  <a:lnTo>
                    <a:pt x="1" y="1514"/>
                  </a:lnTo>
                  <a:cubicBezTo>
                    <a:pt x="1" y="4189"/>
                    <a:pt x="1513" y="6633"/>
                    <a:pt x="3957" y="7796"/>
                  </a:cubicBezTo>
                  <a:cubicBezTo>
                    <a:pt x="6400" y="6633"/>
                    <a:pt x="7912" y="4189"/>
                    <a:pt x="7912" y="1514"/>
                  </a:cubicBezTo>
                  <a:lnTo>
                    <a:pt x="7912" y="1"/>
                  </a:lnTo>
                  <a:cubicBezTo>
                    <a:pt x="5469" y="1397"/>
                    <a:pt x="3957" y="3840"/>
                    <a:pt x="3957" y="6633"/>
                  </a:cubicBezTo>
                  <a:cubicBezTo>
                    <a:pt x="3957" y="3840"/>
                    <a:pt x="2444" y="1397"/>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8"/>
            <p:cNvSpPr/>
            <p:nvPr/>
          </p:nvSpPr>
          <p:spPr>
            <a:xfrm>
              <a:off x="2567500" y="5049890"/>
              <a:ext cx="94184" cy="93611"/>
            </a:xfrm>
            <a:custGeom>
              <a:rect b="b" l="l" r="r" t="t"/>
              <a:pathLst>
                <a:path extrusionOk="0" h="7913" w="7913">
                  <a:moveTo>
                    <a:pt x="1" y="1"/>
                  </a:moveTo>
                  <a:lnTo>
                    <a:pt x="1" y="1513"/>
                  </a:lnTo>
                  <a:cubicBezTo>
                    <a:pt x="1" y="4189"/>
                    <a:pt x="1513" y="6632"/>
                    <a:pt x="3957" y="7912"/>
                  </a:cubicBezTo>
                  <a:cubicBezTo>
                    <a:pt x="6400" y="6632"/>
                    <a:pt x="7912" y="4189"/>
                    <a:pt x="7912" y="1513"/>
                  </a:cubicBezTo>
                  <a:lnTo>
                    <a:pt x="7912" y="1"/>
                  </a:lnTo>
                  <a:cubicBezTo>
                    <a:pt x="5469"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8"/>
            <p:cNvSpPr/>
            <p:nvPr/>
          </p:nvSpPr>
          <p:spPr>
            <a:xfrm>
              <a:off x="2465007" y="4745877"/>
              <a:ext cx="94173" cy="92227"/>
            </a:xfrm>
            <a:custGeom>
              <a:rect b="b" l="l" r="r" t="t"/>
              <a:pathLst>
                <a:path extrusionOk="0" h="7796" w="7912">
                  <a:moveTo>
                    <a:pt x="116" y="0"/>
                  </a:moveTo>
                  <a:lnTo>
                    <a:pt x="116" y="1396"/>
                  </a:lnTo>
                  <a:cubicBezTo>
                    <a:pt x="0" y="4072"/>
                    <a:pt x="1629" y="6632"/>
                    <a:pt x="4072" y="7795"/>
                  </a:cubicBezTo>
                  <a:cubicBezTo>
                    <a:pt x="6399" y="6632"/>
                    <a:pt x="7912" y="4188"/>
                    <a:pt x="7912" y="1513"/>
                  </a:cubicBezTo>
                  <a:lnTo>
                    <a:pt x="7912" y="0"/>
                  </a:lnTo>
                  <a:cubicBezTo>
                    <a:pt x="5559" y="1232"/>
                    <a:pt x="4070" y="3543"/>
                    <a:pt x="4066" y="6205"/>
                  </a:cubicBezTo>
                  <a:lnTo>
                    <a:pt x="4066" y="6205"/>
                  </a:lnTo>
                  <a:cubicBezTo>
                    <a:pt x="3958" y="3543"/>
                    <a:pt x="2469" y="1232"/>
                    <a:pt x="11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8"/>
            <p:cNvSpPr/>
            <p:nvPr/>
          </p:nvSpPr>
          <p:spPr>
            <a:xfrm>
              <a:off x="2466388" y="5049890"/>
              <a:ext cx="92792" cy="93611"/>
            </a:xfrm>
            <a:custGeom>
              <a:rect b="b" l="l" r="r" t="t"/>
              <a:pathLst>
                <a:path extrusionOk="0" h="7913" w="7796">
                  <a:moveTo>
                    <a:pt x="0" y="1"/>
                  </a:moveTo>
                  <a:lnTo>
                    <a:pt x="0" y="1513"/>
                  </a:lnTo>
                  <a:cubicBezTo>
                    <a:pt x="0" y="4189"/>
                    <a:pt x="1513" y="6632"/>
                    <a:pt x="3956" y="7912"/>
                  </a:cubicBezTo>
                  <a:cubicBezTo>
                    <a:pt x="6283" y="6632"/>
                    <a:pt x="7796" y="4189"/>
                    <a:pt x="7796" y="1513"/>
                  </a:cubicBezTo>
                  <a:lnTo>
                    <a:pt x="7796" y="1"/>
                  </a:lnTo>
                  <a:cubicBezTo>
                    <a:pt x="5352"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8"/>
            <p:cNvSpPr/>
            <p:nvPr/>
          </p:nvSpPr>
          <p:spPr>
            <a:xfrm>
              <a:off x="2158885" y="5049890"/>
              <a:ext cx="92792" cy="93611"/>
            </a:xfrm>
            <a:custGeom>
              <a:rect b="b" l="l" r="r" t="t"/>
              <a:pathLst>
                <a:path extrusionOk="0" h="7913" w="7796">
                  <a:moveTo>
                    <a:pt x="0" y="1"/>
                  </a:moveTo>
                  <a:lnTo>
                    <a:pt x="0" y="1513"/>
                  </a:lnTo>
                  <a:cubicBezTo>
                    <a:pt x="0" y="4189"/>
                    <a:pt x="1513" y="6632"/>
                    <a:pt x="3956" y="7912"/>
                  </a:cubicBezTo>
                  <a:cubicBezTo>
                    <a:pt x="6283" y="6632"/>
                    <a:pt x="7795" y="4189"/>
                    <a:pt x="7795" y="1513"/>
                  </a:cubicBezTo>
                  <a:lnTo>
                    <a:pt x="7795" y="1"/>
                  </a:lnTo>
                  <a:cubicBezTo>
                    <a:pt x="5469" y="1280"/>
                    <a:pt x="3956" y="3840"/>
                    <a:pt x="3956" y="6632"/>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8"/>
            <p:cNvSpPr/>
            <p:nvPr/>
          </p:nvSpPr>
          <p:spPr>
            <a:xfrm>
              <a:off x="2466388" y="4948087"/>
              <a:ext cx="92792" cy="93611"/>
            </a:xfrm>
            <a:custGeom>
              <a:rect b="b" l="l" r="r" t="t"/>
              <a:pathLst>
                <a:path extrusionOk="0" h="7913" w="7796">
                  <a:moveTo>
                    <a:pt x="0" y="1"/>
                  </a:moveTo>
                  <a:lnTo>
                    <a:pt x="0" y="1514"/>
                  </a:lnTo>
                  <a:cubicBezTo>
                    <a:pt x="0" y="4189"/>
                    <a:pt x="1513" y="6633"/>
                    <a:pt x="3956" y="7913"/>
                  </a:cubicBezTo>
                  <a:cubicBezTo>
                    <a:pt x="6283" y="6749"/>
                    <a:pt x="7796" y="4306"/>
                    <a:pt x="7796" y="1630"/>
                  </a:cubicBezTo>
                  <a:lnTo>
                    <a:pt x="7796" y="117"/>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8"/>
            <p:cNvSpPr/>
            <p:nvPr/>
          </p:nvSpPr>
          <p:spPr>
            <a:xfrm>
              <a:off x="2466388" y="4847668"/>
              <a:ext cx="92792" cy="90854"/>
            </a:xfrm>
            <a:custGeom>
              <a:rect b="b" l="l" r="r" t="t"/>
              <a:pathLst>
                <a:path extrusionOk="0" h="7680" w="7796">
                  <a:moveTo>
                    <a:pt x="7796" y="1"/>
                  </a:moveTo>
                  <a:cubicBezTo>
                    <a:pt x="5352" y="1280"/>
                    <a:pt x="3840" y="3724"/>
                    <a:pt x="3956" y="6516"/>
                  </a:cubicBezTo>
                  <a:cubicBezTo>
                    <a:pt x="3840" y="3840"/>
                    <a:pt x="2327" y="1397"/>
                    <a:pt x="0" y="117"/>
                  </a:cubicBezTo>
                  <a:lnTo>
                    <a:pt x="0" y="1513"/>
                  </a:lnTo>
                  <a:cubicBezTo>
                    <a:pt x="0" y="3491"/>
                    <a:pt x="815" y="5353"/>
                    <a:pt x="2211" y="6632"/>
                  </a:cubicBezTo>
                  <a:cubicBezTo>
                    <a:pt x="2793" y="7098"/>
                    <a:pt x="3258" y="7447"/>
                    <a:pt x="3840" y="7680"/>
                  </a:cubicBezTo>
                  <a:cubicBezTo>
                    <a:pt x="4422" y="7447"/>
                    <a:pt x="5003" y="7098"/>
                    <a:pt x="5469" y="6632"/>
                  </a:cubicBezTo>
                  <a:cubicBezTo>
                    <a:pt x="6981"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8"/>
            <p:cNvSpPr/>
            <p:nvPr/>
          </p:nvSpPr>
          <p:spPr>
            <a:xfrm>
              <a:off x="2363883" y="4847668"/>
              <a:ext cx="92792" cy="90854"/>
            </a:xfrm>
            <a:custGeom>
              <a:rect b="b" l="l" r="r" t="t"/>
              <a:pathLst>
                <a:path extrusionOk="0" h="7680" w="7796">
                  <a:moveTo>
                    <a:pt x="7796" y="1"/>
                  </a:moveTo>
                  <a:cubicBezTo>
                    <a:pt x="5353" y="1280"/>
                    <a:pt x="3840" y="3840"/>
                    <a:pt x="3840" y="6632"/>
                  </a:cubicBezTo>
                  <a:cubicBezTo>
                    <a:pt x="3840" y="3840"/>
                    <a:pt x="2328" y="1397"/>
                    <a:pt x="1" y="117"/>
                  </a:cubicBezTo>
                  <a:lnTo>
                    <a:pt x="1" y="1513"/>
                  </a:lnTo>
                  <a:cubicBezTo>
                    <a:pt x="1" y="3491"/>
                    <a:pt x="815" y="5353"/>
                    <a:pt x="2211" y="6632"/>
                  </a:cubicBezTo>
                  <a:cubicBezTo>
                    <a:pt x="2793" y="7098"/>
                    <a:pt x="3258" y="7447"/>
                    <a:pt x="3840" y="7680"/>
                  </a:cubicBezTo>
                  <a:cubicBezTo>
                    <a:pt x="6283" y="6516"/>
                    <a:pt x="7796" y="4073"/>
                    <a:pt x="7796" y="1397"/>
                  </a:cubicBezTo>
                  <a:lnTo>
                    <a:pt x="7796" y="1"/>
                  </a:ln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8"/>
            <p:cNvSpPr/>
            <p:nvPr/>
          </p:nvSpPr>
          <p:spPr>
            <a:xfrm>
              <a:off x="2363883" y="4745877"/>
              <a:ext cx="92792" cy="90843"/>
            </a:xfrm>
            <a:custGeom>
              <a:rect b="b" l="l" r="r" t="t"/>
              <a:pathLst>
                <a:path extrusionOk="0" h="7679" w="7796">
                  <a:moveTo>
                    <a:pt x="1" y="0"/>
                  </a:moveTo>
                  <a:lnTo>
                    <a:pt x="1" y="1396"/>
                  </a:lnTo>
                  <a:cubicBezTo>
                    <a:pt x="1" y="4072"/>
                    <a:pt x="1513" y="6515"/>
                    <a:pt x="3840" y="7679"/>
                  </a:cubicBezTo>
                  <a:cubicBezTo>
                    <a:pt x="6283" y="6515"/>
                    <a:pt x="7796" y="4072"/>
                    <a:pt x="7796" y="1396"/>
                  </a:cubicBezTo>
                  <a:lnTo>
                    <a:pt x="7796" y="0"/>
                  </a:lnTo>
                  <a:cubicBezTo>
                    <a:pt x="5353" y="1280"/>
                    <a:pt x="3840" y="3723"/>
                    <a:pt x="3840" y="6515"/>
                  </a:cubicBezTo>
                  <a:cubicBezTo>
                    <a:pt x="3840" y="3723"/>
                    <a:pt x="2328"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8"/>
            <p:cNvSpPr/>
            <p:nvPr/>
          </p:nvSpPr>
          <p:spPr>
            <a:xfrm>
              <a:off x="2363883" y="4948087"/>
              <a:ext cx="92792" cy="92239"/>
            </a:xfrm>
            <a:custGeom>
              <a:rect b="b" l="l" r="r" t="t"/>
              <a:pathLst>
                <a:path extrusionOk="0" h="7797" w="7796">
                  <a:moveTo>
                    <a:pt x="1" y="1"/>
                  </a:moveTo>
                  <a:lnTo>
                    <a:pt x="1" y="1514"/>
                  </a:lnTo>
                  <a:cubicBezTo>
                    <a:pt x="1" y="4189"/>
                    <a:pt x="1513" y="6633"/>
                    <a:pt x="3840" y="7796"/>
                  </a:cubicBezTo>
                  <a:cubicBezTo>
                    <a:pt x="6283" y="6633"/>
                    <a:pt x="7796" y="4189"/>
                    <a:pt x="7796" y="1514"/>
                  </a:cubicBezTo>
                  <a:lnTo>
                    <a:pt x="7796" y="1"/>
                  </a:lnTo>
                  <a:cubicBezTo>
                    <a:pt x="5353" y="1397"/>
                    <a:pt x="3840" y="3840"/>
                    <a:pt x="3840" y="6633"/>
                  </a:cubicBezTo>
                  <a:cubicBezTo>
                    <a:pt x="3840" y="3840"/>
                    <a:pt x="2328" y="1397"/>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8"/>
            <p:cNvSpPr/>
            <p:nvPr/>
          </p:nvSpPr>
          <p:spPr>
            <a:xfrm>
              <a:off x="2305714" y="5003115"/>
              <a:ext cx="5547" cy="23412"/>
            </a:xfrm>
            <a:custGeom>
              <a:rect b="b" l="l" r="r" t="t"/>
              <a:pathLst>
                <a:path extrusionOk="0" h="1979" w="466">
                  <a:moveTo>
                    <a:pt x="465" y="1"/>
                  </a:moveTo>
                  <a:cubicBezTo>
                    <a:pt x="233" y="699"/>
                    <a:pt x="233" y="1281"/>
                    <a:pt x="233" y="1979"/>
                  </a:cubicBezTo>
                  <a:cubicBezTo>
                    <a:pt x="233" y="1281"/>
                    <a:pt x="116" y="699"/>
                    <a:pt x="0" y="1"/>
                  </a:cubicBezTo>
                  <a:cubicBezTo>
                    <a:pt x="116" y="699"/>
                    <a:pt x="233" y="1281"/>
                    <a:pt x="233" y="1979"/>
                  </a:cubicBezTo>
                  <a:cubicBezTo>
                    <a:pt x="233" y="1281"/>
                    <a:pt x="233" y="699"/>
                    <a:pt x="46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8"/>
            <p:cNvSpPr/>
            <p:nvPr/>
          </p:nvSpPr>
          <p:spPr>
            <a:xfrm>
              <a:off x="2261378" y="5049890"/>
              <a:ext cx="92804" cy="93611"/>
            </a:xfrm>
            <a:custGeom>
              <a:rect b="b" l="l" r="r" t="t"/>
              <a:pathLst>
                <a:path extrusionOk="0" h="7913" w="7797">
                  <a:moveTo>
                    <a:pt x="1" y="1"/>
                  </a:moveTo>
                  <a:lnTo>
                    <a:pt x="1" y="1513"/>
                  </a:lnTo>
                  <a:cubicBezTo>
                    <a:pt x="1" y="4189"/>
                    <a:pt x="1513" y="6632"/>
                    <a:pt x="3957" y="7912"/>
                  </a:cubicBezTo>
                  <a:cubicBezTo>
                    <a:pt x="6284" y="6632"/>
                    <a:pt x="7796" y="4189"/>
                    <a:pt x="7796" y="1513"/>
                  </a:cubicBezTo>
                  <a:lnTo>
                    <a:pt x="7796" y="1"/>
                  </a:lnTo>
                  <a:cubicBezTo>
                    <a:pt x="5353" y="1280"/>
                    <a:pt x="3957" y="3840"/>
                    <a:pt x="3957" y="6632"/>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8"/>
            <p:cNvSpPr/>
            <p:nvPr/>
          </p:nvSpPr>
          <p:spPr>
            <a:xfrm>
              <a:off x="2158885" y="4948087"/>
              <a:ext cx="92792" cy="92239"/>
            </a:xfrm>
            <a:custGeom>
              <a:rect b="b" l="l" r="r" t="t"/>
              <a:pathLst>
                <a:path extrusionOk="0" h="7797" w="7796">
                  <a:moveTo>
                    <a:pt x="0" y="1"/>
                  </a:moveTo>
                  <a:lnTo>
                    <a:pt x="0" y="1514"/>
                  </a:lnTo>
                  <a:cubicBezTo>
                    <a:pt x="0" y="4189"/>
                    <a:pt x="1513" y="6633"/>
                    <a:pt x="3956" y="7796"/>
                  </a:cubicBezTo>
                  <a:cubicBezTo>
                    <a:pt x="6283" y="6633"/>
                    <a:pt x="7795" y="4189"/>
                    <a:pt x="7795" y="1514"/>
                  </a:cubicBezTo>
                  <a:lnTo>
                    <a:pt x="7795" y="1"/>
                  </a:lnTo>
                  <a:cubicBezTo>
                    <a:pt x="5469" y="1397"/>
                    <a:pt x="3956" y="3840"/>
                    <a:pt x="3956" y="6633"/>
                  </a:cubicBezTo>
                  <a:cubicBezTo>
                    <a:pt x="3956" y="3840"/>
                    <a:pt x="2443"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8"/>
            <p:cNvSpPr/>
            <p:nvPr/>
          </p:nvSpPr>
          <p:spPr>
            <a:xfrm>
              <a:off x="2056380" y="4745877"/>
              <a:ext cx="94184" cy="90843"/>
            </a:xfrm>
            <a:custGeom>
              <a:rect b="b" l="l" r="r" t="t"/>
              <a:pathLst>
                <a:path extrusionOk="0" h="7679" w="7913">
                  <a:moveTo>
                    <a:pt x="0" y="0"/>
                  </a:moveTo>
                  <a:lnTo>
                    <a:pt x="0" y="1396"/>
                  </a:lnTo>
                  <a:cubicBezTo>
                    <a:pt x="0" y="4072"/>
                    <a:pt x="1513" y="6515"/>
                    <a:pt x="3956" y="7679"/>
                  </a:cubicBezTo>
                  <a:cubicBezTo>
                    <a:pt x="6283" y="6515"/>
                    <a:pt x="7796" y="4072"/>
                    <a:pt x="7912" y="1396"/>
                  </a:cubicBezTo>
                  <a:lnTo>
                    <a:pt x="7912" y="0"/>
                  </a:lnTo>
                  <a:cubicBezTo>
                    <a:pt x="5469" y="1280"/>
                    <a:pt x="3956" y="3723"/>
                    <a:pt x="3956" y="6515"/>
                  </a:cubicBezTo>
                  <a:cubicBezTo>
                    <a:pt x="3956" y="3723"/>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8"/>
            <p:cNvSpPr/>
            <p:nvPr/>
          </p:nvSpPr>
          <p:spPr>
            <a:xfrm>
              <a:off x="2056380" y="4948087"/>
              <a:ext cx="94184" cy="92239"/>
            </a:xfrm>
            <a:custGeom>
              <a:rect b="b" l="l" r="r" t="t"/>
              <a:pathLst>
                <a:path extrusionOk="0" h="7797" w="7913">
                  <a:moveTo>
                    <a:pt x="0" y="1"/>
                  </a:moveTo>
                  <a:lnTo>
                    <a:pt x="0" y="1514"/>
                  </a:lnTo>
                  <a:cubicBezTo>
                    <a:pt x="0" y="4189"/>
                    <a:pt x="1513" y="6633"/>
                    <a:pt x="3956" y="7796"/>
                  </a:cubicBezTo>
                  <a:cubicBezTo>
                    <a:pt x="6283" y="6633"/>
                    <a:pt x="7796" y="4189"/>
                    <a:pt x="7912" y="1514"/>
                  </a:cubicBezTo>
                  <a:lnTo>
                    <a:pt x="7912" y="1"/>
                  </a:lnTo>
                  <a:cubicBezTo>
                    <a:pt x="5469" y="1397"/>
                    <a:pt x="3956" y="3840"/>
                    <a:pt x="3956" y="6633"/>
                  </a:cubicBezTo>
                  <a:cubicBezTo>
                    <a:pt x="3956" y="3840"/>
                    <a:pt x="2444" y="1397"/>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8"/>
            <p:cNvSpPr/>
            <p:nvPr/>
          </p:nvSpPr>
          <p:spPr>
            <a:xfrm>
              <a:off x="2363883" y="4644075"/>
              <a:ext cx="92792" cy="92227"/>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8"/>
            <p:cNvSpPr/>
            <p:nvPr/>
          </p:nvSpPr>
          <p:spPr>
            <a:xfrm>
              <a:off x="2363883" y="5049890"/>
              <a:ext cx="92792" cy="93611"/>
            </a:xfrm>
            <a:custGeom>
              <a:rect b="b" l="l" r="r" t="t"/>
              <a:pathLst>
                <a:path extrusionOk="0" h="7913" w="7796">
                  <a:moveTo>
                    <a:pt x="1" y="1"/>
                  </a:moveTo>
                  <a:lnTo>
                    <a:pt x="1" y="1513"/>
                  </a:lnTo>
                  <a:cubicBezTo>
                    <a:pt x="1" y="4189"/>
                    <a:pt x="1513" y="6632"/>
                    <a:pt x="3840" y="7912"/>
                  </a:cubicBezTo>
                  <a:cubicBezTo>
                    <a:pt x="6283" y="6632"/>
                    <a:pt x="7796" y="4189"/>
                    <a:pt x="7796" y="1513"/>
                  </a:cubicBezTo>
                  <a:lnTo>
                    <a:pt x="7796" y="1"/>
                  </a:lnTo>
                  <a:cubicBezTo>
                    <a:pt x="5353" y="1280"/>
                    <a:pt x="3840" y="3840"/>
                    <a:pt x="3840" y="6632"/>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8"/>
            <p:cNvSpPr/>
            <p:nvPr/>
          </p:nvSpPr>
          <p:spPr>
            <a:xfrm>
              <a:off x="2261378" y="4745877"/>
              <a:ext cx="92804" cy="90843"/>
            </a:xfrm>
            <a:custGeom>
              <a:rect b="b" l="l" r="r" t="t"/>
              <a:pathLst>
                <a:path extrusionOk="0" h="7679" w="7797">
                  <a:moveTo>
                    <a:pt x="1" y="0"/>
                  </a:moveTo>
                  <a:lnTo>
                    <a:pt x="1" y="1396"/>
                  </a:lnTo>
                  <a:cubicBezTo>
                    <a:pt x="1" y="4072"/>
                    <a:pt x="1513" y="6515"/>
                    <a:pt x="3957" y="7679"/>
                  </a:cubicBezTo>
                  <a:cubicBezTo>
                    <a:pt x="6284" y="6515"/>
                    <a:pt x="7796" y="4072"/>
                    <a:pt x="7796" y="1396"/>
                  </a:cubicBezTo>
                  <a:lnTo>
                    <a:pt x="7796" y="0"/>
                  </a:lnTo>
                  <a:cubicBezTo>
                    <a:pt x="5353" y="1280"/>
                    <a:pt x="3957" y="3723"/>
                    <a:pt x="3957" y="6515"/>
                  </a:cubicBezTo>
                  <a:cubicBezTo>
                    <a:pt x="3840" y="3723"/>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8"/>
            <p:cNvSpPr/>
            <p:nvPr/>
          </p:nvSpPr>
          <p:spPr>
            <a:xfrm>
              <a:off x="2261378" y="4847668"/>
              <a:ext cx="92804" cy="90854"/>
            </a:xfrm>
            <a:custGeom>
              <a:rect b="b" l="l" r="r" t="t"/>
              <a:pathLst>
                <a:path extrusionOk="0" h="7680" w="7797">
                  <a:moveTo>
                    <a:pt x="7796" y="1"/>
                  </a:moveTo>
                  <a:cubicBezTo>
                    <a:pt x="5353" y="1280"/>
                    <a:pt x="3840" y="3840"/>
                    <a:pt x="3957" y="6632"/>
                  </a:cubicBezTo>
                  <a:cubicBezTo>
                    <a:pt x="3840" y="3840"/>
                    <a:pt x="2444" y="1397"/>
                    <a:pt x="1" y="117"/>
                  </a:cubicBezTo>
                  <a:lnTo>
                    <a:pt x="1" y="1513"/>
                  </a:lnTo>
                  <a:cubicBezTo>
                    <a:pt x="1" y="3491"/>
                    <a:pt x="815" y="5353"/>
                    <a:pt x="2328" y="6632"/>
                  </a:cubicBezTo>
                  <a:cubicBezTo>
                    <a:pt x="2793" y="7098"/>
                    <a:pt x="3259" y="7447"/>
                    <a:pt x="3957" y="7680"/>
                  </a:cubicBezTo>
                  <a:cubicBezTo>
                    <a:pt x="4538" y="7447"/>
                    <a:pt x="5004" y="7098"/>
                    <a:pt x="5586" y="6632"/>
                  </a:cubicBezTo>
                  <a:cubicBezTo>
                    <a:pt x="6982" y="5236"/>
                    <a:pt x="7796" y="3375"/>
                    <a:pt x="7796" y="1397"/>
                  </a:cubicBezTo>
                  <a:lnTo>
                    <a:pt x="7796" y="1"/>
                  </a:ln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8"/>
            <p:cNvSpPr/>
            <p:nvPr/>
          </p:nvSpPr>
          <p:spPr>
            <a:xfrm>
              <a:off x="2261378" y="4949470"/>
              <a:ext cx="94184" cy="92227"/>
            </a:xfrm>
            <a:custGeom>
              <a:rect b="b" l="l" r="r" t="t"/>
              <a:pathLst>
                <a:path extrusionOk="0" h="7796" w="7913">
                  <a:moveTo>
                    <a:pt x="1" y="0"/>
                  </a:moveTo>
                  <a:lnTo>
                    <a:pt x="1" y="1397"/>
                  </a:lnTo>
                  <a:cubicBezTo>
                    <a:pt x="1" y="4072"/>
                    <a:pt x="1513" y="6516"/>
                    <a:pt x="3957" y="7796"/>
                  </a:cubicBezTo>
                  <a:cubicBezTo>
                    <a:pt x="6400" y="6516"/>
                    <a:pt x="7913" y="4072"/>
                    <a:pt x="7913" y="1397"/>
                  </a:cubicBezTo>
                  <a:lnTo>
                    <a:pt x="7913" y="0"/>
                  </a:lnTo>
                  <a:cubicBezTo>
                    <a:pt x="6051" y="931"/>
                    <a:pt x="4771" y="2560"/>
                    <a:pt x="4189" y="4538"/>
                  </a:cubicBezTo>
                  <a:cubicBezTo>
                    <a:pt x="3957" y="5236"/>
                    <a:pt x="3957" y="5818"/>
                    <a:pt x="3957" y="6516"/>
                  </a:cubicBezTo>
                  <a:cubicBezTo>
                    <a:pt x="3957" y="5818"/>
                    <a:pt x="3840" y="5236"/>
                    <a:pt x="3724" y="4538"/>
                  </a:cubicBezTo>
                  <a:cubicBezTo>
                    <a:pt x="3142" y="2560"/>
                    <a:pt x="1862" y="9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8"/>
            <p:cNvSpPr/>
            <p:nvPr/>
          </p:nvSpPr>
          <p:spPr>
            <a:xfrm>
              <a:off x="2158885" y="4847668"/>
              <a:ext cx="94173" cy="90854"/>
            </a:xfrm>
            <a:custGeom>
              <a:rect b="b" l="l" r="r" t="t"/>
              <a:pathLst>
                <a:path extrusionOk="0" h="7680" w="7912">
                  <a:moveTo>
                    <a:pt x="117" y="1"/>
                  </a:moveTo>
                  <a:lnTo>
                    <a:pt x="117" y="1397"/>
                  </a:lnTo>
                  <a:cubicBezTo>
                    <a:pt x="0" y="4073"/>
                    <a:pt x="1629" y="6516"/>
                    <a:pt x="3956" y="7680"/>
                  </a:cubicBezTo>
                  <a:cubicBezTo>
                    <a:pt x="4538" y="7447"/>
                    <a:pt x="5119" y="7098"/>
                    <a:pt x="5585" y="6632"/>
                  </a:cubicBezTo>
                  <a:cubicBezTo>
                    <a:pt x="7097" y="5236"/>
                    <a:pt x="7912" y="3375"/>
                    <a:pt x="7912" y="1397"/>
                  </a:cubicBezTo>
                  <a:lnTo>
                    <a:pt x="7912" y="1"/>
                  </a:lnTo>
                  <a:cubicBezTo>
                    <a:pt x="5469" y="1280"/>
                    <a:pt x="3956" y="3724"/>
                    <a:pt x="3956" y="6516"/>
                  </a:cubicBezTo>
                  <a:cubicBezTo>
                    <a:pt x="3956" y="3724"/>
                    <a:pt x="2443" y="1280"/>
                    <a:pt x="1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8"/>
            <p:cNvSpPr/>
            <p:nvPr/>
          </p:nvSpPr>
          <p:spPr>
            <a:xfrm>
              <a:off x="2056380" y="5049890"/>
              <a:ext cx="94184" cy="93611"/>
            </a:xfrm>
            <a:custGeom>
              <a:rect b="b" l="l" r="r" t="t"/>
              <a:pathLst>
                <a:path extrusionOk="0" h="7913" w="7913">
                  <a:moveTo>
                    <a:pt x="0" y="1"/>
                  </a:moveTo>
                  <a:lnTo>
                    <a:pt x="0" y="1513"/>
                  </a:lnTo>
                  <a:cubicBezTo>
                    <a:pt x="0" y="4189"/>
                    <a:pt x="1513" y="6632"/>
                    <a:pt x="3956" y="7912"/>
                  </a:cubicBezTo>
                  <a:cubicBezTo>
                    <a:pt x="6283" y="6632"/>
                    <a:pt x="7796" y="4189"/>
                    <a:pt x="7912" y="1513"/>
                  </a:cubicBezTo>
                  <a:lnTo>
                    <a:pt x="7912" y="1"/>
                  </a:lnTo>
                  <a:cubicBezTo>
                    <a:pt x="5469"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8"/>
            <p:cNvSpPr/>
            <p:nvPr/>
          </p:nvSpPr>
          <p:spPr>
            <a:xfrm>
              <a:off x="2772505" y="5049890"/>
              <a:ext cx="94184" cy="93611"/>
            </a:xfrm>
            <a:custGeom>
              <a:rect b="b" l="l" r="r" t="t"/>
              <a:pathLst>
                <a:path extrusionOk="0" h="7913" w="7913">
                  <a:moveTo>
                    <a:pt x="0" y="1"/>
                  </a:moveTo>
                  <a:lnTo>
                    <a:pt x="0" y="1513"/>
                  </a:lnTo>
                  <a:cubicBezTo>
                    <a:pt x="0" y="4189"/>
                    <a:pt x="1513" y="6632"/>
                    <a:pt x="3956" y="7912"/>
                  </a:cubicBezTo>
                  <a:cubicBezTo>
                    <a:pt x="6400" y="6632"/>
                    <a:pt x="7912" y="4189"/>
                    <a:pt x="7912" y="1513"/>
                  </a:cubicBezTo>
                  <a:lnTo>
                    <a:pt x="7912" y="1"/>
                  </a:lnTo>
                  <a:cubicBezTo>
                    <a:pt x="5469" y="1280"/>
                    <a:pt x="3956" y="3840"/>
                    <a:pt x="3956" y="6632"/>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8"/>
          <p:cNvGrpSpPr/>
          <p:nvPr/>
        </p:nvGrpSpPr>
        <p:grpSpPr>
          <a:xfrm>
            <a:off x="6592009" y="1"/>
            <a:ext cx="2551131" cy="502934"/>
            <a:chOff x="1008930" y="3770190"/>
            <a:chExt cx="2356050" cy="477983"/>
          </a:xfrm>
        </p:grpSpPr>
        <p:sp>
          <p:nvSpPr>
            <p:cNvPr id="979" name="Google Shape;979;p8"/>
            <p:cNvSpPr/>
            <p:nvPr/>
          </p:nvSpPr>
          <p:spPr>
            <a:xfrm>
              <a:off x="1575248" y="3770190"/>
              <a:ext cx="86944" cy="88231"/>
            </a:xfrm>
            <a:custGeom>
              <a:rect b="b" l="l" r="r" t="t"/>
              <a:pathLst>
                <a:path extrusionOk="0" h="7796" w="7913">
                  <a:moveTo>
                    <a:pt x="1" y="0"/>
                  </a:moveTo>
                  <a:lnTo>
                    <a:pt x="1" y="1513"/>
                  </a:lnTo>
                  <a:cubicBezTo>
                    <a:pt x="1" y="4188"/>
                    <a:pt x="1513" y="6632"/>
                    <a:pt x="3956" y="7795"/>
                  </a:cubicBezTo>
                  <a:cubicBezTo>
                    <a:pt x="6400" y="6632"/>
                    <a:pt x="7912" y="4188"/>
                    <a:pt x="7912" y="1513"/>
                  </a:cubicBezTo>
                  <a:lnTo>
                    <a:pt x="7912" y="0"/>
                  </a:lnTo>
                  <a:cubicBezTo>
                    <a:pt x="5469" y="1280"/>
                    <a:pt x="3956" y="3839"/>
                    <a:pt x="3956" y="6515"/>
                  </a:cubicBezTo>
                  <a:cubicBezTo>
                    <a:pt x="3956"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8"/>
            <p:cNvSpPr/>
            <p:nvPr/>
          </p:nvSpPr>
          <p:spPr>
            <a:xfrm>
              <a:off x="1575248" y="3867623"/>
              <a:ext cx="85659" cy="88231"/>
            </a:xfrm>
            <a:custGeom>
              <a:rect b="b" l="l" r="r" t="t"/>
              <a:pathLst>
                <a:path extrusionOk="0" h="7796" w="7796">
                  <a:moveTo>
                    <a:pt x="1" y="1"/>
                  </a:moveTo>
                  <a:lnTo>
                    <a:pt x="1" y="1630"/>
                  </a:lnTo>
                  <a:cubicBezTo>
                    <a:pt x="1" y="4189"/>
                    <a:pt x="1629" y="6632"/>
                    <a:pt x="3956" y="7796"/>
                  </a:cubicBezTo>
                  <a:cubicBezTo>
                    <a:pt x="6283" y="6632"/>
                    <a:pt x="7796" y="4189"/>
                    <a:pt x="7796" y="1630"/>
                  </a:cubicBezTo>
                  <a:lnTo>
                    <a:pt x="7796" y="117"/>
                  </a:lnTo>
                  <a:cubicBezTo>
                    <a:pt x="5469" y="1397"/>
                    <a:pt x="3956" y="3840"/>
                    <a:pt x="3956" y="6516"/>
                  </a:cubicBezTo>
                  <a:cubicBezTo>
                    <a:pt x="3956"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8"/>
            <p:cNvSpPr/>
            <p:nvPr/>
          </p:nvSpPr>
          <p:spPr>
            <a:xfrm>
              <a:off x="1575248" y="3965066"/>
              <a:ext cx="86944" cy="88231"/>
            </a:xfrm>
            <a:custGeom>
              <a:rect b="b" l="l" r="r" t="t"/>
              <a:pathLst>
                <a:path extrusionOk="0" h="7796" w="7913">
                  <a:moveTo>
                    <a:pt x="1" y="0"/>
                  </a:moveTo>
                  <a:lnTo>
                    <a:pt x="1" y="1397"/>
                  </a:lnTo>
                  <a:cubicBezTo>
                    <a:pt x="1" y="4189"/>
                    <a:pt x="1513" y="6632"/>
                    <a:pt x="3956" y="7796"/>
                  </a:cubicBezTo>
                  <a:cubicBezTo>
                    <a:pt x="6400" y="6632"/>
                    <a:pt x="7912" y="4189"/>
                    <a:pt x="7912" y="1513"/>
                  </a:cubicBezTo>
                  <a:lnTo>
                    <a:pt x="7912" y="0"/>
                  </a:lnTo>
                  <a:cubicBezTo>
                    <a:pt x="5469" y="1280"/>
                    <a:pt x="3956" y="3840"/>
                    <a:pt x="3956" y="6516"/>
                  </a:cubicBezTo>
                  <a:cubicBezTo>
                    <a:pt x="3956" y="3840"/>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8"/>
            <p:cNvSpPr/>
            <p:nvPr/>
          </p:nvSpPr>
          <p:spPr>
            <a:xfrm>
              <a:off x="1480645" y="3770190"/>
              <a:ext cx="86944" cy="88231"/>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8"/>
            <p:cNvSpPr/>
            <p:nvPr/>
          </p:nvSpPr>
          <p:spPr>
            <a:xfrm>
              <a:off x="1480645" y="3867623"/>
              <a:ext cx="86944" cy="89555"/>
            </a:xfrm>
            <a:custGeom>
              <a:rect b="b" l="l" r="r" t="t"/>
              <a:pathLst>
                <a:path extrusionOk="0" h="7913" w="7913">
                  <a:moveTo>
                    <a:pt x="1" y="1"/>
                  </a:moveTo>
                  <a:lnTo>
                    <a:pt x="1" y="1630"/>
                  </a:lnTo>
                  <a:cubicBezTo>
                    <a:pt x="1" y="4306"/>
                    <a:pt x="1513" y="6749"/>
                    <a:pt x="3957" y="7912"/>
                  </a:cubicBezTo>
                  <a:cubicBezTo>
                    <a:pt x="6284"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8"/>
            <p:cNvSpPr/>
            <p:nvPr/>
          </p:nvSpPr>
          <p:spPr>
            <a:xfrm>
              <a:off x="1480645" y="3965066"/>
              <a:ext cx="86944" cy="88231"/>
            </a:xfrm>
            <a:custGeom>
              <a:rect b="b" l="l" r="r" t="t"/>
              <a:pathLst>
                <a:path extrusionOk="0" h="7796" w="7913">
                  <a:moveTo>
                    <a:pt x="1" y="0"/>
                  </a:moveTo>
                  <a:lnTo>
                    <a:pt x="1" y="1397"/>
                  </a:lnTo>
                  <a:cubicBezTo>
                    <a:pt x="1" y="4072"/>
                    <a:pt x="1513" y="6516"/>
                    <a:pt x="3957" y="7796"/>
                  </a:cubicBezTo>
                  <a:cubicBezTo>
                    <a:pt x="6284" y="6516"/>
                    <a:pt x="7912" y="4072"/>
                    <a:pt x="7912" y="1397"/>
                  </a:cubicBezTo>
                  <a:lnTo>
                    <a:pt x="7912" y="0"/>
                  </a:lnTo>
                  <a:cubicBezTo>
                    <a:pt x="5469" y="1280"/>
                    <a:pt x="3957" y="3840"/>
                    <a:pt x="3957" y="6516"/>
                  </a:cubicBezTo>
                  <a:cubicBezTo>
                    <a:pt x="3957"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8"/>
            <p:cNvSpPr/>
            <p:nvPr/>
          </p:nvSpPr>
          <p:spPr>
            <a:xfrm>
              <a:off x="1480645" y="4062510"/>
              <a:ext cx="86944" cy="88231"/>
            </a:xfrm>
            <a:custGeom>
              <a:rect b="b" l="l" r="r" t="t"/>
              <a:pathLst>
                <a:path extrusionOk="0" h="7796" w="7913">
                  <a:moveTo>
                    <a:pt x="1" y="0"/>
                  </a:moveTo>
                  <a:lnTo>
                    <a:pt x="1" y="1513"/>
                  </a:lnTo>
                  <a:cubicBezTo>
                    <a:pt x="1" y="4188"/>
                    <a:pt x="1513" y="6632"/>
                    <a:pt x="3957" y="7795"/>
                  </a:cubicBezTo>
                  <a:cubicBezTo>
                    <a:pt x="6284"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8"/>
            <p:cNvSpPr/>
            <p:nvPr/>
          </p:nvSpPr>
          <p:spPr>
            <a:xfrm>
              <a:off x="1386054"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8"/>
            <p:cNvSpPr/>
            <p:nvPr/>
          </p:nvSpPr>
          <p:spPr>
            <a:xfrm>
              <a:off x="1386054" y="3867623"/>
              <a:ext cx="86933" cy="89555"/>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8" y="1397"/>
                    <a:pt x="3956" y="3840"/>
                    <a:pt x="3956" y="6516"/>
                  </a:cubicBezTo>
                  <a:cubicBezTo>
                    <a:pt x="3956" y="3840"/>
                    <a:pt x="2443" y="1280"/>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8"/>
            <p:cNvSpPr/>
            <p:nvPr/>
          </p:nvSpPr>
          <p:spPr>
            <a:xfrm>
              <a:off x="1386054" y="3965066"/>
              <a:ext cx="86933" cy="88231"/>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8" y="1280"/>
                    <a:pt x="3956" y="3840"/>
                    <a:pt x="3956" y="6516"/>
                  </a:cubicBezTo>
                  <a:cubicBezTo>
                    <a:pt x="3956" y="3840"/>
                    <a:pt x="2443" y="128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8"/>
            <p:cNvSpPr/>
            <p:nvPr/>
          </p:nvSpPr>
          <p:spPr>
            <a:xfrm>
              <a:off x="1386054" y="406251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8" y="1280"/>
                    <a:pt x="3956" y="3839"/>
                    <a:pt x="3956" y="6515"/>
                  </a:cubicBezTo>
                  <a:cubicBezTo>
                    <a:pt x="3956" y="3839"/>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8"/>
            <p:cNvSpPr/>
            <p:nvPr/>
          </p:nvSpPr>
          <p:spPr>
            <a:xfrm>
              <a:off x="1386054" y="4159942"/>
              <a:ext cx="86933" cy="88231"/>
            </a:xfrm>
            <a:custGeom>
              <a:rect b="b" l="l" r="r" t="t"/>
              <a:pathLst>
                <a:path extrusionOk="0" h="7796" w="7912">
                  <a:moveTo>
                    <a:pt x="0" y="1"/>
                  </a:moveTo>
                  <a:lnTo>
                    <a:pt x="0" y="1513"/>
                  </a:lnTo>
                  <a:cubicBezTo>
                    <a:pt x="0" y="4189"/>
                    <a:pt x="1513" y="6516"/>
                    <a:pt x="3956" y="7796"/>
                  </a:cubicBezTo>
                  <a:cubicBezTo>
                    <a:pt x="6399" y="6516"/>
                    <a:pt x="7912" y="4073"/>
                    <a:pt x="7912" y="1397"/>
                  </a:cubicBezTo>
                  <a:lnTo>
                    <a:pt x="7912" y="1"/>
                  </a:lnTo>
                  <a:cubicBezTo>
                    <a:pt x="5468"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8"/>
            <p:cNvSpPr/>
            <p:nvPr/>
          </p:nvSpPr>
          <p:spPr>
            <a:xfrm>
              <a:off x="1291452"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8"/>
            <p:cNvSpPr/>
            <p:nvPr/>
          </p:nvSpPr>
          <p:spPr>
            <a:xfrm>
              <a:off x="1291452" y="3867623"/>
              <a:ext cx="86933" cy="89555"/>
            </a:xfrm>
            <a:custGeom>
              <a:rect b="b" l="l" r="r" t="t"/>
              <a:pathLst>
                <a:path extrusionOk="0" h="7913" w="7912">
                  <a:moveTo>
                    <a:pt x="0" y="1"/>
                  </a:moveTo>
                  <a:lnTo>
                    <a:pt x="0" y="1630"/>
                  </a:lnTo>
                  <a:cubicBezTo>
                    <a:pt x="0" y="4306"/>
                    <a:pt x="1513" y="6749"/>
                    <a:pt x="3956" y="7912"/>
                  </a:cubicBezTo>
                  <a:cubicBezTo>
                    <a:pt x="6399"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8"/>
            <p:cNvSpPr/>
            <p:nvPr/>
          </p:nvSpPr>
          <p:spPr>
            <a:xfrm>
              <a:off x="1291452" y="3965066"/>
              <a:ext cx="86933" cy="88231"/>
            </a:xfrm>
            <a:custGeom>
              <a:rect b="b" l="l" r="r" t="t"/>
              <a:pathLst>
                <a:path extrusionOk="0" h="7796" w="7912">
                  <a:moveTo>
                    <a:pt x="0" y="0"/>
                  </a:moveTo>
                  <a:lnTo>
                    <a:pt x="0" y="1397"/>
                  </a:lnTo>
                  <a:cubicBezTo>
                    <a:pt x="0" y="4072"/>
                    <a:pt x="1513" y="6516"/>
                    <a:pt x="3956" y="7796"/>
                  </a:cubicBezTo>
                  <a:cubicBezTo>
                    <a:pt x="6399"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8"/>
            <p:cNvSpPr/>
            <p:nvPr/>
          </p:nvSpPr>
          <p:spPr>
            <a:xfrm>
              <a:off x="1291452" y="406251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8"/>
            <p:cNvSpPr/>
            <p:nvPr/>
          </p:nvSpPr>
          <p:spPr>
            <a:xfrm>
              <a:off x="1198124" y="3770190"/>
              <a:ext cx="85670" cy="88231"/>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8"/>
            <p:cNvSpPr/>
            <p:nvPr/>
          </p:nvSpPr>
          <p:spPr>
            <a:xfrm>
              <a:off x="1198124" y="3867623"/>
              <a:ext cx="85670" cy="89555"/>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957"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8"/>
            <p:cNvSpPr/>
            <p:nvPr/>
          </p:nvSpPr>
          <p:spPr>
            <a:xfrm>
              <a:off x="1198124" y="3965066"/>
              <a:ext cx="85670" cy="88231"/>
            </a:xfrm>
            <a:custGeom>
              <a:rect b="b" l="l" r="r" t="t"/>
              <a:pathLst>
                <a:path extrusionOk="0" h="7796" w="7797">
                  <a:moveTo>
                    <a:pt x="1" y="0"/>
                  </a:moveTo>
                  <a:lnTo>
                    <a:pt x="1" y="1397"/>
                  </a:lnTo>
                  <a:cubicBezTo>
                    <a:pt x="1" y="4072"/>
                    <a:pt x="1513" y="6516"/>
                    <a:pt x="3840" y="7796"/>
                  </a:cubicBezTo>
                  <a:cubicBezTo>
                    <a:pt x="6284" y="6516"/>
                    <a:pt x="7680" y="4189"/>
                    <a:pt x="7796" y="1513"/>
                  </a:cubicBezTo>
                  <a:lnTo>
                    <a:pt x="7796" y="0"/>
                  </a:lnTo>
                  <a:cubicBezTo>
                    <a:pt x="5353" y="1397"/>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8"/>
            <p:cNvSpPr/>
            <p:nvPr/>
          </p:nvSpPr>
          <p:spPr>
            <a:xfrm>
              <a:off x="1103532" y="3770190"/>
              <a:ext cx="85659" cy="88231"/>
            </a:xfrm>
            <a:custGeom>
              <a:rect b="b" l="l" r="r" t="t"/>
              <a:pathLst>
                <a:path extrusionOk="0" h="7796" w="7796">
                  <a:moveTo>
                    <a:pt x="0" y="0"/>
                  </a:moveTo>
                  <a:lnTo>
                    <a:pt x="0" y="1513"/>
                  </a:lnTo>
                  <a:cubicBezTo>
                    <a:pt x="0" y="4188"/>
                    <a:pt x="1513" y="6632"/>
                    <a:pt x="3840" y="7795"/>
                  </a:cubicBezTo>
                  <a:cubicBezTo>
                    <a:pt x="6283" y="6632"/>
                    <a:pt x="7795" y="4188"/>
                    <a:pt x="7795" y="1513"/>
                  </a:cubicBezTo>
                  <a:lnTo>
                    <a:pt x="7795"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8"/>
            <p:cNvSpPr/>
            <p:nvPr/>
          </p:nvSpPr>
          <p:spPr>
            <a:xfrm>
              <a:off x="1103532" y="3867623"/>
              <a:ext cx="85659" cy="89555"/>
            </a:xfrm>
            <a:custGeom>
              <a:rect b="b" l="l" r="r" t="t"/>
              <a:pathLst>
                <a:path extrusionOk="0" h="7913" w="7796">
                  <a:moveTo>
                    <a:pt x="0" y="1"/>
                  </a:moveTo>
                  <a:lnTo>
                    <a:pt x="0" y="1630"/>
                  </a:lnTo>
                  <a:cubicBezTo>
                    <a:pt x="0" y="4306"/>
                    <a:pt x="1513" y="6749"/>
                    <a:pt x="3840" y="7912"/>
                  </a:cubicBezTo>
                  <a:cubicBezTo>
                    <a:pt x="6283" y="6749"/>
                    <a:pt x="7795" y="4306"/>
                    <a:pt x="7795" y="1630"/>
                  </a:cubicBezTo>
                  <a:lnTo>
                    <a:pt x="7795"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8"/>
            <p:cNvSpPr/>
            <p:nvPr/>
          </p:nvSpPr>
          <p:spPr>
            <a:xfrm>
              <a:off x="1008930"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840" y="3839"/>
                    <a:pt x="3956"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8"/>
            <p:cNvSpPr/>
            <p:nvPr/>
          </p:nvSpPr>
          <p:spPr>
            <a:xfrm>
              <a:off x="2332045" y="3770190"/>
              <a:ext cx="85659" cy="88231"/>
            </a:xfrm>
            <a:custGeom>
              <a:rect b="b" l="l" r="r" t="t"/>
              <a:pathLst>
                <a:path extrusionOk="0" h="7796" w="7796">
                  <a:moveTo>
                    <a:pt x="0" y="0"/>
                  </a:moveTo>
                  <a:lnTo>
                    <a:pt x="0" y="1513"/>
                  </a:lnTo>
                  <a:cubicBezTo>
                    <a:pt x="0" y="4188"/>
                    <a:pt x="1513" y="6632"/>
                    <a:pt x="3840" y="7795"/>
                  </a:cubicBezTo>
                  <a:cubicBezTo>
                    <a:pt x="6283" y="6632"/>
                    <a:pt x="7796" y="4188"/>
                    <a:pt x="7796" y="1513"/>
                  </a:cubicBezTo>
                  <a:lnTo>
                    <a:pt x="7796" y="0"/>
                  </a:lnTo>
                  <a:cubicBezTo>
                    <a:pt x="5352" y="1280"/>
                    <a:pt x="3840" y="3839"/>
                    <a:pt x="3840"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8"/>
            <p:cNvSpPr/>
            <p:nvPr/>
          </p:nvSpPr>
          <p:spPr>
            <a:xfrm>
              <a:off x="2332045" y="3867623"/>
              <a:ext cx="85659" cy="89555"/>
            </a:xfrm>
            <a:custGeom>
              <a:rect b="b" l="l" r="r" t="t"/>
              <a:pathLst>
                <a:path extrusionOk="0" h="7913" w="7796">
                  <a:moveTo>
                    <a:pt x="0" y="1"/>
                  </a:moveTo>
                  <a:lnTo>
                    <a:pt x="0" y="1630"/>
                  </a:lnTo>
                  <a:cubicBezTo>
                    <a:pt x="0" y="4306"/>
                    <a:pt x="1513" y="6749"/>
                    <a:pt x="3840" y="7912"/>
                  </a:cubicBezTo>
                  <a:cubicBezTo>
                    <a:pt x="6283" y="6749"/>
                    <a:pt x="7796" y="4189"/>
                    <a:pt x="7796" y="1630"/>
                  </a:cubicBezTo>
                  <a:lnTo>
                    <a:pt x="7796" y="117"/>
                  </a:lnTo>
                  <a:cubicBezTo>
                    <a:pt x="5469" y="1397"/>
                    <a:pt x="3956" y="3840"/>
                    <a:pt x="3840" y="6516"/>
                  </a:cubicBezTo>
                  <a:cubicBezTo>
                    <a:pt x="3840" y="3840"/>
                    <a:pt x="2327"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8"/>
            <p:cNvSpPr/>
            <p:nvPr/>
          </p:nvSpPr>
          <p:spPr>
            <a:xfrm>
              <a:off x="2332045" y="3965066"/>
              <a:ext cx="85659" cy="88231"/>
            </a:xfrm>
            <a:custGeom>
              <a:rect b="b" l="l" r="r" t="t"/>
              <a:pathLst>
                <a:path extrusionOk="0" h="7796" w="7796">
                  <a:moveTo>
                    <a:pt x="0" y="0"/>
                  </a:moveTo>
                  <a:lnTo>
                    <a:pt x="0" y="1397"/>
                  </a:lnTo>
                  <a:cubicBezTo>
                    <a:pt x="0" y="4072"/>
                    <a:pt x="1513" y="6516"/>
                    <a:pt x="3840" y="7796"/>
                  </a:cubicBezTo>
                  <a:cubicBezTo>
                    <a:pt x="6283" y="6516"/>
                    <a:pt x="7796" y="4072"/>
                    <a:pt x="7796" y="1397"/>
                  </a:cubicBezTo>
                  <a:lnTo>
                    <a:pt x="7796" y="0"/>
                  </a:lnTo>
                  <a:cubicBezTo>
                    <a:pt x="5352" y="1280"/>
                    <a:pt x="3840" y="3840"/>
                    <a:pt x="3840" y="6516"/>
                  </a:cubicBezTo>
                  <a:cubicBezTo>
                    <a:pt x="3840" y="3840"/>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8"/>
            <p:cNvSpPr/>
            <p:nvPr/>
          </p:nvSpPr>
          <p:spPr>
            <a:xfrm>
              <a:off x="2237442" y="3770190"/>
              <a:ext cx="85659" cy="88231"/>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8"/>
            <p:cNvSpPr/>
            <p:nvPr/>
          </p:nvSpPr>
          <p:spPr>
            <a:xfrm>
              <a:off x="2237442" y="3867623"/>
              <a:ext cx="85659" cy="89555"/>
            </a:xfrm>
            <a:custGeom>
              <a:rect b="b" l="l" r="r" t="t"/>
              <a:pathLst>
                <a:path extrusionOk="0" h="7913" w="7796">
                  <a:moveTo>
                    <a:pt x="1" y="1"/>
                  </a:moveTo>
                  <a:lnTo>
                    <a:pt x="1" y="1630"/>
                  </a:lnTo>
                  <a:cubicBezTo>
                    <a:pt x="1" y="4306"/>
                    <a:pt x="1513" y="6749"/>
                    <a:pt x="3956" y="7912"/>
                  </a:cubicBezTo>
                  <a:cubicBezTo>
                    <a:pt x="6283" y="6749"/>
                    <a:pt x="7796" y="4306"/>
                    <a:pt x="7796" y="1630"/>
                  </a:cubicBezTo>
                  <a:lnTo>
                    <a:pt x="7796" y="117"/>
                  </a:lnTo>
                  <a:cubicBezTo>
                    <a:pt x="5469" y="1397"/>
                    <a:pt x="3956" y="3840"/>
                    <a:pt x="3956" y="6516"/>
                  </a:cubicBezTo>
                  <a:cubicBezTo>
                    <a:pt x="3840"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8"/>
            <p:cNvSpPr/>
            <p:nvPr/>
          </p:nvSpPr>
          <p:spPr>
            <a:xfrm>
              <a:off x="2237442" y="3965066"/>
              <a:ext cx="85659" cy="88231"/>
            </a:xfrm>
            <a:custGeom>
              <a:rect b="b" l="l" r="r" t="t"/>
              <a:pathLst>
                <a:path extrusionOk="0" h="7796" w="7796">
                  <a:moveTo>
                    <a:pt x="1" y="0"/>
                  </a:moveTo>
                  <a:lnTo>
                    <a:pt x="1" y="1397"/>
                  </a:lnTo>
                  <a:cubicBezTo>
                    <a:pt x="1" y="4072"/>
                    <a:pt x="1513" y="6516"/>
                    <a:pt x="3956" y="7796"/>
                  </a:cubicBezTo>
                  <a:cubicBezTo>
                    <a:pt x="6283" y="6516"/>
                    <a:pt x="7796" y="4072"/>
                    <a:pt x="7796" y="1397"/>
                  </a:cubicBezTo>
                  <a:lnTo>
                    <a:pt x="7796" y="0"/>
                  </a:lnTo>
                  <a:cubicBezTo>
                    <a:pt x="5353" y="1280"/>
                    <a:pt x="3956" y="3840"/>
                    <a:pt x="3956" y="6516"/>
                  </a:cubicBezTo>
                  <a:cubicBezTo>
                    <a:pt x="3840" y="3840"/>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8"/>
            <p:cNvSpPr/>
            <p:nvPr/>
          </p:nvSpPr>
          <p:spPr>
            <a:xfrm>
              <a:off x="2237442" y="4062510"/>
              <a:ext cx="85659" cy="88231"/>
            </a:xfrm>
            <a:custGeom>
              <a:rect b="b" l="l" r="r" t="t"/>
              <a:pathLst>
                <a:path extrusionOk="0" h="7796" w="7796">
                  <a:moveTo>
                    <a:pt x="1" y="0"/>
                  </a:moveTo>
                  <a:lnTo>
                    <a:pt x="1" y="1513"/>
                  </a:lnTo>
                  <a:cubicBezTo>
                    <a:pt x="1" y="4188"/>
                    <a:pt x="1513" y="6632"/>
                    <a:pt x="3956" y="7795"/>
                  </a:cubicBezTo>
                  <a:cubicBezTo>
                    <a:pt x="6283" y="6632"/>
                    <a:pt x="7796" y="4188"/>
                    <a:pt x="7796" y="1513"/>
                  </a:cubicBezTo>
                  <a:lnTo>
                    <a:pt x="7796" y="0"/>
                  </a:lnTo>
                  <a:cubicBezTo>
                    <a:pt x="5353" y="1280"/>
                    <a:pt x="3956" y="3839"/>
                    <a:pt x="3956" y="6515"/>
                  </a:cubicBezTo>
                  <a:cubicBezTo>
                    <a:pt x="3840"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8"/>
            <p:cNvSpPr/>
            <p:nvPr/>
          </p:nvSpPr>
          <p:spPr>
            <a:xfrm>
              <a:off x="2142840" y="377019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8"/>
            <p:cNvSpPr/>
            <p:nvPr/>
          </p:nvSpPr>
          <p:spPr>
            <a:xfrm>
              <a:off x="2142840" y="3867623"/>
              <a:ext cx="85670" cy="89555"/>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8"/>
            <p:cNvSpPr/>
            <p:nvPr/>
          </p:nvSpPr>
          <p:spPr>
            <a:xfrm>
              <a:off x="2142840" y="3965066"/>
              <a:ext cx="85670" cy="88231"/>
            </a:xfrm>
            <a:custGeom>
              <a:rect b="b" l="l" r="r" t="t"/>
              <a:pathLst>
                <a:path extrusionOk="0" h="7796" w="7797">
                  <a:moveTo>
                    <a:pt x="1" y="0"/>
                  </a:moveTo>
                  <a:lnTo>
                    <a:pt x="1" y="1397"/>
                  </a:lnTo>
                  <a:cubicBezTo>
                    <a:pt x="1" y="4072"/>
                    <a:pt x="1513" y="6516"/>
                    <a:pt x="3957" y="7796"/>
                  </a:cubicBezTo>
                  <a:cubicBezTo>
                    <a:pt x="6284" y="6516"/>
                    <a:pt x="7796" y="4072"/>
                    <a:pt x="7796" y="1397"/>
                  </a:cubicBezTo>
                  <a:lnTo>
                    <a:pt x="7796"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8"/>
            <p:cNvSpPr/>
            <p:nvPr/>
          </p:nvSpPr>
          <p:spPr>
            <a:xfrm>
              <a:off x="2142840" y="406251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8"/>
            <p:cNvSpPr/>
            <p:nvPr/>
          </p:nvSpPr>
          <p:spPr>
            <a:xfrm>
              <a:off x="2142840" y="4159942"/>
              <a:ext cx="85670" cy="88231"/>
            </a:xfrm>
            <a:custGeom>
              <a:rect b="b" l="l" r="r" t="t"/>
              <a:pathLst>
                <a:path extrusionOk="0" h="7796" w="7797">
                  <a:moveTo>
                    <a:pt x="1" y="1"/>
                  </a:moveTo>
                  <a:lnTo>
                    <a:pt x="1" y="1513"/>
                  </a:lnTo>
                  <a:cubicBezTo>
                    <a:pt x="1" y="4189"/>
                    <a:pt x="1513" y="6516"/>
                    <a:pt x="3957" y="7796"/>
                  </a:cubicBezTo>
                  <a:cubicBezTo>
                    <a:pt x="6284" y="6516"/>
                    <a:pt x="7796" y="4073"/>
                    <a:pt x="7796" y="1397"/>
                  </a:cubicBezTo>
                  <a:lnTo>
                    <a:pt x="7796"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8"/>
            <p:cNvSpPr/>
            <p:nvPr/>
          </p:nvSpPr>
          <p:spPr>
            <a:xfrm>
              <a:off x="2048249" y="3770190"/>
              <a:ext cx="86933" cy="88231"/>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8"/>
            <p:cNvSpPr/>
            <p:nvPr/>
          </p:nvSpPr>
          <p:spPr>
            <a:xfrm>
              <a:off x="2048249" y="3867623"/>
              <a:ext cx="86933" cy="89555"/>
            </a:xfrm>
            <a:custGeom>
              <a:rect b="b" l="l" r="r" t="t"/>
              <a:pathLst>
                <a:path extrusionOk="0" h="7913" w="7912">
                  <a:moveTo>
                    <a:pt x="0" y="1"/>
                  </a:moveTo>
                  <a:lnTo>
                    <a:pt x="0" y="1630"/>
                  </a:lnTo>
                  <a:cubicBezTo>
                    <a:pt x="0" y="4306"/>
                    <a:pt x="1513" y="6749"/>
                    <a:pt x="3956" y="7912"/>
                  </a:cubicBezTo>
                  <a:cubicBezTo>
                    <a:pt x="6283" y="6749"/>
                    <a:pt x="7795" y="4306"/>
                    <a:pt x="7912" y="1630"/>
                  </a:cubicBezTo>
                  <a:lnTo>
                    <a:pt x="7912" y="117"/>
                  </a:lnTo>
                  <a:cubicBezTo>
                    <a:pt x="5469" y="1397"/>
                    <a:pt x="3956" y="3840"/>
                    <a:pt x="3956" y="6516"/>
                  </a:cubicBezTo>
                  <a:cubicBezTo>
                    <a:pt x="3956" y="3840"/>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8"/>
            <p:cNvSpPr/>
            <p:nvPr/>
          </p:nvSpPr>
          <p:spPr>
            <a:xfrm>
              <a:off x="2048249" y="3965066"/>
              <a:ext cx="86933" cy="88231"/>
            </a:xfrm>
            <a:custGeom>
              <a:rect b="b" l="l" r="r" t="t"/>
              <a:pathLst>
                <a:path extrusionOk="0" h="7796" w="7912">
                  <a:moveTo>
                    <a:pt x="0" y="0"/>
                  </a:moveTo>
                  <a:lnTo>
                    <a:pt x="0" y="1397"/>
                  </a:lnTo>
                  <a:cubicBezTo>
                    <a:pt x="0" y="4072"/>
                    <a:pt x="1513" y="6516"/>
                    <a:pt x="3956" y="7796"/>
                  </a:cubicBezTo>
                  <a:cubicBezTo>
                    <a:pt x="6283" y="6516"/>
                    <a:pt x="7795" y="4072"/>
                    <a:pt x="7912" y="1397"/>
                  </a:cubicBezTo>
                  <a:lnTo>
                    <a:pt x="7912" y="0"/>
                  </a:lnTo>
                  <a:cubicBezTo>
                    <a:pt x="5469" y="1280"/>
                    <a:pt x="3956" y="3840"/>
                    <a:pt x="3956" y="6516"/>
                  </a:cubicBezTo>
                  <a:cubicBezTo>
                    <a:pt x="3956" y="3840"/>
                    <a:pt x="2443"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8"/>
            <p:cNvSpPr/>
            <p:nvPr/>
          </p:nvSpPr>
          <p:spPr>
            <a:xfrm>
              <a:off x="2048249" y="4062510"/>
              <a:ext cx="86933" cy="88231"/>
            </a:xfrm>
            <a:custGeom>
              <a:rect b="b" l="l" r="r" t="t"/>
              <a:pathLst>
                <a:path extrusionOk="0" h="7796" w="7912">
                  <a:moveTo>
                    <a:pt x="0" y="0"/>
                  </a:moveTo>
                  <a:lnTo>
                    <a:pt x="0" y="1513"/>
                  </a:lnTo>
                  <a:cubicBezTo>
                    <a:pt x="0" y="4188"/>
                    <a:pt x="1513" y="6632"/>
                    <a:pt x="3956" y="7795"/>
                  </a:cubicBezTo>
                  <a:cubicBezTo>
                    <a:pt x="6283" y="6632"/>
                    <a:pt x="7795"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8"/>
            <p:cNvSpPr/>
            <p:nvPr/>
          </p:nvSpPr>
          <p:spPr>
            <a:xfrm>
              <a:off x="1954921" y="3770190"/>
              <a:ext cx="85670" cy="88231"/>
            </a:xfrm>
            <a:custGeom>
              <a:rect b="b" l="l" r="r" t="t"/>
              <a:pathLst>
                <a:path extrusionOk="0" h="7796" w="7797">
                  <a:moveTo>
                    <a:pt x="1" y="0"/>
                  </a:moveTo>
                  <a:lnTo>
                    <a:pt x="1" y="1513"/>
                  </a:lnTo>
                  <a:cubicBezTo>
                    <a:pt x="1" y="4188"/>
                    <a:pt x="1513" y="6632"/>
                    <a:pt x="3840" y="7795"/>
                  </a:cubicBezTo>
                  <a:cubicBezTo>
                    <a:pt x="6284"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8"/>
            <p:cNvSpPr/>
            <p:nvPr/>
          </p:nvSpPr>
          <p:spPr>
            <a:xfrm>
              <a:off x="1954921" y="3867623"/>
              <a:ext cx="85670" cy="89555"/>
            </a:xfrm>
            <a:custGeom>
              <a:rect b="b" l="l" r="r" t="t"/>
              <a:pathLst>
                <a:path extrusionOk="0" h="7913" w="7797">
                  <a:moveTo>
                    <a:pt x="1" y="1"/>
                  </a:moveTo>
                  <a:lnTo>
                    <a:pt x="1" y="1630"/>
                  </a:lnTo>
                  <a:cubicBezTo>
                    <a:pt x="1" y="4306"/>
                    <a:pt x="1513" y="6749"/>
                    <a:pt x="3840" y="7912"/>
                  </a:cubicBezTo>
                  <a:cubicBezTo>
                    <a:pt x="6284" y="6632"/>
                    <a:pt x="7796" y="4189"/>
                    <a:pt x="7796" y="1630"/>
                  </a:cubicBezTo>
                  <a:lnTo>
                    <a:pt x="7796" y="117"/>
                  </a:lnTo>
                  <a:cubicBezTo>
                    <a:pt x="5353" y="1397"/>
                    <a:pt x="3840"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8"/>
            <p:cNvSpPr/>
            <p:nvPr/>
          </p:nvSpPr>
          <p:spPr>
            <a:xfrm>
              <a:off x="1954921" y="3965066"/>
              <a:ext cx="85670" cy="88231"/>
            </a:xfrm>
            <a:custGeom>
              <a:rect b="b" l="l" r="r" t="t"/>
              <a:pathLst>
                <a:path extrusionOk="0" h="7796" w="7797">
                  <a:moveTo>
                    <a:pt x="1" y="0"/>
                  </a:moveTo>
                  <a:lnTo>
                    <a:pt x="1" y="1397"/>
                  </a:lnTo>
                  <a:cubicBezTo>
                    <a:pt x="1" y="4072"/>
                    <a:pt x="1513" y="6516"/>
                    <a:pt x="3840" y="7796"/>
                  </a:cubicBezTo>
                  <a:cubicBezTo>
                    <a:pt x="6284"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8"/>
            <p:cNvSpPr/>
            <p:nvPr/>
          </p:nvSpPr>
          <p:spPr>
            <a:xfrm>
              <a:off x="1859044" y="3770190"/>
              <a:ext cx="86944" cy="88231"/>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8"/>
            <p:cNvSpPr/>
            <p:nvPr/>
          </p:nvSpPr>
          <p:spPr>
            <a:xfrm>
              <a:off x="1859044" y="3867623"/>
              <a:ext cx="86944" cy="89555"/>
            </a:xfrm>
            <a:custGeom>
              <a:rect b="b" l="l" r="r" t="t"/>
              <a:pathLst>
                <a:path extrusionOk="0" h="7913" w="7913">
                  <a:moveTo>
                    <a:pt x="1" y="1"/>
                  </a:moveTo>
                  <a:lnTo>
                    <a:pt x="1" y="1630"/>
                  </a:lnTo>
                  <a:cubicBezTo>
                    <a:pt x="1" y="4306"/>
                    <a:pt x="1513" y="6749"/>
                    <a:pt x="3957" y="7912"/>
                  </a:cubicBezTo>
                  <a:cubicBezTo>
                    <a:pt x="6400" y="6749"/>
                    <a:pt x="7912" y="4306"/>
                    <a:pt x="7912" y="1630"/>
                  </a:cubicBezTo>
                  <a:lnTo>
                    <a:pt x="7912"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8"/>
            <p:cNvSpPr/>
            <p:nvPr/>
          </p:nvSpPr>
          <p:spPr>
            <a:xfrm>
              <a:off x="1859044" y="4062510"/>
              <a:ext cx="86944" cy="88231"/>
            </a:xfrm>
            <a:custGeom>
              <a:rect b="b" l="l" r="r" t="t"/>
              <a:pathLst>
                <a:path extrusionOk="0" h="7796" w="7913">
                  <a:moveTo>
                    <a:pt x="1" y="0"/>
                  </a:moveTo>
                  <a:lnTo>
                    <a:pt x="1" y="1513"/>
                  </a:lnTo>
                  <a:cubicBezTo>
                    <a:pt x="1" y="4188"/>
                    <a:pt x="1513"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8"/>
            <p:cNvSpPr/>
            <p:nvPr/>
          </p:nvSpPr>
          <p:spPr>
            <a:xfrm>
              <a:off x="1764442" y="3770190"/>
              <a:ext cx="86944" cy="88231"/>
            </a:xfrm>
            <a:custGeom>
              <a:rect b="b" l="l" r="r" t="t"/>
              <a:pathLst>
                <a:path extrusionOk="0" h="7796" w="7913">
                  <a:moveTo>
                    <a:pt x="1" y="0"/>
                  </a:moveTo>
                  <a:lnTo>
                    <a:pt x="1" y="1513"/>
                  </a:lnTo>
                  <a:cubicBezTo>
                    <a:pt x="1" y="4188"/>
                    <a:pt x="1513" y="6632"/>
                    <a:pt x="3957" y="7795"/>
                  </a:cubicBezTo>
                  <a:cubicBezTo>
                    <a:pt x="6400" y="6632"/>
                    <a:pt x="7913" y="4188"/>
                    <a:pt x="7913" y="1513"/>
                  </a:cubicBezTo>
                  <a:lnTo>
                    <a:pt x="7913"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8"/>
            <p:cNvSpPr/>
            <p:nvPr/>
          </p:nvSpPr>
          <p:spPr>
            <a:xfrm>
              <a:off x="1764442" y="3965066"/>
              <a:ext cx="86944" cy="88231"/>
            </a:xfrm>
            <a:custGeom>
              <a:rect b="b" l="l" r="r" t="t"/>
              <a:pathLst>
                <a:path extrusionOk="0" h="7796" w="7913">
                  <a:moveTo>
                    <a:pt x="1" y="0"/>
                  </a:moveTo>
                  <a:lnTo>
                    <a:pt x="1" y="1397"/>
                  </a:lnTo>
                  <a:cubicBezTo>
                    <a:pt x="1" y="4072"/>
                    <a:pt x="1630" y="6516"/>
                    <a:pt x="3957" y="7796"/>
                  </a:cubicBezTo>
                  <a:cubicBezTo>
                    <a:pt x="6400" y="6516"/>
                    <a:pt x="7913" y="4072"/>
                    <a:pt x="7913" y="1397"/>
                  </a:cubicBezTo>
                  <a:lnTo>
                    <a:pt x="7913"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8"/>
            <p:cNvSpPr/>
            <p:nvPr/>
          </p:nvSpPr>
          <p:spPr>
            <a:xfrm>
              <a:off x="1764442" y="4159942"/>
              <a:ext cx="86944" cy="88231"/>
            </a:xfrm>
            <a:custGeom>
              <a:rect b="b" l="l" r="r" t="t"/>
              <a:pathLst>
                <a:path extrusionOk="0" h="7796" w="7913">
                  <a:moveTo>
                    <a:pt x="1" y="1"/>
                  </a:moveTo>
                  <a:lnTo>
                    <a:pt x="1" y="1513"/>
                  </a:lnTo>
                  <a:cubicBezTo>
                    <a:pt x="117" y="4189"/>
                    <a:pt x="1630" y="6516"/>
                    <a:pt x="3957" y="7796"/>
                  </a:cubicBezTo>
                  <a:cubicBezTo>
                    <a:pt x="6400" y="6516"/>
                    <a:pt x="7913" y="4073"/>
                    <a:pt x="7913" y="1397"/>
                  </a:cubicBezTo>
                  <a:lnTo>
                    <a:pt x="7913"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8"/>
            <p:cNvSpPr/>
            <p:nvPr/>
          </p:nvSpPr>
          <p:spPr>
            <a:xfrm>
              <a:off x="1671125" y="3770190"/>
              <a:ext cx="85659" cy="88231"/>
            </a:xfrm>
            <a:custGeom>
              <a:rect b="b" l="l" r="r" t="t"/>
              <a:pathLst>
                <a:path extrusionOk="0" h="7796" w="7796">
                  <a:moveTo>
                    <a:pt x="1" y="0"/>
                  </a:moveTo>
                  <a:lnTo>
                    <a:pt x="1" y="1513"/>
                  </a:lnTo>
                  <a:cubicBezTo>
                    <a:pt x="1" y="4188"/>
                    <a:pt x="1513" y="6632"/>
                    <a:pt x="3840" y="7795"/>
                  </a:cubicBezTo>
                  <a:cubicBezTo>
                    <a:pt x="6283"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8"/>
            <p:cNvSpPr/>
            <p:nvPr/>
          </p:nvSpPr>
          <p:spPr>
            <a:xfrm>
              <a:off x="1669850" y="3867623"/>
              <a:ext cx="86933" cy="89555"/>
            </a:xfrm>
            <a:custGeom>
              <a:rect b="b" l="l" r="r" t="t"/>
              <a:pathLst>
                <a:path extrusionOk="0" h="7913" w="7912">
                  <a:moveTo>
                    <a:pt x="0" y="1"/>
                  </a:moveTo>
                  <a:lnTo>
                    <a:pt x="0" y="1630"/>
                  </a:lnTo>
                  <a:cubicBezTo>
                    <a:pt x="117" y="4306"/>
                    <a:pt x="1629" y="6749"/>
                    <a:pt x="3956" y="7912"/>
                  </a:cubicBezTo>
                  <a:cubicBezTo>
                    <a:pt x="6399" y="6749"/>
                    <a:pt x="7912" y="4306"/>
                    <a:pt x="7912" y="1630"/>
                  </a:cubicBezTo>
                  <a:lnTo>
                    <a:pt x="7912" y="117"/>
                  </a:lnTo>
                  <a:cubicBezTo>
                    <a:pt x="5585" y="1397"/>
                    <a:pt x="4072"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8"/>
            <p:cNvSpPr/>
            <p:nvPr/>
          </p:nvSpPr>
          <p:spPr>
            <a:xfrm>
              <a:off x="1669850" y="4062510"/>
              <a:ext cx="86933" cy="88231"/>
            </a:xfrm>
            <a:custGeom>
              <a:rect b="b" l="l" r="r" t="t"/>
              <a:pathLst>
                <a:path extrusionOk="0" h="7796" w="7912">
                  <a:moveTo>
                    <a:pt x="0" y="0"/>
                  </a:moveTo>
                  <a:lnTo>
                    <a:pt x="0" y="1513"/>
                  </a:lnTo>
                  <a:cubicBezTo>
                    <a:pt x="117" y="4188"/>
                    <a:pt x="1629" y="6632"/>
                    <a:pt x="3956" y="7795"/>
                  </a:cubicBezTo>
                  <a:cubicBezTo>
                    <a:pt x="6399"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8"/>
            <p:cNvSpPr/>
            <p:nvPr/>
          </p:nvSpPr>
          <p:spPr>
            <a:xfrm>
              <a:off x="3088842"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8"/>
            <p:cNvSpPr/>
            <p:nvPr/>
          </p:nvSpPr>
          <p:spPr>
            <a:xfrm>
              <a:off x="3088842" y="3867623"/>
              <a:ext cx="86933" cy="89555"/>
            </a:xfrm>
            <a:custGeom>
              <a:rect b="b" l="l" r="r" t="t"/>
              <a:pathLst>
                <a:path extrusionOk="0" h="7913" w="7912">
                  <a:moveTo>
                    <a:pt x="0" y="1"/>
                  </a:moveTo>
                  <a:lnTo>
                    <a:pt x="0" y="1630"/>
                  </a:lnTo>
                  <a:cubicBezTo>
                    <a:pt x="0" y="4306"/>
                    <a:pt x="1513" y="6749"/>
                    <a:pt x="3956" y="7912"/>
                  </a:cubicBezTo>
                  <a:cubicBezTo>
                    <a:pt x="6283"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8"/>
            <p:cNvSpPr/>
            <p:nvPr/>
          </p:nvSpPr>
          <p:spPr>
            <a:xfrm>
              <a:off x="3088842" y="3965066"/>
              <a:ext cx="85659" cy="88231"/>
            </a:xfrm>
            <a:custGeom>
              <a:rect b="b" l="l" r="r" t="t"/>
              <a:pathLst>
                <a:path extrusionOk="0" h="7796" w="7796">
                  <a:moveTo>
                    <a:pt x="0" y="0"/>
                  </a:moveTo>
                  <a:lnTo>
                    <a:pt x="0" y="1397"/>
                  </a:lnTo>
                  <a:cubicBezTo>
                    <a:pt x="0" y="4072"/>
                    <a:pt x="1513" y="6516"/>
                    <a:pt x="3956" y="7796"/>
                  </a:cubicBezTo>
                  <a:cubicBezTo>
                    <a:pt x="6283" y="6516"/>
                    <a:pt x="7796" y="4072"/>
                    <a:pt x="7796" y="1397"/>
                  </a:cubicBezTo>
                  <a:lnTo>
                    <a:pt x="7796" y="0"/>
                  </a:lnTo>
                  <a:cubicBezTo>
                    <a:pt x="5469" y="1280"/>
                    <a:pt x="3956" y="3840"/>
                    <a:pt x="3956" y="6516"/>
                  </a:cubicBezTo>
                  <a:cubicBezTo>
                    <a:pt x="3956" y="3840"/>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8"/>
            <p:cNvSpPr/>
            <p:nvPr/>
          </p:nvSpPr>
          <p:spPr>
            <a:xfrm>
              <a:off x="2994239" y="3770190"/>
              <a:ext cx="86944" cy="88231"/>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8"/>
            <p:cNvSpPr/>
            <p:nvPr/>
          </p:nvSpPr>
          <p:spPr>
            <a:xfrm>
              <a:off x="2994239" y="3867623"/>
              <a:ext cx="86944" cy="89555"/>
            </a:xfrm>
            <a:custGeom>
              <a:rect b="b" l="l" r="r" t="t"/>
              <a:pathLst>
                <a:path extrusionOk="0" h="7913" w="7913">
                  <a:moveTo>
                    <a:pt x="0" y="1"/>
                  </a:moveTo>
                  <a:lnTo>
                    <a:pt x="0" y="1630"/>
                  </a:lnTo>
                  <a:cubicBezTo>
                    <a:pt x="0" y="4306"/>
                    <a:pt x="1513" y="6749"/>
                    <a:pt x="3956" y="7912"/>
                  </a:cubicBezTo>
                  <a:cubicBezTo>
                    <a:pt x="6400" y="6749"/>
                    <a:pt x="7912" y="4306"/>
                    <a:pt x="7912" y="1630"/>
                  </a:cubicBezTo>
                  <a:lnTo>
                    <a:pt x="7912"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8"/>
            <p:cNvSpPr/>
            <p:nvPr/>
          </p:nvSpPr>
          <p:spPr>
            <a:xfrm>
              <a:off x="2994239" y="3965066"/>
              <a:ext cx="86944" cy="88231"/>
            </a:xfrm>
            <a:custGeom>
              <a:rect b="b" l="l" r="r" t="t"/>
              <a:pathLst>
                <a:path extrusionOk="0" h="7796" w="7913">
                  <a:moveTo>
                    <a:pt x="0" y="0"/>
                  </a:moveTo>
                  <a:lnTo>
                    <a:pt x="0" y="1397"/>
                  </a:lnTo>
                  <a:cubicBezTo>
                    <a:pt x="0" y="4072"/>
                    <a:pt x="1513" y="6516"/>
                    <a:pt x="3956" y="7796"/>
                  </a:cubicBezTo>
                  <a:cubicBezTo>
                    <a:pt x="6400" y="6516"/>
                    <a:pt x="7912" y="4072"/>
                    <a:pt x="7912" y="1397"/>
                  </a:cubicBezTo>
                  <a:lnTo>
                    <a:pt x="7912"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8"/>
            <p:cNvSpPr/>
            <p:nvPr/>
          </p:nvSpPr>
          <p:spPr>
            <a:xfrm>
              <a:off x="2994239" y="4062510"/>
              <a:ext cx="86944" cy="88231"/>
            </a:xfrm>
            <a:custGeom>
              <a:rect b="b" l="l" r="r" t="t"/>
              <a:pathLst>
                <a:path extrusionOk="0" h="7796" w="7913">
                  <a:moveTo>
                    <a:pt x="0" y="0"/>
                  </a:moveTo>
                  <a:lnTo>
                    <a:pt x="0" y="1513"/>
                  </a:lnTo>
                  <a:cubicBezTo>
                    <a:pt x="0" y="4188"/>
                    <a:pt x="1513" y="6632"/>
                    <a:pt x="3956" y="7795"/>
                  </a:cubicBezTo>
                  <a:cubicBezTo>
                    <a:pt x="6400" y="6632"/>
                    <a:pt x="7912"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8"/>
            <p:cNvSpPr/>
            <p:nvPr/>
          </p:nvSpPr>
          <p:spPr>
            <a:xfrm>
              <a:off x="2899637" y="3770190"/>
              <a:ext cx="86944" cy="88231"/>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8"/>
            <p:cNvSpPr/>
            <p:nvPr/>
          </p:nvSpPr>
          <p:spPr>
            <a:xfrm>
              <a:off x="2899637" y="3867623"/>
              <a:ext cx="86944" cy="89555"/>
            </a:xfrm>
            <a:custGeom>
              <a:rect b="b" l="l" r="r" t="t"/>
              <a:pathLst>
                <a:path extrusionOk="0" h="7913" w="7913">
                  <a:moveTo>
                    <a:pt x="1" y="1"/>
                  </a:moveTo>
                  <a:lnTo>
                    <a:pt x="1" y="1630"/>
                  </a:lnTo>
                  <a:cubicBezTo>
                    <a:pt x="1" y="4306"/>
                    <a:pt x="1630" y="6749"/>
                    <a:pt x="3957" y="7912"/>
                  </a:cubicBezTo>
                  <a:cubicBezTo>
                    <a:pt x="6400" y="6749"/>
                    <a:pt x="7912" y="4306"/>
                    <a:pt x="7912" y="1630"/>
                  </a:cubicBezTo>
                  <a:lnTo>
                    <a:pt x="7912" y="117"/>
                  </a:lnTo>
                  <a:cubicBezTo>
                    <a:pt x="5469" y="1397"/>
                    <a:pt x="4073" y="3840"/>
                    <a:pt x="3957" y="6516"/>
                  </a:cubicBezTo>
                  <a:cubicBezTo>
                    <a:pt x="3957" y="3840"/>
                    <a:pt x="2444" y="1280"/>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8"/>
            <p:cNvSpPr/>
            <p:nvPr/>
          </p:nvSpPr>
          <p:spPr>
            <a:xfrm>
              <a:off x="2899637" y="3965066"/>
              <a:ext cx="86944" cy="88231"/>
            </a:xfrm>
            <a:custGeom>
              <a:rect b="b" l="l" r="r" t="t"/>
              <a:pathLst>
                <a:path extrusionOk="0" h="7796" w="7913">
                  <a:moveTo>
                    <a:pt x="1" y="0"/>
                  </a:moveTo>
                  <a:lnTo>
                    <a:pt x="1" y="1397"/>
                  </a:lnTo>
                  <a:cubicBezTo>
                    <a:pt x="1" y="4072"/>
                    <a:pt x="1630" y="6516"/>
                    <a:pt x="3957" y="7796"/>
                  </a:cubicBezTo>
                  <a:cubicBezTo>
                    <a:pt x="6400" y="6516"/>
                    <a:pt x="7912" y="4072"/>
                    <a:pt x="7912" y="1397"/>
                  </a:cubicBezTo>
                  <a:lnTo>
                    <a:pt x="7912" y="0"/>
                  </a:lnTo>
                  <a:cubicBezTo>
                    <a:pt x="5469" y="1280"/>
                    <a:pt x="3957" y="3840"/>
                    <a:pt x="3957" y="6516"/>
                  </a:cubicBezTo>
                  <a:cubicBezTo>
                    <a:pt x="3957" y="3840"/>
                    <a:pt x="2444"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8"/>
            <p:cNvSpPr/>
            <p:nvPr/>
          </p:nvSpPr>
          <p:spPr>
            <a:xfrm>
              <a:off x="2899637" y="4062510"/>
              <a:ext cx="86944" cy="88231"/>
            </a:xfrm>
            <a:custGeom>
              <a:rect b="b" l="l" r="r" t="t"/>
              <a:pathLst>
                <a:path extrusionOk="0" h="7796" w="7913">
                  <a:moveTo>
                    <a:pt x="1" y="0"/>
                  </a:moveTo>
                  <a:lnTo>
                    <a:pt x="1" y="1513"/>
                  </a:lnTo>
                  <a:cubicBezTo>
                    <a:pt x="1" y="4188"/>
                    <a:pt x="1630" y="6632"/>
                    <a:pt x="3957" y="7795"/>
                  </a:cubicBezTo>
                  <a:cubicBezTo>
                    <a:pt x="6400" y="6632"/>
                    <a:pt x="7912" y="4188"/>
                    <a:pt x="7912" y="1513"/>
                  </a:cubicBezTo>
                  <a:lnTo>
                    <a:pt x="7912" y="0"/>
                  </a:lnTo>
                  <a:cubicBezTo>
                    <a:pt x="5469" y="1280"/>
                    <a:pt x="3957" y="3839"/>
                    <a:pt x="3957" y="6515"/>
                  </a:cubicBezTo>
                  <a:cubicBezTo>
                    <a:pt x="3957" y="3839"/>
                    <a:pt x="2444" y="128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8"/>
            <p:cNvSpPr/>
            <p:nvPr/>
          </p:nvSpPr>
          <p:spPr>
            <a:xfrm>
              <a:off x="2899637" y="4159942"/>
              <a:ext cx="86944" cy="88231"/>
            </a:xfrm>
            <a:custGeom>
              <a:rect b="b" l="l" r="r" t="t"/>
              <a:pathLst>
                <a:path extrusionOk="0" h="7796" w="7913">
                  <a:moveTo>
                    <a:pt x="1" y="1"/>
                  </a:moveTo>
                  <a:lnTo>
                    <a:pt x="1" y="1513"/>
                  </a:lnTo>
                  <a:cubicBezTo>
                    <a:pt x="117" y="4073"/>
                    <a:pt x="1630" y="6516"/>
                    <a:pt x="3957" y="7796"/>
                  </a:cubicBezTo>
                  <a:cubicBezTo>
                    <a:pt x="6400" y="6516"/>
                    <a:pt x="7912" y="4073"/>
                    <a:pt x="7912" y="1397"/>
                  </a:cubicBezTo>
                  <a:lnTo>
                    <a:pt x="7912" y="1"/>
                  </a:lnTo>
                  <a:cubicBezTo>
                    <a:pt x="5469" y="1280"/>
                    <a:pt x="3957" y="3724"/>
                    <a:pt x="3957" y="6516"/>
                  </a:cubicBezTo>
                  <a:cubicBezTo>
                    <a:pt x="3957" y="3724"/>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8"/>
            <p:cNvSpPr/>
            <p:nvPr/>
          </p:nvSpPr>
          <p:spPr>
            <a:xfrm>
              <a:off x="2806320"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840"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8"/>
            <p:cNvSpPr/>
            <p:nvPr/>
          </p:nvSpPr>
          <p:spPr>
            <a:xfrm>
              <a:off x="2806320" y="3867623"/>
              <a:ext cx="85659" cy="88231"/>
            </a:xfrm>
            <a:custGeom>
              <a:rect b="b" l="l" r="r" t="t"/>
              <a:pathLst>
                <a:path extrusionOk="0" h="7796" w="7796">
                  <a:moveTo>
                    <a:pt x="0" y="1"/>
                  </a:moveTo>
                  <a:lnTo>
                    <a:pt x="0" y="1630"/>
                  </a:lnTo>
                  <a:cubicBezTo>
                    <a:pt x="0" y="4189"/>
                    <a:pt x="1513" y="6632"/>
                    <a:pt x="3956" y="7796"/>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8"/>
            <p:cNvSpPr/>
            <p:nvPr/>
          </p:nvSpPr>
          <p:spPr>
            <a:xfrm>
              <a:off x="2806320" y="3965066"/>
              <a:ext cx="85659" cy="88231"/>
            </a:xfrm>
            <a:custGeom>
              <a:rect b="b" l="l" r="r" t="t"/>
              <a:pathLst>
                <a:path extrusionOk="0" h="7796" w="7796">
                  <a:moveTo>
                    <a:pt x="0" y="0"/>
                  </a:moveTo>
                  <a:lnTo>
                    <a:pt x="0" y="1397"/>
                  </a:lnTo>
                  <a:cubicBezTo>
                    <a:pt x="0" y="4072"/>
                    <a:pt x="1513" y="6632"/>
                    <a:pt x="3956" y="7796"/>
                  </a:cubicBezTo>
                  <a:cubicBezTo>
                    <a:pt x="6283" y="6632"/>
                    <a:pt x="7796" y="4189"/>
                    <a:pt x="7796" y="1513"/>
                  </a:cubicBezTo>
                  <a:lnTo>
                    <a:pt x="7796" y="0"/>
                  </a:lnTo>
                  <a:cubicBezTo>
                    <a:pt x="5469" y="1280"/>
                    <a:pt x="3956" y="3840"/>
                    <a:pt x="3956" y="6516"/>
                  </a:cubicBezTo>
                  <a:cubicBezTo>
                    <a:pt x="3956" y="3840"/>
                    <a:pt x="2444" y="128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8"/>
            <p:cNvSpPr/>
            <p:nvPr/>
          </p:nvSpPr>
          <p:spPr>
            <a:xfrm>
              <a:off x="2806320" y="406251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8"/>
            <p:cNvSpPr/>
            <p:nvPr/>
          </p:nvSpPr>
          <p:spPr>
            <a:xfrm>
              <a:off x="2711718" y="3770190"/>
              <a:ext cx="85659" cy="88231"/>
            </a:xfrm>
            <a:custGeom>
              <a:rect b="b" l="l" r="r" t="t"/>
              <a:pathLst>
                <a:path extrusionOk="0" h="7796" w="7796">
                  <a:moveTo>
                    <a:pt x="1" y="0"/>
                  </a:moveTo>
                  <a:lnTo>
                    <a:pt x="1" y="1513"/>
                  </a:lnTo>
                  <a:cubicBezTo>
                    <a:pt x="1" y="4188"/>
                    <a:pt x="1513" y="6632"/>
                    <a:pt x="3840" y="7795"/>
                  </a:cubicBezTo>
                  <a:cubicBezTo>
                    <a:pt x="6283" y="6632"/>
                    <a:pt x="7796" y="4188"/>
                    <a:pt x="7796" y="1513"/>
                  </a:cubicBezTo>
                  <a:lnTo>
                    <a:pt x="7796" y="0"/>
                  </a:lnTo>
                  <a:cubicBezTo>
                    <a:pt x="5353" y="1280"/>
                    <a:pt x="3840" y="3839"/>
                    <a:pt x="3840" y="6515"/>
                  </a:cubicBezTo>
                  <a:cubicBezTo>
                    <a:pt x="3840" y="3839"/>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8"/>
            <p:cNvSpPr/>
            <p:nvPr/>
          </p:nvSpPr>
          <p:spPr>
            <a:xfrm>
              <a:off x="2711718" y="3867623"/>
              <a:ext cx="85659" cy="89555"/>
            </a:xfrm>
            <a:custGeom>
              <a:rect b="b" l="l" r="r" t="t"/>
              <a:pathLst>
                <a:path extrusionOk="0" h="7913" w="7796">
                  <a:moveTo>
                    <a:pt x="1" y="1"/>
                  </a:moveTo>
                  <a:lnTo>
                    <a:pt x="1" y="1630"/>
                  </a:lnTo>
                  <a:cubicBezTo>
                    <a:pt x="1" y="4306"/>
                    <a:pt x="1513" y="6749"/>
                    <a:pt x="3840" y="7912"/>
                  </a:cubicBezTo>
                  <a:cubicBezTo>
                    <a:pt x="6283" y="6749"/>
                    <a:pt x="7796" y="4306"/>
                    <a:pt x="7796" y="1630"/>
                  </a:cubicBezTo>
                  <a:lnTo>
                    <a:pt x="7796" y="117"/>
                  </a:lnTo>
                  <a:cubicBezTo>
                    <a:pt x="5469" y="1397"/>
                    <a:pt x="3956" y="3840"/>
                    <a:pt x="3840" y="6516"/>
                  </a:cubicBezTo>
                  <a:cubicBezTo>
                    <a:pt x="3840" y="3840"/>
                    <a:pt x="2328"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8"/>
            <p:cNvSpPr/>
            <p:nvPr/>
          </p:nvSpPr>
          <p:spPr>
            <a:xfrm>
              <a:off x="2711718" y="3965066"/>
              <a:ext cx="85659" cy="88231"/>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8"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8"/>
            <p:cNvSpPr/>
            <p:nvPr/>
          </p:nvSpPr>
          <p:spPr>
            <a:xfrm>
              <a:off x="2617115" y="377019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8"/>
            <p:cNvSpPr/>
            <p:nvPr/>
          </p:nvSpPr>
          <p:spPr>
            <a:xfrm>
              <a:off x="2617115" y="3867623"/>
              <a:ext cx="85670" cy="89555"/>
            </a:xfrm>
            <a:custGeom>
              <a:rect b="b" l="l" r="r" t="t"/>
              <a:pathLst>
                <a:path extrusionOk="0" h="7913" w="7797">
                  <a:moveTo>
                    <a:pt x="1" y="1"/>
                  </a:moveTo>
                  <a:lnTo>
                    <a:pt x="1" y="1630"/>
                  </a:lnTo>
                  <a:cubicBezTo>
                    <a:pt x="1" y="4306"/>
                    <a:pt x="1513" y="6749"/>
                    <a:pt x="3957" y="7912"/>
                  </a:cubicBezTo>
                  <a:cubicBezTo>
                    <a:pt x="6284" y="6749"/>
                    <a:pt x="7796" y="4306"/>
                    <a:pt x="7796" y="1630"/>
                  </a:cubicBezTo>
                  <a:lnTo>
                    <a:pt x="7796" y="117"/>
                  </a:lnTo>
                  <a:cubicBezTo>
                    <a:pt x="5469" y="1397"/>
                    <a:pt x="3957" y="3840"/>
                    <a:pt x="3957" y="6516"/>
                  </a:cubicBezTo>
                  <a:cubicBezTo>
                    <a:pt x="3957" y="3840"/>
                    <a:pt x="2444" y="1280"/>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8"/>
            <p:cNvSpPr/>
            <p:nvPr/>
          </p:nvSpPr>
          <p:spPr>
            <a:xfrm>
              <a:off x="2617115" y="4062510"/>
              <a:ext cx="85670" cy="88231"/>
            </a:xfrm>
            <a:custGeom>
              <a:rect b="b" l="l" r="r" t="t"/>
              <a:pathLst>
                <a:path extrusionOk="0" h="7796" w="7797">
                  <a:moveTo>
                    <a:pt x="1" y="0"/>
                  </a:moveTo>
                  <a:lnTo>
                    <a:pt x="1" y="1513"/>
                  </a:lnTo>
                  <a:cubicBezTo>
                    <a:pt x="1" y="4188"/>
                    <a:pt x="1513" y="6632"/>
                    <a:pt x="3957" y="7795"/>
                  </a:cubicBezTo>
                  <a:cubicBezTo>
                    <a:pt x="6284" y="6632"/>
                    <a:pt x="7796" y="4188"/>
                    <a:pt x="7796" y="1513"/>
                  </a:cubicBezTo>
                  <a:lnTo>
                    <a:pt x="7796" y="0"/>
                  </a:lnTo>
                  <a:cubicBezTo>
                    <a:pt x="5353" y="1280"/>
                    <a:pt x="3957" y="3839"/>
                    <a:pt x="3957" y="6515"/>
                  </a:cubicBezTo>
                  <a:cubicBezTo>
                    <a:pt x="3957" y="3839"/>
                    <a:pt x="2444" y="128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8"/>
            <p:cNvSpPr/>
            <p:nvPr/>
          </p:nvSpPr>
          <p:spPr>
            <a:xfrm>
              <a:off x="2522524" y="3770190"/>
              <a:ext cx="86933" cy="88231"/>
            </a:xfrm>
            <a:custGeom>
              <a:rect b="b" l="l" r="r" t="t"/>
              <a:pathLst>
                <a:path extrusionOk="0" h="7796" w="7912">
                  <a:moveTo>
                    <a:pt x="0" y="0"/>
                  </a:moveTo>
                  <a:lnTo>
                    <a:pt x="0" y="1513"/>
                  </a:lnTo>
                  <a:cubicBezTo>
                    <a:pt x="0" y="4188"/>
                    <a:pt x="1513" y="6632"/>
                    <a:pt x="3956" y="7795"/>
                  </a:cubicBezTo>
                  <a:cubicBezTo>
                    <a:pt x="6399" y="6632"/>
                    <a:pt x="7912" y="4188"/>
                    <a:pt x="7912" y="1513"/>
                  </a:cubicBezTo>
                  <a:lnTo>
                    <a:pt x="7912" y="0"/>
                  </a:lnTo>
                  <a:cubicBezTo>
                    <a:pt x="5469" y="1280"/>
                    <a:pt x="3956" y="3839"/>
                    <a:pt x="3956" y="6515"/>
                  </a:cubicBezTo>
                  <a:cubicBezTo>
                    <a:pt x="3956" y="3839"/>
                    <a:pt x="2443"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8"/>
            <p:cNvSpPr/>
            <p:nvPr/>
          </p:nvSpPr>
          <p:spPr>
            <a:xfrm>
              <a:off x="2523799" y="3965066"/>
              <a:ext cx="85659" cy="88231"/>
            </a:xfrm>
            <a:custGeom>
              <a:rect b="b" l="l" r="r" t="t"/>
              <a:pathLst>
                <a:path extrusionOk="0" h="7796" w="7796">
                  <a:moveTo>
                    <a:pt x="1" y="0"/>
                  </a:moveTo>
                  <a:lnTo>
                    <a:pt x="1" y="1397"/>
                  </a:lnTo>
                  <a:cubicBezTo>
                    <a:pt x="1" y="4072"/>
                    <a:pt x="1513" y="6516"/>
                    <a:pt x="3840" y="7796"/>
                  </a:cubicBezTo>
                  <a:cubicBezTo>
                    <a:pt x="6283" y="6516"/>
                    <a:pt x="7796" y="4072"/>
                    <a:pt x="7796" y="1397"/>
                  </a:cubicBezTo>
                  <a:lnTo>
                    <a:pt x="7796" y="0"/>
                  </a:lnTo>
                  <a:cubicBezTo>
                    <a:pt x="5353" y="1280"/>
                    <a:pt x="3840" y="3840"/>
                    <a:pt x="3840" y="6516"/>
                  </a:cubicBezTo>
                  <a:cubicBezTo>
                    <a:pt x="3840" y="3840"/>
                    <a:pt x="2327" y="128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8"/>
            <p:cNvSpPr/>
            <p:nvPr/>
          </p:nvSpPr>
          <p:spPr>
            <a:xfrm>
              <a:off x="2522524" y="4159942"/>
              <a:ext cx="85659" cy="88231"/>
            </a:xfrm>
            <a:custGeom>
              <a:rect b="b" l="l" r="r" t="t"/>
              <a:pathLst>
                <a:path extrusionOk="0" h="7796" w="7796">
                  <a:moveTo>
                    <a:pt x="0" y="1"/>
                  </a:moveTo>
                  <a:lnTo>
                    <a:pt x="0" y="1513"/>
                  </a:lnTo>
                  <a:cubicBezTo>
                    <a:pt x="0" y="4073"/>
                    <a:pt x="1513" y="6516"/>
                    <a:pt x="3956" y="7796"/>
                  </a:cubicBezTo>
                  <a:cubicBezTo>
                    <a:pt x="6283" y="6516"/>
                    <a:pt x="7795" y="4073"/>
                    <a:pt x="7795" y="1397"/>
                  </a:cubicBezTo>
                  <a:lnTo>
                    <a:pt x="7795" y="1"/>
                  </a:lnTo>
                  <a:cubicBezTo>
                    <a:pt x="5469" y="1280"/>
                    <a:pt x="3956" y="3724"/>
                    <a:pt x="3956" y="6516"/>
                  </a:cubicBezTo>
                  <a:cubicBezTo>
                    <a:pt x="3956" y="3724"/>
                    <a:pt x="2443"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8"/>
            <p:cNvSpPr/>
            <p:nvPr/>
          </p:nvSpPr>
          <p:spPr>
            <a:xfrm>
              <a:off x="2427922"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352"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8"/>
            <p:cNvSpPr/>
            <p:nvPr/>
          </p:nvSpPr>
          <p:spPr>
            <a:xfrm>
              <a:off x="2427922" y="3867623"/>
              <a:ext cx="85659" cy="89555"/>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956" y="6516"/>
                  </a:cubicBezTo>
                  <a:cubicBezTo>
                    <a:pt x="3956"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8"/>
            <p:cNvSpPr/>
            <p:nvPr/>
          </p:nvSpPr>
          <p:spPr>
            <a:xfrm>
              <a:off x="2427922" y="4062510"/>
              <a:ext cx="86944" cy="88231"/>
            </a:xfrm>
            <a:custGeom>
              <a:rect b="b" l="l" r="r" t="t"/>
              <a:pathLst>
                <a:path extrusionOk="0" h="7796" w="7913">
                  <a:moveTo>
                    <a:pt x="0" y="0"/>
                  </a:moveTo>
                  <a:lnTo>
                    <a:pt x="0" y="1513"/>
                  </a:lnTo>
                  <a:cubicBezTo>
                    <a:pt x="0" y="4188"/>
                    <a:pt x="1513" y="6632"/>
                    <a:pt x="3956" y="7795"/>
                  </a:cubicBezTo>
                  <a:cubicBezTo>
                    <a:pt x="6283" y="6632"/>
                    <a:pt x="7796" y="4188"/>
                    <a:pt x="7912" y="1513"/>
                  </a:cubicBezTo>
                  <a:lnTo>
                    <a:pt x="7912" y="0"/>
                  </a:lnTo>
                  <a:cubicBezTo>
                    <a:pt x="5469" y="1280"/>
                    <a:pt x="3956" y="3839"/>
                    <a:pt x="3956" y="6515"/>
                  </a:cubicBezTo>
                  <a:cubicBezTo>
                    <a:pt x="3956"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8"/>
            <p:cNvSpPr/>
            <p:nvPr/>
          </p:nvSpPr>
          <p:spPr>
            <a:xfrm>
              <a:off x="3279321" y="3770190"/>
              <a:ext cx="85659" cy="88231"/>
            </a:xfrm>
            <a:custGeom>
              <a:rect b="b" l="l" r="r" t="t"/>
              <a:pathLst>
                <a:path extrusionOk="0" h="7796" w="7796">
                  <a:moveTo>
                    <a:pt x="0" y="0"/>
                  </a:moveTo>
                  <a:lnTo>
                    <a:pt x="0" y="1513"/>
                  </a:lnTo>
                  <a:cubicBezTo>
                    <a:pt x="0" y="4188"/>
                    <a:pt x="1513" y="6632"/>
                    <a:pt x="3839" y="7795"/>
                  </a:cubicBezTo>
                  <a:cubicBezTo>
                    <a:pt x="6283" y="6632"/>
                    <a:pt x="7795" y="4188"/>
                    <a:pt x="7795" y="1513"/>
                  </a:cubicBezTo>
                  <a:lnTo>
                    <a:pt x="7795" y="0"/>
                  </a:lnTo>
                  <a:cubicBezTo>
                    <a:pt x="5352" y="1280"/>
                    <a:pt x="3839" y="3839"/>
                    <a:pt x="3839" y="6515"/>
                  </a:cubicBezTo>
                  <a:cubicBezTo>
                    <a:pt x="3839" y="3839"/>
                    <a:pt x="2327"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8"/>
            <p:cNvSpPr/>
            <p:nvPr/>
          </p:nvSpPr>
          <p:spPr>
            <a:xfrm>
              <a:off x="3184719" y="3770190"/>
              <a:ext cx="85659" cy="88231"/>
            </a:xfrm>
            <a:custGeom>
              <a:rect b="b" l="l" r="r" t="t"/>
              <a:pathLst>
                <a:path extrusionOk="0" h="7796" w="7796">
                  <a:moveTo>
                    <a:pt x="0" y="0"/>
                  </a:moveTo>
                  <a:lnTo>
                    <a:pt x="0" y="1513"/>
                  </a:lnTo>
                  <a:cubicBezTo>
                    <a:pt x="0" y="4188"/>
                    <a:pt x="1513" y="6632"/>
                    <a:pt x="3956" y="7795"/>
                  </a:cubicBezTo>
                  <a:cubicBezTo>
                    <a:pt x="6283" y="6632"/>
                    <a:pt x="7796" y="4188"/>
                    <a:pt x="7796" y="1513"/>
                  </a:cubicBezTo>
                  <a:lnTo>
                    <a:pt x="7796" y="0"/>
                  </a:lnTo>
                  <a:cubicBezTo>
                    <a:pt x="5469" y="1280"/>
                    <a:pt x="3840" y="3839"/>
                    <a:pt x="3840" y="6515"/>
                  </a:cubicBezTo>
                  <a:cubicBezTo>
                    <a:pt x="3840" y="3839"/>
                    <a:pt x="2444" y="128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8"/>
            <p:cNvSpPr/>
            <p:nvPr/>
          </p:nvSpPr>
          <p:spPr>
            <a:xfrm>
              <a:off x="3184719" y="3867623"/>
              <a:ext cx="85659" cy="89555"/>
            </a:xfrm>
            <a:custGeom>
              <a:rect b="b" l="l" r="r" t="t"/>
              <a:pathLst>
                <a:path extrusionOk="0" h="7913" w="7796">
                  <a:moveTo>
                    <a:pt x="0" y="1"/>
                  </a:moveTo>
                  <a:lnTo>
                    <a:pt x="0" y="1630"/>
                  </a:lnTo>
                  <a:cubicBezTo>
                    <a:pt x="0" y="4306"/>
                    <a:pt x="1513" y="6749"/>
                    <a:pt x="3956" y="7912"/>
                  </a:cubicBezTo>
                  <a:cubicBezTo>
                    <a:pt x="6283" y="6632"/>
                    <a:pt x="7796" y="4189"/>
                    <a:pt x="7796" y="1630"/>
                  </a:cubicBezTo>
                  <a:lnTo>
                    <a:pt x="7796" y="117"/>
                  </a:lnTo>
                  <a:cubicBezTo>
                    <a:pt x="5469" y="1397"/>
                    <a:pt x="3956" y="3840"/>
                    <a:pt x="3840" y="6516"/>
                  </a:cubicBezTo>
                  <a:cubicBezTo>
                    <a:pt x="3840" y="3840"/>
                    <a:pt x="2444" y="1280"/>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TWO_COLUMNS_1_2">
    <p:spTree>
      <p:nvGrpSpPr>
        <p:cNvPr id="1060" name="Shape 1060"/>
        <p:cNvGrpSpPr/>
        <p:nvPr/>
      </p:nvGrpSpPr>
      <p:grpSpPr>
        <a:xfrm>
          <a:off x="0" y="0"/>
          <a:ext cx="0" cy="0"/>
          <a:chOff x="0" y="0"/>
          <a:chExt cx="0" cy="0"/>
        </a:xfrm>
      </p:grpSpPr>
      <p:grpSp>
        <p:nvGrpSpPr>
          <p:cNvPr id="1061" name="Google Shape;1061;p9"/>
          <p:cNvGrpSpPr/>
          <p:nvPr/>
        </p:nvGrpSpPr>
        <p:grpSpPr>
          <a:xfrm>
            <a:off x="11" y="-5"/>
            <a:ext cx="497189" cy="2870158"/>
            <a:chOff x="11" y="1136670"/>
            <a:chExt cx="497189" cy="2870158"/>
          </a:xfrm>
        </p:grpSpPr>
        <p:sp>
          <p:nvSpPr>
            <p:cNvPr id="1062" name="Google Shape;1062;p9"/>
            <p:cNvSpPr/>
            <p:nvPr/>
          </p:nvSpPr>
          <p:spPr>
            <a:xfrm flipH="1">
              <a:off x="11" y="213407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9"/>
            <p:cNvSpPr/>
            <p:nvPr/>
          </p:nvSpPr>
          <p:spPr>
            <a:xfrm flipH="1">
              <a:off x="11" y="2521915"/>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9"/>
            <p:cNvSpPr/>
            <p:nvPr/>
          </p:nvSpPr>
          <p:spPr>
            <a:xfrm flipH="1">
              <a:off x="11" y="26215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9"/>
            <p:cNvSpPr/>
            <p:nvPr/>
          </p:nvSpPr>
          <p:spPr>
            <a:xfrm flipH="1">
              <a:off x="11" y="271965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9"/>
            <p:cNvSpPr/>
            <p:nvPr/>
          </p:nvSpPr>
          <p:spPr>
            <a:xfrm flipH="1">
              <a:off x="11" y="2918937"/>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9"/>
            <p:cNvSpPr/>
            <p:nvPr/>
          </p:nvSpPr>
          <p:spPr>
            <a:xfrm flipH="1">
              <a:off x="11" y="2324153"/>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9"/>
            <p:cNvSpPr/>
            <p:nvPr/>
          </p:nvSpPr>
          <p:spPr>
            <a:xfrm flipH="1">
              <a:off x="11" y="24222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9"/>
            <p:cNvSpPr/>
            <p:nvPr/>
          </p:nvSpPr>
          <p:spPr>
            <a:xfrm flipH="1">
              <a:off x="98120" y="2224523"/>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9"/>
            <p:cNvSpPr/>
            <p:nvPr/>
          </p:nvSpPr>
          <p:spPr>
            <a:xfrm flipH="1">
              <a:off x="98120" y="2621545"/>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9"/>
            <p:cNvSpPr/>
            <p:nvPr/>
          </p:nvSpPr>
          <p:spPr>
            <a:xfrm flipH="1">
              <a:off x="197750" y="271965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9"/>
            <p:cNvSpPr/>
            <p:nvPr/>
          </p:nvSpPr>
          <p:spPr>
            <a:xfrm flipH="1">
              <a:off x="297403" y="26215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9"/>
            <p:cNvSpPr/>
            <p:nvPr/>
          </p:nvSpPr>
          <p:spPr>
            <a:xfrm flipH="1">
              <a:off x="197750" y="2521915"/>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9"/>
            <p:cNvSpPr/>
            <p:nvPr/>
          </p:nvSpPr>
          <p:spPr>
            <a:xfrm flipH="1">
              <a:off x="395511" y="25219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9"/>
            <p:cNvSpPr/>
            <p:nvPr/>
          </p:nvSpPr>
          <p:spPr>
            <a:xfrm flipH="1">
              <a:off x="98120" y="28177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9"/>
            <p:cNvSpPr/>
            <p:nvPr/>
          </p:nvSpPr>
          <p:spPr>
            <a:xfrm flipH="1">
              <a:off x="98120" y="24222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9"/>
            <p:cNvSpPr/>
            <p:nvPr/>
          </p:nvSpPr>
          <p:spPr>
            <a:xfrm flipH="1">
              <a:off x="98120" y="25219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9"/>
            <p:cNvSpPr/>
            <p:nvPr/>
          </p:nvSpPr>
          <p:spPr>
            <a:xfrm flipH="1">
              <a:off x="197750" y="2324153"/>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9"/>
            <p:cNvSpPr/>
            <p:nvPr/>
          </p:nvSpPr>
          <p:spPr>
            <a:xfrm flipH="1">
              <a:off x="297403" y="24222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9"/>
            <p:cNvSpPr/>
            <p:nvPr/>
          </p:nvSpPr>
          <p:spPr>
            <a:xfrm flipH="1">
              <a:off x="11246" y="313148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9"/>
            <p:cNvSpPr/>
            <p:nvPr/>
          </p:nvSpPr>
          <p:spPr>
            <a:xfrm flipH="1">
              <a:off x="11246" y="3519329"/>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9"/>
            <p:cNvSpPr/>
            <p:nvPr/>
          </p:nvSpPr>
          <p:spPr>
            <a:xfrm flipH="1">
              <a:off x="11246" y="3618959"/>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9"/>
            <p:cNvSpPr/>
            <p:nvPr/>
          </p:nvSpPr>
          <p:spPr>
            <a:xfrm flipH="1">
              <a:off x="11246" y="371706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9"/>
            <p:cNvSpPr/>
            <p:nvPr/>
          </p:nvSpPr>
          <p:spPr>
            <a:xfrm flipH="1">
              <a:off x="11246" y="391635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9"/>
            <p:cNvSpPr/>
            <p:nvPr/>
          </p:nvSpPr>
          <p:spPr>
            <a:xfrm flipH="1">
              <a:off x="11246" y="3321567"/>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9"/>
            <p:cNvSpPr/>
            <p:nvPr/>
          </p:nvSpPr>
          <p:spPr>
            <a:xfrm flipH="1">
              <a:off x="11246" y="341967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9"/>
            <p:cNvSpPr/>
            <p:nvPr/>
          </p:nvSpPr>
          <p:spPr>
            <a:xfrm flipH="1">
              <a:off x="109354" y="32219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9"/>
            <p:cNvSpPr/>
            <p:nvPr/>
          </p:nvSpPr>
          <p:spPr>
            <a:xfrm flipH="1">
              <a:off x="109354" y="3618959"/>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9"/>
            <p:cNvSpPr/>
            <p:nvPr/>
          </p:nvSpPr>
          <p:spPr>
            <a:xfrm flipH="1">
              <a:off x="208984" y="371706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9"/>
            <p:cNvSpPr/>
            <p:nvPr/>
          </p:nvSpPr>
          <p:spPr>
            <a:xfrm flipH="1">
              <a:off x="308637" y="3618959"/>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9"/>
            <p:cNvSpPr/>
            <p:nvPr/>
          </p:nvSpPr>
          <p:spPr>
            <a:xfrm flipH="1">
              <a:off x="208984" y="3519329"/>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9"/>
            <p:cNvSpPr/>
            <p:nvPr/>
          </p:nvSpPr>
          <p:spPr>
            <a:xfrm flipH="1">
              <a:off x="406746" y="3519329"/>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9"/>
            <p:cNvSpPr/>
            <p:nvPr/>
          </p:nvSpPr>
          <p:spPr>
            <a:xfrm flipH="1">
              <a:off x="109354" y="381517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9"/>
            <p:cNvSpPr/>
            <p:nvPr/>
          </p:nvSpPr>
          <p:spPr>
            <a:xfrm flipH="1">
              <a:off x="109354" y="341967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9"/>
            <p:cNvSpPr/>
            <p:nvPr/>
          </p:nvSpPr>
          <p:spPr>
            <a:xfrm flipH="1">
              <a:off x="109354" y="3519329"/>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9"/>
            <p:cNvSpPr/>
            <p:nvPr/>
          </p:nvSpPr>
          <p:spPr>
            <a:xfrm flipH="1">
              <a:off x="208984" y="3321567"/>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9"/>
            <p:cNvSpPr/>
            <p:nvPr/>
          </p:nvSpPr>
          <p:spPr>
            <a:xfrm flipH="1">
              <a:off x="308637" y="341967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9"/>
            <p:cNvSpPr/>
            <p:nvPr/>
          </p:nvSpPr>
          <p:spPr>
            <a:xfrm flipH="1">
              <a:off x="11" y="113667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9"/>
            <p:cNvSpPr/>
            <p:nvPr/>
          </p:nvSpPr>
          <p:spPr>
            <a:xfrm flipH="1">
              <a:off x="11" y="1524515"/>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9"/>
            <p:cNvSpPr/>
            <p:nvPr/>
          </p:nvSpPr>
          <p:spPr>
            <a:xfrm flipH="1">
              <a:off x="11" y="16241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9"/>
            <p:cNvSpPr/>
            <p:nvPr/>
          </p:nvSpPr>
          <p:spPr>
            <a:xfrm flipH="1">
              <a:off x="11" y="172225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9"/>
            <p:cNvSpPr/>
            <p:nvPr/>
          </p:nvSpPr>
          <p:spPr>
            <a:xfrm flipH="1">
              <a:off x="11" y="1921537"/>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9"/>
            <p:cNvSpPr/>
            <p:nvPr/>
          </p:nvSpPr>
          <p:spPr>
            <a:xfrm flipH="1">
              <a:off x="11" y="1326753"/>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9"/>
            <p:cNvSpPr/>
            <p:nvPr/>
          </p:nvSpPr>
          <p:spPr>
            <a:xfrm flipH="1">
              <a:off x="11" y="14248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9"/>
            <p:cNvSpPr/>
            <p:nvPr/>
          </p:nvSpPr>
          <p:spPr>
            <a:xfrm flipH="1">
              <a:off x="98120" y="1227123"/>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9"/>
            <p:cNvSpPr/>
            <p:nvPr/>
          </p:nvSpPr>
          <p:spPr>
            <a:xfrm flipH="1">
              <a:off x="98120" y="1624145"/>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9"/>
            <p:cNvSpPr/>
            <p:nvPr/>
          </p:nvSpPr>
          <p:spPr>
            <a:xfrm flipH="1">
              <a:off x="197750" y="172225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9"/>
            <p:cNvSpPr/>
            <p:nvPr/>
          </p:nvSpPr>
          <p:spPr>
            <a:xfrm flipH="1">
              <a:off x="297403" y="16241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9"/>
            <p:cNvSpPr/>
            <p:nvPr/>
          </p:nvSpPr>
          <p:spPr>
            <a:xfrm flipH="1">
              <a:off x="197750" y="1524515"/>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9"/>
            <p:cNvSpPr/>
            <p:nvPr/>
          </p:nvSpPr>
          <p:spPr>
            <a:xfrm flipH="1">
              <a:off x="395511" y="15245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9"/>
            <p:cNvSpPr/>
            <p:nvPr/>
          </p:nvSpPr>
          <p:spPr>
            <a:xfrm flipH="1">
              <a:off x="98120" y="18203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9"/>
            <p:cNvSpPr/>
            <p:nvPr/>
          </p:nvSpPr>
          <p:spPr>
            <a:xfrm flipH="1">
              <a:off x="98120" y="14248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9"/>
            <p:cNvSpPr/>
            <p:nvPr/>
          </p:nvSpPr>
          <p:spPr>
            <a:xfrm flipH="1">
              <a:off x="98120" y="15245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9"/>
            <p:cNvSpPr/>
            <p:nvPr/>
          </p:nvSpPr>
          <p:spPr>
            <a:xfrm flipH="1">
              <a:off x="197750" y="1326753"/>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9"/>
            <p:cNvSpPr/>
            <p:nvPr/>
          </p:nvSpPr>
          <p:spPr>
            <a:xfrm flipH="1">
              <a:off x="297403" y="14248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6" name="Google Shape;1116;p9"/>
          <p:cNvSpPr txBox="1"/>
          <p:nvPr>
            <p:ph type="title"/>
          </p:nvPr>
        </p:nvSpPr>
        <p:spPr>
          <a:xfrm>
            <a:off x="713225" y="539500"/>
            <a:ext cx="7717500" cy="652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3000">
                <a:solidFill>
                  <a:schemeClr val="dk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
        <p:nvSpPr>
          <p:cNvPr id="1117" name="Google Shape;1117;p9"/>
          <p:cNvSpPr txBox="1"/>
          <p:nvPr>
            <p:ph idx="1" type="subTitle"/>
          </p:nvPr>
        </p:nvSpPr>
        <p:spPr>
          <a:xfrm>
            <a:off x="2938225" y="3670288"/>
            <a:ext cx="18459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18" name="Google Shape;1118;p9"/>
          <p:cNvSpPr txBox="1"/>
          <p:nvPr>
            <p:ph idx="2" type="subTitle"/>
          </p:nvPr>
        </p:nvSpPr>
        <p:spPr>
          <a:xfrm>
            <a:off x="2938225" y="3270688"/>
            <a:ext cx="1856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19" name="Google Shape;1119;p9"/>
          <p:cNvSpPr txBox="1"/>
          <p:nvPr>
            <p:ph idx="3" type="subTitle"/>
          </p:nvPr>
        </p:nvSpPr>
        <p:spPr>
          <a:xfrm>
            <a:off x="726525" y="3670288"/>
            <a:ext cx="18459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20" name="Google Shape;1120;p9"/>
          <p:cNvSpPr txBox="1"/>
          <p:nvPr>
            <p:ph idx="4" type="subTitle"/>
          </p:nvPr>
        </p:nvSpPr>
        <p:spPr>
          <a:xfrm>
            <a:off x="713225" y="3270700"/>
            <a:ext cx="1859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21" name="Google Shape;1121;p9"/>
          <p:cNvSpPr txBox="1"/>
          <p:nvPr>
            <p:ph idx="5" type="subTitle"/>
          </p:nvPr>
        </p:nvSpPr>
        <p:spPr>
          <a:xfrm>
            <a:off x="2938225" y="2285513"/>
            <a:ext cx="18459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22" name="Google Shape;1122;p9"/>
          <p:cNvSpPr txBox="1"/>
          <p:nvPr>
            <p:ph idx="6" type="subTitle"/>
          </p:nvPr>
        </p:nvSpPr>
        <p:spPr>
          <a:xfrm>
            <a:off x="2938225" y="1885913"/>
            <a:ext cx="18459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23" name="Google Shape;1123;p9"/>
          <p:cNvSpPr txBox="1"/>
          <p:nvPr>
            <p:ph idx="7" type="subTitle"/>
          </p:nvPr>
        </p:nvSpPr>
        <p:spPr>
          <a:xfrm>
            <a:off x="726525" y="2285513"/>
            <a:ext cx="18459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24" name="Google Shape;1124;p9"/>
          <p:cNvSpPr txBox="1"/>
          <p:nvPr>
            <p:ph idx="8" type="subTitle"/>
          </p:nvPr>
        </p:nvSpPr>
        <p:spPr>
          <a:xfrm>
            <a:off x="713225" y="1885925"/>
            <a:ext cx="18591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grpSp>
        <p:nvGrpSpPr>
          <p:cNvPr id="1125" name="Google Shape;1125;p9"/>
          <p:cNvGrpSpPr/>
          <p:nvPr/>
        </p:nvGrpSpPr>
        <p:grpSpPr>
          <a:xfrm flipH="1">
            <a:off x="8646761" y="-5"/>
            <a:ext cx="497189" cy="2870158"/>
            <a:chOff x="11" y="1136670"/>
            <a:chExt cx="497189" cy="2870158"/>
          </a:xfrm>
        </p:grpSpPr>
        <p:sp>
          <p:nvSpPr>
            <p:cNvPr id="1126" name="Google Shape;1126;p9"/>
            <p:cNvSpPr/>
            <p:nvPr/>
          </p:nvSpPr>
          <p:spPr>
            <a:xfrm flipH="1">
              <a:off x="11" y="213407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9"/>
            <p:cNvSpPr/>
            <p:nvPr/>
          </p:nvSpPr>
          <p:spPr>
            <a:xfrm flipH="1">
              <a:off x="11" y="2521915"/>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9"/>
            <p:cNvSpPr/>
            <p:nvPr/>
          </p:nvSpPr>
          <p:spPr>
            <a:xfrm flipH="1">
              <a:off x="11" y="26215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9"/>
            <p:cNvSpPr/>
            <p:nvPr/>
          </p:nvSpPr>
          <p:spPr>
            <a:xfrm flipH="1">
              <a:off x="11" y="271965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9"/>
            <p:cNvSpPr/>
            <p:nvPr/>
          </p:nvSpPr>
          <p:spPr>
            <a:xfrm flipH="1">
              <a:off x="11" y="2918937"/>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9"/>
            <p:cNvSpPr/>
            <p:nvPr/>
          </p:nvSpPr>
          <p:spPr>
            <a:xfrm flipH="1">
              <a:off x="11" y="2324153"/>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9"/>
            <p:cNvSpPr/>
            <p:nvPr/>
          </p:nvSpPr>
          <p:spPr>
            <a:xfrm flipH="1">
              <a:off x="11" y="24222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9"/>
            <p:cNvSpPr/>
            <p:nvPr/>
          </p:nvSpPr>
          <p:spPr>
            <a:xfrm flipH="1">
              <a:off x="98120" y="2224523"/>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9"/>
            <p:cNvSpPr/>
            <p:nvPr/>
          </p:nvSpPr>
          <p:spPr>
            <a:xfrm flipH="1">
              <a:off x="98120" y="2621545"/>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9"/>
            <p:cNvSpPr/>
            <p:nvPr/>
          </p:nvSpPr>
          <p:spPr>
            <a:xfrm flipH="1">
              <a:off x="197750" y="271965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9"/>
            <p:cNvSpPr/>
            <p:nvPr/>
          </p:nvSpPr>
          <p:spPr>
            <a:xfrm flipH="1">
              <a:off x="297403" y="26215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9"/>
            <p:cNvSpPr/>
            <p:nvPr/>
          </p:nvSpPr>
          <p:spPr>
            <a:xfrm flipH="1">
              <a:off x="197750" y="2521915"/>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9"/>
            <p:cNvSpPr/>
            <p:nvPr/>
          </p:nvSpPr>
          <p:spPr>
            <a:xfrm flipH="1">
              <a:off x="395511" y="25219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9"/>
            <p:cNvSpPr/>
            <p:nvPr/>
          </p:nvSpPr>
          <p:spPr>
            <a:xfrm flipH="1">
              <a:off x="98120" y="28177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9"/>
            <p:cNvSpPr/>
            <p:nvPr/>
          </p:nvSpPr>
          <p:spPr>
            <a:xfrm flipH="1">
              <a:off x="98120" y="24222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9"/>
            <p:cNvSpPr/>
            <p:nvPr/>
          </p:nvSpPr>
          <p:spPr>
            <a:xfrm flipH="1">
              <a:off x="98120" y="25219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9"/>
            <p:cNvSpPr/>
            <p:nvPr/>
          </p:nvSpPr>
          <p:spPr>
            <a:xfrm flipH="1">
              <a:off x="197750" y="2324153"/>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9"/>
            <p:cNvSpPr/>
            <p:nvPr/>
          </p:nvSpPr>
          <p:spPr>
            <a:xfrm flipH="1">
              <a:off x="297403" y="24222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9"/>
            <p:cNvSpPr/>
            <p:nvPr/>
          </p:nvSpPr>
          <p:spPr>
            <a:xfrm flipH="1">
              <a:off x="11246" y="3131484"/>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9"/>
            <p:cNvSpPr/>
            <p:nvPr/>
          </p:nvSpPr>
          <p:spPr>
            <a:xfrm flipH="1">
              <a:off x="11246" y="3519329"/>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9"/>
            <p:cNvSpPr/>
            <p:nvPr/>
          </p:nvSpPr>
          <p:spPr>
            <a:xfrm flipH="1">
              <a:off x="11246" y="3618959"/>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9"/>
            <p:cNvSpPr/>
            <p:nvPr/>
          </p:nvSpPr>
          <p:spPr>
            <a:xfrm flipH="1">
              <a:off x="11246" y="371706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9"/>
            <p:cNvSpPr/>
            <p:nvPr/>
          </p:nvSpPr>
          <p:spPr>
            <a:xfrm flipH="1">
              <a:off x="11246" y="391635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9"/>
            <p:cNvSpPr/>
            <p:nvPr/>
          </p:nvSpPr>
          <p:spPr>
            <a:xfrm flipH="1">
              <a:off x="11246" y="3321567"/>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9"/>
            <p:cNvSpPr/>
            <p:nvPr/>
          </p:nvSpPr>
          <p:spPr>
            <a:xfrm flipH="1">
              <a:off x="11246" y="341967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9"/>
            <p:cNvSpPr/>
            <p:nvPr/>
          </p:nvSpPr>
          <p:spPr>
            <a:xfrm flipH="1">
              <a:off x="109354" y="3221937"/>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9"/>
            <p:cNvSpPr/>
            <p:nvPr/>
          </p:nvSpPr>
          <p:spPr>
            <a:xfrm flipH="1">
              <a:off x="109354" y="3618959"/>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9"/>
            <p:cNvSpPr/>
            <p:nvPr/>
          </p:nvSpPr>
          <p:spPr>
            <a:xfrm flipH="1">
              <a:off x="208984" y="371706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9"/>
            <p:cNvSpPr/>
            <p:nvPr/>
          </p:nvSpPr>
          <p:spPr>
            <a:xfrm flipH="1">
              <a:off x="308637" y="3618959"/>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9"/>
            <p:cNvSpPr/>
            <p:nvPr/>
          </p:nvSpPr>
          <p:spPr>
            <a:xfrm flipH="1">
              <a:off x="208984" y="3519329"/>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9"/>
            <p:cNvSpPr/>
            <p:nvPr/>
          </p:nvSpPr>
          <p:spPr>
            <a:xfrm flipH="1">
              <a:off x="406746" y="3519329"/>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9"/>
            <p:cNvSpPr/>
            <p:nvPr/>
          </p:nvSpPr>
          <p:spPr>
            <a:xfrm flipH="1">
              <a:off x="109354" y="381517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9"/>
            <p:cNvSpPr/>
            <p:nvPr/>
          </p:nvSpPr>
          <p:spPr>
            <a:xfrm flipH="1">
              <a:off x="109354" y="341967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9"/>
            <p:cNvSpPr/>
            <p:nvPr/>
          </p:nvSpPr>
          <p:spPr>
            <a:xfrm flipH="1">
              <a:off x="109354" y="3519329"/>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9"/>
            <p:cNvSpPr/>
            <p:nvPr/>
          </p:nvSpPr>
          <p:spPr>
            <a:xfrm flipH="1">
              <a:off x="208984" y="3321567"/>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9"/>
            <p:cNvSpPr/>
            <p:nvPr/>
          </p:nvSpPr>
          <p:spPr>
            <a:xfrm flipH="1">
              <a:off x="308637" y="341967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9"/>
            <p:cNvSpPr/>
            <p:nvPr/>
          </p:nvSpPr>
          <p:spPr>
            <a:xfrm flipH="1">
              <a:off x="11" y="1136670"/>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9"/>
            <p:cNvSpPr/>
            <p:nvPr/>
          </p:nvSpPr>
          <p:spPr>
            <a:xfrm flipH="1">
              <a:off x="11" y="1524515"/>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9"/>
            <p:cNvSpPr/>
            <p:nvPr/>
          </p:nvSpPr>
          <p:spPr>
            <a:xfrm flipH="1">
              <a:off x="11" y="16241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9"/>
            <p:cNvSpPr/>
            <p:nvPr/>
          </p:nvSpPr>
          <p:spPr>
            <a:xfrm flipH="1">
              <a:off x="11" y="1722253"/>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9"/>
            <p:cNvSpPr/>
            <p:nvPr/>
          </p:nvSpPr>
          <p:spPr>
            <a:xfrm flipH="1">
              <a:off x="11" y="1921537"/>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9"/>
            <p:cNvSpPr/>
            <p:nvPr/>
          </p:nvSpPr>
          <p:spPr>
            <a:xfrm flipH="1">
              <a:off x="11" y="1326753"/>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9"/>
            <p:cNvSpPr/>
            <p:nvPr/>
          </p:nvSpPr>
          <p:spPr>
            <a:xfrm flipH="1">
              <a:off x="11" y="14248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9"/>
            <p:cNvSpPr/>
            <p:nvPr/>
          </p:nvSpPr>
          <p:spPr>
            <a:xfrm flipH="1">
              <a:off x="98120" y="1227123"/>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9"/>
            <p:cNvSpPr/>
            <p:nvPr/>
          </p:nvSpPr>
          <p:spPr>
            <a:xfrm flipH="1">
              <a:off x="98120" y="1624145"/>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9"/>
            <p:cNvSpPr/>
            <p:nvPr/>
          </p:nvSpPr>
          <p:spPr>
            <a:xfrm flipH="1">
              <a:off x="197750" y="1722253"/>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9"/>
            <p:cNvSpPr/>
            <p:nvPr/>
          </p:nvSpPr>
          <p:spPr>
            <a:xfrm flipH="1">
              <a:off x="297403" y="1624145"/>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9"/>
            <p:cNvSpPr/>
            <p:nvPr/>
          </p:nvSpPr>
          <p:spPr>
            <a:xfrm flipH="1">
              <a:off x="197750" y="1524515"/>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9"/>
            <p:cNvSpPr/>
            <p:nvPr/>
          </p:nvSpPr>
          <p:spPr>
            <a:xfrm flipH="1">
              <a:off x="395511" y="15245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9"/>
            <p:cNvSpPr/>
            <p:nvPr/>
          </p:nvSpPr>
          <p:spPr>
            <a:xfrm flipH="1">
              <a:off x="98120" y="18203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9"/>
            <p:cNvSpPr/>
            <p:nvPr/>
          </p:nvSpPr>
          <p:spPr>
            <a:xfrm flipH="1">
              <a:off x="98120" y="1424862"/>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9"/>
            <p:cNvSpPr/>
            <p:nvPr/>
          </p:nvSpPr>
          <p:spPr>
            <a:xfrm flipH="1">
              <a:off x="98120" y="1524515"/>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9"/>
            <p:cNvSpPr/>
            <p:nvPr/>
          </p:nvSpPr>
          <p:spPr>
            <a:xfrm flipH="1">
              <a:off x="197750" y="1326753"/>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9"/>
            <p:cNvSpPr/>
            <p:nvPr/>
          </p:nvSpPr>
          <p:spPr>
            <a:xfrm flipH="1">
              <a:off x="297403" y="1424862"/>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ix columns">
  <p:cSld name="TITLE_AND_TWO_COLUMNS_1_1">
    <p:spTree>
      <p:nvGrpSpPr>
        <p:cNvPr id="1180" name="Shape 1180"/>
        <p:cNvGrpSpPr/>
        <p:nvPr/>
      </p:nvGrpSpPr>
      <p:grpSpPr>
        <a:xfrm>
          <a:off x="0" y="0"/>
          <a:ext cx="0" cy="0"/>
          <a:chOff x="0" y="0"/>
          <a:chExt cx="0" cy="0"/>
        </a:xfrm>
      </p:grpSpPr>
      <p:sp>
        <p:nvSpPr>
          <p:cNvPr id="1181" name="Google Shape;1181;p10"/>
          <p:cNvSpPr txBox="1"/>
          <p:nvPr>
            <p:ph type="title"/>
          </p:nvPr>
        </p:nvSpPr>
        <p:spPr>
          <a:xfrm>
            <a:off x="713225" y="539500"/>
            <a:ext cx="5958900" cy="652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accent1"/>
              </a:buClr>
              <a:buSzPts val="3000"/>
              <a:buNone/>
              <a:defRPr sz="3000">
                <a:solidFill>
                  <a:schemeClr val="dk1"/>
                </a:solidFill>
              </a:defRPr>
            </a:lvl1pPr>
            <a:lvl2pPr lvl="1" rtl="0">
              <a:spcBef>
                <a:spcPts val="0"/>
              </a:spcBef>
              <a:spcAft>
                <a:spcPts val="0"/>
              </a:spcAft>
              <a:buClr>
                <a:schemeClr val="accent1"/>
              </a:buClr>
              <a:buSzPts val="3000"/>
              <a:buNone/>
              <a:defRPr sz="3000">
                <a:solidFill>
                  <a:schemeClr val="accent1"/>
                </a:solidFill>
              </a:defRPr>
            </a:lvl2pPr>
            <a:lvl3pPr lvl="2" rtl="0">
              <a:spcBef>
                <a:spcPts val="0"/>
              </a:spcBef>
              <a:spcAft>
                <a:spcPts val="0"/>
              </a:spcAft>
              <a:buClr>
                <a:schemeClr val="accent1"/>
              </a:buClr>
              <a:buSzPts val="3000"/>
              <a:buNone/>
              <a:defRPr sz="3000">
                <a:solidFill>
                  <a:schemeClr val="accent1"/>
                </a:solidFill>
              </a:defRPr>
            </a:lvl3pPr>
            <a:lvl4pPr lvl="3" rtl="0">
              <a:spcBef>
                <a:spcPts val="0"/>
              </a:spcBef>
              <a:spcAft>
                <a:spcPts val="0"/>
              </a:spcAft>
              <a:buClr>
                <a:schemeClr val="accent1"/>
              </a:buClr>
              <a:buSzPts val="3000"/>
              <a:buNone/>
              <a:defRPr sz="3000">
                <a:solidFill>
                  <a:schemeClr val="accent1"/>
                </a:solidFill>
              </a:defRPr>
            </a:lvl4pPr>
            <a:lvl5pPr lvl="4" rtl="0">
              <a:spcBef>
                <a:spcPts val="0"/>
              </a:spcBef>
              <a:spcAft>
                <a:spcPts val="0"/>
              </a:spcAft>
              <a:buClr>
                <a:schemeClr val="accent1"/>
              </a:buClr>
              <a:buSzPts val="3000"/>
              <a:buNone/>
              <a:defRPr sz="3000">
                <a:solidFill>
                  <a:schemeClr val="accent1"/>
                </a:solidFill>
              </a:defRPr>
            </a:lvl5pPr>
            <a:lvl6pPr lvl="5" rtl="0">
              <a:spcBef>
                <a:spcPts val="0"/>
              </a:spcBef>
              <a:spcAft>
                <a:spcPts val="0"/>
              </a:spcAft>
              <a:buClr>
                <a:schemeClr val="accent1"/>
              </a:buClr>
              <a:buSzPts val="3000"/>
              <a:buNone/>
              <a:defRPr sz="3000">
                <a:solidFill>
                  <a:schemeClr val="accent1"/>
                </a:solidFill>
              </a:defRPr>
            </a:lvl6pPr>
            <a:lvl7pPr lvl="6" rtl="0">
              <a:spcBef>
                <a:spcPts val="0"/>
              </a:spcBef>
              <a:spcAft>
                <a:spcPts val="0"/>
              </a:spcAft>
              <a:buClr>
                <a:schemeClr val="accent1"/>
              </a:buClr>
              <a:buSzPts val="3000"/>
              <a:buNone/>
              <a:defRPr sz="3000">
                <a:solidFill>
                  <a:schemeClr val="accent1"/>
                </a:solidFill>
              </a:defRPr>
            </a:lvl7pPr>
            <a:lvl8pPr lvl="7" rtl="0">
              <a:spcBef>
                <a:spcPts val="0"/>
              </a:spcBef>
              <a:spcAft>
                <a:spcPts val="0"/>
              </a:spcAft>
              <a:buClr>
                <a:schemeClr val="accent1"/>
              </a:buClr>
              <a:buSzPts val="3000"/>
              <a:buNone/>
              <a:defRPr sz="3000">
                <a:solidFill>
                  <a:schemeClr val="accent1"/>
                </a:solidFill>
              </a:defRPr>
            </a:lvl8pPr>
            <a:lvl9pPr lvl="8" rtl="0">
              <a:spcBef>
                <a:spcPts val="0"/>
              </a:spcBef>
              <a:spcAft>
                <a:spcPts val="0"/>
              </a:spcAft>
              <a:buClr>
                <a:schemeClr val="accent1"/>
              </a:buClr>
              <a:buSzPts val="3000"/>
              <a:buNone/>
              <a:defRPr sz="3000">
                <a:solidFill>
                  <a:schemeClr val="accent1"/>
                </a:solidFill>
              </a:defRPr>
            </a:lvl9pPr>
          </a:lstStyle>
          <a:p/>
        </p:txBody>
      </p:sp>
      <p:sp>
        <p:nvSpPr>
          <p:cNvPr id="1182" name="Google Shape;1182;p10"/>
          <p:cNvSpPr txBox="1"/>
          <p:nvPr>
            <p:ph idx="1" type="subTitle"/>
          </p:nvPr>
        </p:nvSpPr>
        <p:spPr>
          <a:xfrm>
            <a:off x="3913500" y="3569200"/>
            <a:ext cx="17724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83" name="Google Shape;1183;p10"/>
          <p:cNvSpPr txBox="1"/>
          <p:nvPr>
            <p:ph idx="2" type="subTitle"/>
          </p:nvPr>
        </p:nvSpPr>
        <p:spPr>
          <a:xfrm>
            <a:off x="3913500" y="3169600"/>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84" name="Google Shape;1184;p10"/>
          <p:cNvSpPr txBox="1"/>
          <p:nvPr>
            <p:ph idx="3" type="subTitle"/>
          </p:nvPr>
        </p:nvSpPr>
        <p:spPr>
          <a:xfrm>
            <a:off x="6582400" y="3569200"/>
            <a:ext cx="17724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85" name="Google Shape;1185;p10"/>
          <p:cNvSpPr txBox="1"/>
          <p:nvPr>
            <p:ph idx="4" type="subTitle"/>
          </p:nvPr>
        </p:nvSpPr>
        <p:spPr>
          <a:xfrm>
            <a:off x="6582400" y="3169600"/>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86" name="Google Shape;1186;p10"/>
          <p:cNvSpPr txBox="1"/>
          <p:nvPr>
            <p:ph idx="5" type="subTitle"/>
          </p:nvPr>
        </p:nvSpPr>
        <p:spPr>
          <a:xfrm>
            <a:off x="1243979" y="3569197"/>
            <a:ext cx="17598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87" name="Google Shape;1187;p10"/>
          <p:cNvSpPr txBox="1"/>
          <p:nvPr>
            <p:ph idx="6" type="subTitle"/>
          </p:nvPr>
        </p:nvSpPr>
        <p:spPr>
          <a:xfrm>
            <a:off x="1231300" y="3169607"/>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88" name="Google Shape;1188;p10"/>
          <p:cNvSpPr txBox="1"/>
          <p:nvPr>
            <p:ph idx="7" type="subTitle"/>
          </p:nvPr>
        </p:nvSpPr>
        <p:spPr>
          <a:xfrm>
            <a:off x="3913500" y="2279750"/>
            <a:ext cx="17724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89" name="Google Shape;1189;p10"/>
          <p:cNvSpPr txBox="1"/>
          <p:nvPr>
            <p:ph idx="8" type="subTitle"/>
          </p:nvPr>
        </p:nvSpPr>
        <p:spPr>
          <a:xfrm>
            <a:off x="3913500" y="1880150"/>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90" name="Google Shape;1190;p10"/>
          <p:cNvSpPr txBox="1"/>
          <p:nvPr>
            <p:ph idx="9" type="subTitle"/>
          </p:nvPr>
        </p:nvSpPr>
        <p:spPr>
          <a:xfrm>
            <a:off x="6582400" y="2279750"/>
            <a:ext cx="17724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91" name="Google Shape;1191;p10"/>
          <p:cNvSpPr txBox="1"/>
          <p:nvPr>
            <p:ph idx="13" type="subTitle"/>
          </p:nvPr>
        </p:nvSpPr>
        <p:spPr>
          <a:xfrm>
            <a:off x="6582400" y="1880150"/>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sp>
        <p:nvSpPr>
          <p:cNvPr id="1192" name="Google Shape;1192;p10"/>
          <p:cNvSpPr txBox="1"/>
          <p:nvPr>
            <p:ph idx="14" type="subTitle"/>
          </p:nvPr>
        </p:nvSpPr>
        <p:spPr>
          <a:xfrm>
            <a:off x="1243979" y="2279740"/>
            <a:ext cx="1759800" cy="65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1600"/>
              <a:buNone/>
              <a:defRPr>
                <a:solidFill>
                  <a:schemeClr val="accent1"/>
                </a:solidFill>
              </a:defRPr>
            </a:lvl1pPr>
            <a:lvl2pPr lvl="1" rtl="0">
              <a:lnSpc>
                <a:spcPct val="100000"/>
              </a:lnSpc>
              <a:spcBef>
                <a:spcPts val="0"/>
              </a:spcBef>
              <a:spcAft>
                <a:spcPts val="0"/>
              </a:spcAft>
              <a:buClr>
                <a:schemeClr val="accent1"/>
              </a:buClr>
              <a:buSzPts val="1600"/>
              <a:buNone/>
              <a:defRPr>
                <a:solidFill>
                  <a:schemeClr val="accent1"/>
                </a:solidFill>
              </a:defRPr>
            </a:lvl2pPr>
            <a:lvl3pPr lvl="2" rtl="0">
              <a:lnSpc>
                <a:spcPct val="100000"/>
              </a:lnSpc>
              <a:spcBef>
                <a:spcPts val="1600"/>
              </a:spcBef>
              <a:spcAft>
                <a:spcPts val="0"/>
              </a:spcAft>
              <a:buClr>
                <a:schemeClr val="accent1"/>
              </a:buClr>
              <a:buSzPts val="1600"/>
              <a:buNone/>
              <a:defRPr>
                <a:solidFill>
                  <a:schemeClr val="accent1"/>
                </a:solidFill>
              </a:defRPr>
            </a:lvl3pPr>
            <a:lvl4pPr lvl="3" rtl="0">
              <a:lnSpc>
                <a:spcPct val="100000"/>
              </a:lnSpc>
              <a:spcBef>
                <a:spcPts val="1600"/>
              </a:spcBef>
              <a:spcAft>
                <a:spcPts val="0"/>
              </a:spcAft>
              <a:buClr>
                <a:schemeClr val="accent1"/>
              </a:buClr>
              <a:buSzPts val="1600"/>
              <a:buNone/>
              <a:defRPr>
                <a:solidFill>
                  <a:schemeClr val="accent1"/>
                </a:solidFill>
              </a:defRPr>
            </a:lvl4pPr>
            <a:lvl5pPr lvl="4" rtl="0">
              <a:lnSpc>
                <a:spcPct val="100000"/>
              </a:lnSpc>
              <a:spcBef>
                <a:spcPts val="1600"/>
              </a:spcBef>
              <a:spcAft>
                <a:spcPts val="0"/>
              </a:spcAft>
              <a:buClr>
                <a:schemeClr val="accent1"/>
              </a:buClr>
              <a:buSzPts val="1600"/>
              <a:buNone/>
              <a:defRPr>
                <a:solidFill>
                  <a:schemeClr val="accent1"/>
                </a:solidFill>
              </a:defRPr>
            </a:lvl5pPr>
            <a:lvl6pPr lvl="5" rtl="0">
              <a:lnSpc>
                <a:spcPct val="100000"/>
              </a:lnSpc>
              <a:spcBef>
                <a:spcPts val="1600"/>
              </a:spcBef>
              <a:spcAft>
                <a:spcPts val="0"/>
              </a:spcAft>
              <a:buClr>
                <a:schemeClr val="accent1"/>
              </a:buClr>
              <a:buSzPts val="1600"/>
              <a:buNone/>
              <a:defRPr>
                <a:solidFill>
                  <a:schemeClr val="accent1"/>
                </a:solidFill>
              </a:defRPr>
            </a:lvl6pPr>
            <a:lvl7pPr lvl="6" rtl="0">
              <a:lnSpc>
                <a:spcPct val="100000"/>
              </a:lnSpc>
              <a:spcBef>
                <a:spcPts val="1600"/>
              </a:spcBef>
              <a:spcAft>
                <a:spcPts val="0"/>
              </a:spcAft>
              <a:buClr>
                <a:schemeClr val="accent1"/>
              </a:buClr>
              <a:buSzPts val="1600"/>
              <a:buNone/>
              <a:defRPr>
                <a:solidFill>
                  <a:schemeClr val="accent1"/>
                </a:solidFill>
              </a:defRPr>
            </a:lvl7pPr>
            <a:lvl8pPr lvl="7" rtl="0">
              <a:lnSpc>
                <a:spcPct val="100000"/>
              </a:lnSpc>
              <a:spcBef>
                <a:spcPts val="1600"/>
              </a:spcBef>
              <a:spcAft>
                <a:spcPts val="0"/>
              </a:spcAft>
              <a:buClr>
                <a:schemeClr val="accent1"/>
              </a:buClr>
              <a:buSzPts val="1600"/>
              <a:buNone/>
              <a:defRPr>
                <a:solidFill>
                  <a:schemeClr val="accent1"/>
                </a:solidFill>
              </a:defRPr>
            </a:lvl8pPr>
            <a:lvl9pPr lvl="8" rtl="0">
              <a:lnSpc>
                <a:spcPct val="100000"/>
              </a:lnSpc>
              <a:spcBef>
                <a:spcPts val="1600"/>
              </a:spcBef>
              <a:spcAft>
                <a:spcPts val="1600"/>
              </a:spcAft>
              <a:buClr>
                <a:schemeClr val="accent1"/>
              </a:buClr>
              <a:buSzPts val="1600"/>
              <a:buNone/>
              <a:defRPr>
                <a:solidFill>
                  <a:schemeClr val="accent1"/>
                </a:solidFill>
              </a:defRPr>
            </a:lvl9pPr>
          </a:lstStyle>
          <a:p/>
        </p:txBody>
      </p:sp>
      <p:sp>
        <p:nvSpPr>
          <p:cNvPr id="1193" name="Google Shape;1193;p10"/>
          <p:cNvSpPr txBox="1"/>
          <p:nvPr>
            <p:ph idx="15" type="subTitle"/>
          </p:nvPr>
        </p:nvSpPr>
        <p:spPr>
          <a:xfrm>
            <a:off x="1231300" y="1880150"/>
            <a:ext cx="1772400" cy="475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1pPr>
            <a:lvl2pPr lvl="1" rtl="0">
              <a:lnSpc>
                <a:spcPct val="100000"/>
              </a:lnSpc>
              <a:spcBef>
                <a:spcPts val="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2pPr>
            <a:lvl3pPr lvl="2"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3pPr>
            <a:lvl4pPr lvl="3"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4pPr>
            <a:lvl5pPr lvl="4"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5pPr>
            <a:lvl6pPr lvl="5"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6pPr>
            <a:lvl7pPr lvl="6"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7pPr>
            <a:lvl8pPr lvl="7" rtl="0">
              <a:lnSpc>
                <a:spcPct val="100000"/>
              </a:lnSpc>
              <a:spcBef>
                <a:spcPts val="1600"/>
              </a:spcBef>
              <a:spcAft>
                <a:spcPts val="0"/>
              </a:spcAft>
              <a:buClr>
                <a:schemeClr val="accent1"/>
              </a:buClr>
              <a:buSzPts val="2200"/>
              <a:buFont typeface="Krona One"/>
              <a:buNone/>
              <a:defRPr sz="2200">
                <a:solidFill>
                  <a:schemeClr val="accent1"/>
                </a:solidFill>
                <a:latin typeface="Krona One"/>
                <a:ea typeface="Krona One"/>
                <a:cs typeface="Krona One"/>
                <a:sym typeface="Krona One"/>
              </a:defRPr>
            </a:lvl8pPr>
            <a:lvl9pPr lvl="8" rtl="0">
              <a:lnSpc>
                <a:spcPct val="100000"/>
              </a:lnSpc>
              <a:spcBef>
                <a:spcPts val="1600"/>
              </a:spcBef>
              <a:spcAft>
                <a:spcPts val="1600"/>
              </a:spcAft>
              <a:buClr>
                <a:schemeClr val="accent1"/>
              </a:buClr>
              <a:buSzPts val="2200"/>
              <a:buFont typeface="Krona One"/>
              <a:buNone/>
              <a:defRPr sz="2200">
                <a:solidFill>
                  <a:schemeClr val="accent1"/>
                </a:solidFill>
                <a:latin typeface="Krona One"/>
                <a:ea typeface="Krona One"/>
                <a:cs typeface="Krona One"/>
                <a:sym typeface="Krona One"/>
              </a:defRPr>
            </a:lvl9pPr>
          </a:lstStyle>
          <a:p/>
        </p:txBody>
      </p:sp>
      <p:grpSp>
        <p:nvGrpSpPr>
          <p:cNvPr id="1194" name="Google Shape;1194;p10"/>
          <p:cNvGrpSpPr/>
          <p:nvPr/>
        </p:nvGrpSpPr>
        <p:grpSpPr>
          <a:xfrm flipH="1" rot="-2700000">
            <a:off x="8287476" y="-574290"/>
            <a:ext cx="992755" cy="1829919"/>
            <a:chOff x="6518555" y="3048126"/>
            <a:chExt cx="992764" cy="1829937"/>
          </a:xfrm>
        </p:grpSpPr>
        <p:sp>
          <p:nvSpPr>
            <p:cNvPr id="1195" name="Google Shape;1195;p10"/>
            <p:cNvSpPr/>
            <p:nvPr/>
          </p:nvSpPr>
          <p:spPr>
            <a:xfrm flipH="1" rot="-2700000">
              <a:off x="6537290" y="3931696"/>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0"/>
            <p:cNvSpPr/>
            <p:nvPr/>
          </p:nvSpPr>
          <p:spPr>
            <a:xfrm flipH="1" rot="-2700000">
              <a:off x="6607747" y="4002141"/>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0"/>
            <p:cNvSpPr/>
            <p:nvPr/>
          </p:nvSpPr>
          <p:spPr>
            <a:xfrm flipH="1" rot="-2700000">
              <a:off x="6677120" y="4071515"/>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0"/>
            <p:cNvSpPr/>
            <p:nvPr/>
          </p:nvSpPr>
          <p:spPr>
            <a:xfrm flipH="1" rot="-2700000">
              <a:off x="6818035" y="4212429"/>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0"/>
            <p:cNvSpPr/>
            <p:nvPr/>
          </p:nvSpPr>
          <p:spPr>
            <a:xfrm flipH="1" rot="-2700000">
              <a:off x="6677120" y="3932768"/>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0"/>
            <p:cNvSpPr/>
            <p:nvPr/>
          </p:nvSpPr>
          <p:spPr>
            <a:xfrm flipH="1" rot="-2700000">
              <a:off x="6816939" y="3931684"/>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0"/>
            <p:cNvSpPr/>
            <p:nvPr/>
          </p:nvSpPr>
          <p:spPr>
            <a:xfrm flipH="1" rot="-2700000">
              <a:off x="6818035" y="3791854"/>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0"/>
            <p:cNvSpPr/>
            <p:nvPr/>
          </p:nvSpPr>
          <p:spPr>
            <a:xfrm flipH="1" rot="-2700000">
              <a:off x="6677108" y="3791865"/>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0"/>
            <p:cNvSpPr/>
            <p:nvPr/>
          </p:nvSpPr>
          <p:spPr>
            <a:xfrm flipH="1" rot="-2700000">
              <a:off x="6816950" y="3652035"/>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0"/>
            <p:cNvSpPr/>
            <p:nvPr/>
          </p:nvSpPr>
          <p:spPr>
            <a:xfrm flipH="1" rot="-2700000">
              <a:off x="6815866" y="4071515"/>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0"/>
            <p:cNvSpPr/>
            <p:nvPr/>
          </p:nvSpPr>
          <p:spPr>
            <a:xfrm flipH="1" rot="-2700000">
              <a:off x="6606663" y="3862323"/>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0"/>
            <p:cNvSpPr/>
            <p:nvPr/>
          </p:nvSpPr>
          <p:spPr>
            <a:xfrm flipH="1" rot="-2700000">
              <a:off x="7397257"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0"/>
            <p:cNvSpPr/>
            <p:nvPr/>
          </p:nvSpPr>
          <p:spPr>
            <a:xfrm flipH="1" rot="-2700000">
              <a:off x="6977766" y="4202777"/>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0"/>
            <p:cNvSpPr/>
            <p:nvPr/>
          </p:nvSpPr>
          <p:spPr>
            <a:xfrm flipH="1" rot="-2700000">
              <a:off x="6977754" y="3923128"/>
              <a:ext cx="90483" cy="90459"/>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0"/>
            <p:cNvSpPr/>
            <p:nvPr/>
          </p:nvSpPr>
          <p:spPr>
            <a:xfrm flipH="1" rot="-2700000">
              <a:off x="6977766" y="3782202"/>
              <a:ext cx="90459" cy="90483"/>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0"/>
            <p:cNvSpPr/>
            <p:nvPr/>
          </p:nvSpPr>
          <p:spPr>
            <a:xfrm flipH="1" rot="-2700000">
              <a:off x="7117585" y="3642372"/>
              <a:ext cx="90483" cy="90483"/>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0"/>
            <p:cNvSpPr/>
            <p:nvPr/>
          </p:nvSpPr>
          <p:spPr>
            <a:xfrm flipH="1" rot="-2700000">
              <a:off x="7258511" y="3642383"/>
              <a:ext cx="90459" cy="90459"/>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0"/>
            <p:cNvSpPr/>
            <p:nvPr/>
          </p:nvSpPr>
          <p:spPr>
            <a:xfrm flipH="1" rot="-2700000">
              <a:off x="6976682" y="3642383"/>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0"/>
            <p:cNvSpPr/>
            <p:nvPr/>
          </p:nvSpPr>
          <p:spPr>
            <a:xfrm flipH="1" rot="-2700000">
              <a:off x="6976682" y="4062958"/>
              <a:ext cx="90459" cy="90459"/>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0"/>
            <p:cNvSpPr/>
            <p:nvPr/>
          </p:nvSpPr>
          <p:spPr>
            <a:xfrm flipH="1" rot="-2700000">
              <a:off x="7186969" y="3852671"/>
              <a:ext cx="90459" cy="90459"/>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0"/>
            <p:cNvSpPr/>
            <p:nvPr/>
          </p:nvSpPr>
          <p:spPr>
            <a:xfrm flipH="1" rot="-2700000">
              <a:off x="7188053" y="3992490"/>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0"/>
            <p:cNvSpPr/>
            <p:nvPr/>
          </p:nvSpPr>
          <p:spPr>
            <a:xfrm flipH="1" rot="-2700000">
              <a:off x="7257426" y="3923117"/>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0"/>
            <p:cNvSpPr/>
            <p:nvPr/>
          </p:nvSpPr>
          <p:spPr>
            <a:xfrm flipH="1" rot="-2700000">
              <a:off x="7327872" y="3852659"/>
              <a:ext cx="90483" cy="90483"/>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0"/>
            <p:cNvSpPr/>
            <p:nvPr/>
          </p:nvSpPr>
          <p:spPr>
            <a:xfrm flipH="1" rot="-2700000">
              <a:off x="7111091" y="4197368"/>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0"/>
            <p:cNvSpPr/>
            <p:nvPr/>
          </p:nvSpPr>
          <p:spPr>
            <a:xfrm flipH="1" rot="-2700000">
              <a:off x="7321378" y="3987080"/>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0"/>
            <p:cNvSpPr/>
            <p:nvPr/>
          </p:nvSpPr>
          <p:spPr>
            <a:xfrm flipH="1" rot="-2700000">
              <a:off x="7251994" y="4197356"/>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0"/>
            <p:cNvSpPr/>
            <p:nvPr/>
          </p:nvSpPr>
          <p:spPr>
            <a:xfrm flipH="1" rot="-2700000">
              <a:off x="7391836" y="4196272"/>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0"/>
            <p:cNvSpPr/>
            <p:nvPr/>
          </p:nvSpPr>
          <p:spPr>
            <a:xfrm flipH="1" rot="-2700000">
              <a:off x="6976272" y="435477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0"/>
            <p:cNvSpPr/>
            <p:nvPr/>
          </p:nvSpPr>
          <p:spPr>
            <a:xfrm flipH="1" rot="-2700000">
              <a:off x="7250512" y="4629030"/>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0"/>
            <p:cNvSpPr/>
            <p:nvPr/>
          </p:nvSpPr>
          <p:spPr>
            <a:xfrm flipH="1" rot="-2700000">
              <a:off x="7320969" y="469947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0"/>
            <p:cNvSpPr/>
            <p:nvPr/>
          </p:nvSpPr>
          <p:spPr>
            <a:xfrm flipH="1" rot="-2700000">
              <a:off x="7390342" y="4768849"/>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0"/>
            <p:cNvSpPr/>
            <p:nvPr/>
          </p:nvSpPr>
          <p:spPr>
            <a:xfrm flipH="1" rot="-2700000">
              <a:off x="7110681" y="4489188"/>
              <a:ext cx="90459" cy="90483"/>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0"/>
            <p:cNvSpPr/>
            <p:nvPr/>
          </p:nvSpPr>
          <p:spPr>
            <a:xfrm flipH="1" rot="-2700000">
              <a:off x="7180054" y="4558561"/>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0"/>
            <p:cNvSpPr/>
            <p:nvPr/>
          </p:nvSpPr>
          <p:spPr>
            <a:xfrm flipH="1" rot="-2700000">
              <a:off x="7109597" y="4349369"/>
              <a:ext cx="90459" cy="90459"/>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10"/>
            <p:cNvSpPr/>
            <p:nvPr/>
          </p:nvSpPr>
          <p:spPr>
            <a:xfrm flipH="1" rot="-2700000">
              <a:off x="7390342" y="463010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0"/>
            <p:cNvSpPr/>
            <p:nvPr/>
          </p:nvSpPr>
          <p:spPr>
            <a:xfrm flipH="1" rot="-2700000">
              <a:off x="7390330" y="448919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0"/>
            <p:cNvSpPr/>
            <p:nvPr/>
          </p:nvSpPr>
          <p:spPr>
            <a:xfrm flipH="1" rot="-2700000">
              <a:off x="7249427" y="4489188"/>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0"/>
            <p:cNvSpPr/>
            <p:nvPr/>
          </p:nvSpPr>
          <p:spPr>
            <a:xfrm flipH="1" rot="-2700000">
              <a:off x="7319885" y="4559657"/>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0"/>
            <p:cNvSpPr/>
            <p:nvPr/>
          </p:nvSpPr>
          <p:spPr>
            <a:xfrm flipH="1" rot="-2700000">
              <a:off x="7250500" y="4349358"/>
              <a:ext cx="90483" cy="90483"/>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0"/>
            <p:cNvSpPr/>
            <p:nvPr/>
          </p:nvSpPr>
          <p:spPr>
            <a:xfrm flipH="1" rot="-2700000">
              <a:off x="7390342" y="4348273"/>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0"/>
            <p:cNvSpPr/>
            <p:nvPr/>
          </p:nvSpPr>
          <p:spPr>
            <a:xfrm flipH="1" rot="-2700000">
              <a:off x="7122456" y="3487432"/>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0"/>
            <p:cNvSpPr/>
            <p:nvPr/>
          </p:nvSpPr>
          <p:spPr>
            <a:xfrm flipH="1" rot="-2700000">
              <a:off x="7261202" y="3487432"/>
              <a:ext cx="90459" cy="90483"/>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0"/>
            <p:cNvSpPr/>
            <p:nvPr/>
          </p:nvSpPr>
          <p:spPr>
            <a:xfrm flipH="1" rot="-2700000">
              <a:off x="7262275" y="3347602"/>
              <a:ext cx="90483" cy="90483"/>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0"/>
            <p:cNvSpPr/>
            <p:nvPr/>
          </p:nvSpPr>
          <p:spPr>
            <a:xfrm flipH="1" rot="-2700000">
              <a:off x="6981530" y="3487444"/>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0"/>
            <p:cNvSpPr/>
            <p:nvPr/>
          </p:nvSpPr>
          <p:spPr>
            <a:xfrm flipH="1" rot="-2700000">
              <a:off x="7121372" y="3347614"/>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0"/>
            <p:cNvSpPr/>
            <p:nvPr/>
          </p:nvSpPr>
          <p:spPr>
            <a:xfrm flipH="1" rot="-2700000">
              <a:off x="7262286" y="3206699"/>
              <a:ext cx="90459" cy="90459"/>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0"/>
            <p:cNvSpPr/>
            <p:nvPr/>
          </p:nvSpPr>
          <p:spPr>
            <a:xfrm flipH="1" rot="-2700000">
              <a:off x="7332744" y="3277145"/>
              <a:ext cx="90459" cy="90483"/>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0"/>
            <p:cNvSpPr/>
            <p:nvPr/>
          </p:nvSpPr>
          <p:spPr>
            <a:xfrm flipH="1" rot="-2700000">
              <a:off x="7402117" y="3346518"/>
              <a:ext cx="90459" cy="90483"/>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0"/>
            <p:cNvSpPr/>
            <p:nvPr/>
          </p:nvSpPr>
          <p:spPr>
            <a:xfrm flipH="1" rot="-2700000">
              <a:off x="7402105" y="3487444"/>
              <a:ext cx="90483" cy="90459"/>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0"/>
            <p:cNvSpPr/>
            <p:nvPr/>
          </p:nvSpPr>
          <p:spPr>
            <a:xfrm flipH="1" rot="-2700000">
              <a:off x="7191817" y="3277156"/>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0"/>
            <p:cNvSpPr/>
            <p:nvPr/>
          </p:nvSpPr>
          <p:spPr>
            <a:xfrm flipH="1" rot="-2700000">
              <a:off x="7402117" y="3207772"/>
              <a:ext cx="90459" cy="90483"/>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0"/>
            <p:cNvSpPr/>
            <p:nvPr/>
          </p:nvSpPr>
          <p:spPr>
            <a:xfrm flipH="1" rot="-2700000">
              <a:off x="7402105" y="3066869"/>
              <a:ext cx="90483" cy="90459"/>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0"/>
            <p:cNvSpPr/>
            <p:nvPr/>
          </p:nvSpPr>
          <p:spPr>
            <a:xfrm flipH="1" rot="-2700000">
              <a:off x="7331659" y="3137326"/>
              <a:ext cx="90459" cy="90459"/>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theme" Target="../theme/theme3.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BFBFB"/>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539500"/>
            <a:ext cx="7717500" cy="572700"/>
          </a:xfrm>
          <a:prstGeom prst="rect">
            <a:avLst/>
          </a:prstGeom>
          <a:noFill/>
          <a:ln>
            <a:noFill/>
          </a:ln>
        </p:spPr>
        <p:txBody>
          <a:bodyPr anchorCtr="0" anchor="t" bIns="91425" lIns="91425" spcFirstLastPara="1" rIns="91425" wrap="square" tIns="91425">
            <a:noAutofit/>
          </a:bodyPr>
          <a:lstStyle>
            <a:lvl1pPr lvl="0">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1pPr>
            <a:lvl2pPr lvl="1">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2pPr>
            <a:lvl3pPr lvl="2">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3pPr>
            <a:lvl4pPr lvl="3">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4pPr>
            <a:lvl5pPr lvl="4">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5pPr>
            <a:lvl6pPr lvl="5">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6pPr>
            <a:lvl7pPr lvl="6">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7pPr>
            <a:lvl8pPr lvl="7">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8pPr>
            <a:lvl9pPr lvl="8">
              <a:lnSpc>
                <a:spcPct val="100000"/>
              </a:lnSpc>
              <a:spcBef>
                <a:spcPts val="0"/>
              </a:spcBef>
              <a:spcAft>
                <a:spcPts val="0"/>
              </a:spcAft>
              <a:buClr>
                <a:schemeClr val="accent1"/>
              </a:buClr>
              <a:buSzPts val="2800"/>
              <a:buFont typeface="Krona One"/>
              <a:buNone/>
              <a:defRPr sz="2800">
                <a:solidFill>
                  <a:schemeClr val="accent1"/>
                </a:solidFill>
                <a:latin typeface="Krona One"/>
                <a:ea typeface="Krona One"/>
                <a:cs typeface="Krona One"/>
                <a:sym typeface="Krona One"/>
              </a:defRPr>
            </a:lvl9pPr>
          </a:lstStyle>
          <a:p/>
        </p:txBody>
      </p:sp>
      <p:sp>
        <p:nvSpPr>
          <p:cNvPr id="7" name="Google Shape;7;p1"/>
          <p:cNvSpPr txBox="1"/>
          <p:nvPr>
            <p:ph idx="1" type="body"/>
          </p:nvPr>
        </p:nvSpPr>
        <p:spPr>
          <a:xfrm>
            <a:off x="713225" y="1112200"/>
            <a:ext cx="7717500" cy="3496500"/>
          </a:xfrm>
          <a:prstGeom prst="rect">
            <a:avLst/>
          </a:prstGeom>
          <a:noFill/>
          <a:ln>
            <a:noFill/>
          </a:ln>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1pPr>
            <a:lvl2pPr indent="-330200" lvl="1" marL="9144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2pPr>
            <a:lvl3pPr indent="-330200" lvl="2" marL="13716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3pPr>
            <a:lvl4pPr indent="-330200" lvl="3" marL="18288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4pPr>
            <a:lvl5pPr indent="-330200" lvl="4" marL="22860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5pPr>
            <a:lvl6pPr indent="-330200" lvl="5" marL="27432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6pPr>
            <a:lvl7pPr indent="-330200" lvl="6" marL="32004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7pPr>
            <a:lvl8pPr indent="-330200" lvl="7" marL="3657600">
              <a:lnSpc>
                <a:spcPct val="100000"/>
              </a:lnSpc>
              <a:spcBef>
                <a:spcPts val="1600"/>
              </a:spcBef>
              <a:spcAft>
                <a:spcPts val="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8pPr>
            <a:lvl9pPr indent="-330200" lvl="8" marL="4114800">
              <a:lnSpc>
                <a:spcPct val="100000"/>
              </a:lnSpc>
              <a:spcBef>
                <a:spcPts val="1600"/>
              </a:spcBef>
              <a:spcAft>
                <a:spcPts val="1600"/>
              </a:spcAft>
              <a:buClr>
                <a:schemeClr val="accent1"/>
              </a:buClr>
              <a:buSzPts val="1600"/>
              <a:buFont typeface="Red Hat Text"/>
              <a:buChar char="■"/>
              <a:defRPr sz="1600">
                <a:solidFill>
                  <a:schemeClr val="accent1"/>
                </a:solidFill>
                <a:latin typeface="Red Hat Text"/>
                <a:ea typeface="Red Hat Text"/>
                <a:cs typeface="Red Hat Text"/>
                <a:sym typeface="Red Hat Tex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orient="horz" pos="340">
          <p15:clr>
            <a:srgbClr val="FF00FF"/>
          </p15:clr>
        </p15:guide>
        <p15:guide id="2" pos="449">
          <p15:clr>
            <a:srgbClr val="FF00FF"/>
          </p15:clr>
        </p15:guide>
        <p15:guide id="3" pos="5311">
          <p15:clr>
            <a:srgbClr val="FF00FF"/>
          </p15:clr>
        </p15:guide>
        <p15:guide id="4" orient="horz" pos="2903">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128" name="Shape 3128"/>
        <p:cNvGrpSpPr/>
        <p:nvPr/>
      </p:nvGrpSpPr>
      <p:grpSpPr>
        <a:xfrm>
          <a:off x="0" y="0"/>
          <a:ext cx="0" cy="0"/>
          <a:chOff x="0" y="0"/>
          <a:chExt cx="0" cy="0"/>
        </a:xfrm>
      </p:grpSpPr>
      <p:sp>
        <p:nvSpPr>
          <p:cNvPr id="3129" name="Google Shape;3129;p20"/>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130" name="Google Shape;3130;p20"/>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66"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5.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10.xml"/><Relationship Id="rId3" Type="http://schemas.openxmlformats.org/officeDocument/2006/relationships/image" Target="../media/image17.jp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1.xml"/><Relationship Id="rId3" Type="http://schemas.openxmlformats.org/officeDocument/2006/relationships/image" Target="../media/image1.png"/><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2.xml"/><Relationship Id="rId3" Type="http://schemas.openxmlformats.org/officeDocument/2006/relationships/image" Target="../media/image15.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5.xml"/><Relationship Id="rId3" Type="http://schemas.openxmlformats.org/officeDocument/2006/relationships/hyperlink" Target="https://docs.google.com/spreadsheets/d/1APg9RXJzMlrtD14-rZyZVGgcWVvMOaE-wSxDLMkhimc/copy" TargetMode="Externa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image" Target="../media/image14.jpg"/></Relationships>
</file>

<file path=ppt/slides/_rels/slide2.xml.rels><?xml version="1.0" encoding="UTF-8" standalone="yes"?><Relationships xmlns="http://schemas.openxmlformats.org/package/2006/relationships"><Relationship Id="rId11" Type="http://schemas.openxmlformats.org/officeDocument/2006/relationships/slide" Target="/ppt/slides/slide25.xml"/><Relationship Id="rId10" Type="http://schemas.openxmlformats.org/officeDocument/2006/relationships/slide" Target="/ppt/slides/slide24.xml"/><Relationship Id="rId13" Type="http://schemas.openxmlformats.org/officeDocument/2006/relationships/slide" Target="/ppt/slides/slide26.xml"/><Relationship Id="rId12" Type="http://schemas.openxmlformats.org/officeDocument/2006/relationships/slide" Target="/ppt/slides/slide26.xml"/><Relationship Id="rId1" Type="http://schemas.openxmlformats.org/officeDocument/2006/relationships/slideLayout" Target="../slideLayouts/slideLayout4.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4.xml"/><Relationship Id="rId1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4" Type="http://schemas.openxmlformats.org/officeDocument/2006/relationships/slide" Target="/ppt/slides/slide27.xml"/><Relationship Id="rId17" Type="http://schemas.openxmlformats.org/officeDocument/2006/relationships/slide" Target="/ppt/slides/slide28.xml"/><Relationship Id="rId16" Type="http://schemas.openxmlformats.org/officeDocument/2006/relationships/slide" Target="/ppt/slides/slide28.xml"/><Relationship Id="rId5" Type="http://schemas.openxmlformats.org/officeDocument/2006/relationships/hyperlink" Target="http://bit.ly/33VAFh3" TargetMode="External"/><Relationship Id="rId6" Type="http://schemas.openxmlformats.org/officeDocument/2006/relationships/slide" Target="/ppt/slides/slide23.xml"/><Relationship Id="rId18" Type="http://schemas.openxmlformats.org/officeDocument/2006/relationships/slide" Target="/ppt/slides/slide34.xml"/><Relationship Id="rId7" Type="http://schemas.openxmlformats.org/officeDocument/2006/relationships/slide" Target="/ppt/slides/slide21.xml"/><Relationship Id="rId8" Type="http://schemas.openxmlformats.org/officeDocument/2006/relationships/slide" Target="/ppt/slides/slide2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0.xml"/><Relationship Id="rId3" Type="http://schemas.openxmlformats.org/officeDocument/2006/relationships/image" Target="../media/image19.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1.xml"/><Relationship Id="rId3" Type="http://schemas.openxmlformats.org/officeDocument/2006/relationships/image" Target="../media/image2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3.xml"/><Relationship Id="rId3" Type="http://schemas.openxmlformats.org/officeDocument/2006/relationships/hyperlink" Target="https://www.freepik.com/free-photo/simple-white-wool-crocheting-pattern_5263210.htm/?utm_source=slidesgo_template&amp;utm_medium=referral-link&amp;utm_campaign=sg_resources&amp;utm_content=freepik" TargetMode="External"/><Relationship Id="rId4" Type="http://schemas.openxmlformats.org/officeDocument/2006/relationships/hyperlink" Target="https://www.freepik.com/free-photo/brown-wool-doll-green-background_5263598.htm/?utm_source=slidesgo_template&amp;utm_medium=referral-link&amp;utm_campaign=sg_resources&amp;utm_content=freepik" TargetMode="External"/><Relationship Id="rId9" Type="http://schemas.openxmlformats.org/officeDocument/2006/relationships/hyperlink" Target="https://www.freepik.com/free-photo/flat-lay-patterns-made-wool_5263264.htm/?utm_source=slidesgo_template&amp;utm_medium=referral-link&amp;utm_campaign=sg_resources&amp;utm_content=freepik" TargetMode="External"/><Relationship Id="rId5" Type="http://schemas.openxmlformats.org/officeDocument/2006/relationships/hyperlink" Target="https://www.freepik.com/free-photo/close-up-purple-colored-wool-yarn_5263223.htm/?utm_source=slidesgo_template&amp;utm_medium=referral-link&amp;utm_campaign=sg_resources&amp;utm_content=freepik" TargetMode="External"/><Relationship Id="rId6" Type="http://schemas.openxmlformats.org/officeDocument/2006/relationships/hyperlink" Target="https://www.freepik.com/free-photo/basket-with-colored-wool-balls-needles_5263591.htm/?utm_source=slidesgo_template&amp;utm_medium=referral-link&amp;utm_campaign=sg_resources&amp;utm_content=freepik" TargetMode="External"/><Relationship Id="rId7" Type="http://schemas.openxmlformats.org/officeDocument/2006/relationships/hyperlink" Target="https://www.freepik.com/free-photo/colored-wool-yarn-with-copy-space_5263273.htm/?utm_source=slidesgo_template&amp;utm_medium=referral-link&amp;utm_campaign=sg_resources&amp;utm_content=freepik" TargetMode="External"/><Relationship Id="rId8" Type="http://schemas.openxmlformats.org/officeDocument/2006/relationships/hyperlink" Target="https://www.freepik.com/free-photo/woman-crocheting-with-supplies-near_5263533.htm/?utm_source=slidesgo_template&amp;utm_medium=referral-link&amp;utm_campaign=sg_resources&amp;utm_content=freepik" TargetMode="External"/></Relationships>
</file>

<file path=ppt/slides/_rels/slide24.xml.rels><?xml version="1.0" encoding="UTF-8" standalone="yes"?><Relationships xmlns="http://schemas.openxmlformats.org/package/2006/relationships"><Relationship Id="rId11" Type="http://schemas.openxmlformats.org/officeDocument/2006/relationships/hyperlink" Target="https://www.freepik.com/free-photo/front-view-woman-crocheting_5263605.htm/?utm_source=slidesgo_template&amp;utm_medium=referral-link&amp;utm_campaign=sg_resources&amp;utm_content=freepik" TargetMode="External"/><Relationship Id="rId10" Type="http://schemas.openxmlformats.org/officeDocument/2006/relationships/hyperlink" Target="https://www.freepik.com/free-photo/top-view-colorful-wool-yarn-balls_5263588.htm/?utm_source=slidesgo_template&amp;utm_medium=referral-link&amp;utm_campaign=sg_resources&amp;utm_content=freepik" TargetMode="External"/><Relationship Id="rId13" Type="http://schemas.openxmlformats.org/officeDocument/2006/relationships/hyperlink" Target="https://www.freepik.com/free-photo/colorful-wool-yarn-with-plastic-needles_5263583.htm/?utm_source=slidesgo_template&amp;utm_medium=referral-link&amp;utm_campaign=sg_resources&amp;utm_content=freepik" TargetMode="External"/><Relationship Id="rId12" Type="http://schemas.openxmlformats.org/officeDocument/2006/relationships/hyperlink" Target="https://www.freepik.com/free-photo/close-up-metal-crocheting-needles_5263558.htm/?utm_source=slidesgo_template&amp;utm_medium=referral-link&amp;utm_campaign=sg_resources&amp;utm_content=freepik" TargetMode="External"/><Relationship Id="rId1" Type="http://schemas.openxmlformats.org/officeDocument/2006/relationships/slideLayout" Target="../slideLayouts/slideLayout4.xml"/><Relationship Id="rId2" Type="http://schemas.openxmlformats.org/officeDocument/2006/relationships/notesSlide" Target="../notesSlides/notesSlide24.xml"/><Relationship Id="rId3" Type="http://schemas.openxmlformats.org/officeDocument/2006/relationships/hyperlink" Target="https://www.freepik.com/free-photo/pink-heart-shape-cushion-crochet-ball-yarns-wooden-backdrop_2794580.htm/?utm_source=slidesgo_template&amp;utm_medium=referral-link&amp;utm_campaign=sg_resources&amp;utm_content=freepik" TargetMode="External"/><Relationship Id="rId4" Type="http://schemas.openxmlformats.org/officeDocument/2006/relationships/hyperlink" Target="https://www.freepik.com/free-photo/top-view-woman-knitting_5263534.htm/?utm_source=slidesgo_template&amp;utm_medium=referral-link&amp;utm_campaign=sg_resources&amp;utm_content=freepik" TargetMode="External"/><Relationship Id="rId9" Type="http://schemas.openxmlformats.org/officeDocument/2006/relationships/hyperlink" Target="https://www.freepik.com/free-photo/pink-gray-yarn-wood-background_5263272.htm/?utm_source=slidesgo_template&amp;utm_medium=referral-link&amp;utm_campaign=sg_resources&amp;utm_content=freepik" TargetMode="External"/><Relationship Id="rId5" Type="http://schemas.openxmlformats.org/officeDocument/2006/relationships/hyperlink" Target="https://www.freepik.com/free-photo/close-up-woman-crocheting_5263530.htm/?utm_source=slidesgo_template&amp;utm_medium=referral-link&amp;utm_campaign=sg_resources&amp;utm_content=freepik" TargetMode="External"/><Relationship Id="rId6" Type="http://schemas.openxmlformats.org/officeDocument/2006/relationships/hyperlink" Target="https://www.freepik.com/free-photo/flat-lay-crocheting-supplies_5263532.htm/?utm_source=slidesgo_template&amp;utm_medium=referral-link&amp;utm_campaign=sg_resources&amp;utm_content=freepik" TargetMode="External"/><Relationship Id="rId7" Type="http://schemas.openxmlformats.org/officeDocument/2006/relationships/hyperlink" Target="https://www.freepik.com/free-photo/woman-holding-colored-wool-yarn-balls_5263599.htm/?utm_source=slidesgo_template&amp;utm_medium=referral-link&amp;utm_campaign=sg_resources&amp;utm_content=freepik" TargetMode="External"/><Relationship Id="rId8" Type="http://schemas.openxmlformats.org/officeDocument/2006/relationships/hyperlink" Target="https://www.freepik.com/free-photo/crocheted-heart-shape-sewing-white-threads_6072359.htm/?utm_source=slidesgo_template&amp;utm_medium=referral-link&amp;utm_campaign=sg_resources&amp;utm_content=freepik"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 Id="rId3" Type="http://schemas.openxmlformats.org/officeDocument/2006/relationships/hyperlink" Target="http://bit.ly/2PfT4lq" TargetMode="External"/><Relationship Id="rId4" Type="http://schemas.openxmlformats.org/officeDocument/2006/relationships/slide" Target="/ppt/slides/slide2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hyperlink" Target="https://fonts.google.com/specimen/Krona+One" TargetMode="External"/><Relationship Id="rId4" Type="http://schemas.openxmlformats.org/officeDocument/2006/relationships/hyperlink" Target="https://fonts.google.com/specimen/Red+Hat+Text" TargetMode="External"/></Relationships>
</file>

<file path=ppt/slides/_rels/slide27.xml.rels><?xml version="1.0" encoding="UTF-8" standalone="yes"?><Relationships xmlns="http://schemas.openxmlformats.org/package/2006/relationships"><Relationship Id="rId11" Type="http://schemas.openxmlformats.org/officeDocument/2006/relationships/image" Target="../media/image9.gif"/><Relationship Id="rId10" Type="http://schemas.openxmlformats.org/officeDocument/2006/relationships/image" Target="../media/image6.gif"/><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12" Type="http://schemas.openxmlformats.org/officeDocument/2006/relationships/image" Target="../media/image16.gif"/><Relationship Id="rId1" Type="http://schemas.openxmlformats.org/officeDocument/2006/relationships/slideLayout" Target="../slideLayouts/slideLayout19.xml"/><Relationship Id="rId2" Type="http://schemas.openxmlformats.org/officeDocument/2006/relationships/notesSlide" Target="../notesSlides/notesSlide27.xm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4" Type="http://schemas.openxmlformats.org/officeDocument/2006/relationships/image" Target="../media/image7.gif"/><Relationship Id="rId9" Type="http://schemas.openxmlformats.org/officeDocument/2006/relationships/image" Target="../media/image10.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hyperlink" Target="https://bit.ly/2ZjL1pd"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4.xml"/><Relationship Id="rId3" Type="http://schemas.openxmlformats.org/officeDocument/2006/relationships/hyperlink" Target="https://chrome.google.com/webstore/detail/flaticon-for-gsuit-gslide/haekgjfnhhdkgfgmldhfokhmfkgmciba"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4.xml"/><Relationship Id="rId3" Type="http://schemas.openxmlformats.org/officeDocument/2006/relationships/image" Target="../media/image8.jp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41.xml"/><Relationship Id="rId3" Type="http://schemas.openxmlformats.org/officeDocument/2006/relationships/hyperlink" Target="http://bit.ly/2PfT4lq" TargetMode="External"/><Relationship Id="rId4" Type="http://schemas.openxmlformats.org/officeDocument/2006/relationships/image" Target="../media/image18.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 Id="rId3" Type="http://schemas.openxmlformats.org/officeDocument/2006/relationships/image" Target="../media/image3.jpg"/><Relationship Id="rId4" Type="http://schemas.openxmlformats.org/officeDocument/2006/relationships/image" Target="../media/image4.jp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6.xml"/><Relationship Id="rId3" Type="http://schemas.openxmlformats.org/officeDocument/2006/relationships/image" Target="../media/image13.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7.xml"/><Relationship Id="rId3" Type="http://schemas.openxmlformats.org/officeDocument/2006/relationships/image" Target="../media/image11.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8.xml"/><Relationship Id="rId3" Type="http://schemas.openxmlformats.org/officeDocument/2006/relationships/image" Target="../media/image12.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135" name="Shape 3135"/>
        <p:cNvGrpSpPr/>
        <p:nvPr/>
      </p:nvGrpSpPr>
      <p:grpSpPr>
        <a:xfrm>
          <a:off x="0" y="0"/>
          <a:ext cx="0" cy="0"/>
          <a:chOff x="0" y="0"/>
          <a:chExt cx="0" cy="0"/>
        </a:xfrm>
      </p:grpSpPr>
      <p:grpSp>
        <p:nvGrpSpPr>
          <p:cNvPr id="3136" name="Google Shape;3136;p22"/>
          <p:cNvGrpSpPr/>
          <p:nvPr/>
        </p:nvGrpSpPr>
        <p:grpSpPr>
          <a:xfrm>
            <a:off x="838775" y="1367604"/>
            <a:ext cx="2718887" cy="318735"/>
            <a:chOff x="4206645" y="3717325"/>
            <a:chExt cx="3578425" cy="419499"/>
          </a:xfrm>
        </p:grpSpPr>
        <p:sp>
          <p:nvSpPr>
            <p:cNvPr id="3137" name="Google Shape;3137;p22"/>
            <p:cNvSpPr/>
            <p:nvPr/>
          </p:nvSpPr>
          <p:spPr>
            <a:xfrm>
              <a:off x="4207708"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22"/>
            <p:cNvSpPr/>
            <p:nvPr/>
          </p:nvSpPr>
          <p:spPr>
            <a:xfrm>
              <a:off x="4206645" y="3886602"/>
              <a:ext cx="39410" cy="87322"/>
            </a:xfrm>
            <a:custGeom>
              <a:rect b="b" l="l" r="r" t="t"/>
              <a:pathLst>
                <a:path extrusionOk="0" h="5012" w="2262">
                  <a:moveTo>
                    <a:pt x="61" y="1"/>
                  </a:moveTo>
                  <a:lnTo>
                    <a:pt x="61" y="1"/>
                  </a:lnTo>
                  <a:cubicBezTo>
                    <a:pt x="0" y="1895"/>
                    <a:pt x="795" y="3729"/>
                    <a:pt x="2261" y="5012"/>
                  </a:cubicBezTo>
                  <a:cubicBezTo>
                    <a:pt x="795" y="3729"/>
                    <a:pt x="0" y="1895"/>
                    <a:pt x="6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22"/>
            <p:cNvSpPr/>
            <p:nvPr/>
          </p:nvSpPr>
          <p:spPr>
            <a:xfrm>
              <a:off x="430032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22"/>
            <p:cNvSpPr/>
            <p:nvPr/>
          </p:nvSpPr>
          <p:spPr>
            <a:xfrm>
              <a:off x="4206645" y="4030338"/>
              <a:ext cx="132028" cy="106486"/>
            </a:xfrm>
            <a:custGeom>
              <a:rect b="b" l="l" r="r" t="t"/>
              <a:pathLst>
                <a:path extrusionOk="0" h="6112" w="7578">
                  <a:moveTo>
                    <a:pt x="7578" y="1"/>
                  </a:moveTo>
                  <a:lnTo>
                    <a:pt x="7578" y="1"/>
                  </a:lnTo>
                  <a:cubicBezTo>
                    <a:pt x="7578" y="2567"/>
                    <a:pt x="6111" y="4951"/>
                    <a:pt x="3789" y="6112"/>
                  </a:cubicBezTo>
                  <a:cubicBezTo>
                    <a:pt x="1467" y="4951"/>
                    <a:pt x="0" y="2567"/>
                    <a:pt x="61" y="1"/>
                  </a:cubicBezTo>
                  <a:lnTo>
                    <a:pt x="61"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22"/>
            <p:cNvSpPr/>
            <p:nvPr/>
          </p:nvSpPr>
          <p:spPr>
            <a:xfrm>
              <a:off x="420664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3"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22"/>
            <p:cNvSpPr/>
            <p:nvPr/>
          </p:nvSpPr>
          <p:spPr>
            <a:xfrm>
              <a:off x="4206645" y="4004796"/>
              <a:ext cx="132028" cy="130965"/>
            </a:xfrm>
            <a:custGeom>
              <a:rect b="b" l="l" r="r" t="t"/>
              <a:pathLst>
                <a:path extrusionOk="0" h="7517" w="7578">
                  <a:moveTo>
                    <a:pt x="0" y="0"/>
                  </a:moveTo>
                  <a:lnTo>
                    <a:pt x="0" y="1467"/>
                  </a:lnTo>
                  <a:cubicBezTo>
                    <a:pt x="61"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22"/>
            <p:cNvSpPr/>
            <p:nvPr/>
          </p:nvSpPr>
          <p:spPr>
            <a:xfrm>
              <a:off x="5065836" y="3717325"/>
              <a:ext cx="130982" cy="130982"/>
            </a:xfrm>
            <a:custGeom>
              <a:rect b="b" l="l" r="r" t="t"/>
              <a:pathLst>
                <a:path extrusionOk="0" h="7518" w="7518">
                  <a:moveTo>
                    <a:pt x="1" y="1"/>
                  </a:moveTo>
                  <a:lnTo>
                    <a:pt x="1" y="1467"/>
                  </a:lnTo>
                  <a:cubicBezTo>
                    <a:pt x="1" y="4034"/>
                    <a:pt x="1468" y="6356"/>
                    <a:pt x="3790" y="7517"/>
                  </a:cubicBezTo>
                  <a:cubicBezTo>
                    <a:pt x="6051" y="6356"/>
                    <a:pt x="7517" y="4034"/>
                    <a:pt x="7517" y="1467"/>
                  </a:cubicBezTo>
                  <a:lnTo>
                    <a:pt x="7517" y="1"/>
                  </a:lnTo>
                  <a:cubicBezTo>
                    <a:pt x="5243" y="1198"/>
                    <a:pt x="3789" y="3568"/>
                    <a:pt x="3788" y="6191"/>
                  </a:cubicBezTo>
                  <a:lnTo>
                    <a:pt x="3788" y="6191"/>
                  </a:lnTo>
                  <a:cubicBezTo>
                    <a:pt x="3729" y="3570"/>
                    <a:pt x="2276" y="125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22"/>
            <p:cNvSpPr/>
            <p:nvPr/>
          </p:nvSpPr>
          <p:spPr>
            <a:xfrm>
              <a:off x="5065836" y="3886602"/>
              <a:ext cx="38347" cy="87322"/>
            </a:xfrm>
            <a:custGeom>
              <a:rect b="b" l="l" r="r" t="t"/>
              <a:pathLst>
                <a:path extrusionOk="0" h="5012" w="2201">
                  <a:moveTo>
                    <a:pt x="1" y="1"/>
                  </a:moveTo>
                  <a:lnTo>
                    <a:pt x="1" y="1"/>
                  </a:lnTo>
                  <a:cubicBezTo>
                    <a:pt x="1" y="1895"/>
                    <a:pt x="795" y="3729"/>
                    <a:pt x="2201"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22"/>
            <p:cNvSpPr/>
            <p:nvPr/>
          </p:nvSpPr>
          <p:spPr>
            <a:xfrm>
              <a:off x="515847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22"/>
            <p:cNvSpPr/>
            <p:nvPr/>
          </p:nvSpPr>
          <p:spPr>
            <a:xfrm>
              <a:off x="5065836" y="4030338"/>
              <a:ext cx="130982" cy="106486"/>
            </a:xfrm>
            <a:custGeom>
              <a:rect b="b" l="l" r="r" t="t"/>
              <a:pathLst>
                <a:path extrusionOk="0" h="6112" w="7518">
                  <a:moveTo>
                    <a:pt x="7517" y="1"/>
                  </a:moveTo>
                  <a:lnTo>
                    <a:pt x="7517" y="1"/>
                  </a:lnTo>
                  <a:cubicBezTo>
                    <a:pt x="7517" y="2567"/>
                    <a:pt x="6112" y="4951"/>
                    <a:pt x="3790" y="6112"/>
                  </a:cubicBezTo>
                  <a:cubicBezTo>
                    <a:pt x="1468" y="4951"/>
                    <a:pt x="1" y="2567"/>
                    <a:pt x="1" y="1"/>
                  </a:cubicBezTo>
                  <a:lnTo>
                    <a:pt x="1" y="1"/>
                  </a:lnTo>
                  <a:cubicBezTo>
                    <a:pt x="1" y="2567"/>
                    <a:pt x="1468" y="4951"/>
                    <a:pt x="3790" y="6112"/>
                  </a:cubicBezTo>
                  <a:cubicBezTo>
                    <a:pt x="6112" y="4951"/>
                    <a:pt x="7517"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22"/>
            <p:cNvSpPr/>
            <p:nvPr/>
          </p:nvSpPr>
          <p:spPr>
            <a:xfrm>
              <a:off x="4922118" y="3717325"/>
              <a:ext cx="130965" cy="132045"/>
            </a:xfrm>
            <a:custGeom>
              <a:rect b="b" l="l" r="r" t="t"/>
              <a:pathLst>
                <a:path extrusionOk="0" h="7579" w="7517">
                  <a:moveTo>
                    <a:pt x="0" y="1"/>
                  </a:moveTo>
                  <a:lnTo>
                    <a:pt x="0" y="1467"/>
                  </a:lnTo>
                  <a:cubicBezTo>
                    <a:pt x="0" y="4034"/>
                    <a:pt x="1467" y="6417"/>
                    <a:pt x="3728" y="7578"/>
                  </a:cubicBezTo>
                  <a:cubicBezTo>
                    <a:pt x="6050" y="6417"/>
                    <a:pt x="7517" y="4034"/>
                    <a:pt x="7517" y="1467"/>
                  </a:cubicBezTo>
                  <a:lnTo>
                    <a:pt x="7517" y="1"/>
                  </a:lnTo>
                  <a:cubicBezTo>
                    <a:pt x="5242" y="1198"/>
                    <a:pt x="3788" y="3568"/>
                    <a:pt x="3730" y="6191"/>
                  </a:cubicBezTo>
                  <a:lnTo>
                    <a:pt x="3730" y="6191"/>
                  </a:lnTo>
                  <a:cubicBezTo>
                    <a:pt x="3728"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22"/>
            <p:cNvSpPr/>
            <p:nvPr/>
          </p:nvSpPr>
          <p:spPr>
            <a:xfrm>
              <a:off x="4922118" y="4004796"/>
              <a:ext cx="130965" cy="132028"/>
            </a:xfrm>
            <a:custGeom>
              <a:rect b="b" l="l" r="r" t="t"/>
              <a:pathLst>
                <a:path extrusionOk="0" h="7578" w="7517">
                  <a:moveTo>
                    <a:pt x="0" y="0"/>
                  </a:moveTo>
                  <a:lnTo>
                    <a:pt x="0" y="1467"/>
                  </a:lnTo>
                  <a:cubicBezTo>
                    <a:pt x="0" y="4033"/>
                    <a:pt x="1406" y="6417"/>
                    <a:pt x="3728" y="7578"/>
                  </a:cubicBezTo>
                  <a:cubicBezTo>
                    <a:pt x="6050" y="6417"/>
                    <a:pt x="7517" y="4033"/>
                    <a:pt x="7517" y="1467"/>
                  </a:cubicBezTo>
                  <a:lnTo>
                    <a:pt x="7517" y="0"/>
                  </a:lnTo>
                  <a:cubicBezTo>
                    <a:pt x="5194" y="1222"/>
                    <a:pt x="3728" y="3667"/>
                    <a:pt x="3728" y="6294"/>
                  </a:cubicBezTo>
                  <a:cubicBezTo>
                    <a:pt x="3728"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22"/>
            <p:cNvSpPr/>
            <p:nvPr/>
          </p:nvSpPr>
          <p:spPr>
            <a:xfrm>
              <a:off x="4778382" y="3717325"/>
              <a:ext cx="130965" cy="130982"/>
            </a:xfrm>
            <a:custGeom>
              <a:rect b="b" l="l" r="r" t="t"/>
              <a:pathLst>
                <a:path extrusionOk="0" h="7518" w="7517">
                  <a:moveTo>
                    <a:pt x="0" y="1"/>
                  </a:moveTo>
                  <a:lnTo>
                    <a:pt x="0" y="1467"/>
                  </a:lnTo>
                  <a:cubicBezTo>
                    <a:pt x="0" y="4034"/>
                    <a:pt x="1467" y="6356"/>
                    <a:pt x="3728" y="7517"/>
                  </a:cubicBezTo>
                  <a:cubicBezTo>
                    <a:pt x="6050" y="6356"/>
                    <a:pt x="7517" y="4034"/>
                    <a:pt x="7517" y="1467"/>
                  </a:cubicBezTo>
                  <a:lnTo>
                    <a:pt x="7517" y="1"/>
                  </a:lnTo>
                  <a:cubicBezTo>
                    <a:pt x="5195" y="1223"/>
                    <a:pt x="3728" y="3667"/>
                    <a:pt x="3728" y="6356"/>
                  </a:cubicBezTo>
                  <a:cubicBezTo>
                    <a:pt x="3728"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22"/>
            <p:cNvSpPr/>
            <p:nvPr/>
          </p:nvSpPr>
          <p:spPr>
            <a:xfrm>
              <a:off x="477838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22"/>
            <p:cNvSpPr/>
            <p:nvPr/>
          </p:nvSpPr>
          <p:spPr>
            <a:xfrm>
              <a:off x="487100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22"/>
            <p:cNvSpPr/>
            <p:nvPr/>
          </p:nvSpPr>
          <p:spPr>
            <a:xfrm>
              <a:off x="4778382" y="4029275"/>
              <a:ext cx="130965" cy="106486"/>
            </a:xfrm>
            <a:custGeom>
              <a:rect b="b" l="l" r="r" t="t"/>
              <a:pathLst>
                <a:path extrusionOk="0" h="6112" w="7517">
                  <a:moveTo>
                    <a:pt x="3728" y="6111"/>
                  </a:moveTo>
                  <a:cubicBezTo>
                    <a:pt x="6050" y="4950"/>
                    <a:pt x="7517" y="2567"/>
                    <a:pt x="7517" y="1"/>
                  </a:cubicBezTo>
                  <a:lnTo>
                    <a:pt x="7517" y="1"/>
                  </a:lnTo>
                  <a:cubicBezTo>
                    <a:pt x="7517" y="2567"/>
                    <a:pt x="6050" y="4950"/>
                    <a:pt x="3728" y="6111"/>
                  </a:cubicBezTo>
                  <a:lnTo>
                    <a:pt x="3728" y="6111"/>
                  </a:lnTo>
                  <a:cubicBezTo>
                    <a:pt x="1406" y="4950"/>
                    <a:pt x="0" y="2567"/>
                    <a:pt x="0" y="1"/>
                  </a:cubicBezTo>
                  <a:lnTo>
                    <a:pt x="0" y="1"/>
                  </a:lnTo>
                  <a:cubicBezTo>
                    <a:pt x="0" y="2567"/>
                    <a:pt x="1406" y="4950"/>
                    <a:pt x="3728"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22"/>
            <p:cNvSpPr/>
            <p:nvPr/>
          </p:nvSpPr>
          <p:spPr>
            <a:xfrm>
              <a:off x="4633583" y="3717325"/>
              <a:ext cx="132028" cy="132045"/>
            </a:xfrm>
            <a:custGeom>
              <a:rect b="b" l="l" r="r" t="t"/>
              <a:pathLst>
                <a:path extrusionOk="0" h="7579" w="7578">
                  <a:moveTo>
                    <a:pt x="61" y="1"/>
                  </a:moveTo>
                  <a:lnTo>
                    <a:pt x="61" y="1467"/>
                  </a:lnTo>
                  <a:cubicBezTo>
                    <a:pt x="0" y="4034"/>
                    <a:pt x="1467" y="6417"/>
                    <a:pt x="3789" y="7578"/>
                  </a:cubicBezTo>
                  <a:cubicBezTo>
                    <a:pt x="6111" y="6417"/>
                    <a:pt x="7578" y="4034"/>
                    <a:pt x="7578" y="1467"/>
                  </a:cubicBezTo>
                  <a:lnTo>
                    <a:pt x="7578" y="1"/>
                  </a:lnTo>
                  <a:cubicBezTo>
                    <a:pt x="5256" y="1223"/>
                    <a:pt x="3789" y="3667"/>
                    <a:pt x="3789" y="6356"/>
                  </a:cubicBezTo>
                  <a:cubicBezTo>
                    <a:pt x="3789" y="3667"/>
                    <a:pt x="2384" y="1223"/>
                    <a:pt x="6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22"/>
            <p:cNvSpPr/>
            <p:nvPr/>
          </p:nvSpPr>
          <p:spPr>
            <a:xfrm>
              <a:off x="4633583" y="4004796"/>
              <a:ext cx="132028" cy="132028"/>
            </a:xfrm>
            <a:custGeom>
              <a:rect b="b" l="l" r="r" t="t"/>
              <a:pathLst>
                <a:path extrusionOk="0" h="7578" w="7578">
                  <a:moveTo>
                    <a:pt x="61" y="0"/>
                  </a:moveTo>
                  <a:lnTo>
                    <a:pt x="61"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22"/>
            <p:cNvSpPr/>
            <p:nvPr/>
          </p:nvSpPr>
          <p:spPr>
            <a:xfrm>
              <a:off x="4490911"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22"/>
            <p:cNvSpPr/>
            <p:nvPr/>
          </p:nvSpPr>
          <p:spPr>
            <a:xfrm>
              <a:off x="4583546"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22"/>
            <p:cNvSpPr/>
            <p:nvPr/>
          </p:nvSpPr>
          <p:spPr>
            <a:xfrm>
              <a:off x="4489848" y="3886602"/>
              <a:ext cx="39410" cy="87322"/>
            </a:xfrm>
            <a:custGeom>
              <a:rect b="b" l="l" r="r" t="t"/>
              <a:pathLst>
                <a:path extrusionOk="0" h="5012" w="2262">
                  <a:moveTo>
                    <a:pt x="62" y="1"/>
                  </a:moveTo>
                  <a:lnTo>
                    <a:pt x="62" y="1"/>
                  </a:lnTo>
                  <a:cubicBezTo>
                    <a:pt x="0" y="1895"/>
                    <a:pt x="856" y="3729"/>
                    <a:pt x="2261" y="5012"/>
                  </a:cubicBezTo>
                  <a:cubicBezTo>
                    <a:pt x="856"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22"/>
            <p:cNvSpPr/>
            <p:nvPr/>
          </p:nvSpPr>
          <p:spPr>
            <a:xfrm>
              <a:off x="4489848" y="4029275"/>
              <a:ext cx="132045" cy="106486"/>
            </a:xfrm>
            <a:custGeom>
              <a:rect b="b" l="l" r="r" t="t"/>
              <a:pathLst>
                <a:path extrusionOk="0" h="6112" w="7579">
                  <a:moveTo>
                    <a:pt x="3789" y="6111"/>
                  </a:moveTo>
                  <a:cubicBezTo>
                    <a:pt x="6111" y="4950"/>
                    <a:pt x="7578" y="2567"/>
                    <a:pt x="7578" y="1"/>
                  </a:cubicBezTo>
                  <a:lnTo>
                    <a:pt x="7578" y="1"/>
                  </a:lnTo>
                  <a:cubicBezTo>
                    <a:pt x="7578" y="2567"/>
                    <a:pt x="6111" y="4950"/>
                    <a:pt x="3789" y="6111"/>
                  </a:cubicBezTo>
                  <a:cubicBezTo>
                    <a:pt x="1467" y="4950"/>
                    <a:pt x="0" y="2567"/>
                    <a:pt x="62" y="1"/>
                  </a:cubicBezTo>
                  <a:lnTo>
                    <a:pt x="62"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22"/>
            <p:cNvSpPr/>
            <p:nvPr/>
          </p:nvSpPr>
          <p:spPr>
            <a:xfrm>
              <a:off x="4346112" y="3717325"/>
              <a:ext cx="132045" cy="132045"/>
            </a:xfrm>
            <a:custGeom>
              <a:rect b="b" l="l" r="r" t="t"/>
              <a:pathLst>
                <a:path extrusionOk="0" h="7579" w="7579">
                  <a:moveTo>
                    <a:pt x="1" y="1"/>
                  </a:moveTo>
                  <a:lnTo>
                    <a:pt x="1" y="1467"/>
                  </a:lnTo>
                  <a:cubicBezTo>
                    <a:pt x="1" y="4034"/>
                    <a:pt x="1467" y="6417"/>
                    <a:pt x="3789" y="7578"/>
                  </a:cubicBezTo>
                  <a:cubicBezTo>
                    <a:pt x="6112" y="6417"/>
                    <a:pt x="7578" y="4034"/>
                    <a:pt x="7578" y="1467"/>
                  </a:cubicBezTo>
                  <a:lnTo>
                    <a:pt x="7578" y="1"/>
                  </a:lnTo>
                  <a:cubicBezTo>
                    <a:pt x="5256" y="1223"/>
                    <a:pt x="3789" y="3667"/>
                    <a:pt x="3789" y="6356"/>
                  </a:cubicBezTo>
                  <a:cubicBezTo>
                    <a:pt x="3789"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22"/>
            <p:cNvSpPr/>
            <p:nvPr/>
          </p:nvSpPr>
          <p:spPr>
            <a:xfrm>
              <a:off x="4346112" y="4004796"/>
              <a:ext cx="132045" cy="132028"/>
            </a:xfrm>
            <a:custGeom>
              <a:rect b="b" l="l" r="r" t="t"/>
              <a:pathLst>
                <a:path extrusionOk="0" h="7578" w="7579">
                  <a:moveTo>
                    <a:pt x="1" y="0"/>
                  </a:moveTo>
                  <a:lnTo>
                    <a:pt x="1"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22"/>
            <p:cNvSpPr/>
            <p:nvPr/>
          </p:nvSpPr>
          <p:spPr>
            <a:xfrm>
              <a:off x="5064773" y="3861061"/>
              <a:ext cx="132045" cy="132028"/>
            </a:xfrm>
            <a:custGeom>
              <a:rect b="b" l="l" r="r" t="t"/>
              <a:pathLst>
                <a:path extrusionOk="0" h="7578" w="7579">
                  <a:moveTo>
                    <a:pt x="1" y="0"/>
                  </a:moveTo>
                  <a:lnTo>
                    <a:pt x="1" y="1467"/>
                  </a:lnTo>
                  <a:cubicBezTo>
                    <a:pt x="1" y="4034"/>
                    <a:pt x="1467" y="6417"/>
                    <a:pt x="3790" y="7578"/>
                  </a:cubicBezTo>
                  <a:lnTo>
                    <a:pt x="3851" y="7517"/>
                  </a:lnTo>
                  <a:cubicBezTo>
                    <a:pt x="4401" y="7211"/>
                    <a:pt x="4890" y="6845"/>
                    <a:pt x="5378" y="6478"/>
                  </a:cubicBezTo>
                  <a:cubicBezTo>
                    <a:pt x="6784" y="5134"/>
                    <a:pt x="7578" y="3361"/>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22"/>
            <p:cNvSpPr/>
            <p:nvPr/>
          </p:nvSpPr>
          <p:spPr>
            <a:xfrm>
              <a:off x="5065836" y="4004796"/>
              <a:ext cx="130982" cy="130965"/>
            </a:xfrm>
            <a:custGeom>
              <a:rect b="b" l="l" r="r" t="t"/>
              <a:pathLst>
                <a:path extrusionOk="0" h="7517" w="7518">
                  <a:moveTo>
                    <a:pt x="1" y="0"/>
                  </a:moveTo>
                  <a:lnTo>
                    <a:pt x="1" y="1467"/>
                  </a:lnTo>
                  <a:cubicBezTo>
                    <a:pt x="1" y="4033"/>
                    <a:pt x="1468" y="6355"/>
                    <a:pt x="3790" y="7516"/>
                  </a:cubicBezTo>
                  <a:cubicBezTo>
                    <a:pt x="6112" y="6355"/>
                    <a:pt x="7517" y="4033"/>
                    <a:pt x="7517" y="1406"/>
                  </a:cubicBezTo>
                  <a:lnTo>
                    <a:pt x="7517" y="0"/>
                  </a:lnTo>
                  <a:cubicBezTo>
                    <a:pt x="5195"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22"/>
            <p:cNvSpPr/>
            <p:nvPr/>
          </p:nvSpPr>
          <p:spPr>
            <a:xfrm>
              <a:off x="4923180"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5317"/>
                    <a:pt x="3545"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22"/>
            <p:cNvSpPr/>
            <p:nvPr/>
          </p:nvSpPr>
          <p:spPr>
            <a:xfrm>
              <a:off x="4778382" y="3861061"/>
              <a:ext cx="130965" cy="132028"/>
            </a:xfrm>
            <a:custGeom>
              <a:rect b="b" l="l" r="r" t="t"/>
              <a:pathLst>
                <a:path extrusionOk="0" h="7578" w="7517">
                  <a:moveTo>
                    <a:pt x="0" y="0"/>
                  </a:moveTo>
                  <a:lnTo>
                    <a:pt x="0" y="1467"/>
                  </a:lnTo>
                  <a:cubicBezTo>
                    <a:pt x="0" y="4034"/>
                    <a:pt x="1406" y="6417"/>
                    <a:pt x="3728" y="7578"/>
                  </a:cubicBezTo>
                  <a:lnTo>
                    <a:pt x="3728" y="7517"/>
                  </a:lnTo>
                  <a:cubicBezTo>
                    <a:pt x="6050" y="6356"/>
                    <a:pt x="7517" y="4034"/>
                    <a:pt x="7517" y="1467"/>
                  </a:cubicBezTo>
                  <a:lnTo>
                    <a:pt x="7517" y="0"/>
                  </a:lnTo>
                  <a:cubicBezTo>
                    <a:pt x="5195" y="1223"/>
                    <a:pt x="3728" y="3667"/>
                    <a:pt x="3728" y="6295"/>
                  </a:cubicBezTo>
                  <a:cubicBezTo>
                    <a:pt x="3728"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22"/>
            <p:cNvSpPr/>
            <p:nvPr/>
          </p:nvSpPr>
          <p:spPr>
            <a:xfrm>
              <a:off x="4778382" y="4004796"/>
              <a:ext cx="130965" cy="130965"/>
            </a:xfrm>
            <a:custGeom>
              <a:rect b="b" l="l" r="r" t="t"/>
              <a:pathLst>
                <a:path extrusionOk="0" h="7517" w="7517">
                  <a:moveTo>
                    <a:pt x="0" y="0"/>
                  </a:moveTo>
                  <a:lnTo>
                    <a:pt x="0" y="1467"/>
                  </a:lnTo>
                  <a:cubicBezTo>
                    <a:pt x="0" y="4033"/>
                    <a:pt x="1467" y="6355"/>
                    <a:pt x="3728" y="7516"/>
                  </a:cubicBezTo>
                  <a:cubicBezTo>
                    <a:pt x="6050" y="6355"/>
                    <a:pt x="7517" y="3972"/>
                    <a:pt x="7517" y="1406"/>
                  </a:cubicBezTo>
                  <a:lnTo>
                    <a:pt x="7517" y="0"/>
                  </a:lnTo>
                  <a:cubicBezTo>
                    <a:pt x="5195" y="1222"/>
                    <a:pt x="3728" y="3667"/>
                    <a:pt x="3728" y="6294"/>
                  </a:cubicBezTo>
                  <a:cubicBezTo>
                    <a:pt x="3728"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22"/>
            <p:cNvSpPr/>
            <p:nvPr/>
          </p:nvSpPr>
          <p:spPr>
            <a:xfrm>
              <a:off x="4634646" y="3861061"/>
              <a:ext cx="130965" cy="132028"/>
            </a:xfrm>
            <a:custGeom>
              <a:rect b="b" l="l" r="r" t="t"/>
              <a:pathLst>
                <a:path extrusionOk="0" h="7578" w="7517">
                  <a:moveTo>
                    <a:pt x="0" y="0"/>
                  </a:moveTo>
                  <a:lnTo>
                    <a:pt x="0" y="1467"/>
                  </a:lnTo>
                  <a:cubicBezTo>
                    <a:pt x="0" y="3361"/>
                    <a:pt x="795" y="5195"/>
                    <a:pt x="2261" y="6478"/>
                  </a:cubicBezTo>
                  <a:cubicBezTo>
                    <a:pt x="2750" y="6906"/>
                    <a:pt x="3239" y="7272"/>
                    <a:pt x="3789" y="7578"/>
                  </a:cubicBezTo>
                  <a:cubicBezTo>
                    <a:pt x="4339" y="7272"/>
                    <a:pt x="4828" y="6906"/>
                    <a:pt x="5317" y="6478"/>
                  </a:cubicBezTo>
                  <a:cubicBezTo>
                    <a:pt x="6722" y="5195"/>
                    <a:pt x="7517" y="3361"/>
                    <a:pt x="7517" y="1467"/>
                  </a:cubicBezTo>
                  <a:lnTo>
                    <a:pt x="7517" y="0"/>
                  </a:lnTo>
                  <a:cubicBezTo>
                    <a:pt x="5195" y="1223"/>
                    <a:pt x="3728" y="3667"/>
                    <a:pt x="3728" y="6295"/>
                  </a:cubicBezTo>
                  <a:cubicBezTo>
                    <a:pt x="3728" y="3667"/>
                    <a:pt x="2261"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22"/>
            <p:cNvSpPr/>
            <p:nvPr/>
          </p:nvSpPr>
          <p:spPr>
            <a:xfrm>
              <a:off x="4489848"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22"/>
            <p:cNvSpPr/>
            <p:nvPr/>
          </p:nvSpPr>
          <p:spPr>
            <a:xfrm>
              <a:off x="4347175" y="3861061"/>
              <a:ext cx="130982" cy="132028"/>
            </a:xfrm>
            <a:custGeom>
              <a:rect b="b" l="l" r="r" t="t"/>
              <a:pathLst>
                <a:path extrusionOk="0" h="7578" w="7518">
                  <a:moveTo>
                    <a:pt x="1" y="0"/>
                  </a:moveTo>
                  <a:lnTo>
                    <a:pt x="1" y="1467"/>
                  </a:lnTo>
                  <a:cubicBezTo>
                    <a:pt x="1" y="3422"/>
                    <a:pt x="795" y="5195"/>
                    <a:pt x="2201" y="6478"/>
                  </a:cubicBezTo>
                  <a:cubicBezTo>
                    <a:pt x="2690" y="6906"/>
                    <a:pt x="3178" y="7272"/>
                    <a:pt x="3728" y="7578"/>
                  </a:cubicBezTo>
                  <a:cubicBezTo>
                    <a:pt x="6051"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22"/>
            <p:cNvSpPr/>
            <p:nvPr/>
          </p:nvSpPr>
          <p:spPr>
            <a:xfrm>
              <a:off x="4490911" y="4004796"/>
              <a:ext cx="130982" cy="130965"/>
            </a:xfrm>
            <a:custGeom>
              <a:rect b="b" l="l" r="r" t="t"/>
              <a:pathLst>
                <a:path extrusionOk="0" h="7517" w="7518">
                  <a:moveTo>
                    <a:pt x="1" y="0"/>
                  </a:moveTo>
                  <a:lnTo>
                    <a:pt x="1" y="1467"/>
                  </a:lnTo>
                  <a:cubicBezTo>
                    <a:pt x="1" y="4033"/>
                    <a:pt x="1467" y="6355"/>
                    <a:pt x="3728" y="7516"/>
                  </a:cubicBezTo>
                  <a:cubicBezTo>
                    <a:pt x="6050" y="6355"/>
                    <a:pt x="7517" y="3972"/>
                    <a:pt x="7517" y="1406"/>
                  </a:cubicBezTo>
                  <a:lnTo>
                    <a:pt x="7517" y="0"/>
                  </a:lnTo>
                  <a:cubicBezTo>
                    <a:pt x="5195" y="1222"/>
                    <a:pt x="3728" y="3667"/>
                    <a:pt x="3728" y="6294"/>
                  </a:cubicBezTo>
                  <a:cubicBezTo>
                    <a:pt x="3728"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22"/>
            <p:cNvSpPr/>
            <p:nvPr/>
          </p:nvSpPr>
          <p:spPr>
            <a:xfrm>
              <a:off x="5927169"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256"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22"/>
            <p:cNvSpPr/>
            <p:nvPr/>
          </p:nvSpPr>
          <p:spPr>
            <a:xfrm>
              <a:off x="5927169"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22"/>
            <p:cNvSpPr/>
            <p:nvPr/>
          </p:nvSpPr>
          <p:spPr>
            <a:xfrm>
              <a:off x="6020867"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22"/>
            <p:cNvSpPr/>
            <p:nvPr/>
          </p:nvSpPr>
          <p:spPr>
            <a:xfrm>
              <a:off x="5927169" y="4030338"/>
              <a:ext cx="132045" cy="106486"/>
            </a:xfrm>
            <a:custGeom>
              <a:rect b="b" l="l" r="r" t="t"/>
              <a:pathLst>
                <a:path extrusionOk="0" h="6112" w="7579">
                  <a:moveTo>
                    <a:pt x="7578" y="1"/>
                  </a:moveTo>
                  <a:lnTo>
                    <a:pt x="7578"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22"/>
            <p:cNvSpPr/>
            <p:nvPr/>
          </p:nvSpPr>
          <p:spPr>
            <a:xfrm>
              <a:off x="5783434" y="3717325"/>
              <a:ext cx="132045" cy="132045"/>
            </a:xfrm>
            <a:custGeom>
              <a:rect b="b" l="l" r="r" t="t"/>
              <a:pathLst>
                <a:path extrusionOk="0" h="7579" w="7579">
                  <a:moveTo>
                    <a:pt x="1" y="1"/>
                  </a:moveTo>
                  <a:lnTo>
                    <a:pt x="1" y="1467"/>
                  </a:lnTo>
                  <a:cubicBezTo>
                    <a:pt x="1" y="4034"/>
                    <a:pt x="1468" y="6417"/>
                    <a:pt x="3790" y="7578"/>
                  </a:cubicBezTo>
                  <a:cubicBezTo>
                    <a:pt x="6112" y="6417"/>
                    <a:pt x="7579" y="4034"/>
                    <a:pt x="7579" y="1467"/>
                  </a:cubicBezTo>
                  <a:lnTo>
                    <a:pt x="7579" y="1"/>
                  </a:lnTo>
                  <a:cubicBezTo>
                    <a:pt x="5256" y="1223"/>
                    <a:pt x="3790" y="3667"/>
                    <a:pt x="3790" y="6356"/>
                  </a:cubicBezTo>
                  <a:cubicBezTo>
                    <a:pt x="3790" y="3667"/>
                    <a:pt x="2384"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22"/>
            <p:cNvSpPr/>
            <p:nvPr/>
          </p:nvSpPr>
          <p:spPr>
            <a:xfrm>
              <a:off x="5783434"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22"/>
            <p:cNvSpPr/>
            <p:nvPr/>
          </p:nvSpPr>
          <p:spPr>
            <a:xfrm>
              <a:off x="5639715" y="3717325"/>
              <a:ext cx="132028" cy="130982"/>
            </a:xfrm>
            <a:custGeom>
              <a:rect b="b" l="l" r="r" t="t"/>
              <a:pathLst>
                <a:path extrusionOk="0" h="7518" w="7578">
                  <a:moveTo>
                    <a:pt x="0" y="1"/>
                  </a:moveTo>
                  <a:lnTo>
                    <a:pt x="0" y="1467"/>
                  </a:lnTo>
                  <a:cubicBezTo>
                    <a:pt x="0" y="4034"/>
                    <a:pt x="1467" y="6356"/>
                    <a:pt x="3789" y="7517"/>
                  </a:cubicBezTo>
                  <a:cubicBezTo>
                    <a:pt x="6111" y="6356"/>
                    <a:pt x="7517" y="4034"/>
                    <a:pt x="7578" y="1467"/>
                  </a:cubicBezTo>
                  <a:lnTo>
                    <a:pt x="7578" y="1"/>
                  </a:lnTo>
                  <a:cubicBezTo>
                    <a:pt x="5194" y="1223"/>
                    <a:pt x="3789" y="3667"/>
                    <a:pt x="3789" y="6356"/>
                  </a:cubicBezTo>
                  <a:cubicBezTo>
                    <a:pt x="3789" y="3667"/>
                    <a:pt x="2322" y="1284"/>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22"/>
            <p:cNvSpPr/>
            <p:nvPr/>
          </p:nvSpPr>
          <p:spPr>
            <a:xfrm>
              <a:off x="563971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22"/>
            <p:cNvSpPr/>
            <p:nvPr/>
          </p:nvSpPr>
          <p:spPr>
            <a:xfrm>
              <a:off x="5733396"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22"/>
            <p:cNvSpPr/>
            <p:nvPr/>
          </p:nvSpPr>
          <p:spPr>
            <a:xfrm>
              <a:off x="5639715" y="4029275"/>
              <a:ext cx="132028" cy="106486"/>
            </a:xfrm>
            <a:custGeom>
              <a:rect b="b" l="l" r="r" t="t"/>
              <a:pathLst>
                <a:path extrusionOk="0" h="6112" w="7578">
                  <a:moveTo>
                    <a:pt x="3789" y="6111"/>
                  </a:moveTo>
                  <a:cubicBezTo>
                    <a:pt x="6111" y="4950"/>
                    <a:pt x="7578" y="2567"/>
                    <a:pt x="7578" y="1"/>
                  </a:cubicBezTo>
                  <a:lnTo>
                    <a:pt x="7578" y="1"/>
                  </a:lnTo>
                  <a:cubicBezTo>
                    <a:pt x="7578"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22"/>
            <p:cNvSpPr/>
            <p:nvPr/>
          </p:nvSpPr>
          <p:spPr>
            <a:xfrm>
              <a:off x="5495980" y="3717325"/>
              <a:ext cx="132028" cy="132045"/>
            </a:xfrm>
            <a:custGeom>
              <a:rect b="b" l="l" r="r" t="t"/>
              <a:pathLst>
                <a:path extrusionOk="0" h="7579" w="7578">
                  <a:moveTo>
                    <a:pt x="0" y="1"/>
                  </a:moveTo>
                  <a:lnTo>
                    <a:pt x="0" y="1467"/>
                  </a:lnTo>
                  <a:cubicBezTo>
                    <a:pt x="0" y="4034"/>
                    <a:pt x="1467" y="6417"/>
                    <a:pt x="3789" y="7578"/>
                  </a:cubicBezTo>
                  <a:cubicBezTo>
                    <a:pt x="6111" y="6417"/>
                    <a:pt x="7578" y="4034"/>
                    <a:pt x="7517" y="1467"/>
                  </a:cubicBezTo>
                  <a:lnTo>
                    <a:pt x="7517" y="1"/>
                  </a:lnTo>
                  <a:cubicBezTo>
                    <a:pt x="5195" y="1223"/>
                    <a:pt x="3789" y="3667"/>
                    <a:pt x="3789" y="6356"/>
                  </a:cubicBezTo>
                  <a:cubicBezTo>
                    <a:pt x="3789"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22"/>
            <p:cNvSpPr/>
            <p:nvPr/>
          </p:nvSpPr>
          <p:spPr>
            <a:xfrm>
              <a:off x="5495980" y="4004796"/>
              <a:ext cx="132028" cy="132028"/>
            </a:xfrm>
            <a:custGeom>
              <a:rect b="b" l="l" r="r" t="t"/>
              <a:pathLst>
                <a:path extrusionOk="0" h="7578" w="7578">
                  <a:moveTo>
                    <a:pt x="0" y="0"/>
                  </a:moveTo>
                  <a:lnTo>
                    <a:pt x="0" y="1467"/>
                  </a:lnTo>
                  <a:cubicBezTo>
                    <a:pt x="0" y="4033"/>
                    <a:pt x="1467" y="6417"/>
                    <a:pt x="3789" y="7578"/>
                  </a:cubicBezTo>
                  <a:cubicBezTo>
                    <a:pt x="6111" y="6417"/>
                    <a:pt x="7578" y="4033"/>
                    <a:pt x="7517" y="1467"/>
                  </a:cubicBezTo>
                  <a:lnTo>
                    <a:pt x="7517" y="0"/>
                  </a:lnTo>
                  <a:cubicBezTo>
                    <a:pt x="5256" y="1222"/>
                    <a:pt x="3789" y="3667"/>
                    <a:pt x="3789" y="6294"/>
                  </a:cubicBezTo>
                  <a:cubicBezTo>
                    <a:pt x="3789" y="3667"/>
                    <a:pt x="2322" y="1222"/>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22"/>
            <p:cNvSpPr/>
            <p:nvPr/>
          </p:nvSpPr>
          <p:spPr>
            <a:xfrm>
              <a:off x="5352244" y="3717325"/>
              <a:ext cx="130965" cy="130982"/>
            </a:xfrm>
            <a:custGeom>
              <a:rect b="b" l="l" r="r" t="t"/>
              <a:pathLst>
                <a:path extrusionOk="0" h="7518" w="7517">
                  <a:moveTo>
                    <a:pt x="62" y="1"/>
                  </a:moveTo>
                  <a:lnTo>
                    <a:pt x="62" y="1467"/>
                  </a:lnTo>
                  <a:cubicBezTo>
                    <a:pt x="0" y="4034"/>
                    <a:pt x="1467" y="6356"/>
                    <a:pt x="3789" y="7517"/>
                  </a:cubicBezTo>
                  <a:cubicBezTo>
                    <a:pt x="6050" y="6356"/>
                    <a:pt x="7517" y="4034"/>
                    <a:pt x="7517" y="1467"/>
                  </a:cubicBezTo>
                  <a:lnTo>
                    <a:pt x="7517" y="1"/>
                  </a:lnTo>
                  <a:cubicBezTo>
                    <a:pt x="5195" y="1223"/>
                    <a:pt x="3789" y="3667"/>
                    <a:pt x="3789" y="6356"/>
                  </a:cubicBezTo>
                  <a:cubicBezTo>
                    <a:pt x="3789" y="3667"/>
                    <a:pt x="2323"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22"/>
            <p:cNvSpPr/>
            <p:nvPr/>
          </p:nvSpPr>
          <p:spPr>
            <a:xfrm>
              <a:off x="5444862" y="3886602"/>
              <a:ext cx="39427" cy="87322"/>
            </a:xfrm>
            <a:custGeom>
              <a:rect b="b" l="l" r="r" t="t"/>
              <a:pathLst>
                <a:path extrusionOk="0" h="5012" w="2263">
                  <a:moveTo>
                    <a:pt x="2201" y="1"/>
                  </a:moveTo>
                  <a:lnTo>
                    <a:pt x="2201" y="1"/>
                  </a:lnTo>
                  <a:cubicBezTo>
                    <a:pt x="2262" y="1895"/>
                    <a:pt x="1407" y="3729"/>
                    <a:pt x="1" y="5012"/>
                  </a:cubicBezTo>
                  <a:cubicBezTo>
                    <a:pt x="1407" y="3729"/>
                    <a:pt x="2262"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22"/>
            <p:cNvSpPr/>
            <p:nvPr/>
          </p:nvSpPr>
          <p:spPr>
            <a:xfrm>
              <a:off x="5352244" y="3886602"/>
              <a:ext cx="38347" cy="87322"/>
            </a:xfrm>
            <a:custGeom>
              <a:rect b="b" l="l" r="r" t="t"/>
              <a:pathLst>
                <a:path extrusionOk="0" h="5012" w="2201">
                  <a:moveTo>
                    <a:pt x="62" y="1"/>
                  </a:moveTo>
                  <a:lnTo>
                    <a:pt x="62" y="1"/>
                  </a:lnTo>
                  <a:cubicBezTo>
                    <a:pt x="0" y="1895"/>
                    <a:pt x="795" y="3729"/>
                    <a:pt x="2200"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22"/>
            <p:cNvSpPr/>
            <p:nvPr/>
          </p:nvSpPr>
          <p:spPr>
            <a:xfrm>
              <a:off x="5352244" y="4029275"/>
              <a:ext cx="132045" cy="106486"/>
            </a:xfrm>
            <a:custGeom>
              <a:rect b="b" l="l" r="r" t="t"/>
              <a:pathLst>
                <a:path extrusionOk="0" h="6112" w="7579">
                  <a:moveTo>
                    <a:pt x="3789" y="6111"/>
                  </a:moveTo>
                  <a:cubicBezTo>
                    <a:pt x="6111" y="4950"/>
                    <a:pt x="7578" y="2567"/>
                    <a:pt x="7517" y="1"/>
                  </a:cubicBezTo>
                  <a:lnTo>
                    <a:pt x="7517" y="1"/>
                  </a:lnTo>
                  <a:cubicBezTo>
                    <a:pt x="7578"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22"/>
            <p:cNvSpPr/>
            <p:nvPr/>
          </p:nvSpPr>
          <p:spPr>
            <a:xfrm>
              <a:off x="5208509" y="3717325"/>
              <a:ext cx="130982" cy="132045"/>
            </a:xfrm>
            <a:custGeom>
              <a:rect b="b" l="l" r="r" t="t"/>
              <a:pathLst>
                <a:path extrusionOk="0" h="7579" w="7518">
                  <a:moveTo>
                    <a:pt x="1" y="1"/>
                  </a:moveTo>
                  <a:lnTo>
                    <a:pt x="1" y="1467"/>
                  </a:lnTo>
                  <a:cubicBezTo>
                    <a:pt x="1" y="4034"/>
                    <a:pt x="1467" y="6417"/>
                    <a:pt x="3728" y="7578"/>
                  </a:cubicBezTo>
                  <a:cubicBezTo>
                    <a:pt x="6050" y="6417"/>
                    <a:pt x="7517" y="4034"/>
                    <a:pt x="7517" y="1467"/>
                  </a:cubicBezTo>
                  <a:lnTo>
                    <a:pt x="7517" y="1"/>
                  </a:lnTo>
                  <a:cubicBezTo>
                    <a:pt x="5242" y="1198"/>
                    <a:pt x="3789" y="3568"/>
                    <a:pt x="3788" y="6191"/>
                  </a:cubicBezTo>
                  <a:lnTo>
                    <a:pt x="3788" y="6191"/>
                  </a:lnTo>
                  <a:cubicBezTo>
                    <a:pt x="3729" y="3568"/>
                    <a:pt x="2275"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22"/>
            <p:cNvSpPr/>
            <p:nvPr/>
          </p:nvSpPr>
          <p:spPr>
            <a:xfrm>
              <a:off x="5207446" y="4004796"/>
              <a:ext cx="132045" cy="132028"/>
            </a:xfrm>
            <a:custGeom>
              <a:rect b="b" l="l" r="r" t="t"/>
              <a:pathLst>
                <a:path extrusionOk="0" h="7578" w="7579">
                  <a:moveTo>
                    <a:pt x="62" y="0"/>
                  </a:moveTo>
                  <a:lnTo>
                    <a:pt x="62" y="1467"/>
                  </a:lnTo>
                  <a:cubicBezTo>
                    <a:pt x="0" y="4033"/>
                    <a:pt x="1467" y="6417"/>
                    <a:pt x="3789" y="7578"/>
                  </a:cubicBezTo>
                  <a:cubicBezTo>
                    <a:pt x="6111"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22"/>
            <p:cNvSpPr/>
            <p:nvPr/>
          </p:nvSpPr>
          <p:spPr>
            <a:xfrm>
              <a:off x="5927169" y="3861061"/>
              <a:ext cx="130982" cy="132028"/>
            </a:xfrm>
            <a:custGeom>
              <a:rect b="b" l="l" r="r" t="t"/>
              <a:pathLst>
                <a:path extrusionOk="0" h="7578" w="7518">
                  <a:moveTo>
                    <a:pt x="1" y="0"/>
                  </a:moveTo>
                  <a:lnTo>
                    <a:pt x="1" y="1467"/>
                  </a:lnTo>
                  <a:cubicBezTo>
                    <a:pt x="1" y="4034"/>
                    <a:pt x="1406" y="6417"/>
                    <a:pt x="3729" y="7578"/>
                  </a:cubicBezTo>
                  <a:lnTo>
                    <a:pt x="3790" y="7517"/>
                  </a:lnTo>
                  <a:cubicBezTo>
                    <a:pt x="4340" y="7211"/>
                    <a:pt x="4890" y="6845"/>
                    <a:pt x="5317" y="6478"/>
                  </a:cubicBezTo>
                  <a:cubicBezTo>
                    <a:pt x="6723" y="5134"/>
                    <a:pt x="7517" y="3361"/>
                    <a:pt x="7517" y="1467"/>
                  </a:cubicBezTo>
                  <a:lnTo>
                    <a:pt x="7517" y="0"/>
                  </a:lnTo>
                  <a:cubicBezTo>
                    <a:pt x="5243" y="1198"/>
                    <a:pt x="3789" y="3567"/>
                    <a:pt x="3730" y="6134"/>
                  </a:cubicBezTo>
                  <a:lnTo>
                    <a:pt x="3730" y="6134"/>
                  </a:lnTo>
                  <a:cubicBezTo>
                    <a:pt x="3729" y="3567"/>
                    <a:pt x="2275" y="119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22"/>
            <p:cNvSpPr/>
            <p:nvPr/>
          </p:nvSpPr>
          <p:spPr>
            <a:xfrm>
              <a:off x="5927169" y="4004796"/>
              <a:ext cx="132045" cy="130965"/>
            </a:xfrm>
            <a:custGeom>
              <a:rect b="b" l="l" r="r" t="t"/>
              <a:pathLst>
                <a:path extrusionOk="0" h="7517" w="7579">
                  <a:moveTo>
                    <a:pt x="1" y="0"/>
                  </a:moveTo>
                  <a:lnTo>
                    <a:pt x="1" y="1467"/>
                  </a:lnTo>
                  <a:cubicBezTo>
                    <a:pt x="1" y="4033"/>
                    <a:pt x="1467" y="6355"/>
                    <a:pt x="3790" y="7516"/>
                  </a:cubicBezTo>
                  <a:cubicBezTo>
                    <a:pt x="6112" y="6355"/>
                    <a:pt x="7578" y="4033"/>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22"/>
            <p:cNvSpPr/>
            <p:nvPr/>
          </p:nvSpPr>
          <p:spPr>
            <a:xfrm>
              <a:off x="5784514" y="3861061"/>
              <a:ext cx="130965" cy="132028"/>
            </a:xfrm>
            <a:custGeom>
              <a:rect b="b" l="l" r="r" t="t"/>
              <a:pathLst>
                <a:path extrusionOk="0" h="7578" w="7517">
                  <a:moveTo>
                    <a:pt x="0" y="0"/>
                  </a:moveTo>
                  <a:lnTo>
                    <a:pt x="0" y="1467"/>
                  </a:lnTo>
                  <a:cubicBezTo>
                    <a:pt x="0" y="3361"/>
                    <a:pt x="794" y="5195"/>
                    <a:pt x="2200" y="6478"/>
                  </a:cubicBezTo>
                  <a:cubicBezTo>
                    <a:pt x="2689" y="6906"/>
                    <a:pt x="3178" y="7272"/>
                    <a:pt x="3728" y="7578"/>
                  </a:cubicBezTo>
                  <a:cubicBezTo>
                    <a:pt x="4278" y="7272"/>
                    <a:pt x="4828" y="6906"/>
                    <a:pt x="5317" y="6478"/>
                  </a:cubicBezTo>
                  <a:cubicBezTo>
                    <a:pt x="6722" y="5195"/>
                    <a:pt x="7517" y="3361"/>
                    <a:pt x="7517" y="1467"/>
                  </a:cubicBezTo>
                  <a:lnTo>
                    <a:pt x="7517" y="0"/>
                  </a:lnTo>
                  <a:cubicBezTo>
                    <a:pt x="5194" y="1223"/>
                    <a:pt x="3789" y="3667"/>
                    <a:pt x="3789" y="6295"/>
                  </a:cubicBezTo>
                  <a:cubicBezTo>
                    <a:pt x="3789" y="5317"/>
                    <a:pt x="3544" y="4339"/>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22"/>
            <p:cNvSpPr/>
            <p:nvPr/>
          </p:nvSpPr>
          <p:spPr>
            <a:xfrm>
              <a:off x="5639715" y="3861061"/>
              <a:ext cx="132028" cy="132028"/>
            </a:xfrm>
            <a:custGeom>
              <a:rect b="b" l="l" r="r" t="t"/>
              <a:pathLst>
                <a:path extrusionOk="0" h="7578" w="7578">
                  <a:moveTo>
                    <a:pt x="0" y="0"/>
                  </a:moveTo>
                  <a:lnTo>
                    <a:pt x="0"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22"/>
            <p:cNvSpPr/>
            <p:nvPr/>
          </p:nvSpPr>
          <p:spPr>
            <a:xfrm>
              <a:off x="5639715" y="4004796"/>
              <a:ext cx="132028" cy="130965"/>
            </a:xfrm>
            <a:custGeom>
              <a:rect b="b" l="l" r="r" t="t"/>
              <a:pathLst>
                <a:path extrusionOk="0" h="7517" w="7578">
                  <a:moveTo>
                    <a:pt x="0" y="0"/>
                  </a:moveTo>
                  <a:lnTo>
                    <a:pt x="0" y="1467"/>
                  </a:lnTo>
                  <a:cubicBezTo>
                    <a:pt x="0" y="4033"/>
                    <a:pt x="1467" y="6355"/>
                    <a:pt x="3789" y="7516"/>
                  </a:cubicBezTo>
                  <a:cubicBezTo>
                    <a:pt x="6111" y="6355"/>
                    <a:pt x="7578" y="3972"/>
                    <a:pt x="7578" y="1406"/>
                  </a:cubicBezTo>
                  <a:lnTo>
                    <a:pt x="7578" y="0"/>
                  </a:lnTo>
                  <a:cubicBezTo>
                    <a:pt x="5256"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22"/>
            <p:cNvSpPr/>
            <p:nvPr/>
          </p:nvSpPr>
          <p:spPr>
            <a:xfrm>
              <a:off x="5497043" y="3861061"/>
              <a:ext cx="130965" cy="132028"/>
            </a:xfrm>
            <a:custGeom>
              <a:rect b="b" l="l" r="r" t="t"/>
              <a:pathLst>
                <a:path extrusionOk="0" h="7578" w="7517">
                  <a:moveTo>
                    <a:pt x="7456" y="0"/>
                  </a:moveTo>
                  <a:lnTo>
                    <a:pt x="7456" y="33"/>
                  </a:lnTo>
                  <a:lnTo>
                    <a:pt x="7456" y="33"/>
                  </a:lnTo>
                  <a:cubicBezTo>
                    <a:pt x="7476" y="22"/>
                    <a:pt x="7496" y="11"/>
                    <a:pt x="7517" y="0"/>
                  </a:cubicBezTo>
                  <a:close/>
                  <a:moveTo>
                    <a:pt x="0" y="0"/>
                  </a:moveTo>
                  <a:lnTo>
                    <a:pt x="0" y="1467"/>
                  </a:lnTo>
                  <a:cubicBezTo>
                    <a:pt x="0" y="3361"/>
                    <a:pt x="795" y="5195"/>
                    <a:pt x="2200" y="6478"/>
                  </a:cubicBezTo>
                  <a:cubicBezTo>
                    <a:pt x="2628" y="6906"/>
                    <a:pt x="3178" y="7272"/>
                    <a:pt x="3728" y="7578"/>
                  </a:cubicBezTo>
                  <a:cubicBezTo>
                    <a:pt x="4278" y="7272"/>
                    <a:pt x="4828" y="6906"/>
                    <a:pt x="5256" y="6478"/>
                  </a:cubicBezTo>
                  <a:cubicBezTo>
                    <a:pt x="6661" y="5195"/>
                    <a:pt x="7517" y="3361"/>
                    <a:pt x="7456" y="1467"/>
                  </a:cubicBezTo>
                  <a:lnTo>
                    <a:pt x="7456" y="33"/>
                  </a:lnTo>
                  <a:lnTo>
                    <a:pt x="7456" y="33"/>
                  </a:lnTo>
                  <a:cubicBezTo>
                    <a:pt x="5169" y="1266"/>
                    <a:pt x="3728" y="3690"/>
                    <a:pt x="3728" y="6295"/>
                  </a:cubicBezTo>
                  <a:cubicBezTo>
                    <a:pt x="3728"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22"/>
            <p:cNvSpPr/>
            <p:nvPr/>
          </p:nvSpPr>
          <p:spPr>
            <a:xfrm>
              <a:off x="5352244" y="3861061"/>
              <a:ext cx="130965" cy="132028"/>
            </a:xfrm>
            <a:custGeom>
              <a:rect b="b" l="l" r="r" t="t"/>
              <a:pathLst>
                <a:path extrusionOk="0" h="7578" w="7517">
                  <a:moveTo>
                    <a:pt x="62" y="0"/>
                  </a:moveTo>
                  <a:lnTo>
                    <a:pt x="62"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22"/>
            <p:cNvSpPr/>
            <p:nvPr/>
          </p:nvSpPr>
          <p:spPr>
            <a:xfrm>
              <a:off x="5208509" y="3861061"/>
              <a:ext cx="130982" cy="132028"/>
            </a:xfrm>
            <a:custGeom>
              <a:rect b="b" l="l" r="r" t="t"/>
              <a:pathLst>
                <a:path extrusionOk="0" h="7578" w="7518">
                  <a:moveTo>
                    <a:pt x="1" y="0"/>
                  </a:moveTo>
                  <a:lnTo>
                    <a:pt x="1" y="1467"/>
                  </a:lnTo>
                  <a:cubicBezTo>
                    <a:pt x="1" y="3422"/>
                    <a:pt x="795" y="5195"/>
                    <a:pt x="2201" y="6478"/>
                  </a:cubicBezTo>
                  <a:cubicBezTo>
                    <a:pt x="2689" y="6906"/>
                    <a:pt x="3178" y="7272"/>
                    <a:pt x="3728" y="7578"/>
                  </a:cubicBezTo>
                  <a:cubicBezTo>
                    <a:pt x="6050" y="6417"/>
                    <a:pt x="7517" y="4034"/>
                    <a:pt x="7517" y="1467"/>
                  </a:cubicBezTo>
                  <a:lnTo>
                    <a:pt x="7517" y="0"/>
                  </a:lnTo>
                  <a:cubicBezTo>
                    <a:pt x="5195" y="1223"/>
                    <a:pt x="3789" y="3667"/>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22"/>
            <p:cNvSpPr/>
            <p:nvPr/>
          </p:nvSpPr>
          <p:spPr>
            <a:xfrm>
              <a:off x="5352244" y="4004796"/>
              <a:ext cx="132045" cy="130965"/>
            </a:xfrm>
            <a:custGeom>
              <a:rect b="b" l="l" r="r" t="t"/>
              <a:pathLst>
                <a:path extrusionOk="0" h="7517" w="7579">
                  <a:moveTo>
                    <a:pt x="62" y="0"/>
                  </a:moveTo>
                  <a:lnTo>
                    <a:pt x="62" y="1467"/>
                  </a:lnTo>
                  <a:cubicBezTo>
                    <a:pt x="0" y="4033"/>
                    <a:pt x="1467" y="6355"/>
                    <a:pt x="3789" y="7516"/>
                  </a:cubicBezTo>
                  <a:cubicBezTo>
                    <a:pt x="6111" y="6355"/>
                    <a:pt x="7578" y="3972"/>
                    <a:pt x="7517" y="1406"/>
                  </a:cubicBezTo>
                  <a:lnTo>
                    <a:pt x="7517" y="0"/>
                  </a:lnTo>
                  <a:cubicBezTo>
                    <a:pt x="5195" y="1222"/>
                    <a:pt x="3789" y="3667"/>
                    <a:pt x="3789" y="6294"/>
                  </a:cubicBezTo>
                  <a:cubicBezTo>
                    <a:pt x="3789"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22"/>
            <p:cNvSpPr/>
            <p:nvPr/>
          </p:nvSpPr>
          <p:spPr>
            <a:xfrm>
              <a:off x="6789566" y="3717325"/>
              <a:ext cx="130982" cy="130982"/>
            </a:xfrm>
            <a:custGeom>
              <a:rect b="b" l="l" r="r" t="t"/>
              <a:pathLst>
                <a:path extrusionOk="0" h="7518" w="7518">
                  <a:moveTo>
                    <a:pt x="62" y="1"/>
                  </a:moveTo>
                  <a:lnTo>
                    <a:pt x="62" y="1467"/>
                  </a:lnTo>
                  <a:cubicBezTo>
                    <a:pt x="1" y="4034"/>
                    <a:pt x="1467" y="6356"/>
                    <a:pt x="3790" y="7517"/>
                  </a:cubicBezTo>
                  <a:cubicBezTo>
                    <a:pt x="6051" y="6356"/>
                    <a:pt x="7517" y="4034"/>
                    <a:pt x="7517" y="1467"/>
                  </a:cubicBezTo>
                  <a:lnTo>
                    <a:pt x="7517" y="1"/>
                  </a:lnTo>
                  <a:cubicBezTo>
                    <a:pt x="5195" y="1223"/>
                    <a:pt x="3790" y="3667"/>
                    <a:pt x="3790" y="6356"/>
                  </a:cubicBezTo>
                  <a:cubicBezTo>
                    <a:pt x="3790" y="3667"/>
                    <a:pt x="2384" y="1223"/>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22"/>
            <p:cNvSpPr/>
            <p:nvPr/>
          </p:nvSpPr>
          <p:spPr>
            <a:xfrm>
              <a:off x="6789566" y="3886602"/>
              <a:ext cx="38347" cy="87322"/>
            </a:xfrm>
            <a:custGeom>
              <a:rect b="b" l="l" r="r" t="t"/>
              <a:pathLst>
                <a:path extrusionOk="0" h="5012" w="2201">
                  <a:moveTo>
                    <a:pt x="62" y="1"/>
                  </a:moveTo>
                  <a:lnTo>
                    <a:pt x="62" y="1"/>
                  </a:lnTo>
                  <a:cubicBezTo>
                    <a:pt x="1" y="1895"/>
                    <a:pt x="795" y="3729"/>
                    <a:pt x="2201" y="5012"/>
                  </a:cubicBezTo>
                  <a:cubicBezTo>
                    <a:pt x="795" y="3729"/>
                    <a:pt x="1"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22"/>
            <p:cNvSpPr/>
            <p:nvPr/>
          </p:nvSpPr>
          <p:spPr>
            <a:xfrm>
              <a:off x="6883264" y="3886602"/>
              <a:ext cx="38347" cy="87322"/>
            </a:xfrm>
            <a:custGeom>
              <a:rect b="b" l="l" r="r" t="t"/>
              <a:pathLst>
                <a:path extrusionOk="0" h="5012" w="2201">
                  <a:moveTo>
                    <a:pt x="2139" y="1"/>
                  </a:moveTo>
                  <a:lnTo>
                    <a:pt x="2139" y="1"/>
                  </a:lnTo>
                  <a:cubicBezTo>
                    <a:pt x="2200" y="1895"/>
                    <a:pt x="1406" y="3729"/>
                    <a:pt x="1" y="5012"/>
                  </a:cubicBezTo>
                  <a:cubicBezTo>
                    <a:pt x="1406" y="3729"/>
                    <a:pt x="2200" y="1895"/>
                    <a:pt x="213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22"/>
            <p:cNvSpPr/>
            <p:nvPr/>
          </p:nvSpPr>
          <p:spPr>
            <a:xfrm>
              <a:off x="6789566" y="4030338"/>
              <a:ext cx="132045" cy="106486"/>
            </a:xfrm>
            <a:custGeom>
              <a:rect b="b" l="l" r="r" t="t"/>
              <a:pathLst>
                <a:path extrusionOk="0" h="6112" w="7579">
                  <a:moveTo>
                    <a:pt x="7517" y="1"/>
                  </a:moveTo>
                  <a:lnTo>
                    <a:pt x="7517" y="1"/>
                  </a:lnTo>
                  <a:cubicBezTo>
                    <a:pt x="7578" y="2567"/>
                    <a:pt x="6112" y="4951"/>
                    <a:pt x="3790" y="6112"/>
                  </a:cubicBezTo>
                  <a:cubicBezTo>
                    <a:pt x="1467" y="4951"/>
                    <a:pt x="1" y="2567"/>
                    <a:pt x="1" y="1"/>
                  </a:cubicBezTo>
                  <a:lnTo>
                    <a:pt x="1" y="1"/>
                  </a:lnTo>
                  <a:cubicBezTo>
                    <a:pt x="1" y="2567"/>
                    <a:pt x="1467" y="4951"/>
                    <a:pt x="3790" y="6112"/>
                  </a:cubicBezTo>
                  <a:cubicBezTo>
                    <a:pt x="6112" y="4951"/>
                    <a:pt x="7578" y="2567"/>
                    <a:pt x="7517"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22"/>
            <p:cNvSpPr/>
            <p:nvPr/>
          </p:nvSpPr>
          <p:spPr>
            <a:xfrm>
              <a:off x="6645830" y="3717325"/>
              <a:ext cx="130982" cy="132045"/>
            </a:xfrm>
            <a:custGeom>
              <a:rect b="b" l="l" r="r" t="t"/>
              <a:pathLst>
                <a:path extrusionOk="0" h="7579" w="7518">
                  <a:moveTo>
                    <a:pt x="1" y="1"/>
                  </a:moveTo>
                  <a:lnTo>
                    <a:pt x="1" y="1467"/>
                  </a:lnTo>
                  <a:cubicBezTo>
                    <a:pt x="1" y="4034"/>
                    <a:pt x="1468" y="6417"/>
                    <a:pt x="3729" y="7578"/>
                  </a:cubicBezTo>
                  <a:cubicBezTo>
                    <a:pt x="6051" y="6417"/>
                    <a:pt x="7518" y="4034"/>
                    <a:pt x="7518" y="1467"/>
                  </a:cubicBezTo>
                  <a:lnTo>
                    <a:pt x="7518" y="1"/>
                  </a:lnTo>
                  <a:cubicBezTo>
                    <a:pt x="5243" y="1198"/>
                    <a:pt x="3789" y="3568"/>
                    <a:pt x="3788" y="6191"/>
                  </a:cubicBezTo>
                  <a:lnTo>
                    <a:pt x="3788" y="6191"/>
                  </a:lnTo>
                  <a:cubicBezTo>
                    <a:pt x="3729" y="3568"/>
                    <a:pt x="2276" y="119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22"/>
            <p:cNvSpPr/>
            <p:nvPr/>
          </p:nvSpPr>
          <p:spPr>
            <a:xfrm>
              <a:off x="6645830" y="4004796"/>
              <a:ext cx="130982" cy="132028"/>
            </a:xfrm>
            <a:custGeom>
              <a:rect b="b" l="l" r="r" t="t"/>
              <a:pathLst>
                <a:path extrusionOk="0" h="7578" w="7518">
                  <a:moveTo>
                    <a:pt x="1" y="0"/>
                  </a:moveTo>
                  <a:lnTo>
                    <a:pt x="1" y="1467"/>
                  </a:lnTo>
                  <a:cubicBezTo>
                    <a:pt x="1" y="4033"/>
                    <a:pt x="1407" y="6417"/>
                    <a:pt x="3729" y="7578"/>
                  </a:cubicBezTo>
                  <a:cubicBezTo>
                    <a:pt x="6051" y="6417"/>
                    <a:pt x="7518" y="4033"/>
                    <a:pt x="7518" y="1467"/>
                  </a:cubicBezTo>
                  <a:lnTo>
                    <a:pt x="7518" y="0"/>
                  </a:lnTo>
                  <a:cubicBezTo>
                    <a:pt x="5195" y="1222"/>
                    <a:pt x="3729" y="3667"/>
                    <a:pt x="3729" y="6294"/>
                  </a:cubicBezTo>
                  <a:cubicBezTo>
                    <a:pt x="3729"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22"/>
            <p:cNvSpPr/>
            <p:nvPr/>
          </p:nvSpPr>
          <p:spPr>
            <a:xfrm>
              <a:off x="6502112"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22"/>
            <p:cNvSpPr/>
            <p:nvPr/>
          </p:nvSpPr>
          <p:spPr>
            <a:xfrm>
              <a:off x="6502112"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22"/>
            <p:cNvSpPr/>
            <p:nvPr/>
          </p:nvSpPr>
          <p:spPr>
            <a:xfrm>
              <a:off x="6594730"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22"/>
            <p:cNvSpPr/>
            <p:nvPr/>
          </p:nvSpPr>
          <p:spPr>
            <a:xfrm>
              <a:off x="6502112"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lnTo>
                    <a:pt x="3789" y="6111"/>
                  </a:ln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22"/>
            <p:cNvSpPr/>
            <p:nvPr/>
          </p:nvSpPr>
          <p:spPr>
            <a:xfrm>
              <a:off x="6358376" y="3717325"/>
              <a:ext cx="130965" cy="132045"/>
            </a:xfrm>
            <a:custGeom>
              <a:rect b="b" l="l" r="r" t="t"/>
              <a:pathLst>
                <a:path extrusionOk="0" h="7579" w="7517">
                  <a:moveTo>
                    <a:pt x="0" y="1"/>
                  </a:moveTo>
                  <a:lnTo>
                    <a:pt x="0" y="1467"/>
                  </a:lnTo>
                  <a:cubicBezTo>
                    <a:pt x="0" y="4034"/>
                    <a:pt x="1467" y="6417"/>
                    <a:pt x="3789" y="7578"/>
                  </a:cubicBezTo>
                  <a:cubicBezTo>
                    <a:pt x="6050" y="6417"/>
                    <a:pt x="7517" y="4034"/>
                    <a:pt x="7517" y="1467"/>
                  </a:cubicBezTo>
                  <a:lnTo>
                    <a:pt x="7517" y="1"/>
                  </a:lnTo>
                  <a:cubicBezTo>
                    <a:pt x="5242" y="1198"/>
                    <a:pt x="3788" y="3568"/>
                    <a:pt x="3787" y="6191"/>
                  </a:cubicBezTo>
                  <a:lnTo>
                    <a:pt x="3787" y="6191"/>
                  </a:lnTo>
                  <a:cubicBezTo>
                    <a:pt x="3729" y="3568"/>
                    <a:pt x="2275" y="119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22"/>
            <p:cNvSpPr/>
            <p:nvPr/>
          </p:nvSpPr>
          <p:spPr>
            <a:xfrm>
              <a:off x="6358376" y="4004796"/>
              <a:ext cx="130965" cy="132028"/>
            </a:xfrm>
            <a:custGeom>
              <a:rect b="b" l="l" r="r" t="t"/>
              <a:pathLst>
                <a:path extrusionOk="0" h="7578" w="7517">
                  <a:moveTo>
                    <a:pt x="0" y="0"/>
                  </a:moveTo>
                  <a:lnTo>
                    <a:pt x="0" y="1467"/>
                  </a:lnTo>
                  <a:cubicBezTo>
                    <a:pt x="0" y="4033"/>
                    <a:pt x="1467" y="6417"/>
                    <a:pt x="3789" y="7578"/>
                  </a:cubicBezTo>
                  <a:cubicBezTo>
                    <a:pt x="6050" y="6417"/>
                    <a:pt x="7517" y="4033"/>
                    <a:pt x="7517" y="1467"/>
                  </a:cubicBezTo>
                  <a:lnTo>
                    <a:pt x="7517" y="0"/>
                  </a:lnTo>
                  <a:cubicBezTo>
                    <a:pt x="5242" y="1197"/>
                    <a:pt x="3788" y="3567"/>
                    <a:pt x="3787" y="6133"/>
                  </a:cubicBezTo>
                  <a:lnTo>
                    <a:pt x="3787" y="6133"/>
                  </a:lnTo>
                  <a:cubicBezTo>
                    <a:pt x="3729" y="3567"/>
                    <a:pt x="2275" y="119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22"/>
            <p:cNvSpPr/>
            <p:nvPr/>
          </p:nvSpPr>
          <p:spPr>
            <a:xfrm>
              <a:off x="6214641"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9"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22"/>
            <p:cNvSpPr/>
            <p:nvPr/>
          </p:nvSpPr>
          <p:spPr>
            <a:xfrm>
              <a:off x="6307276" y="3886602"/>
              <a:ext cx="38329" cy="87322"/>
            </a:xfrm>
            <a:custGeom>
              <a:rect b="b" l="l" r="r" t="t"/>
              <a:pathLst>
                <a:path extrusionOk="0" h="5012" w="2200">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22"/>
            <p:cNvSpPr/>
            <p:nvPr/>
          </p:nvSpPr>
          <p:spPr>
            <a:xfrm>
              <a:off x="6214641"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22"/>
            <p:cNvSpPr/>
            <p:nvPr/>
          </p:nvSpPr>
          <p:spPr>
            <a:xfrm>
              <a:off x="6214641" y="4029275"/>
              <a:ext cx="130965" cy="106486"/>
            </a:xfrm>
            <a:custGeom>
              <a:rect b="b" l="l" r="r" t="t"/>
              <a:pathLst>
                <a:path extrusionOk="0" h="6112" w="7517">
                  <a:moveTo>
                    <a:pt x="3789" y="6111"/>
                  </a:moveTo>
                  <a:cubicBezTo>
                    <a:pt x="6050" y="4950"/>
                    <a:pt x="7517" y="2567"/>
                    <a:pt x="7517" y="1"/>
                  </a:cubicBezTo>
                  <a:lnTo>
                    <a:pt x="7517" y="1"/>
                  </a:lnTo>
                  <a:cubicBezTo>
                    <a:pt x="7517" y="2567"/>
                    <a:pt x="6050" y="4950"/>
                    <a:pt x="3789" y="6111"/>
                  </a:cubicBezTo>
                  <a:cubicBezTo>
                    <a:pt x="1406" y="4950"/>
                    <a:pt x="0" y="2628"/>
                    <a:pt x="0" y="1"/>
                  </a:cubicBezTo>
                  <a:lnTo>
                    <a:pt x="0" y="1"/>
                  </a:lnTo>
                  <a:cubicBezTo>
                    <a:pt x="0" y="2628"/>
                    <a:pt x="1406"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22"/>
            <p:cNvSpPr/>
            <p:nvPr/>
          </p:nvSpPr>
          <p:spPr>
            <a:xfrm>
              <a:off x="6070905" y="3717325"/>
              <a:ext cx="130982" cy="132045"/>
            </a:xfrm>
            <a:custGeom>
              <a:rect b="b" l="l" r="r" t="t"/>
              <a:pathLst>
                <a:path extrusionOk="0" h="7579" w="7518">
                  <a:moveTo>
                    <a:pt x="1" y="1"/>
                  </a:moveTo>
                  <a:lnTo>
                    <a:pt x="1" y="1467"/>
                  </a:lnTo>
                  <a:cubicBezTo>
                    <a:pt x="1" y="4034"/>
                    <a:pt x="1467"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22"/>
            <p:cNvSpPr/>
            <p:nvPr/>
          </p:nvSpPr>
          <p:spPr>
            <a:xfrm>
              <a:off x="6069842"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84"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22"/>
            <p:cNvSpPr/>
            <p:nvPr/>
          </p:nvSpPr>
          <p:spPr>
            <a:xfrm>
              <a:off x="6789566" y="3861061"/>
              <a:ext cx="130982" cy="132028"/>
            </a:xfrm>
            <a:custGeom>
              <a:rect b="b" l="l" r="r" t="t"/>
              <a:pathLst>
                <a:path extrusionOk="0" h="7578" w="7518">
                  <a:moveTo>
                    <a:pt x="62" y="0"/>
                  </a:moveTo>
                  <a:lnTo>
                    <a:pt x="62" y="1467"/>
                  </a:lnTo>
                  <a:cubicBezTo>
                    <a:pt x="1" y="4034"/>
                    <a:pt x="1467" y="6417"/>
                    <a:pt x="3790" y="7578"/>
                  </a:cubicBezTo>
                  <a:lnTo>
                    <a:pt x="3790" y="7517"/>
                  </a:lnTo>
                  <a:cubicBezTo>
                    <a:pt x="6112" y="6356"/>
                    <a:pt x="7517" y="4034"/>
                    <a:pt x="7517" y="1467"/>
                  </a:cubicBezTo>
                  <a:lnTo>
                    <a:pt x="7517" y="0"/>
                  </a:lnTo>
                  <a:cubicBezTo>
                    <a:pt x="5195" y="1223"/>
                    <a:pt x="3790" y="3667"/>
                    <a:pt x="3790" y="6295"/>
                  </a:cubicBezTo>
                  <a:cubicBezTo>
                    <a:pt x="3790" y="3667"/>
                    <a:pt x="2323"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22"/>
            <p:cNvSpPr/>
            <p:nvPr/>
          </p:nvSpPr>
          <p:spPr>
            <a:xfrm>
              <a:off x="6789566" y="4004796"/>
              <a:ext cx="132045" cy="130965"/>
            </a:xfrm>
            <a:custGeom>
              <a:rect b="b" l="l" r="r" t="t"/>
              <a:pathLst>
                <a:path extrusionOk="0" h="7517" w="7579">
                  <a:moveTo>
                    <a:pt x="62" y="0"/>
                  </a:moveTo>
                  <a:lnTo>
                    <a:pt x="62" y="1467"/>
                  </a:lnTo>
                  <a:cubicBezTo>
                    <a:pt x="1" y="4033"/>
                    <a:pt x="1467" y="6355"/>
                    <a:pt x="3790" y="7516"/>
                  </a:cubicBezTo>
                  <a:cubicBezTo>
                    <a:pt x="6112" y="6355"/>
                    <a:pt x="7578" y="3972"/>
                    <a:pt x="7517" y="1406"/>
                  </a:cubicBezTo>
                  <a:lnTo>
                    <a:pt x="7517" y="0"/>
                  </a:lnTo>
                  <a:cubicBezTo>
                    <a:pt x="5195" y="1222"/>
                    <a:pt x="3790" y="3667"/>
                    <a:pt x="3790" y="6294"/>
                  </a:cubicBezTo>
                  <a:cubicBezTo>
                    <a:pt x="3790" y="3667"/>
                    <a:pt x="2323" y="1222"/>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22"/>
            <p:cNvSpPr/>
            <p:nvPr/>
          </p:nvSpPr>
          <p:spPr>
            <a:xfrm>
              <a:off x="6646910" y="3861061"/>
              <a:ext cx="129902" cy="132028"/>
            </a:xfrm>
            <a:custGeom>
              <a:rect b="b" l="l" r="r" t="t"/>
              <a:pathLst>
                <a:path extrusionOk="0" h="7578" w="7456">
                  <a:moveTo>
                    <a:pt x="0" y="0"/>
                  </a:moveTo>
                  <a:lnTo>
                    <a:pt x="0" y="1467"/>
                  </a:lnTo>
                  <a:cubicBezTo>
                    <a:pt x="0" y="3361"/>
                    <a:pt x="795" y="5195"/>
                    <a:pt x="2200" y="6478"/>
                  </a:cubicBezTo>
                  <a:cubicBezTo>
                    <a:pt x="2689" y="6906"/>
                    <a:pt x="3178" y="7272"/>
                    <a:pt x="3728" y="7578"/>
                  </a:cubicBezTo>
                  <a:cubicBezTo>
                    <a:pt x="4278" y="7272"/>
                    <a:pt x="4828" y="6906"/>
                    <a:pt x="5256" y="6478"/>
                  </a:cubicBezTo>
                  <a:cubicBezTo>
                    <a:pt x="6661" y="5195"/>
                    <a:pt x="7456" y="3361"/>
                    <a:pt x="7456" y="1467"/>
                  </a:cubicBezTo>
                  <a:lnTo>
                    <a:pt x="7456" y="0"/>
                  </a:lnTo>
                  <a:cubicBezTo>
                    <a:pt x="5243" y="1256"/>
                    <a:pt x="3791" y="3565"/>
                    <a:pt x="3787" y="6126"/>
                  </a:cubicBezTo>
                  <a:lnTo>
                    <a:pt x="3787" y="6126"/>
                  </a:lnTo>
                  <a:cubicBezTo>
                    <a:pt x="3767" y="5205"/>
                    <a:pt x="3581" y="4290"/>
                    <a:pt x="3178" y="3484"/>
                  </a:cubicBezTo>
                  <a:cubicBezTo>
                    <a:pt x="2567" y="1956"/>
                    <a:pt x="1406" y="73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22"/>
            <p:cNvSpPr/>
            <p:nvPr/>
          </p:nvSpPr>
          <p:spPr>
            <a:xfrm>
              <a:off x="6502112"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5"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22"/>
            <p:cNvSpPr/>
            <p:nvPr/>
          </p:nvSpPr>
          <p:spPr>
            <a:xfrm>
              <a:off x="6502112"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5"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22"/>
            <p:cNvSpPr/>
            <p:nvPr/>
          </p:nvSpPr>
          <p:spPr>
            <a:xfrm>
              <a:off x="6359439" y="3861061"/>
              <a:ext cx="130965" cy="132028"/>
            </a:xfrm>
            <a:custGeom>
              <a:rect b="b" l="l" r="r" t="t"/>
              <a:pathLst>
                <a:path extrusionOk="0" h="7578" w="7517">
                  <a:moveTo>
                    <a:pt x="7456" y="0"/>
                  </a:moveTo>
                  <a:lnTo>
                    <a:pt x="7456" y="33"/>
                  </a:lnTo>
                  <a:lnTo>
                    <a:pt x="7456" y="33"/>
                  </a:lnTo>
                  <a:cubicBezTo>
                    <a:pt x="7476" y="22"/>
                    <a:pt x="7497" y="11"/>
                    <a:pt x="7517" y="0"/>
                  </a:cubicBezTo>
                  <a:close/>
                  <a:moveTo>
                    <a:pt x="0" y="0"/>
                  </a:moveTo>
                  <a:lnTo>
                    <a:pt x="0" y="1467"/>
                  </a:lnTo>
                  <a:cubicBezTo>
                    <a:pt x="0" y="3361"/>
                    <a:pt x="795" y="5195"/>
                    <a:pt x="2200" y="6478"/>
                  </a:cubicBezTo>
                  <a:cubicBezTo>
                    <a:pt x="2689" y="6906"/>
                    <a:pt x="3178" y="7272"/>
                    <a:pt x="3728" y="7578"/>
                  </a:cubicBezTo>
                  <a:cubicBezTo>
                    <a:pt x="4278" y="7272"/>
                    <a:pt x="4767" y="6906"/>
                    <a:pt x="5256" y="6478"/>
                  </a:cubicBezTo>
                  <a:cubicBezTo>
                    <a:pt x="6661" y="5195"/>
                    <a:pt x="7456" y="3361"/>
                    <a:pt x="7456" y="1467"/>
                  </a:cubicBezTo>
                  <a:lnTo>
                    <a:pt x="7456" y="33"/>
                  </a:lnTo>
                  <a:lnTo>
                    <a:pt x="7456" y="33"/>
                  </a:lnTo>
                  <a:cubicBezTo>
                    <a:pt x="5170" y="1266"/>
                    <a:pt x="3789" y="3690"/>
                    <a:pt x="3789" y="6295"/>
                  </a:cubicBezTo>
                  <a:cubicBezTo>
                    <a:pt x="3789" y="3667"/>
                    <a:pt x="2323"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22"/>
            <p:cNvSpPr/>
            <p:nvPr/>
          </p:nvSpPr>
          <p:spPr>
            <a:xfrm>
              <a:off x="6214641" y="3861061"/>
              <a:ext cx="130965" cy="130965"/>
            </a:xfrm>
            <a:custGeom>
              <a:rect b="b" l="l" r="r" t="t"/>
              <a:pathLst>
                <a:path extrusionOk="0" h="7517" w="7517">
                  <a:moveTo>
                    <a:pt x="0" y="0"/>
                  </a:moveTo>
                  <a:lnTo>
                    <a:pt x="0" y="1467"/>
                  </a:lnTo>
                  <a:cubicBezTo>
                    <a:pt x="0" y="3361"/>
                    <a:pt x="795" y="5195"/>
                    <a:pt x="2200" y="6478"/>
                  </a:cubicBezTo>
                  <a:cubicBezTo>
                    <a:pt x="2689" y="6906"/>
                    <a:pt x="3178" y="7272"/>
                    <a:pt x="3789" y="7517"/>
                  </a:cubicBezTo>
                  <a:cubicBezTo>
                    <a:pt x="6050" y="6356"/>
                    <a:pt x="7517" y="4034"/>
                    <a:pt x="7517" y="1467"/>
                  </a:cubicBezTo>
                  <a:lnTo>
                    <a:pt x="7517" y="0"/>
                  </a:lnTo>
                  <a:cubicBezTo>
                    <a:pt x="5242" y="1198"/>
                    <a:pt x="3789" y="3567"/>
                    <a:pt x="3787" y="6134"/>
                  </a:cubicBezTo>
                  <a:lnTo>
                    <a:pt x="3787" y="6134"/>
                  </a:lnTo>
                  <a:cubicBezTo>
                    <a:pt x="3729" y="3567"/>
                    <a:pt x="2275" y="119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22"/>
            <p:cNvSpPr/>
            <p:nvPr/>
          </p:nvSpPr>
          <p:spPr>
            <a:xfrm>
              <a:off x="6070905" y="3861061"/>
              <a:ext cx="132045" cy="132028"/>
            </a:xfrm>
            <a:custGeom>
              <a:rect b="b" l="l" r="r" t="t"/>
              <a:pathLst>
                <a:path extrusionOk="0" h="7578" w="7579">
                  <a:moveTo>
                    <a:pt x="7517" y="0"/>
                  </a:moveTo>
                  <a:lnTo>
                    <a:pt x="7517" y="32"/>
                  </a:lnTo>
                  <a:lnTo>
                    <a:pt x="7517" y="32"/>
                  </a:lnTo>
                  <a:cubicBezTo>
                    <a:pt x="7537" y="21"/>
                    <a:pt x="7558" y="11"/>
                    <a:pt x="7578" y="0"/>
                  </a:cubicBezTo>
                  <a:close/>
                  <a:moveTo>
                    <a:pt x="1" y="0"/>
                  </a:moveTo>
                  <a:lnTo>
                    <a:pt x="1" y="1467"/>
                  </a:lnTo>
                  <a:cubicBezTo>
                    <a:pt x="1" y="3422"/>
                    <a:pt x="795" y="5195"/>
                    <a:pt x="2201" y="6478"/>
                  </a:cubicBezTo>
                  <a:cubicBezTo>
                    <a:pt x="2689" y="6906"/>
                    <a:pt x="3178" y="7272"/>
                    <a:pt x="3728" y="7578"/>
                  </a:cubicBezTo>
                  <a:cubicBezTo>
                    <a:pt x="6051" y="6417"/>
                    <a:pt x="7517" y="4034"/>
                    <a:pt x="7517" y="1467"/>
                  </a:cubicBezTo>
                  <a:lnTo>
                    <a:pt x="7517" y="32"/>
                  </a:lnTo>
                  <a:lnTo>
                    <a:pt x="7517" y="32"/>
                  </a:lnTo>
                  <a:cubicBezTo>
                    <a:pt x="5171" y="1264"/>
                    <a:pt x="3789" y="3689"/>
                    <a:pt x="3789" y="6295"/>
                  </a:cubicBezTo>
                  <a:cubicBezTo>
                    <a:pt x="3789" y="3667"/>
                    <a:pt x="2323" y="1223"/>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22"/>
            <p:cNvSpPr/>
            <p:nvPr/>
          </p:nvSpPr>
          <p:spPr>
            <a:xfrm>
              <a:off x="6214641" y="4004796"/>
              <a:ext cx="130965" cy="130965"/>
            </a:xfrm>
            <a:custGeom>
              <a:rect b="b" l="l" r="r" t="t"/>
              <a:pathLst>
                <a:path extrusionOk="0" h="7517" w="7517">
                  <a:moveTo>
                    <a:pt x="0" y="0"/>
                  </a:moveTo>
                  <a:lnTo>
                    <a:pt x="0" y="1467"/>
                  </a:lnTo>
                  <a:cubicBezTo>
                    <a:pt x="0" y="4033"/>
                    <a:pt x="1467" y="6355"/>
                    <a:pt x="3789" y="7516"/>
                  </a:cubicBezTo>
                  <a:cubicBezTo>
                    <a:pt x="6050" y="6355"/>
                    <a:pt x="7517" y="3972"/>
                    <a:pt x="7517" y="1406"/>
                  </a:cubicBezTo>
                  <a:lnTo>
                    <a:pt x="7517" y="0"/>
                  </a:lnTo>
                  <a:cubicBezTo>
                    <a:pt x="5195" y="1222"/>
                    <a:pt x="3728" y="3667"/>
                    <a:pt x="3789" y="6294"/>
                  </a:cubicBezTo>
                  <a:cubicBezTo>
                    <a:pt x="3728" y="3667"/>
                    <a:pt x="2323"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22"/>
            <p:cNvSpPr/>
            <p:nvPr/>
          </p:nvSpPr>
          <p:spPr>
            <a:xfrm>
              <a:off x="7367696" y="3717325"/>
              <a:ext cx="130982" cy="130982"/>
            </a:xfrm>
            <a:custGeom>
              <a:rect b="b" l="l" r="r" t="t"/>
              <a:pathLst>
                <a:path extrusionOk="0" h="7518" w="7518">
                  <a:moveTo>
                    <a:pt x="1" y="1"/>
                  </a:moveTo>
                  <a:lnTo>
                    <a:pt x="1" y="1467"/>
                  </a:lnTo>
                  <a:cubicBezTo>
                    <a:pt x="1" y="4034"/>
                    <a:pt x="1467" y="6356"/>
                    <a:pt x="3728" y="7517"/>
                  </a:cubicBezTo>
                  <a:cubicBezTo>
                    <a:pt x="6050" y="6356"/>
                    <a:pt x="7517" y="4034"/>
                    <a:pt x="7517" y="1467"/>
                  </a:cubicBezTo>
                  <a:lnTo>
                    <a:pt x="7517" y="1"/>
                  </a:lnTo>
                  <a:cubicBezTo>
                    <a:pt x="5195" y="1223"/>
                    <a:pt x="3728" y="3667"/>
                    <a:pt x="3728" y="6356"/>
                  </a:cubicBezTo>
                  <a:cubicBezTo>
                    <a:pt x="3728"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22"/>
            <p:cNvSpPr/>
            <p:nvPr/>
          </p:nvSpPr>
          <p:spPr>
            <a:xfrm>
              <a:off x="7366634" y="3886602"/>
              <a:ext cx="39410" cy="87322"/>
            </a:xfrm>
            <a:custGeom>
              <a:rect b="b" l="l" r="r" t="t"/>
              <a:pathLst>
                <a:path extrusionOk="0" h="5012" w="2262">
                  <a:moveTo>
                    <a:pt x="62" y="1"/>
                  </a:moveTo>
                  <a:lnTo>
                    <a:pt x="62" y="1"/>
                  </a:lnTo>
                  <a:cubicBezTo>
                    <a:pt x="0" y="1895"/>
                    <a:pt x="795" y="3729"/>
                    <a:pt x="2261" y="5012"/>
                  </a:cubicBezTo>
                  <a:cubicBezTo>
                    <a:pt x="795" y="3729"/>
                    <a:pt x="0" y="1895"/>
                    <a:pt x="6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22"/>
            <p:cNvSpPr/>
            <p:nvPr/>
          </p:nvSpPr>
          <p:spPr>
            <a:xfrm>
              <a:off x="7460332"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22"/>
            <p:cNvSpPr/>
            <p:nvPr/>
          </p:nvSpPr>
          <p:spPr>
            <a:xfrm>
              <a:off x="7366634" y="4030338"/>
              <a:ext cx="132045" cy="106486"/>
            </a:xfrm>
            <a:custGeom>
              <a:rect b="b" l="l" r="r" t="t"/>
              <a:pathLst>
                <a:path extrusionOk="0" h="6112" w="7579">
                  <a:moveTo>
                    <a:pt x="7578" y="1"/>
                  </a:moveTo>
                  <a:lnTo>
                    <a:pt x="7578" y="1"/>
                  </a:lnTo>
                  <a:cubicBezTo>
                    <a:pt x="7578" y="2567"/>
                    <a:pt x="6111" y="4951"/>
                    <a:pt x="3789" y="6112"/>
                  </a:cubicBezTo>
                  <a:cubicBezTo>
                    <a:pt x="1467" y="4951"/>
                    <a:pt x="0" y="2567"/>
                    <a:pt x="62" y="1"/>
                  </a:cubicBezTo>
                  <a:lnTo>
                    <a:pt x="62" y="1"/>
                  </a:lnTo>
                  <a:cubicBezTo>
                    <a:pt x="0" y="2567"/>
                    <a:pt x="1467" y="4951"/>
                    <a:pt x="3789" y="6112"/>
                  </a:cubicBezTo>
                  <a:cubicBezTo>
                    <a:pt x="6111" y="4951"/>
                    <a:pt x="7578" y="2567"/>
                    <a:pt x="7578"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22"/>
            <p:cNvSpPr/>
            <p:nvPr/>
          </p:nvSpPr>
          <p:spPr>
            <a:xfrm>
              <a:off x="7223961" y="3717325"/>
              <a:ext cx="130982" cy="132045"/>
            </a:xfrm>
            <a:custGeom>
              <a:rect b="b" l="l" r="r" t="t"/>
              <a:pathLst>
                <a:path extrusionOk="0" h="7579" w="7518">
                  <a:moveTo>
                    <a:pt x="1" y="1"/>
                  </a:moveTo>
                  <a:lnTo>
                    <a:pt x="1" y="1467"/>
                  </a:lnTo>
                  <a:cubicBezTo>
                    <a:pt x="1" y="4034"/>
                    <a:pt x="1406" y="6417"/>
                    <a:pt x="3728" y="7578"/>
                  </a:cubicBezTo>
                  <a:cubicBezTo>
                    <a:pt x="6051" y="6417"/>
                    <a:pt x="7517" y="4034"/>
                    <a:pt x="7517" y="1467"/>
                  </a:cubicBezTo>
                  <a:lnTo>
                    <a:pt x="7517" y="1"/>
                  </a:lnTo>
                  <a:cubicBezTo>
                    <a:pt x="5195" y="1223"/>
                    <a:pt x="3728" y="3667"/>
                    <a:pt x="3728" y="6356"/>
                  </a:cubicBezTo>
                  <a:cubicBezTo>
                    <a:pt x="3728" y="3667"/>
                    <a:pt x="2323" y="1223"/>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22"/>
            <p:cNvSpPr/>
            <p:nvPr/>
          </p:nvSpPr>
          <p:spPr>
            <a:xfrm>
              <a:off x="7222898" y="4004796"/>
              <a:ext cx="132045" cy="132028"/>
            </a:xfrm>
            <a:custGeom>
              <a:rect b="b" l="l" r="r" t="t"/>
              <a:pathLst>
                <a:path extrusionOk="0" h="7578" w="7579">
                  <a:moveTo>
                    <a:pt x="62" y="0"/>
                  </a:moveTo>
                  <a:lnTo>
                    <a:pt x="62" y="1467"/>
                  </a:lnTo>
                  <a:cubicBezTo>
                    <a:pt x="1" y="4033"/>
                    <a:pt x="1467" y="6417"/>
                    <a:pt x="3789" y="7578"/>
                  </a:cubicBezTo>
                  <a:cubicBezTo>
                    <a:pt x="6112" y="6417"/>
                    <a:pt x="7578" y="4033"/>
                    <a:pt x="7578" y="1467"/>
                  </a:cubicBezTo>
                  <a:lnTo>
                    <a:pt x="7578" y="0"/>
                  </a:lnTo>
                  <a:cubicBezTo>
                    <a:pt x="5256" y="1222"/>
                    <a:pt x="3789" y="3667"/>
                    <a:pt x="3789" y="6294"/>
                  </a:cubicBezTo>
                  <a:cubicBezTo>
                    <a:pt x="3789" y="3667"/>
                    <a:pt x="2323" y="1222"/>
                    <a:pt x="62"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22"/>
            <p:cNvSpPr/>
            <p:nvPr/>
          </p:nvSpPr>
          <p:spPr>
            <a:xfrm>
              <a:off x="7079162" y="3717325"/>
              <a:ext cx="132045" cy="130982"/>
            </a:xfrm>
            <a:custGeom>
              <a:rect b="b" l="l" r="r" t="t"/>
              <a:pathLst>
                <a:path extrusionOk="0" h="7518" w="7579">
                  <a:moveTo>
                    <a:pt x="1" y="1"/>
                  </a:moveTo>
                  <a:lnTo>
                    <a:pt x="1" y="1467"/>
                  </a:lnTo>
                  <a:cubicBezTo>
                    <a:pt x="62" y="4034"/>
                    <a:pt x="1467" y="6356"/>
                    <a:pt x="3790" y="7517"/>
                  </a:cubicBezTo>
                  <a:cubicBezTo>
                    <a:pt x="6112" y="6356"/>
                    <a:pt x="7578" y="4034"/>
                    <a:pt x="7578" y="1467"/>
                  </a:cubicBezTo>
                  <a:lnTo>
                    <a:pt x="7578" y="1"/>
                  </a:lnTo>
                  <a:cubicBezTo>
                    <a:pt x="5195" y="1223"/>
                    <a:pt x="3790" y="3667"/>
                    <a:pt x="3790" y="6356"/>
                  </a:cubicBezTo>
                  <a:cubicBezTo>
                    <a:pt x="3790" y="3667"/>
                    <a:pt x="2323" y="1284"/>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22"/>
            <p:cNvSpPr/>
            <p:nvPr/>
          </p:nvSpPr>
          <p:spPr>
            <a:xfrm>
              <a:off x="7079162" y="3886602"/>
              <a:ext cx="39410" cy="87322"/>
            </a:xfrm>
            <a:custGeom>
              <a:rect b="b" l="l" r="r" t="t"/>
              <a:pathLst>
                <a:path extrusionOk="0" h="5012" w="2262">
                  <a:moveTo>
                    <a:pt x="1" y="1"/>
                  </a:moveTo>
                  <a:lnTo>
                    <a:pt x="1" y="1"/>
                  </a:lnTo>
                  <a:cubicBezTo>
                    <a:pt x="1" y="1895"/>
                    <a:pt x="795" y="3729"/>
                    <a:pt x="2262" y="5012"/>
                  </a:cubicBezTo>
                  <a:cubicBezTo>
                    <a:pt x="795" y="3729"/>
                    <a:pt x="1" y="189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22"/>
            <p:cNvSpPr/>
            <p:nvPr/>
          </p:nvSpPr>
          <p:spPr>
            <a:xfrm>
              <a:off x="7172861" y="3886602"/>
              <a:ext cx="38347" cy="87322"/>
            </a:xfrm>
            <a:custGeom>
              <a:rect b="b" l="l" r="r" t="t"/>
              <a:pathLst>
                <a:path extrusionOk="0" h="5012" w="2201">
                  <a:moveTo>
                    <a:pt x="2200" y="1"/>
                  </a:moveTo>
                  <a:lnTo>
                    <a:pt x="2200" y="1"/>
                  </a:lnTo>
                  <a:cubicBezTo>
                    <a:pt x="2200" y="1895"/>
                    <a:pt x="1406" y="3729"/>
                    <a:pt x="0" y="5012"/>
                  </a:cubicBezTo>
                  <a:cubicBezTo>
                    <a:pt x="1406" y="3729"/>
                    <a:pt x="2200" y="1895"/>
                    <a:pt x="22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22"/>
            <p:cNvSpPr/>
            <p:nvPr/>
          </p:nvSpPr>
          <p:spPr>
            <a:xfrm>
              <a:off x="7079162" y="4029275"/>
              <a:ext cx="132045" cy="106486"/>
            </a:xfrm>
            <a:custGeom>
              <a:rect b="b" l="l" r="r" t="t"/>
              <a:pathLst>
                <a:path extrusionOk="0" h="6112" w="7579">
                  <a:moveTo>
                    <a:pt x="3790" y="6111"/>
                  </a:moveTo>
                  <a:cubicBezTo>
                    <a:pt x="6112" y="4950"/>
                    <a:pt x="7578" y="2567"/>
                    <a:pt x="7578" y="1"/>
                  </a:cubicBezTo>
                  <a:lnTo>
                    <a:pt x="7578" y="1"/>
                  </a:lnTo>
                  <a:cubicBezTo>
                    <a:pt x="7578" y="2567"/>
                    <a:pt x="6112" y="4950"/>
                    <a:pt x="3790" y="6111"/>
                  </a:cubicBezTo>
                  <a:lnTo>
                    <a:pt x="3790" y="6111"/>
                  </a:lnTo>
                  <a:cubicBezTo>
                    <a:pt x="1467" y="4950"/>
                    <a:pt x="1" y="2567"/>
                    <a:pt x="1" y="1"/>
                  </a:cubicBezTo>
                  <a:lnTo>
                    <a:pt x="1" y="1"/>
                  </a:lnTo>
                  <a:cubicBezTo>
                    <a:pt x="1" y="2567"/>
                    <a:pt x="1467" y="4950"/>
                    <a:pt x="3790"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22"/>
            <p:cNvSpPr/>
            <p:nvPr/>
          </p:nvSpPr>
          <p:spPr>
            <a:xfrm>
              <a:off x="6936507" y="3717325"/>
              <a:ext cx="130965" cy="132045"/>
            </a:xfrm>
            <a:custGeom>
              <a:rect b="b" l="l" r="r" t="t"/>
              <a:pathLst>
                <a:path extrusionOk="0" h="7579" w="7517">
                  <a:moveTo>
                    <a:pt x="0" y="1"/>
                  </a:moveTo>
                  <a:lnTo>
                    <a:pt x="0" y="1467"/>
                  </a:lnTo>
                  <a:cubicBezTo>
                    <a:pt x="0" y="4034"/>
                    <a:pt x="1406" y="6417"/>
                    <a:pt x="3728" y="7578"/>
                  </a:cubicBezTo>
                  <a:cubicBezTo>
                    <a:pt x="6050" y="6417"/>
                    <a:pt x="7517" y="4034"/>
                    <a:pt x="7517" y="1467"/>
                  </a:cubicBezTo>
                  <a:lnTo>
                    <a:pt x="7517" y="1"/>
                  </a:lnTo>
                  <a:cubicBezTo>
                    <a:pt x="5133"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22"/>
            <p:cNvSpPr/>
            <p:nvPr/>
          </p:nvSpPr>
          <p:spPr>
            <a:xfrm>
              <a:off x="6935427" y="4004796"/>
              <a:ext cx="132045" cy="132028"/>
            </a:xfrm>
            <a:custGeom>
              <a:rect b="b" l="l" r="r" t="t"/>
              <a:pathLst>
                <a:path extrusionOk="0" h="7578" w="7579">
                  <a:moveTo>
                    <a:pt x="1" y="0"/>
                  </a:moveTo>
                  <a:lnTo>
                    <a:pt x="1" y="1467"/>
                  </a:lnTo>
                  <a:cubicBezTo>
                    <a:pt x="1" y="4033"/>
                    <a:pt x="1468" y="6417"/>
                    <a:pt x="3790" y="7578"/>
                  </a:cubicBezTo>
                  <a:cubicBezTo>
                    <a:pt x="6112" y="6417"/>
                    <a:pt x="7579" y="4033"/>
                    <a:pt x="7579" y="1467"/>
                  </a:cubicBezTo>
                  <a:lnTo>
                    <a:pt x="7579" y="0"/>
                  </a:lnTo>
                  <a:cubicBezTo>
                    <a:pt x="5256" y="1222"/>
                    <a:pt x="3790" y="3667"/>
                    <a:pt x="3790" y="6294"/>
                  </a:cubicBezTo>
                  <a:cubicBezTo>
                    <a:pt x="3790" y="3667"/>
                    <a:pt x="2323" y="1222"/>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22"/>
            <p:cNvSpPr/>
            <p:nvPr/>
          </p:nvSpPr>
          <p:spPr>
            <a:xfrm>
              <a:off x="7366634" y="3861061"/>
              <a:ext cx="132045" cy="132028"/>
            </a:xfrm>
            <a:custGeom>
              <a:rect b="b" l="l" r="r" t="t"/>
              <a:pathLst>
                <a:path extrusionOk="0" h="7578" w="7579">
                  <a:moveTo>
                    <a:pt x="62" y="0"/>
                  </a:moveTo>
                  <a:lnTo>
                    <a:pt x="62" y="1467"/>
                  </a:lnTo>
                  <a:cubicBezTo>
                    <a:pt x="0" y="4034"/>
                    <a:pt x="1467" y="6417"/>
                    <a:pt x="3789" y="7578"/>
                  </a:cubicBezTo>
                  <a:lnTo>
                    <a:pt x="3789" y="7517"/>
                  </a:lnTo>
                  <a:cubicBezTo>
                    <a:pt x="6111" y="6356"/>
                    <a:pt x="7578" y="4034"/>
                    <a:pt x="7578" y="1467"/>
                  </a:cubicBezTo>
                  <a:lnTo>
                    <a:pt x="7578" y="0"/>
                  </a:lnTo>
                  <a:cubicBezTo>
                    <a:pt x="5256" y="1223"/>
                    <a:pt x="3789" y="3667"/>
                    <a:pt x="3789" y="6295"/>
                  </a:cubicBezTo>
                  <a:cubicBezTo>
                    <a:pt x="3789" y="3667"/>
                    <a:pt x="2384" y="1223"/>
                    <a:pt x="62"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22"/>
            <p:cNvSpPr/>
            <p:nvPr/>
          </p:nvSpPr>
          <p:spPr>
            <a:xfrm>
              <a:off x="7367696" y="4004796"/>
              <a:ext cx="130982" cy="130965"/>
            </a:xfrm>
            <a:custGeom>
              <a:rect b="b" l="l" r="r" t="t"/>
              <a:pathLst>
                <a:path extrusionOk="0" h="7517" w="7518">
                  <a:moveTo>
                    <a:pt x="1" y="0"/>
                  </a:moveTo>
                  <a:lnTo>
                    <a:pt x="1" y="1467"/>
                  </a:lnTo>
                  <a:cubicBezTo>
                    <a:pt x="1" y="4033"/>
                    <a:pt x="1406" y="6355"/>
                    <a:pt x="3728" y="7516"/>
                  </a:cubicBezTo>
                  <a:cubicBezTo>
                    <a:pt x="6050" y="6355"/>
                    <a:pt x="7517" y="3972"/>
                    <a:pt x="7517" y="1406"/>
                  </a:cubicBezTo>
                  <a:lnTo>
                    <a:pt x="7517" y="0"/>
                  </a:lnTo>
                  <a:cubicBezTo>
                    <a:pt x="5195" y="1222"/>
                    <a:pt x="3728" y="3667"/>
                    <a:pt x="3728" y="6294"/>
                  </a:cubicBezTo>
                  <a:cubicBezTo>
                    <a:pt x="3728" y="3667"/>
                    <a:pt x="2262"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22"/>
            <p:cNvSpPr/>
            <p:nvPr/>
          </p:nvSpPr>
          <p:spPr>
            <a:xfrm>
              <a:off x="7223961" y="3861061"/>
              <a:ext cx="130982" cy="132028"/>
            </a:xfrm>
            <a:custGeom>
              <a:rect b="b" l="l" r="r" t="t"/>
              <a:pathLst>
                <a:path extrusionOk="0" h="7578" w="7518">
                  <a:moveTo>
                    <a:pt x="1" y="0"/>
                  </a:moveTo>
                  <a:lnTo>
                    <a:pt x="1" y="1467"/>
                  </a:lnTo>
                  <a:cubicBezTo>
                    <a:pt x="1" y="3361"/>
                    <a:pt x="795" y="5195"/>
                    <a:pt x="2201" y="6478"/>
                  </a:cubicBezTo>
                  <a:cubicBezTo>
                    <a:pt x="2690" y="6906"/>
                    <a:pt x="3178" y="7272"/>
                    <a:pt x="3728" y="7578"/>
                  </a:cubicBezTo>
                  <a:cubicBezTo>
                    <a:pt x="4278" y="7272"/>
                    <a:pt x="4828" y="6906"/>
                    <a:pt x="5317" y="6478"/>
                  </a:cubicBezTo>
                  <a:cubicBezTo>
                    <a:pt x="6723" y="5195"/>
                    <a:pt x="7517" y="3361"/>
                    <a:pt x="7517" y="1467"/>
                  </a:cubicBezTo>
                  <a:lnTo>
                    <a:pt x="7517" y="0"/>
                  </a:lnTo>
                  <a:cubicBezTo>
                    <a:pt x="5195" y="1223"/>
                    <a:pt x="3790" y="3667"/>
                    <a:pt x="3790" y="6295"/>
                  </a:cubicBezTo>
                  <a:cubicBezTo>
                    <a:pt x="3790" y="5317"/>
                    <a:pt x="3545" y="4339"/>
                    <a:pt x="3178" y="3484"/>
                  </a:cubicBezTo>
                  <a:cubicBezTo>
                    <a:pt x="2567" y="1956"/>
                    <a:pt x="1406" y="73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22"/>
            <p:cNvSpPr/>
            <p:nvPr/>
          </p:nvSpPr>
          <p:spPr>
            <a:xfrm>
              <a:off x="7079162" y="3861061"/>
              <a:ext cx="132045" cy="132028"/>
            </a:xfrm>
            <a:custGeom>
              <a:rect b="b" l="l" r="r" t="t"/>
              <a:pathLst>
                <a:path extrusionOk="0" h="7578" w="7579">
                  <a:moveTo>
                    <a:pt x="1" y="0"/>
                  </a:moveTo>
                  <a:lnTo>
                    <a:pt x="1" y="1467"/>
                  </a:lnTo>
                  <a:cubicBezTo>
                    <a:pt x="1" y="4034"/>
                    <a:pt x="1467" y="6417"/>
                    <a:pt x="3790" y="7578"/>
                  </a:cubicBezTo>
                  <a:lnTo>
                    <a:pt x="3790" y="7517"/>
                  </a:lnTo>
                  <a:cubicBezTo>
                    <a:pt x="6112" y="6356"/>
                    <a:pt x="7578" y="4034"/>
                    <a:pt x="7578" y="1467"/>
                  </a:cubicBezTo>
                  <a:lnTo>
                    <a:pt x="7578" y="0"/>
                  </a:lnTo>
                  <a:cubicBezTo>
                    <a:pt x="5256" y="1223"/>
                    <a:pt x="3790" y="3667"/>
                    <a:pt x="3790" y="6295"/>
                  </a:cubicBezTo>
                  <a:cubicBezTo>
                    <a:pt x="3790" y="3667"/>
                    <a:pt x="2323" y="1223"/>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22"/>
            <p:cNvSpPr/>
            <p:nvPr/>
          </p:nvSpPr>
          <p:spPr>
            <a:xfrm>
              <a:off x="7079162" y="4004796"/>
              <a:ext cx="132045" cy="130965"/>
            </a:xfrm>
            <a:custGeom>
              <a:rect b="b" l="l" r="r" t="t"/>
              <a:pathLst>
                <a:path extrusionOk="0" h="7517" w="7579">
                  <a:moveTo>
                    <a:pt x="1" y="0"/>
                  </a:moveTo>
                  <a:lnTo>
                    <a:pt x="1" y="1467"/>
                  </a:lnTo>
                  <a:cubicBezTo>
                    <a:pt x="1" y="4033"/>
                    <a:pt x="1467" y="6355"/>
                    <a:pt x="3790" y="7516"/>
                  </a:cubicBezTo>
                  <a:cubicBezTo>
                    <a:pt x="6112" y="6355"/>
                    <a:pt x="7578" y="3972"/>
                    <a:pt x="7578" y="1406"/>
                  </a:cubicBezTo>
                  <a:lnTo>
                    <a:pt x="7578" y="0"/>
                  </a:lnTo>
                  <a:cubicBezTo>
                    <a:pt x="5256" y="1222"/>
                    <a:pt x="3790" y="3667"/>
                    <a:pt x="3790" y="6294"/>
                  </a:cubicBezTo>
                  <a:cubicBezTo>
                    <a:pt x="3790" y="3667"/>
                    <a:pt x="2323" y="1222"/>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22"/>
            <p:cNvSpPr/>
            <p:nvPr/>
          </p:nvSpPr>
          <p:spPr>
            <a:xfrm>
              <a:off x="6936507" y="3861061"/>
              <a:ext cx="130965" cy="132028"/>
            </a:xfrm>
            <a:custGeom>
              <a:rect b="b" l="l" r="r" t="t"/>
              <a:pathLst>
                <a:path extrusionOk="0" h="7578" w="7517">
                  <a:moveTo>
                    <a:pt x="0" y="0"/>
                  </a:moveTo>
                  <a:lnTo>
                    <a:pt x="0" y="1467"/>
                  </a:lnTo>
                  <a:cubicBezTo>
                    <a:pt x="0" y="3361"/>
                    <a:pt x="794" y="5195"/>
                    <a:pt x="2200" y="6478"/>
                  </a:cubicBezTo>
                  <a:cubicBezTo>
                    <a:pt x="2689" y="6906"/>
                    <a:pt x="3178" y="7272"/>
                    <a:pt x="3789" y="7578"/>
                  </a:cubicBezTo>
                  <a:cubicBezTo>
                    <a:pt x="4339" y="7272"/>
                    <a:pt x="4828" y="6906"/>
                    <a:pt x="5317" y="6478"/>
                  </a:cubicBezTo>
                  <a:cubicBezTo>
                    <a:pt x="6722" y="5195"/>
                    <a:pt x="7517" y="3361"/>
                    <a:pt x="7517" y="1467"/>
                  </a:cubicBezTo>
                  <a:lnTo>
                    <a:pt x="7517" y="0"/>
                  </a:lnTo>
                  <a:cubicBezTo>
                    <a:pt x="5194" y="1223"/>
                    <a:pt x="3789" y="3667"/>
                    <a:pt x="3789" y="6295"/>
                  </a:cubicBezTo>
                  <a:cubicBezTo>
                    <a:pt x="3789" y="3667"/>
                    <a:pt x="2322" y="1223"/>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22"/>
            <p:cNvSpPr/>
            <p:nvPr/>
          </p:nvSpPr>
          <p:spPr>
            <a:xfrm>
              <a:off x="7654105" y="3717325"/>
              <a:ext cx="130965" cy="130982"/>
            </a:xfrm>
            <a:custGeom>
              <a:rect b="b" l="l" r="r" t="t"/>
              <a:pathLst>
                <a:path extrusionOk="0" h="7518" w="7517">
                  <a:moveTo>
                    <a:pt x="0" y="1"/>
                  </a:moveTo>
                  <a:lnTo>
                    <a:pt x="0" y="1467"/>
                  </a:lnTo>
                  <a:cubicBezTo>
                    <a:pt x="0" y="4034"/>
                    <a:pt x="1467" y="6356"/>
                    <a:pt x="3789" y="7517"/>
                  </a:cubicBezTo>
                  <a:cubicBezTo>
                    <a:pt x="6050" y="6356"/>
                    <a:pt x="7517" y="4034"/>
                    <a:pt x="7517" y="1467"/>
                  </a:cubicBezTo>
                  <a:lnTo>
                    <a:pt x="7517" y="1"/>
                  </a:lnTo>
                  <a:cubicBezTo>
                    <a:pt x="5242" y="1198"/>
                    <a:pt x="3788" y="3568"/>
                    <a:pt x="3787" y="6191"/>
                  </a:cubicBezTo>
                  <a:lnTo>
                    <a:pt x="3787" y="6191"/>
                  </a:lnTo>
                  <a:cubicBezTo>
                    <a:pt x="3729" y="3570"/>
                    <a:pt x="2275" y="125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22"/>
            <p:cNvSpPr/>
            <p:nvPr/>
          </p:nvSpPr>
          <p:spPr>
            <a:xfrm>
              <a:off x="7746723" y="3886602"/>
              <a:ext cx="38347" cy="87322"/>
            </a:xfrm>
            <a:custGeom>
              <a:rect b="b" l="l" r="r" t="t"/>
              <a:pathLst>
                <a:path extrusionOk="0" h="5012" w="2201">
                  <a:moveTo>
                    <a:pt x="2201" y="1"/>
                  </a:moveTo>
                  <a:lnTo>
                    <a:pt x="2201" y="1"/>
                  </a:lnTo>
                  <a:cubicBezTo>
                    <a:pt x="2201" y="1895"/>
                    <a:pt x="1406" y="3729"/>
                    <a:pt x="1" y="5012"/>
                  </a:cubicBezTo>
                  <a:cubicBezTo>
                    <a:pt x="1406" y="3729"/>
                    <a:pt x="2201" y="1895"/>
                    <a:pt x="22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22"/>
            <p:cNvSpPr/>
            <p:nvPr/>
          </p:nvSpPr>
          <p:spPr>
            <a:xfrm>
              <a:off x="7654105" y="3886602"/>
              <a:ext cx="38347" cy="87322"/>
            </a:xfrm>
            <a:custGeom>
              <a:rect b="b" l="l" r="r" t="t"/>
              <a:pathLst>
                <a:path extrusionOk="0" h="5012" w="2201">
                  <a:moveTo>
                    <a:pt x="0" y="1"/>
                  </a:moveTo>
                  <a:lnTo>
                    <a:pt x="0" y="1"/>
                  </a:lnTo>
                  <a:cubicBezTo>
                    <a:pt x="0" y="1895"/>
                    <a:pt x="795" y="3729"/>
                    <a:pt x="2200" y="5012"/>
                  </a:cubicBezTo>
                  <a:cubicBezTo>
                    <a:pt x="795" y="3729"/>
                    <a:pt x="0" y="189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22"/>
            <p:cNvSpPr/>
            <p:nvPr/>
          </p:nvSpPr>
          <p:spPr>
            <a:xfrm>
              <a:off x="7654105" y="4029275"/>
              <a:ext cx="130965" cy="106486"/>
            </a:xfrm>
            <a:custGeom>
              <a:rect b="b" l="l" r="r" t="t"/>
              <a:pathLst>
                <a:path extrusionOk="0" h="6112" w="7517">
                  <a:moveTo>
                    <a:pt x="3789" y="6111"/>
                  </a:moveTo>
                  <a:cubicBezTo>
                    <a:pt x="6111" y="4950"/>
                    <a:pt x="7517" y="2567"/>
                    <a:pt x="7517" y="1"/>
                  </a:cubicBezTo>
                  <a:lnTo>
                    <a:pt x="7517" y="1"/>
                  </a:lnTo>
                  <a:cubicBezTo>
                    <a:pt x="7517" y="2567"/>
                    <a:pt x="6111" y="4950"/>
                    <a:pt x="3789" y="6111"/>
                  </a:cubicBezTo>
                  <a:cubicBezTo>
                    <a:pt x="1467" y="4950"/>
                    <a:pt x="0" y="2567"/>
                    <a:pt x="0" y="1"/>
                  </a:cubicBezTo>
                  <a:lnTo>
                    <a:pt x="0" y="1"/>
                  </a:lnTo>
                  <a:cubicBezTo>
                    <a:pt x="0" y="2567"/>
                    <a:pt x="1467" y="4950"/>
                    <a:pt x="3789" y="611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22"/>
            <p:cNvSpPr/>
            <p:nvPr/>
          </p:nvSpPr>
          <p:spPr>
            <a:xfrm>
              <a:off x="7510369" y="3717325"/>
              <a:ext cx="132028" cy="132045"/>
            </a:xfrm>
            <a:custGeom>
              <a:rect b="b" l="l" r="r" t="t"/>
              <a:pathLst>
                <a:path extrusionOk="0" h="7579" w="7578">
                  <a:moveTo>
                    <a:pt x="0" y="1"/>
                  </a:moveTo>
                  <a:lnTo>
                    <a:pt x="0" y="1467"/>
                  </a:lnTo>
                  <a:cubicBezTo>
                    <a:pt x="0" y="4034"/>
                    <a:pt x="1467" y="6417"/>
                    <a:pt x="3789" y="7578"/>
                  </a:cubicBezTo>
                  <a:cubicBezTo>
                    <a:pt x="6111" y="6417"/>
                    <a:pt x="7578" y="4034"/>
                    <a:pt x="7578" y="1467"/>
                  </a:cubicBezTo>
                  <a:lnTo>
                    <a:pt x="7578" y="1"/>
                  </a:lnTo>
                  <a:cubicBezTo>
                    <a:pt x="5195" y="1223"/>
                    <a:pt x="3728" y="3667"/>
                    <a:pt x="3728" y="6356"/>
                  </a:cubicBezTo>
                  <a:cubicBezTo>
                    <a:pt x="3728" y="3667"/>
                    <a:pt x="2322" y="1223"/>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22"/>
            <p:cNvSpPr/>
            <p:nvPr/>
          </p:nvSpPr>
          <p:spPr>
            <a:xfrm>
              <a:off x="7510369" y="4004796"/>
              <a:ext cx="132028" cy="132028"/>
            </a:xfrm>
            <a:custGeom>
              <a:rect b="b" l="l" r="r" t="t"/>
              <a:pathLst>
                <a:path extrusionOk="0" h="7578" w="7578">
                  <a:moveTo>
                    <a:pt x="0" y="0"/>
                  </a:moveTo>
                  <a:lnTo>
                    <a:pt x="0" y="1467"/>
                  </a:lnTo>
                  <a:cubicBezTo>
                    <a:pt x="0" y="4033"/>
                    <a:pt x="1467" y="6417"/>
                    <a:pt x="3789" y="7578"/>
                  </a:cubicBezTo>
                  <a:cubicBezTo>
                    <a:pt x="6111" y="6417"/>
                    <a:pt x="7578" y="4033"/>
                    <a:pt x="7578" y="1467"/>
                  </a:cubicBezTo>
                  <a:lnTo>
                    <a:pt x="7578" y="0"/>
                  </a:lnTo>
                  <a:cubicBezTo>
                    <a:pt x="5195" y="1222"/>
                    <a:pt x="3728" y="3667"/>
                    <a:pt x="3728" y="6294"/>
                  </a:cubicBezTo>
                  <a:cubicBezTo>
                    <a:pt x="3728" y="3667"/>
                    <a:pt x="2322" y="1283"/>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22"/>
            <p:cNvSpPr/>
            <p:nvPr/>
          </p:nvSpPr>
          <p:spPr>
            <a:xfrm>
              <a:off x="7654105" y="3861061"/>
              <a:ext cx="130965" cy="132028"/>
            </a:xfrm>
            <a:custGeom>
              <a:rect b="b" l="l" r="r" t="t"/>
              <a:pathLst>
                <a:path extrusionOk="0" h="7578" w="7517">
                  <a:moveTo>
                    <a:pt x="0" y="0"/>
                  </a:moveTo>
                  <a:lnTo>
                    <a:pt x="0" y="1467"/>
                  </a:lnTo>
                  <a:cubicBezTo>
                    <a:pt x="0" y="4034"/>
                    <a:pt x="1467" y="6417"/>
                    <a:pt x="3789" y="7578"/>
                  </a:cubicBezTo>
                  <a:lnTo>
                    <a:pt x="3789" y="7517"/>
                  </a:lnTo>
                  <a:cubicBezTo>
                    <a:pt x="6050" y="6356"/>
                    <a:pt x="7517" y="4034"/>
                    <a:pt x="7517" y="1467"/>
                  </a:cubicBezTo>
                  <a:lnTo>
                    <a:pt x="7517" y="0"/>
                  </a:lnTo>
                  <a:cubicBezTo>
                    <a:pt x="5194" y="1223"/>
                    <a:pt x="3789" y="3667"/>
                    <a:pt x="3789" y="6295"/>
                  </a:cubicBezTo>
                  <a:cubicBezTo>
                    <a:pt x="3789" y="3667"/>
                    <a:pt x="2322" y="1223"/>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22"/>
            <p:cNvSpPr/>
            <p:nvPr/>
          </p:nvSpPr>
          <p:spPr>
            <a:xfrm>
              <a:off x="7511432" y="3861061"/>
              <a:ext cx="130965" cy="132028"/>
            </a:xfrm>
            <a:custGeom>
              <a:rect b="b" l="l" r="r" t="t"/>
              <a:pathLst>
                <a:path extrusionOk="0" h="7578" w="7517">
                  <a:moveTo>
                    <a:pt x="0" y="0"/>
                  </a:moveTo>
                  <a:lnTo>
                    <a:pt x="0" y="1467"/>
                  </a:lnTo>
                  <a:cubicBezTo>
                    <a:pt x="0" y="3422"/>
                    <a:pt x="795" y="5195"/>
                    <a:pt x="2200" y="6478"/>
                  </a:cubicBezTo>
                  <a:cubicBezTo>
                    <a:pt x="2628" y="6906"/>
                    <a:pt x="3178" y="7272"/>
                    <a:pt x="3728" y="7578"/>
                  </a:cubicBezTo>
                  <a:cubicBezTo>
                    <a:pt x="6050" y="6417"/>
                    <a:pt x="7517" y="4034"/>
                    <a:pt x="7517" y="1467"/>
                  </a:cubicBezTo>
                  <a:lnTo>
                    <a:pt x="7517" y="0"/>
                  </a:lnTo>
                  <a:cubicBezTo>
                    <a:pt x="5134" y="1223"/>
                    <a:pt x="3667" y="3667"/>
                    <a:pt x="3667" y="6295"/>
                  </a:cubicBezTo>
                  <a:cubicBezTo>
                    <a:pt x="3667" y="3667"/>
                    <a:pt x="2261" y="1284"/>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22"/>
            <p:cNvSpPr/>
            <p:nvPr/>
          </p:nvSpPr>
          <p:spPr>
            <a:xfrm>
              <a:off x="7654105" y="4004796"/>
              <a:ext cx="130965" cy="130965"/>
            </a:xfrm>
            <a:custGeom>
              <a:rect b="b" l="l" r="r" t="t"/>
              <a:pathLst>
                <a:path extrusionOk="0" h="7517" w="7517">
                  <a:moveTo>
                    <a:pt x="0" y="0"/>
                  </a:moveTo>
                  <a:lnTo>
                    <a:pt x="0" y="1467"/>
                  </a:lnTo>
                  <a:cubicBezTo>
                    <a:pt x="0" y="4033"/>
                    <a:pt x="1467" y="6355"/>
                    <a:pt x="3789" y="7516"/>
                  </a:cubicBezTo>
                  <a:cubicBezTo>
                    <a:pt x="6111" y="6355"/>
                    <a:pt x="7517" y="3972"/>
                    <a:pt x="7517" y="1406"/>
                  </a:cubicBezTo>
                  <a:lnTo>
                    <a:pt x="7517" y="0"/>
                  </a:lnTo>
                  <a:cubicBezTo>
                    <a:pt x="5194" y="1222"/>
                    <a:pt x="3789" y="3667"/>
                    <a:pt x="3789" y="6294"/>
                  </a:cubicBezTo>
                  <a:cubicBezTo>
                    <a:pt x="3789" y="3667"/>
                    <a:pt x="2322" y="1222"/>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51" name="Google Shape;3251;p22"/>
          <p:cNvSpPr txBox="1"/>
          <p:nvPr>
            <p:ph type="ctrTitle"/>
          </p:nvPr>
        </p:nvSpPr>
        <p:spPr>
          <a:xfrm>
            <a:off x="713225" y="1825550"/>
            <a:ext cx="4928700" cy="153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KNITTING WORKSHOP</a:t>
            </a:r>
            <a:endParaRPr/>
          </a:p>
        </p:txBody>
      </p:sp>
      <p:sp>
        <p:nvSpPr>
          <p:cNvPr id="3252" name="Google Shape;3252;p22"/>
          <p:cNvSpPr txBox="1"/>
          <p:nvPr>
            <p:ph idx="1" type="subTitle"/>
          </p:nvPr>
        </p:nvSpPr>
        <p:spPr>
          <a:xfrm>
            <a:off x="713225" y="3356500"/>
            <a:ext cx="4928700" cy="419400"/>
          </a:xfrm>
          <a:prstGeom prst="rect">
            <a:avLst/>
          </a:prstGeom>
          <a:noFill/>
        </p:spPr>
        <p:txBody>
          <a:bodyPr anchorCtr="0" anchor="t" bIns="91425" lIns="91425" spcFirstLastPara="1" rIns="91425" wrap="square" tIns="91425">
            <a:noAutofit/>
          </a:bodyPr>
          <a:lstStyle/>
          <a:p>
            <a:pPr indent="0" lvl="0" marL="0" rtl="0" algn="l">
              <a:spcBef>
                <a:spcPts val="0"/>
              </a:spcBef>
              <a:spcAft>
                <a:spcPts val="0"/>
              </a:spcAft>
              <a:buNone/>
            </a:pPr>
            <a:r>
              <a:rPr lang="en"/>
              <a:t>Here’s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33" name="Shape 3433"/>
        <p:cNvGrpSpPr/>
        <p:nvPr/>
      </p:nvGrpSpPr>
      <p:grpSpPr>
        <a:xfrm>
          <a:off x="0" y="0"/>
          <a:ext cx="0" cy="0"/>
          <a:chOff x="0" y="0"/>
          <a:chExt cx="0" cy="0"/>
        </a:xfrm>
      </p:grpSpPr>
      <p:sp>
        <p:nvSpPr>
          <p:cNvPr id="3434" name="Google Shape;3434;p31"/>
          <p:cNvSpPr txBox="1"/>
          <p:nvPr>
            <p:ph type="title"/>
          </p:nvPr>
        </p:nvSpPr>
        <p:spPr>
          <a:xfrm>
            <a:off x="713225" y="539500"/>
            <a:ext cx="77175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sp>
        <p:nvSpPr>
          <p:cNvPr id="3435" name="Google Shape;3435;p31"/>
          <p:cNvSpPr txBox="1"/>
          <p:nvPr>
            <p:ph idx="1" type="subTitle"/>
          </p:nvPr>
        </p:nvSpPr>
        <p:spPr>
          <a:xfrm>
            <a:off x="2938225" y="3670288"/>
            <a:ext cx="1845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a:t>
            </a:r>
            <a:endParaRPr/>
          </a:p>
        </p:txBody>
      </p:sp>
      <p:sp>
        <p:nvSpPr>
          <p:cNvPr id="3436" name="Google Shape;3436;p31"/>
          <p:cNvSpPr txBox="1"/>
          <p:nvPr>
            <p:ph idx="2" type="subTitle"/>
          </p:nvPr>
        </p:nvSpPr>
        <p:spPr>
          <a:xfrm>
            <a:off x="2938225" y="3270688"/>
            <a:ext cx="1856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437" name="Google Shape;3437;p31"/>
          <p:cNvSpPr txBox="1"/>
          <p:nvPr>
            <p:ph idx="3" type="subTitle"/>
          </p:nvPr>
        </p:nvSpPr>
        <p:spPr>
          <a:xfrm>
            <a:off x="726525" y="3670288"/>
            <a:ext cx="1845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also a gas giant</a:t>
            </a:r>
            <a:endParaRPr/>
          </a:p>
        </p:txBody>
      </p:sp>
      <p:sp>
        <p:nvSpPr>
          <p:cNvPr id="3438" name="Google Shape;3438;p31"/>
          <p:cNvSpPr txBox="1"/>
          <p:nvPr>
            <p:ph idx="4" type="subTitle"/>
          </p:nvPr>
        </p:nvSpPr>
        <p:spPr>
          <a:xfrm>
            <a:off x="713225" y="3270700"/>
            <a:ext cx="1859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3439" name="Google Shape;3439;p31"/>
          <p:cNvSpPr txBox="1"/>
          <p:nvPr>
            <p:ph idx="5" type="subTitle"/>
          </p:nvPr>
        </p:nvSpPr>
        <p:spPr>
          <a:xfrm>
            <a:off x="2938225" y="2285513"/>
            <a:ext cx="1845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cold place</a:t>
            </a:r>
            <a:endParaRPr/>
          </a:p>
        </p:txBody>
      </p:sp>
      <p:sp>
        <p:nvSpPr>
          <p:cNvPr id="3440" name="Google Shape;3440;p31"/>
          <p:cNvSpPr txBox="1"/>
          <p:nvPr>
            <p:ph idx="6" type="subTitle"/>
          </p:nvPr>
        </p:nvSpPr>
        <p:spPr>
          <a:xfrm>
            <a:off x="2938225" y="1885913"/>
            <a:ext cx="18459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441" name="Google Shape;3441;p31"/>
          <p:cNvSpPr txBox="1"/>
          <p:nvPr>
            <p:ph idx="7" type="subTitle"/>
          </p:nvPr>
        </p:nvSpPr>
        <p:spPr>
          <a:xfrm>
            <a:off x="726525" y="2285513"/>
            <a:ext cx="1845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was named after a god</a:t>
            </a:r>
            <a:endParaRPr/>
          </a:p>
        </p:txBody>
      </p:sp>
      <p:sp>
        <p:nvSpPr>
          <p:cNvPr id="3442" name="Google Shape;3442;p31"/>
          <p:cNvSpPr txBox="1"/>
          <p:nvPr>
            <p:ph idx="8" type="subTitle"/>
          </p:nvPr>
        </p:nvSpPr>
        <p:spPr>
          <a:xfrm>
            <a:off x="713225" y="1885925"/>
            <a:ext cx="1859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pic>
        <p:nvPicPr>
          <p:cNvPr id="3443" name="Google Shape;3443;p31"/>
          <p:cNvPicPr preferRelativeResize="0"/>
          <p:nvPr/>
        </p:nvPicPr>
        <p:blipFill rotWithShape="1">
          <a:blip r:embed="rId3">
            <a:alphaModFix/>
          </a:blip>
          <a:srcRect b="-25000" l="27032" r="31430" t="25000"/>
          <a:stretch/>
        </p:blipFill>
        <p:spPr>
          <a:xfrm rot="5400000">
            <a:off x="5545925" y="1427500"/>
            <a:ext cx="2162700" cy="3471000"/>
          </a:xfrm>
          <a:prstGeom prst="roundRect">
            <a:avLst>
              <a:gd fmla="val 9494" name="adj"/>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7" name="Shape 3447"/>
        <p:cNvGrpSpPr/>
        <p:nvPr/>
      </p:nvGrpSpPr>
      <p:grpSpPr>
        <a:xfrm>
          <a:off x="0" y="0"/>
          <a:ext cx="0" cy="0"/>
          <a:chOff x="0" y="0"/>
          <a:chExt cx="0" cy="0"/>
        </a:xfrm>
      </p:grpSpPr>
      <p:pic>
        <p:nvPicPr>
          <p:cNvPr id="3448" name="Google Shape;3448;p32"/>
          <p:cNvPicPr preferRelativeResize="0"/>
          <p:nvPr/>
        </p:nvPicPr>
        <p:blipFill rotWithShape="1">
          <a:blip r:embed="rId3">
            <a:alphaModFix/>
          </a:blip>
          <a:srcRect b="33816" l="25009" r="38714" t="32112"/>
          <a:stretch/>
        </p:blipFill>
        <p:spPr>
          <a:xfrm>
            <a:off x="688463" y="1996049"/>
            <a:ext cx="1767301" cy="1659797"/>
          </a:xfrm>
          <a:prstGeom prst="rect">
            <a:avLst/>
          </a:prstGeom>
          <a:noFill/>
          <a:ln>
            <a:noFill/>
          </a:ln>
        </p:spPr>
      </p:pic>
      <p:sp>
        <p:nvSpPr>
          <p:cNvPr id="3449" name="Google Shape;3449;p32"/>
          <p:cNvSpPr/>
          <p:nvPr/>
        </p:nvSpPr>
        <p:spPr>
          <a:xfrm flipH="1">
            <a:off x="932588" y="2178500"/>
            <a:ext cx="1295100" cy="1295100"/>
          </a:xfrm>
          <a:prstGeom prst="pie">
            <a:avLst>
              <a:gd fmla="val 5336900" name="adj1"/>
              <a:gd fmla="val 1620000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32"/>
          <p:cNvSpPr txBox="1"/>
          <p:nvPr>
            <p:ph type="title"/>
          </p:nvPr>
        </p:nvSpPr>
        <p:spPr>
          <a:xfrm>
            <a:off x="713225" y="539500"/>
            <a:ext cx="3848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EXAMPLES</a:t>
            </a:r>
            <a:endParaRPr/>
          </a:p>
        </p:txBody>
      </p:sp>
      <p:sp>
        <p:nvSpPr>
          <p:cNvPr id="3451" name="Google Shape;3451;p32"/>
          <p:cNvSpPr txBox="1"/>
          <p:nvPr>
            <p:ph idx="1" type="subTitle"/>
          </p:nvPr>
        </p:nvSpPr>
        <p:spPr>
          <a:xfrm>
            <a:off x="6680445" y="2987697"/>
            <a:ext cx="1782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a:t>
            </a:r>
            <a:endParaRPr/>
          </a:p>
        </p:txBody>
      </p:sp>
      <p:sp>
        <p:nvSpPr>
          <p:cNvPr id="3452" name="Google Shape;3452;p32"/>
          <p:cNvSpPr txBox="1"/>
          <p:nvPr>
            <p:ph idx="2" type="subTitle"/>
          </p:nvPr>
        </p:nvSpPr>
        <p:spPr>
          <a:xfrm>
            <a:off x="6680445" y="2588100"/>
            <a:ext cx="1782900" cy="47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3453" name="Google Shape;3453;p32"/>
          <p:cNvSpPr txBox="1"/>
          <p:nvPr>
            <p:ph idx="3" type="subTitle"/>
          </p:nvPr>
        </p:nvSpPr>
        <p:spPr>
          <a:xfrm>
            <a:off x="2528224" y="2987697"/>
            <a:ext cx="17832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a:t>
            </a:r>
            <a:endParaRPr/>
          </a:p>
        </p:txBody>
      </p:sp>
      <p:sp>
        <p:nvSpPr>
          <p:cNvPr id="3454" name="Google Shape;3454;p32"/>
          <p:cNvSpPr txBox="1"/>
          <p:nvPr>
            <p:ph idx="4" type="subTitle"/>
          </p:nvPr>
        </p:nvSpPr>
        <p:spPr>
          <a:xfrm>
            <a:off x="2515470" y="2588100"/>
            <a:ext cx="1782900" cy="475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pic>
        <p:nvPicPr>
          <p:cNvPr id="3455" name="Google Shape;3455;p32"/>
          <p:cNvPicPr preferRelativeResize="0"/>
          <p:nvPr/>
        </p:nvPicPr>
        <p:blipFill rotWithShape="1">
          <a:blip r:embed="rId4">
            <a:alphaModFix/>
          </a:blip>
          <a:srcRect b="33816" l="25009" r="38714" t="32112"/>
          <a:stretch/>
        </p:blipFill>
        <p:spPr>
          <a:xfrm>
            <a:off x="4835366" y="1996049"/>
            <a:ext cx="1767301" cy="1659797"/>
          </a:xfrm>
          <a:prstGeom prst="rect">
            <a:avLst/>
          </a:prstGeom>
          <a:noFill/>
          <a:ln>
            <a:noFill/>
          </a:ln>
        </p:spPr>
      </p:pic>
      <p:cxnSp>
        <p:nvCxnSpPr>
          <p:cNvPr id="3456" name="Google Shape;3456;p32"/>
          <p:cNvCxnSpPr/>
          <p:nvPr/>
        </p:nvCxnSpPr>
        <p:spPr>
          <a:xfrm rot="10800000">
            <a:off x="680655" y="2825950"/>
            <a:ext cx="1782900" cy="0"/>
          </a:xfrm>
          <a:prstGeom prst="straightConnector1">
            <a:avLst/>
          </a:prstGeom>
          <a:noFill/>
          <a:ln cap="flat" cmpd="sng" w="19050">
            <a:solidFill>
              <a:schemeClr val="accent1"/>
            </a:solidFill>
            <a:prstDash val="dot"/>
            <a:round/>
            <a:headEnd len="med" w="med" type="none"/>
            <a:tailEnd len="med" w="med" type="none"/>
          </a:ln>
        </p:spPr>
      </p:cxnSp>
      <p:cxnSp>
        <p:nvCxnSpPr>
          <p:cNvPr id="3457" name="Google Shape;3457;p32"/>
          <p:cNvCxnSpPr>
            <a:stCxn id="3448" idx="0"/>
            <a:endCxn id="3448" idx="2"/>
          </p:cNvCxnSpPr>
          <p:nvPr/>
        </p:nvCxnSpPr>
        <p:spPr>
          <a:xfrm>
            <a:off x="1572114" y="1996049"/>
            <a:ext cx="0" cy="1659900"/>
          </a:xfrm>
          <a:prstGeom prst="straightConnector1">
            <a:avLst/>
          </a:prstGeom>
          <a:noFill/>
          <a:ln cap="flat" cmpd="sng" w="19050">
            <a:solidFill>
              <a:schemeClr val="accent1"/>
            </a:solidFill>
            <a:prstDash val="dot"/>
            <a:round/>
            <a:headEnd len="med" w="med" type="none"/>
            <a:tailEnd len="med" w="med" type="none"/>
          </a:ln>
        </p:spPr>
      </p:cxnSp>
      <p:sp>
        <p:nvSpPr>
          <p:cNvPr id="3458" name="Google Shape;3458;p32"/>
          <p:cNvSpPr txBox="1"/>
          <p:nvPr/>
        </p:nvSpPr>
        <p:spPr>
          <a:xfrm>
            <a:off x="2531601" y="1973550"/>
            <a:ext cx="1783200" cy="65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chemeClr val="accent3"/>
                </a:solidFill>
                <a:latin typeface="Krona One"/>
                <a:ea typeface="Krona One"/>
                <a:cs typeface="Krona One"/>
                <a:sym typeface="Krona One"/>
              </a:rPr>
              <a:t>50%</a:t>
            </a:r>
            <a:endParaRPr sz="3600">
              <a:solidFill>
                <a:schemeClr val="accent3"/>
              </a:solidFill>
              <a:latin typeface="Krona One"/>
              <a:ea typeface="Krona One"/>
              <a:cs typeface="Krona One"/>
              <a:sym typeface="Krona One"/>
            </a:endParaRPr>
          </a:p>
        </p:txBody>
      </p:sp>
      <p:sp>
        <p:nvSpPr>
          <p:cNvPr id="3459" name="Google Shape;3459;p32"/>
          <p:cNvSpPr/>
          <p:nvPr/>
        </p:nvSpPr>
        <p:spPr>
          <a:xfrm flipH="1">
            <a:off x="5071463" y="2178300"/>
            <a:ext cx="1295100" cy="1295100"/>
          </a:xfrm>
          <a:prstGeom prst="pie">
            <a:avLst>
              <a:gd fmla="val 10810246" name="adj1"/>
              <a:gd fmla="val 16200000" name="adj2"/>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32"/>
          <p:cNvSpPr txBox="1"/>
          <p:nvPr/>
        </p:nvSpPr>
        <p:spPr>
          <a:xfrm>
            <a:off x="6680450" y="1973550"/>
            <a:ext cx="1767300" cy="652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3600">
                <a:solidFill>
                  <a:schemeClr val="accent4"/>
                </a:solidFill>
                <a:latin typeface="Krona One"/>
                <a:ea typeface="Krona One"/>
                <a:cs typeface="Krona One"/>
                <a:sym typeface="Krona One"/>
              </a:rPr>
              <a:t>25</a:t>
            </a:r>
            <a:r>
              <a:rPr lang="en" sz="3600">
                <a:solidFill>
                  <a:schemeClr val="accent4"/>
                </a:solidFill>
                <a:latin typeface="Krona One"/>
                <a:ea typeface="Krona One"/>
                <a:cs typeface="Krona One"/>
                <a:sym typeface="Krona One"/>
              </a:rPr>
              <a:t>%</a:t>
            </a:r>
            <a:endParaRPr sz="3600">
              <a:solidFill>
                <a:schemeClr val="accent4"/>
              </a:solidFill>
              <a:latin typeface="Krona One"/>
              <a:ea typeface="Krona One"/>
              <a:cs typeface="Krona One"/>
              <a:sym typeface="Krona One"/>
            </a:endParaRPr>
          </a:p>
        </p:txBody>
      </p:sp>
      <p:cxnSp>
        <p:nvCxnSpPr>
          <p:cNvPr id="3461" name="Google Shape;3461;p32"/>
          <p:cNvCxnSpPr/>
          <p:nvPr/>
        </p:nvCxnSpPr>
        <p:spPr>
          <a:xfrm rot="10800000">
            <a:off x="4827555" y="2825900"/>
            <a:ext cx="1782900" cy="0"/>
          </a:xfrm>
          <a:prstGeom prst="straightConnector1">
            <a:avLst/>
          </a:prstGeom>
          <a:noFill/>
          <a:ln cap="flat" cmpd="sng" w="19050">
            <a:solidFill>
              <a:schemeClr val="accent1"/>
            </a:solidFill>
            <a:prstDash val="dot"/>
            <a:round/>
            <a:headEnd len="med" w="med" type="none"/>
            <a:tailEnd len="med" w="med" type="none"/>
          </a:ln>
        </p:spPr>
      </p:cxnSp>
      <p:cxnSp>
        <p:nvCxnSpPr>
          <p:cNvPr id="3462" name="Google Shape;3462;p32"/>
          <p:cNvCxnSpPr/>
          <p:nvPr/>
        </p:nvCxnSpPr>
        <p:spPr>
          <a:xfrm>
            <a:off x="5719014" y="1995999"/>
            <a:ext cx="0" cy="1659900"/>
          </a:xfrm>
          <a:prstGeom prst="straightConnector1">
            <a:avLst/>
          </a:prstGeom>
          <a:noFill/>
          <a:ln cap="flat" cmpd="sng" w="19050">
            <a:solidFill>
              <a:schemeClr val="accent1"/>
            </a:solidFill>
            <a:prstDash val="dot"/>
            <a:round/>
            <a:headEnd len="med" w="med" type="none"/>
            <a:tailEnd len="med" w="med" type="none"/>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466" name="Shape 3466"/>
        <p:cNvGrpSpPr/>
        <p:nvPr/>
      </p:nvGrpSpPr>
      <p:grpSpPr>
        <a:xfrm>
          <a:off x="0" y="0"/>
          <a:ext cx="0" cy="0"/>
          <a:chOff x="0" y="0"/>
          <a:chExt cx="0" cy="0"/>
        </a:xfrm>
      </p:grpSpPr>
      <p:sp>
        <p:nvSpPr>
          <p:cNvPr id="3467" name="Google Shape;3467;p33"/>
          <p:cNvSpPr txBox="1"/>
          <p:nvPr>
            <p:ph type="title"/>
          </p:nvPr>
        </p:nvSpPr>
        <p:spPr>
          <a:xfrm>
            <a:off x="2422625" y="2540975"/>
            <a:ext cx="5664900" cy="2067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AWESOME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BFBFB"/>
        </a:solidFill>
      </p:bgPr>
    </p:bg>
    <p:spTree>
      <p:nvGrpSpPr>
        <p:cNvPr id="3471" name="Shape 3471"/>
        <p:cNvGrpSpPr/>
        <p:nvPr/>
      </p:nvGrpSpPr>
      <p:grpSpPr>
        <a:xfrm>
          <a:off x="0" y="0"/>
          <a:ext cx="0" cy="0"/>
          <a:chOff x="0" y="0"/>
          <a:chExt cx="0" cy="0"/>
        </a:xfrm>
      </p:grpSpPr>
      <p:cxnSp>
        <p:nvCxnSpPr>
          <p:cNvPr id="3472" name="Google Shape;3472;p34"/>
          <p:cNvCxnSpPr/>
          <p:nvPr/>
        </p:nvCxnSpPr>
        <p:spPr>
          <a:xfrm rot="10800000">
            <a:off x="3211175" y="2052025"/>
            <a:ext cx="2422200" cy="0"/>
          </a:xfrm>
          <a:prstGeom prst="straightConnector1">
            <a:avLst/>
          </a:prstGeom>
          <a:noFill/>
          <a:ln cap="flat" cmpd="sng" w="19050">
            <a:solidFill>
              <a:schemeClr val="accent1"/>
            </a:solidFill>
            <a:prstDash val="dot"/>
            <a:round/>
            <a:headEnd len="med" w="med" type="none"/>
            <a:tailEnd len="med" w="med" type="none"/>
          </a:ln>
        </p:spPr>
      </p:cxnSp>
      <p:cxnSp>
        <p:nvCxnSpPr>
          <p:cNvPr id="3473" name="Google Shape;3473;p34"/>
          <p:cNvCxnSpPr/>
          <p:nvPr/>
        </p:nvCxnSpPr>
        <p:spPr>
          <a:xfrm rot="10800000">
            <a:off x="4362234" y="3144956"/>
            <a:ext cx="1242900" cy="0"/>
          </a:xfrm>
          <a:prstGeom prst="straightConnector1">
            <a:avLst/>
          </a:prstGeom>
          <a:noFill/>
          <a:ln cap="flat" cmpd="sng" w="19050">
            <a:solidFill>
              <a:schemeClr val="accent1"/>
            </a:solidFill>
            <a:prstDash val="dot"/>
            <a:round/>
            <a:headEnd len="med" w="med" type="none"/>
            <a:tailEnd len="med" w="med" type="none"/>
          </a:ln>
        </p:spPr>
      </p:cxnSp>
      <p:cxnSp>
        <p:nvCxnSpPr>
          <p:cNvPr id="3474" name="Google Shape;3474;p34"/>
          <p:cNvCxnSpPr/>
          <p:nvPr/>
        </p:nvCxnSpPr>
        <p:spPr>
          <a:xfrm rot="10800000">
            <a:off x="3280701" y="4168475"/>
            <a:ext cx="2316900" cy="0"/>
          </a:xfrm>
          <a:prstGeom prst="straightConnector1">
            <a:avLst/>
          </a:prstGeom>
          <a:noFill/>
          <a:ln cap="flat" cmpd="sng" w="19050">
            <a:solidFill>
              <a:schemeClr val="accent1"/>
            </a:solidFill>
            <a:prstDash val="dot"/>
            <a:round/>
            <a:headEnd len="med" w="med" type="none"/>
            <a:tailEnd len="med" w="med" type="none"/>
          </a:ln>
        </p:spPr>
      </p:cxnSp>
      <p:sp>
        <p:nvSpPr>
          <p:cNvPr id="3475" name="Google Shape;3475;p34"/>
          <p:cNvSpPr/>
          <p:nvPr/>
        </p:nvSpPr>
        <p:spPr>
          <a:xfrm rot="-9701102">
            <a:off x="5551443" y="1966895"/>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34"/>
          <p:cNvSpPr/>
          <p:nvPr/>
        </p:nvSpPr>
        <p:spPr>
          <a:xfrm rot="-9701102">
            <a:off x="5551443" y="4075095"/>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34"/>
          <p:cNvSpPr/>
          <p:nvPr/>
        </p:nvSpPr>
        <p:spPr>
          <a:xfrm rot="-9701102">
            <a:off x="5551443" y="3051570"/>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34"/>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INFOGRAPHICS SHOW DATA</a:t>
            </a:r>
            <a:endParaRPr/>
          </a:p>
        </p:txBody>
      </p:sp>
      <p:grpSp>
        <p:nvGrpSpPr>
          <p:cNvPr id="3479" name="Google Shape;3479;p34"/>
          <p:cNvGrpSpPr/>
          <p:nvPr/>
        </p:nvGrpSpPr>
        <p:grpSpPr>
          <a:xfrm>
            <a:off x="1390542" y="1709870"/>
            <a:ext cx="2933599" cy="2870158"/>
            <a:chOff x="-8" y="2300233"/>
            <a:chExt cx="2933599" cy="2870158"/>
          </a:xfrm>
        </p:grpSpPr>
        <p:grpSp>
          <p:nvGrpSpPr>
            <p:cNvPr id="3480" name="Google Shape;3480;p34"/>
            <p:cNvGrpSpPr/>
            <p:nvPr/>
          </p:nvGrpSpPr>
          <p:grpSpPr>
            <a:xfrm>
              <a:off x="1530874" y="2794186"/>
              <a:ext cx="882999" cy="875321"/>
              <a:chOff x="2805024" y="3724773"/>
              <a:chExt cx="882999" cy="875321"/>
            </a:xfrm>
          </p:grpSpPr>
          <p:sp>
            <p:nvSpPr>
              <p:cNvPr id="3481" name="Google Shape;3481;p34"/>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34"/>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34"/>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34"/>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34"/>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34"/>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34"/>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34"/>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34"/>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34"/>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34"/>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34"/>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34"/>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34"/>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34"/>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34"/>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34"/>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34"/>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34"/>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34"/>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34"/>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2" name="Google Shape;3502;p34"/>
            <p:cNvGrpSpPr/>
            <p:nvPr/>
          </p:nvGrpSpPr>
          <p:grpSpPr>
            <a:xfrm>
              <a:off x="1025292" y="3297633"/>
              <a:ext cx="882999" cy="875344"/>
              <a:chOff x="879954" y="4029945"/>
              <a:chExt cx="882999" cy="875344"/>
            </a:xfrm>
          </p:grpSpPr>
          <p:sp>
            <p:nvSpPr>
              <p:cNvPr id="3503" name="Google Shape;3503;p3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3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3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3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3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3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3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3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3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3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3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3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3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3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3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3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3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3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3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3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3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3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3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3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3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3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3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3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3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2" name="Google Shape;3532;p34"/>
            <p:cNvGrpSpPr/>
            <p:nvPr/>
          </p:nvGrpSpPr>
          <p:grpSpPr>
            <a:xfrm>
              <a:off x="1542108" y="3791599"/>
              <a:ext cx="882999" cy="875321"/>
              <a:chOff x="2805024" y="3724773"/>
              <a:chExt cx="882999" cy="875321"/>
            </a:xfrm>
          </p:grpSpPr>
          <p:sp>
            <p:nvSpPr>
              <p:cNvPr id="3533" name="Google Shape;3533;p34"/>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34"/>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34"/>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34"/>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34"/>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34"/>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34"/>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34"/>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34"/>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34"/>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34"/>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34"/>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34"/>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34"/>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34"/>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34"/>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34"/>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34"/>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34"/>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34"/>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34"/>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34"/>
            <p:cNvGrpSpPr/>
            <p:nvPr/>
          </p:nvGrpSpPr>
          <p:grpSpPr>
            <a:xfrm>
              <a:off x="1036526" y="4295046"/>
              <a:ext cx="882999" cy="875344"/>
              <a:chOff x="879954" y="4029945"/>
              <a:chExt cx="882999" cy="875344"/>
            </a:xfrm>
          </p:grpSpPr>
          <p:sp>
            <p:nvSpPr>
              <p:cNvPr id="3555" name="Google Shape;3555;p3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3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3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3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3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3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3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3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3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3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3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3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3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3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3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3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3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3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3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3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3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3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3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3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3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3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3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3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3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4" name="Google Shape;3584;p34"/>
            <p:cNvGrpSpPr/>
            <p:nvPr/>
          </p:nvGrpSpPr>
          <p:grpSpPr>
            <a:xfrm>
              <a:off x="511558" y="3791599"/>
              <a:ext cx="882999" cy="875321"/>
              <a:chOff x="2805024" y="3724773"/>
              <a:chExt cx="882999" cy="875321"/>
            </a:xfrm>
          </p:grpSpPr>
          <p:sp>
            <p:nvSpPr>
              <p:cNvPr id="3585" name="Google Shape;3585;p34"/>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34"/>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34"/>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34"/>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34"/>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34"/>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34"/>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34"/>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34"/>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34"/>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34"/>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34"/>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34"/>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34"/>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34"/>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34"/>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34"/>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34"/>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34"/>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34"/>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34"/>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34"/>
            <p:cNvGrpSpPr/>
            <p:nvPr/>
          </p:nvGrpSpPr>
          <p:grpSpPr>
            <a:xfrm>
              <a:off x="-8" y="3297633"/>
              <a:ext cx="882999" cy="875344"/>
              <a:chOff x="879954" y="4029945"/>
              <a:chExt cx="882999" cy="875344"/>
            </a:xfrm>
          </p:grpSpPr>
          <p:sp>
            <p:nvSpPr>
              <p:cNvPr id="3607" name="Google Shape;3607;p3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3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3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3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3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3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3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3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3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3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3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3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3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3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3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3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3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3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3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3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3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3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3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3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3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3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3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3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3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6" name="Google Shape;3636;p34"/>
            <p:cNvGrpSpPr/>
            <p:nvPr/>
          </p:nvGrpSpPr>
          <p:grpSpPr>
            <a:xfrm>
              <a:off x="511558" y="2794200"/>
              <a:ext cx="882999" cy="875321"/>
              <a:chOff x="2805024" y="3724773"/>
              <a:chExt cx="882999" cy="875321"/>
            </a:xfrm>
          </p:grpSpPr>
          <p:sp>
            <p:nvSpPr>
              <p:cNvPr id="3637" name="Google Shape;3637;p34"/>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34"/>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34"/>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34"/>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34"/>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34"/>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34"/>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34"/>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34"/>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34"/>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34"/>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34"/>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34"/>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34"/>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34"/>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34"/>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34"/>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34"/>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34"/>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34"/>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34"/>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8" name="Google Shape;3658;p34"/>
            <p:cNvGrpSpPr/>
            <p:nvPr/>
          </p:nvGrpSpPr>
          <p:grpSpPr>
            <a:xfrm>
              <a:off x="2050592" y="3297633"/>
              <a:ext cx="882999" cy="875344"/>
              <a:chOff x="879954" y="4029945"/>
              <a:chExt cx="882999" cy="875344"/>
            </a:xfrm>
          </p:grpSpPr>
          <p:sp>
            <p:nvSpPr>
              <p:cNvPr id="3659" name="Google Shape;3659;p3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3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3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3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3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3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3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3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3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3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3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3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3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3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3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3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3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3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3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3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3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3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3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3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3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3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3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3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3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8" name="Google Shape;3688;p34"/>
            <p:cNvGrpSpPr/>
            <p:nvPr/>
          </p:nvGrpSpPr>
          <p:grpSpPr>
            <a:xfrm>
              <a:off x="1025292" y="2300233"/>
              <a:ext cx="882999" cy="875344"/>
              <a:chOff x="879954" y="4029945"/>
              <a:chExt cx="882999" cy="875344"/>
            </a:xfrm>
          </p:grpSpPr>
          <p:sp>
            <p:nvSpPr>
              <p:cNvPr id="3689" name="Google Shape;3689;p34"/>
              <p:cNvSpPr/>
              <p:nvPr/>
            </p:nvSpPr>
            <p:spPr>
              <a:xfrm flipH="1">
                <a:off x="1276999" y="402994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34"/>
              <p:cNvSpPr/>
              <p:nvPr/>
            </p:nvSpPr>
            <p:spPr>
              <a:xfrm flipH="1">
                <a:off x="979607"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34"/>
              <p:cNvSpPr/>
              <p:nvPr/>
            </p:nvSpPr>
            <p:spPr>
              <a:xfrm flipH="1">
                <a:off x="1077716" y="4615528"/>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29"/>
                      <a:pt x="1928" y="3325"/>
                    </a:cubicBezTo>
                    <a:cubicBezTo>
                      <a:pt x="1928" y="1929"/>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34"/>
              <p:cNvSpPr/>
              <p:nvPr/>
            </p:nvSpPr>
            <p:spPr>
              <a:xfrm flipH="1">
                <a:off x="1177346" y="4120398"/>
                <a:ext cx="90478" cy="90455"/>
              </a:xfrm>
              <a:custGeom>
                <a:rect b="b" l="l" r="r" t="t"/>
                <a:pathLst>
                  <a:path extrusionOk="0" h="3923" w="3924">
                    <a:moveTo>
                      <a:pt x="1" y="0"/>
                    </a:moveTo>
                    <a:lnTo>
                      <a:pt x="1" y="732"/>
                    </a:lnTo>
                    <a:cubicBezTo>
                      <a:pt x="1" y="2128"/>
                      <a:pt x="732" y="3324"/>
                      <a:pt x="1929" y="3923"/>
                    </a:cubicBezTo>
                    <a:cubicBezTo>
                      <a:pt x="3125" y="3324"/>
                      <a:pt x="3923" y="2128"/>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34"/>
              <p:cNvSpPr/>
              <p:nvPr/>
            </p:nvSpPr>
            <p:spPr>
              <a:xfrm flipH="1">
                <a:off x="1177346" y="4517420"/>
                <a:ext cx="90478" cy="90478"/>
              </a:xfrm>
              <a:custGeom>
                <a:rect b="b" l="l" r="r" t="t"/>
                <a:pathLst>
                  <a:path extrusionOk="0" h="3924" w="3924">
                    <a:moveTo>
                      <a:pt x="1" y="1"/>
                    </a:moveTo>
                    <a:lnTo>
                      <a:pt x="1" y="732"/>
                    </a:lnTo>
                    <a:cubicBezTo>
                      <a:pt x="1" y="2062"/>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34"/>
              <p:cNvSpPr/>
              <p:nvPr/>
            </p:nvSpPr>
            <p:spPr>
              <a:xfrm flipH="1">
                <a:off x="879954"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3" y="1822"/>
                      <a:pt x="1932" y="3156"/>
                    </a:cubicBezTo>
                    <a:lnTo>
                      <a:pt x="1932" y="3156"/>
                    </a:lnTo>
                    <a:cubicBezTo>
                      <a:pt x="1930" y="1822"/>
                      <a:pt x="1149" y="574"/>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34"/>
              <p:cNvSpPr/>
              <p:nvPr/>
            </p:nvSpPr>
            <p:spPr>
              <a:xfrm flipH="1">
                <a:off x="1077716"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34"/>
              <p:cNvSpPr/>
              <p:nvPr/>
            </p:nvSpPr>
            <p:spPr>
              <a:xfrm flipH="1">
                <a:off x="1276999" y="4417790"/>
                <a:ext cx="90455" cy="90455"/>
              </a:xfrm>
              <a:custGeom>
                <a:rect b="b" l="l" r="r" t="t"/>
                <a:pathLst>
                  <a:path extrusionOk="0" h="3923" w="3923">
                    <a:moveTo>
                      <a:pt x="0" y="0"/>
                    </a:moveTo>
                    <a:lnTo>
                      <a:pt x="0" y="731"/>
                    </a:lnTo>
                    <a:cubicBezTo>
                      <a:pt x="0" y="2061"/>
                      <a:pt x="798" y="3324"/>
                      <a:pt x="1995" y="3923"/>
                    </a:cubicBezTo>
                    <a:cubicBezTo>
                      <a:pt x="3191" y="3324"/>
                      <a:pt x="3923" y="2061"/>
                      <a:pt x="3923" y="731"/>
                    </a:cubicBezTo>
                    <a:lnTo>
                      <a:pt x="3923" y="0"/>
                    </a:lnTo>
                    <a:cubicBezTo>
                      <a:pt x="2726" y="599"/>
                      <a:pt x="1995" y="1928"/>
                      <a:pt x="1995" y="3324"/>
                    </a:cubicBezTo>
                    <a:cubicBezTo>
                      <a:pt x="1995" y="1928"/>
                      <a:pt x="1197" y="66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34"/>
              <p:cNvSpPr/>
              <p:nvPr/>
            </p:nvSpPr>
            <p:spPr>
              <a:xfrm flipH="1">
                <a:off x="1276999"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34"/>
              <p:cNvSpPr/>
              <p:nvPr/>
            </p:nvSpPr>
            <p:spPr>
              <a:xfrm flipH="1">
                <a:off x="1276999" y="4615528"/>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5"/>
                      <a:pt x="1995" y="1929"/>
                      <a:pt x="1995" y="3325"/>
                    </a:cubicBezTo>
                    <a:cubicBezTo>
                      <a:pt x="1995" y="1929"/>
                      <a:pt x="1263"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34"/>
              <p:cNvSpPr/>
              <p:nvPr/>
            </p:nvSpPr>
            <p:spPr>
              <a:xfrm flipH="1">
                <a:off x="1177346" y="4715181"/>
                <a:ext cx="90478" cy="90455"/>
              </a:xfrm>
              <a:custGeom>
                <a:rect b="b" l="l" r="r" t="t"/>
                <a:pathLst>
                  <a:path extrusionOk="0" h="3923" w="3924">
                    <a:moveTo>
                      <a:pt x="1" y="0"/>
                    </a:moveTo>
                    <a:lnTo>
                      <a:pt x="1" y="731"/>
                    </a:lnTo>
                    <a:cubicBezTo>
                      <a:pt x="1" y="2128"/>
                      <a:pt x="732" y="3324"/>
                      <a:pt x="1929" y="3923"/>
                    </a:cubicBezTo>
                    <a:cubicBezTo>
                      <a:pt x="3125" y="3324"/>
                      <a:pt x="3923" y="2128"/>
                      <a:pt x="3923" y="731"/>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34"/>
              <p:cNvSpPr/>
              <p:nvPr/>
            </p:nvSpPr>
            <p:spPr>
              <a:xfrm flipH="1">
                <a:off x="1276999" y="4814812"/>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599"/>
                      <a:pt x="1995" y="1929"/>
                      <a:pt x="1995" y="3325"/>
                    </a:cubicBezTo>
                    <a:cubicBezTo>
                      <a:pt x="1995" y="1929"/>
                      <a:pt x="1263" y="59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34"/>
              <p:cNvSpPr/>
              <p:nvPr/>
            </p:nvSpPr>
            <p:spPr>
              <a:xfrm flipH="1">
                <a:off x="979607"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34"/>
              <p:cNvSpPr/>
              <p:nvPr/>
            </p:nvSpPr>
            <p:spPr>
              <a:xfrm flipH="1">
                <a:off x="1077716" y="4220028"/>
                <a:ext cx="91999" cy="90478"/>
              </a:xfrm>
              <a:custGeom>
                <a:rect b="b" l="l" r="r" t="t"/>
                <a:pathLst>
                  <a:path extrusionOk="0" h="3924" w="3990">
                    <a:moveTo>
                      <a:pt x="1" y="1"/>
                    </a:moveTo>
                    <a:lnTo>
                      <a:pt x="1" y="799"/>
                    </a:lnTo>
                    <a:cubicBezTo>
                      <a:pt x="1" y="2128"/>
                      <a:pt x="798" y="3325"/>
                      <a:pt x="1995" y="3923"/>
                    </a:cubicBezTo>
                    <a:cubicBezTo>
                      <a:pt x="3192" y="3325"/>
                      <a:pt x="3990" y="2062"/>
                      <a:pt x="3990" y="732"/>
                    </a:cubicBezTo>
                    <a:lnTo>
                      <a:pt x="3990" y="1"/>
                    </a:lnTo>
                    <a:cubicBezTo>
                      <a:pt x="2726" y="666"/>
                      <a:pt x="1995" y="1929"/>
                      <a:pt x="1995" y="3325"/>
                    </a:cubicBezTo>
                    <a:cubicBezTo>
                      <a:pt x="1995" y="1929"/>
                      <a:pt x="1264"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34"/>
              <p:cNvSpPr/>
              <p:nvPr/>
            </p:nvSpPr>
            <p:spPr>
              <a:xfrm flipH="1">
                <a:off x="1177346" y="431813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34"/>
              <p:cNvSpPr/>
              <p:nvPr/>
            </p:nvSpPr>
            <p:spPr>
              <a:xfrm flipH="1">
                <a:off x="1177346"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34"/>
              <p:cNvSpPr/>
              <p:nvPr/>
            </p:nvSpPr>
            <p:spPr>
              <a:xfrm flipH="1">
                <a:off x="1276999" y="4220028"/>
                <a:ext cx="90455" cy="90478"/>
              </a:xfrm>
              <a:custGeom>
                <a:rect b="b" l="l" r="r" t="t"/>
                <a:pathLst>
                  <a:path extrusionOk="0" h="3924" w="3923">
                    <a:moveTo>
                      <a:pt x="0" y="1"/>
                    </a:moveTo>
                    <a:lnTo>
                      <a:pt x="0" y="799"/>
                    </a:lnTo>
                    <a:cubicBezTo>
                      <a:pt x="0" y="2128"/>
                      <a:pt x="798" y="3325"/>
                      <a:pt x="1995" y="3923"/>
                    </a:cubicBezTo>
                    <a:cubicBezTo>
                      <a:pt x="3191" y="3325"/>
                      <a:pt x="3923" y="2128"/>
                      <a:pt x="3923" y="799"/>
                    </a:cubicBezTo>
                    <a:lnTo>
                      <a:pt x="3923" y="1"/>
                    </a:lnTo>
                    <a:cubicBezTo>
                      <a:pt x="2726" y="666"/>
                      <a:pt x="1995" y="1929"/>
                      <a:pt x="1995" y="3325"/>
                    </a:cubicBezTo>
                    <a:cubicBezTo>
                      <a:pt x="1995" y="1929"/>
                      <a:pt x="1263"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34"/>
              <p:cNvSpPr/>
              <p:nvPr/>
            </p:nvSpPr>
            <p:spPr>
              <a:xfrm flipH="1">
                <a:off x="1276999"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34"/>
              <p:cNvSpPr/>
              <p:nvPr/>
            </p:nvSpPr>
            <p:spPr>
              <a:xfrm flipH="1">
                <a:off x="1375107" y="412039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34"/>
              <p:cNvSpPr/>
              <p:nvPr/>
            </p:nvSpPr>
            <p:spPr>
              <a:xfrm flipH="1">
                <a:off x="1375107" y="4517420"/>
                <a:ext cx="90455" cy="90478"/>
              </a:xfrm>
              <a:custGeom>
                <a:rect b="b" l="l" r="r" t="t"/>
                <a:pathLst>
                  <a:path extrusionOk="0" h="3924" w="3923">
                    <a:moveTo>
                      <a:pt x="0" y="1"/>
                    </a:moveTo>
                    <a:lnTo>
                      <a:pt x="0" y="732"/>
                    </a:lnTo>
                    <a:cubicBezTo>
                      <a:pt x="0" y="2062"/>
                      <a:pt x="731" y="3325"/>
                      <a:pt x="1928" y="3923"/>
                    </a:cubicBezTo>
                    <a:cubicBezTo>
                      <a:pt x="3125" y="3325"/>
                      <a:pt x="3923" y="2062"/>
                      <a:pt x="3923" y="732"/>
                    </a:cubicBezTo>
                    <a:lnTo>
                      <a:pt x="3923" y="1"/>
                    </a:lnTo>
                    <a:cubicBezTo>
                      <a:pt x="2659" y="665"/>
                      <a:pt x="1928" y="1929"/>
                      <a:pt x="1928" y="3325"/>
                    </a:cubicBezTo>
                    <a:cubicBezTo>
                      <a:pt x="1928" y="1929"/>
                      <a:pt x="1197" y="66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34"/>
              <p:cNvSpPr/>
              <p:nvPr/>
            </p:nvSpPr>
            <p:spPr>
              <a:xfrm flipH="1">
                <a:off x="1474737" y="4615528"/>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34"/>
              <p:cNvSpPr/>
              <p:nvPr/>
            </p:nvSpPr>
            <p:spPr>
              <a:xfrm flipH="1">
                <a:off x="1574390" y="4517420"/>
                <a:ext cx="90455" cy="90478"/>
              </a:xfrm>
              <a:custGeom>
                <a:rect b="b" l="l" r="r" t="t"/>
                <a:pathLst>
                  <a:path extrusionOk="0" h="3924" w="3923">
                    <a:moveTo>
                      <a:pt x="0" y="1"/>
                    </a:moveTo>
                    <a:lnTo>
                      <a:pt x="0" y="732"/>
                    </a:lnTo>
                    <a:cubicBezTo>
                      <a:pt x="0" y="2062"/>
                      <a:pt x="798" y="3325"/>
                      <a:pt x="1995" y="3923"/>
                    </a:cubicBezTo>
                    <a:cubicBezTo>
                      <a:pt x="3191" y="3325"/>
                      <a:pt x="3923" y="2062"/>
                      <a:pt x="3923" y="732"/>
                    </a:cubicBezTo>
                    <a:lnTo>
                      <a:pt x="3923" y="1"/>
                    </a:lnTo>
                    <a:cubicBezTo>
                      <a:pt x="2726" y="665"/>
                      <a:pt x="1995" y="1929"/>
                      <a:pt x="1995" y="3325"/>
                    </a:cubicBezTo>
                    <a:cubicBezTo>
                      <a:pt x="1995" y="1929"/>
                      <a:pt x="1263"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34"/>
              <p:cNvSpPr/>
              <p:nvPr/>
            </p:nvSpPr>
            <p:spPr>
              <a:xfrm flipH="1">
                <a:off x="1474737" y="4417790"/>
                <a:ext cx="90478" cy="90455"/>
              </a:xfrm>
              <a:custGeom>
                <a:rect b="b" l="l" r="r" t="t"/>
                <a:pathLst>
                  <a:path extrusionOk="0" h="3923" w="3924">
                    <a:moveTo>
                      <a:pt x="1" y="0"/>
                    </a:moveTo>
                    <a:lnTo>
                      <a:pt x="1" y="731"/>
                    </a:lnTo>
                    <a:cubicBezTo>
                      <a:pt x="1" y="2061"/>
                      <a:pt x="732" y="3258"/>
                      <a:pt x="1929" y="3923"/>
                    </a:cubicBezTo>
                    <a:cubicBezTo>
                      <a:pt x="3125" y="3324"/>
                      <a:pt x="3923" y="2061"/>
                      <a:pt x="3923" y="731"/>
                    </a:cubicBezTo>
                    <a:lnTo>
                      <a:pt x="3923" y="0"/>
                    </a:lnTo>
                    <a:cubicBezTo>
                      <a:pt x="2775" y="574"/>
                      <a:pt x="1994" y="1822"/>
                      <a:pt x="1932" y="3156"/>
                    </a:cubicBezTo>
                    <a:lnTo>
                      <a:pt x="1932" y="3156"/>
                    </a:lnTo>
                    <a:cubicBezTo>
                      <a:pt x="1930" y="1822"/>
                      <a:pt x="1149" y="574"/>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34"/>
              <p:cNvSpPr/>
              <p:nvPr/>
            </p:nvSpPr>
            <p:spPr>
              <a:xfrm flipH="1">
                <a:off x="1672499"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34"/>
              <p:cNvSpPr/>
              <p:nvPr/>
            </p:nvSpPr>
            <p:spPr>
              <a:xfrm flipH="1">
                <a:off x="1375107" y="47136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5"/>
                      <a:pt x="1928" y="1995"/>
                      <a:pt x="1928" y="3325"/>
                    </a:cubicBezTo>
                    <a:cubicBezTo>
                      <a:pt x="1928" y="1995"/>
                      <a:pt x="1197" y="66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34"/>
              <p:cNvSpPr/>
              <p:nvPr/>
            </p:nvSpPr>
            <p:spPr>
              <a:xfrm flipH="1">
                <a:off x="1375107" y="4318137"/>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34"/>
              <p:cNvSpPr/>
              <p:nvPr/>
            </p:nvSpPr>
            <p:spPr>
              <a:xfrm flipH="1">
                <a:off x="1375107" y="441779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34"/>
              <p:cNvSpPr/>
              <p:nvPr/>
            </p:nvSpPr>
            <p:spPr>
              <a:xfrm flipH="1">
                <a:off x="1474737" y="422002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34"/>
              <p:cNvSpPr/>
              <p:nvPr/>
            </p:nvSpPr>
            <p:spPr>
              <a:xfrm flipH="1">
                <a:off x="1574390" y="431813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718" name="Google Shape;3718;p34"/>
          <p:cNvSpPr txBox="1"/>
          <p:nvPr/>
        </p:nvSpPr>
        <p:spPr>
          <a:xfrm>
            <a:off x="6067058" y="4111425"/>
            <a:ext cx="1368300" cy="65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Venus has a beautiful name</a:t>
            </a:r>
            <a:endParaRPr>
              <a:solidFill>
                <a:srgbClr val="262E30"/>
              </a:solidFill>
              <a:latin typeface="Red Hat Text"/>
              <a:ea typeface="Red Hat Text"/>
              <a:cs typeface="Red Hat Text"/>
              <a:sym typeface="Red Hat Text"/>
            </a:endParaRPr>
          </a:p>
        </p:txBody>
      </p:sp>
      <p:sp>
        <p:nvSpPr>
          <p:cNvPr id="3719" name="Google Shape;3719;p34"/>
          <p:cNvSpPr txBox="1"/>
          <p:nvPr/>
        </p:nvSpPr>
        <p:spPr>
          <a:xfrm>
            <a:off x="6067057" y="3711825"/>
            <a:ext cx="1368300" cy="47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rgbClr val="262E30"/>
                </a:solidFill>
                <a:latin typeface="Krona One"/>
                <a:ea typeface="Krona One"/>
                <a:cs typeface="Krona One"/>
                <a:sym typeface="Krona One"/>
              </a:rPr>
              <a:t>Venus</a:t>
            </a:r>
            <a:endParaRPr sz="2200">
              <a:solidFill>
                <a:srgbClr val="262E30"/>
              </a:solidFill>
              <a:latin typeface="Krona One"/>
              <a:ea typeface="Krona One"/>
              <a:cs typeface="Krona One"/>
              <a:sym typeface="Krona One"/>
            </a:endParaRPr>
          </a:p>
        </p:txBody>
      </p:sp>
      <p:sp>
        <p:nvSpPr>
          <p:cNvPr id="3720" name="Google Shape;3720;p34"/>
          <p:cNvSpPr txBox="1"/>
          <p:nvPr/>
        </p:nvSpPr>
        <p:spPr>
          <a:xfrm>
            <a:off x="6073709" y="3018500"/>
            <a:ext cx="1368300" cy="65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Jupiter is also a gas giant</a:t>
            </a:r>
            <a:endParaRPr>
              <a:solidFill>
                <a:srgbClr val="262E30"/>
              </a:solidFill>
              <a:latin typeface="Red Hat Text"/>
              <a:ea typeface="Red Hat Text"/>
              <a:cs typeface="Red Hat Text"/>
              <a:sym typeface="Red Hat Text"/>
            </a:endParaRPr>
          </a:p>
        </p:txBody>
      </p:sp>
      <p:sp>
        <p:nvSpPr>
          <p:cNvPr id="3721" name="Google Shape;3721;p34"/>
          <p:cNvSpPr txBox="1"/>
          <p:nvPr/>
        </p:nvSpPr>
        <p:spPr>
          <a:xfrm>
            <a:off x="6073709" y="2618900"/>
            <a:ext cx="1368300" cy="47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rgbClr val="262E30"/>
                </a:solidFill>
                <a:latin typeface="Krona One"/>
                <a:ea typeface="Krona One"/>
                <a:cs typeface="Krona One"/>
                <a:sym typeface="Krona One"/>
              </a:rPr>
              <a:t>Jupiter</a:t>
            </a:r>
            <a:endParaRPr sz="2200">
              <a:solidFill>
                <a:srgbClr val="262E30"/>
              </a:solidFill>
              <a:latin typeface="Krona One"/>
              <a:ea typeface="Krona One"/>
              <a:cs typeface="Krona One"/>
              <a:sym typeface="Krona One"/>
            </a:endParaRPr>
          </a:p>
        </p:txBody>
      </p:sp>
      <p:sp>
        <p:nvSpPr>
          <p:cNvPr id="3722" name="Google Shape;3722;p34"/>
          <p:cNvSpPr txBox="1"/>
          <p:nvPr/>
        </p:nvSpPr>
        <p:spPr>
          <a:xfrm>
            <a:off x="6080358" y="1925575"/>
            <a:ext cx="1368300" cy="65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Mars is a cold place</a:t>
            </a:r>
            <a:endParaRPr>
              <a:solidFill>
                <a:srgbClr val="262E30"/>
              </a:solidFill>
              <a:latin typeface="Red Hat Text"/>
              <a:ea typeface="Red Hat Text"/>
              <a:cs typeface="Red Hat Text"/>
              <a:sym typeface="Red Hat Text"/>
            </a:endParaRPr>
          </a:p>
        </p:txBody>
      </p:sp>
      <p:sp>
        <p:nvSpPr>
          <p:cNvPr id="3723" name="Google Shape;3723;p34"/>
          <p:cNvSpPr txBox="1"/>
          <p:nvPr/>
        </p:nvSpPr>
        <p:spPr>
          <a:xfrm>
            <a:off x="6067057" y="1525975"/>
            <a:ext cx="1368300" cy="475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200">
                <a:solidFill>
                  <a:srgbClr val="262E30"/>
                </a:solidFill>
                <a:latin typeface="Krona One"/>
                <a:ea typeface="Krona One"/>
                <a:cs typeface="Krona One"/>
                <a:sym typeface="Krona One"/>
              </a:rPr>
              <a:t>Mars</a:t>
            </a:r>
            <a:endParaRPr sz="2200">
              <a:solidFill>
                <a:srgbClr val="262E30"/>
              </a:solidFill>
              <a:latin typeface="Krona One"/>
              <a:ea typeface="Krona One"/>
              <a:cs typeface="Krona One"/>
              <a:sym typeface="Krona One"/>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7" name="Shape 3727"/>
        <p:cNvGrpSpPr/>
        <p:nvPr/>
      </p:nvGrpSpPr>
      <p:grpSpPr>
        <a:xfrm>
          <a:off x="0" y="0"/>
          <a:ext cx="0" cy="0"/>
          <a:chOff x="0" y="0"/>
          <a:chExt cx="0" cy="0"/>
        </a:xfrm>
      </p:grpSpPr>
      <p:sp>
        <p:nvSpPr>
          <p:cNvPr id="3728" name="Google Shape;3728;p35"/>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AND SO DO TABLES</a:t>
            </a:r>
            <a:endParaRPr/>
          </a:p>
        </p:txBody>
      </p:sp>
      <p:graphicFrame>
        <p:nvGraphicFramePr>
          <p:cNvPr id="3729" name="Google Shape;3729;p35"/>
          <p:cNvGraphicFramePr/>
          <p:nvPr/>
        </p:nvGraphicFramePr>
        <p:xfrm>
          <a:off x="993000" y="1926850"/>
          <a:ext cx="3000000" cy="3000000"/>
        </p:xfrm>
        <a:graphic>
          <a:graphicData uri="http://schemas.openxmlformats.org/drawingml/2006/table">
            <a:tbl>
              <a:tblPr>
                <a:noFill/>
                <a:tableStyleId>{B66EBB12-E5B8-4CDB-A29B-14198E99D10D}</a:tableStyleId>
              </a:tblPr>
              <a:tblGrid>
                <a:gridCol w="1789500"/>
                <a:gridCol w="1789500"/>
                <a:gridCol w="1789500"/>
                <a:gridCol w="1789500"/>
              </a:tblGrid>
              <a:tr h="642250">
                <a:tc>
                  <a:txBody>
                    <a:bodyPr/>
                    <a:lstStyle/>
                    <a:p>
                      <a:pPr indent="0" lvl="0" marL="0" rtl="0" algn="l">
                        <a:spcBef>
                          <a:spcPts val="0"/>
                        </a:spcBef>
                        <a:spcAft>
                          <a:spcPts val="0"/>
                        </a:spcAft>
                        <a:buNone/>
                      </a:pPr>
                      <a:r>
                        <a:t/>
                      </a:r>
                      <a:endParaRPr>
                        <a:latin typeface="Red Hat Text"/>
                        <a:ea typeface="Red Hat Text"/>
                        <a:cs typeface="Red Hat Text"/>
                        <a:sym typeface="Red Hat Text"/>
                      </a:endParaRPr>
                    </a:p>
                  </a:txBody>
                  <a:tcPr marT="19050" marB="19050" marR="28575" marL="28575" anchor="b">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accent4"/>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Mars</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accent4"/>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Venus</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accent4"/>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Mercury</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19050">
                      <a:solidFill>
                        <a:schemeClr val="accent4"/>
                      </a:solidFill>
                      <a:prstDash val="dot"/>
                      <a:round/>
                      <a:headEnd len="sm" w="sm" type="none"/>
                      <a:tailEnd len="sm" w="sm" type="none"/>
                    </a:lnB>
                  </a:tcPr>
                </a:tc>
              </a:tr>
              <a:tr h="642250">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2019</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4"/>
                      </a:solidFill>
                      <a:prstDash val="dot"/>
                      <a:round/>
                      <a:headEnd len="sm" w="sm" type="none"/>
                      <a:tailEnd len="sm" w="sm" type="none"/>
                    </a:lnT>
                    <a:lnB cap="flat" cmpd="sng" w="19050">
                      <a:solidFill>
                        <a:schemeClr val="accent5"/>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674</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4"/>
                      </a:solidFill>
                      <a:prstDash val="dot"/>
                      <a:round/>
                      <a:headEnd len="sm" w="sm" type="none"/>
                      <a:tailEnd len="sm" w="sm" type="none"/>
                    </a:lnT>
                    <a:lnB cap="flat" cmpd="sng" w="19050">
                      <a:solidFill>
                        <a:schemeClr val="accent5"/>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432</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4"/>
                      </a:solidFill>
                      <a:prstDash val="dot"/>
                      <a:round/>
                      <a:headEnd len="sm" w="sm" type="none"/>
                      <a:tailEnd len="sm" w="sm" type="none"/>
                    </a:lnT>
                    <a:lnB cap="flat" cmpd="sng" w="19050">
                      <a:solidFill>
                        <a:schemeClr val="accent5"/>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336</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4"/>
                      </a:solidFill>
                      <a:prstDash val="dot"/>
                      <a:round/>
                      <a:headEnd len="sm" w="sm" type="none"/>
                      <a:tailEnd len="sm" w="sm" type="none"/>
                    </a:lnT>
                    <a:lnB cap="flat" cmpd="sng" w="19050">
                      <a:solidFill>
                        <a:schemeClr val="accent5"/>
                      </a:solidFill>
                      <a:prstDash val="dot"/>
                      <a:round/>
                      <a:headEnd len="sm" w="sm" type="none"/>
                      <a:tailEnd len="sm" w="sm" type="none"/>
                    </a:lnB>
                  </a:tcPr>
                </a:tc>
              </a:tr>
              <a:tr h="642250">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2020</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5"/>
                      </a:solidFill>
                      <a:prstDash val="dot"/>
                      <a:round/>
                      <a:headEnd len="sm" w="sm" type="none"/>
                      <a:tailEnd len="sm" w="sm" type="none"/>
                    </a:lnT>
                    <a:lnB cap="flat" cmpd="sng" w="19050">
                      <a:solidFill>
                        <a:schemeClr val="accent3"/>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326</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5"/>
                      </a:solidFill>
                      <a:prstDash val="dot"/>
                      <a:round/>
                      <a:headEnd len="sm" w="sm" type="none"/>
                      <a:tailEnd len="sm" w="sm" type="none"/>
                    </a:lnT>
                    <a:lnB cap="flat" cmpd="sng" w="19050">
                      <a:solidFill>
                        <a:schemeClr val="accent3"/>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488</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5"/>
                      </a:solidFill>
                      <a:prstDash val="dot"/>
                      <a:round/>
                      <a:headEnd len="sm" w="sm" type="none"/>
                      <a:tailEnd len="sm" w="sm" type="none"/>
                    </a:lnT>
                    <a:lnB cap="flat" cmpd="sng" w="19050">
                      <a:solidFill>
                        <a:schemeClr val="accent3"/>
                      </a:solidFill>
                      <a:prstDash val="dot"/>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712</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5"/>
                      </a:solidFill>
                      <a:prstDash val="dot"/>
                      <a:round/>
                      <a:headEnd len="sm" w="sm" type="none"/>
                      <a:tailEnd len="sm" w="sm" type="none"/>
                    </a:lnT>
                    <a:lnB cap="flat" cmpd="sng" w="19050">
                      <a:solidFill>
                        <a:schemeClr val="accent3"/>
                      </a:solidFill>
                      <a:prstDash val="dot"/>
                      <a:round/>
                      <a:headEnd len="sm" w="sm" type="none"/>
                      <a:tailEnd len="sm" w="sm" type="none"/>
                    </a:lnB>
                  </a:tcPr>
                </a:tc>
              </a:tr>
              <a:tr h="642250">
                <a:tc>
                  <a:txBody>
                    <a:bodyPr/>
                    <a:lstStyle/>
                    <a:p>
                      <a:pPr indent="0" lvl="0" marL="0" rtl="0" algn="ctr">
                        <a:lnSpc>
                          <a:spcPct val="100000"/>
                        </a:lnSpc>
                        <a:spcBef>
                          <a:spcPts val="0"/>
                        </a:spcBef>
                        <a:spcAft>
                          <a:spcPts val="0"/>
                        </a:spcAft>
                        <a:buNone/>
                      </a:pPr>
                      <a:r>
                        <a:rPr lang="en">
                          <a:latin typeface="Krona One"/>
                          <a:ea typeface="Krona One"/>
                          <a:cs typeface="Krona One"/>
                          <a:sym typeface="Krona One"/>
                        </a:rPr>
                        <a:t>2021</a:t>
                      </a:r>
                      <a:endParaRPr>
                        <a:latin typeface="Krona One"/>
                        <a:ea typeface="Krona One"/>
                        <a:cs typeface="Krona One"/>
                        <a:sym typeface="Krona One"/>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3"/>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259</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3"/>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639</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3"/>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lnSpc>
                          <a:spcPct val="100000"/>
                        </a:lnSpc>
                        <a:spcBef>
                          <a:spcPts val="0"/>
                        </a:spcBef>
                        <a:spcAft>
                          <a:spcPts val="0"/>
                        </a:spcAft>
                        <a:buNone/>
                      </a:pPr>
                      <a:r>
                        <a:rPr lang="en">
                          <a:latin typeface="Red Hat Text"/>
                          <a:ea typeface="Red Hat Text"/>
                          <a:cs typeface="Red Hat Text"/>
                          <a:sym typeface="Red Hat Text"/>
                        </a:rPr>
                        <a:t>789</a:t>
                      </a:r>
                      <a:endParaRPr>
                        <a:latin typeface="Red Hat Text"/>
                        <a:ea typeface="Red Hat Text"/>
                        <a:cs typeface="Red Hat Text"/>
                        <a:sym typeface="Red Hat Text"/>
                      </a:endParaRPr>
                    </a:p>
                  </a:txBody>
                  <a:tcPr marT="19050" marB="19050" marR="28575" marL="2857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19050">
                      <a:solidFill>
                        <a:schemeClr val="accent3"/>
                      </a:solidFill>
                      <a:prstDash val="dot"/>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3730" name="Google Shape;3730;p35"/>
          <p:cNvSpPr/>
          <p:nvPr/>
        </p:nvSpPr>
        <p:spPr>
          <a:xfrm>
            <a:off x="5325238" y="1607050"/>
            <a:ext cx="319500" cy="319800"/>
          </a:xfrm>
          <a:prstGeom prst="diamond">
            <a:avLst/>
          </a:prstGeom>
          <a:solidFill>
            <a:schemeClr val="accent5"/>
          </a:solidFill>
          <a:ln cap="flat" cmpd="sng" w="19050">
            <a:solidFill>
              <a:schemeClr val="accent6"/>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35"/>
          <p:cNvSpPr/>
          <p:nvPr/>
        </p:nvSpPr>
        <p:spPr>
          <a:xfrm>
            <a:off x="7132650" y="1607050"/>
            <a:ext cx="319500" cy="319800"/>
          </a:xfrm>
          <a:prstGeom prst="diamond">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35"/>
          <p:cNvSpPr/>
          <p:nvPr/>
        </p:nvSpPr>
        <p:spPr>
          <a:xfrm>
            <a:off x="3517825" y="1607050"/>
            <a:ext cx="319500" cy="319800"/>
          </a:xfrm>
          <a:prstGeom prst="diamond">
            <a:avLst/>
          </a:pr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36" name="Shape 3736"/>
        <p:cNvGrpSpPr/>
        <p:nvPr/>
      </p:nvGrpSpPr>
      <p:grpSpPr>
        <a:xfrm>
          <a:off x="0" y="0"/>
          <a:ext cx="0" cy="0"/>
          <a:chOff x="0" y="0"/>
          <a:chExt cx="0" cy="0"/>
        </a:xfrm>
      </p:grpSpPr>
      <p:sp>
        <p:nvSpPr>
          <p:cNvPr id="3737" name="Google Shape;3737;p36"/>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GRAPH</a:t>
            </a:r>
            <a:endParaRPr/>
          </a:p>
        </p:txBody>
      </p:sp>
      <p:pic>
        <p:nvPicPr>
          <p:cNvPr id="3738" name="Google Shape;3738;p36" title="Chart">
            <a:hlinkClick r:id="rId3"/>
          </p:cNvPr>
          <p:cNvPicPr preferRelativeResize="0"/>
          <p:nvPr/>
        </p:nvPicPr>
        <p:blipFill>
          <a:blip r:embed="rId4">
            <a:alphaModFix/>
          </a:blip>
          <a:stretch>
            <a:fillRect/>
          </a:stretch>
        </p:blipFill>
        <p:spPr>
          <a:xfrm>
            <a:off x="836369" y="1507775"/>
            <a:ext cx="5014776" cy="3100799"/>
          </a:xfrm>
          <a:prstGeom prst="rect">
            <a:avLst/>
          </a:prstGeom>
          <a:noFill/>
          <a:ln>
            <a:noFill/>
          </a:ln>
        </p:spPr>
      </p:pic>
      <p:sp>
        <p:nvSpPr>
          <p:cNvPr id="3739" name="Google Shape;3739;p36"/>
          <p:cNvSpPr/>
          <p:nvPr/>
        </p:nvSpPr>
        <p:spPr>
          <a:xfrm>
            <a:off x="6335119" y="1762388"/>
            <a:ext cx="319500" cy="3198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36"/>
          <p:cNvSpPr/>
          <p:nvPr/>
        </p:nvSpPr>
        <p:spPr>
          <a:xfrm>
            <a:off x="6335119" y="3714388"/>
            <a:ext cx="319500" cy="319800"/>
          </a:xfrm>
          <a:prstGeom prst="diamond">
            <a:avLst/>
          </a:pr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36"/>
          <p:cNvSpPr/>
          <p:nvPr/>
        </p:nvSpPr>
        <p:spPr>
          <a:xfrm>
            <a:off x="6335119" y="2738375"/>
            <a:ext cx="319500" cy="319800"/>
          </a:xfrm>
          <a:prstGeom prst="diamond">
            <a:avLst/>
          </a:prstGeom>
          <a:solidFill>
            <a:schemeClr val="accent5"/>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36"/>
          <p:cNvSpPr txBox="1"/>
          <p:nvPr/>
        </p:nvSpPr>
        <p:spPr>
          <a:xfrm>
            <a:off x="6730831" y="2082175"/>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Mars is cold</a:t>
            </a:r>
            <a:endParaRPr>
              <a:solidFill>
                <a:srgbClr val="262E30"/>
              </a:solidFill>
              <a:latin typeface="Red Hat Text"/>
              <a:ea typeface="Red Hat Text"/>
              <a:cs typeface="Red Hat Text"/>
              <a:sym typeface="Red Hat Text"/>
            </a:endParaRPr>
          </a:p>
        </p:txBody>
      </p:sp>
      <p:sp>
        <p:nvSpPr>
          <p:cNvPr id="3743" name="Google Shape;3743;p36"/>
          <p:cNvSpPr txBox="1"/>
          <p:nvPr/>
        </p:nvSpPr>
        <p:spPr>
          <a:xfrm>
            <a:off x="6730831" y="1762363"/>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262E30"/>
                </a:solidFill>
                <a:latin typeface="Krona One"/>
                <a:ea typeface="Krona One"/>
                <a:cs typeface="Krona One"/>
                <a:sym typeface="Krona One"/>
              </a:rPr>
              <a:t>Mars</a:t>
            </a:r>
            <a:endParaRPr sz="2000">
              <a:solidFill>
                <a:srgbClr val="262E30"/>
              </a:solidFill>
              <a:latin typeface="Krona One"/>
              <a:ea typeface="Krona One"/>
              <a:cs typeface="Krona One"/>
              <a:sym typeface="Krona One"/>
            </a:endParaRPr>
          </a:p>
        </p:txBody>
      </p:sp>
      <p:sp>
        <p:nvSpPr>
          <p:cNvPr id="3744" name="Google Shape;3744;p36"/>
          <p:cNvSpPr txBox="1"/>
          <p:nvPr/>
        </p:nvSpPr>
        <p:spPr>
          <a:xfrm>
            <a:off x="6730831" y="3058175"/>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Venus</a:t>
            </a:r>
            <a:r>
              <a:rPr lang="en">
                <a:solidFill>
                  <a:srgbClr val="262E30"/>
                </a:solidFill>
                <a:latin typeface="Red Hat Text"/>
                <a:ea typeface="Red Hat Text"/>
                <a:cs typeface="Red Hat Text"/>
                <a:sym typeface="Red Hat Text"/>
              </a:rPr>
              <a:t> is hot</a:t>
            </a:r>
            <a:endParaRPr>
              <a:solidFill>
                <a:srgbClr val="262E30"/>
              </a:solidFill>
              <a:latin typeface="Red Hat Text"/>
              <a:ea typeface="Red Hat Text"/>
              <a:cs typeface="Red Hat Text"/>
              <a:sym typeface="Red Hat Text"/>
            </a:endParaRPr>
          </a:p>
        </p:txBody>
      </p:sp>
      <p:sp>
        <p:nvSpPr>
          <p:cNvPr id="3745" name="Google Shape;3745;p36"/>
          <p:cNvSpPr txBox="1"/>
          <p:nvPr/>
        </p:nvSpPr>
        <p:spPr>
          <a:xfrm>
            <a:off x="6730831" y="2738363"/>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262E30"/>
                </a:solidFill>
                <a:latin typeface="Krona One"/>
                <a:ea typeface="Krona One"/>
                <a:cs typeface="Krona One"/>
                <a:sym typeface="Krona One"/>
              </a:rPr>
              <a:t>Venus</a:t>
            </a:r>
            <a:endParaRPr sz="2000">
              <a:solidFill>
                <a:srgbClr val="262E30"/>
              </a:solidFill>
              <a:latin typeface="Krona One"/>
              <a:ea typeface="Krona One"/>
              <a:cs typeface="Krona One"/>
              <a:sym typeface="Krona One"/>
            </a:endParaRPr>
          </a:p>
        </p:txBody>
      </p:sp>
      <p:sp>
        <p:nvSpPr>
          <p:cNvPr id="3746" name="Google Shape;3746;p36"/>
          <p:cNvSpPr txBox="1"/>
          <p:nvPr/>
        </p:nvSpPr>
        <p:spPr>
          <a:xfrm>
            <a:off x="6730831" y="4034175"/>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Mercury is small</a:t>
            </a:r>
            <a:endParaRPr>
              <a:solidFill>
                <a:srgbClr val="262E30"/>
              </a:solidFill>
              <a:latin typeface="Red Hat Text"/>
              <a:ea typeface="Red Hat Text"/>
              <a:cs typeface="Red Hat Text"/>
              <a:sym typeface="Red Hat Text"/>
            </a:endParaRPr>
          </a:p>
        </p:txBody>
      </p:sp>
      <p:sp>
        <p:nvSpPr>
          <p:cNvPr id="3747" name="Google Shape;3747;p36"/>
          <p:cNvSpPr txBox="1"/>
          <p:nvPr/>
        </p:nvSpPr>
        <p:spPr>
          <a:xfrm>
            <a:off x="6730831" y="3714363"/>
            <a:ext cx="1576800" cy="319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rgbClr val="262E30"/>
                </a:solidFill>
                <a:latin typeface="Krona One"/>
                <a:ea typeface="Krona One"/>
                <a:cs typeface="Krona One"/>
                <a:sym typeface="Krona One"/>
              </a:rPr>
              <a:t>Mercury</a:t>
            </a:r>
            <a:endParaRPr sz="2000">
              <a:solidFill>
                <a:srgbClr val="262E30"/>
              </a:solidFill>
              <a:latin typeface="Krona One"/>
              <a:ea typeface="Krona One"/>
              <a:cs typeface="Krona One"/>
              <a:sym typeface="Krona One"/>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51" name="Shape 3751"/>
        <p:cNvGrpSpPr/>
        <p:nvPr/>
      </p:nvGrpSpPr>
      <p:grpSpPr>
        <a:xfrm>
          <a:off x="0" y="0"/>
          <a:ext cx="0" cy="0"/>
          <a:chOff x="0" y="0"/>
          <a:chExt cx="0" cy="0"/>
        </a:xfrm>
      </p:grpSpPr>
      <p:sp>
        <p:nvSpPr>
          <p:cNvPr id="3752" name="Google Shape;3752;p37"/>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MAP</a:t>
            </a:r>
            <a:endParaRPr/>
          </a:p>
        </p:txBody>
      </p:sp>
      <p:grpSp>
        <p:nvGrpSpPr>
          <p:cNvPr id="3753" name="Google Shape;3753;p37"/>
          <p:cNvGrpSpPr/>
          <p:nvPr/>
        </p:nvGrpSpPr>
        <p:grpSpPr>
          <a:xfrm>
            <a:off x="1945298" y="1440746"/>
            <a:ext cx="4397121" cy="2891430"/>
            <a:chOff x="235800" y="830650"/>
            <a:chExt cx="6978450" cy="4588844"/>
          </a:xfrm>
        </p:grpSpPr>
        <p:sp>
          <p:nvSpPr>
            <p:cNvPr id="3754" name="Google Shape;3754;p37"/>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37"/>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37"/>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37"/>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37"/>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37"/>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0" name="Google Shape;3760;p37"/>
          <p:cNvGrpSpPr/>
          <p:nvPr/>
        </p:nvGrpSpPr>
        <p:grpSpPr>
          <a:xfrm>
            <a:off x="6017223" y="1716050"/>
            <a:ext cx="1911704" cy="230401"/>
            <a:chOff x="6445363" y="1868450"/>
            <a:chExt cx="1911704" cy="230401"/>
          </a:xfrm>
        </p:grpSpPr>
        <p:cxnSp>
          <p:nvCxnSpPr>
            <p:cNvPr id="3761" name="Google Shape;3761;p37"/>
            <p:cNvCxnSpPr/>
            <p:nvPr/>
          </p:nvCxnSpPr>
          <p:spPr>
            <a:xfrm rot="10800000">
              <a:off x="6445363" y="1983650"/>
              <a:ext cx="1782900" cy="0"/>
            </a:xfrm>
            <a:prstGeom prst="straightConnector1">
              <a:avLst/>
            </a:prstGeom>
            <a:noFill/>
            <a:ln cap="flat" cmpd="sng" w="19050">
              <a:solidFill>
                <a:schemeClr val="accent1"/>
              </a:solidFill>
              <a:prstDash val="dot"/>
              <a:round/>
              <a:headEnd len="med" w="med" type="none"/>
              <a:tailEnd len="med" w="med" type="none"/>
            </a:ln>
          </p:spPr>
        </p:cxnSp>
        <p:sp>
          <p:nvSpPr>
            <p:cNvPr id="3762" name="Google Shape;3762;p37"/>
            <p:cNvSpPr/>
            <p:nvPr/>
          </p:nvSpPr>
          <p:spPr>
            <a:xfrm rot="-9701102">
              <a:off x="8166455" y="1890270"/>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3" name="Google Shape;3763;p37"/>
          <p:cNvGrpSpPr/>
          <p:nvPr/>
        </p:nvGrpSpPr>
        <p:grpSpPr>
          <a:xfrm>
            <a:off x="6017223" y="3578325"/>
            <a:ext cx="1911704" cy="230401"/>
            <a:chOff x="6309363" y="3730725"/>
            <a:chExt cx="1911704" cy="230401"/>
          </a:xfrm>
        </p:grpSpPr>
        <p:cxnSp>
          <p:nvCxnSpPr>
            <p:cNvPr id="3764" name="Google Shape;3764;p37"/>
            <p:cNvCxnSpPr/>
            <p:nvPr/>
          </p:nvCxnSpPr>
          <p:spPr>
            <a:xfrm rot="10800000">
              <a:off x="6309363" y="3845925"/>
              <a:ext cx="1782900" cy="0"/>
            </a:xfrm>
            <a:prstGeom prst="straightConnector1">
              <a:avLst/>
            </a:prstGeom>
            <a:noFill/>
            <a:ln cap="flat" cmpd="sng" w="19050">
              <a:solidFill>
                <a:schemeClr val="accent1"/>
              </a:solidFill>
              <a:prstDash val="dot"/>
              <a:round/>
              <a:headEnd len="med" w="med" type="none"/>
              <a:tailEnd len="med" w="med" type="none"/>
            </a:ln>
          </p:spPr>
        </p:cxnSp>
        <p:sp>
          <p:nvSpPr>
            <p:cNvPr id="3765" name="Google Shape;3765;p37"/>
            <p:cNvSpPr/>
            <p:nvPr/>
          </p:nvSpPr>
          <p:spPr>
            <a:xfrm rot="-9701102">
              <a:off x="8030455" y="3752545"/>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37"/>
          <p:cNvGrpSpPr/>
          <p:nvPr/>
        </p:nvGrpSpPr>
        <p:grpSpPr>
          <a:xfrm flipH="1">
            <a:off x="1215073" y="3347925"/>
            <a:ext cx="1911704" cy="230401"/>
            <a:chOff x="6445363" y="1868450"/>
            <a:chExt cx="1911704" cy="230401"/>
          </a:xfrm>
        </p:grpSpPr>
        <p:cxnSp>
          <p:nvCxnSpPr>
            <p:cNvPr id="3767" name="Google Shape;3767;p37"/>
            <p:cNvCxnSpPr/>
            <p:nvPr/>
          </p:nvCxnSpPr>
          <p:spPr>
            <a:xfrm rot="10800000">
              <a:off x="6445363" y="1983650"/>
              <a:ext cx="1782900" cy="0"/>
            </a:xfrm>
            <a:prstGeom prst="straightConnector1">
              <a:avLst/>
            </a:prstGeom>
            <a:noFill/>
            <a:ln cap="flat" cmpd="sng" w="19050">
              <a:solidFill>
                <a:schemeClr val="accent1"/>
              </a:solidFill>
              <a:prstDash val="dot"/>
              <a:round/>
              <a:headEnd len="med" w="med" type="none"/>
              <a:tailEnd len="med" w="med" type="none"/>
            </a:ln>
          </p:spPr>
        </p:cxnSp>
        <p:sp>
          <p:nvSpPr>
            <p:cNvPr id="3768" name="Google Shape;3768;p37"/>
            <p:cNvSpPr/>
            <p:nvPr/>
          </p:nvSpPr>
          <p:spPr>
            <a:xfrm rot="-9701102">
              <a:off x="8166455" y="1890270"/>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9" name="Google Shape;3769;p37"/>
          <p:cNvSpPr txBox="1"/>
          <p:nvPr/>
        </p:nvSpPr>
        <p:spPr>
          <a:xfrm>
            <a:off x="1215069" y="3578325"/>
            <a:ext cx="1368300" cy="652500"/>
          </a:xfrm>
          <a:prstGeom prst="rect">
            <a:avLst/>
          </a:prstGeom>
          <a:noFill/>
          <a:ln>
            <a:noFill/>
          </a:ln>
        </p:spPr>
        <p:txBody>
          <a:bodyPr anchorCtr="0" anchor="t" bIns="91425" lIns="0" spcFirstLastPara="1" rIns="91425" wrap="square" tIns="91425">
            <a:noAutofit/>
          </a:bodyPr>
          <a:lstStyle/>
          <a:p>
            <a:pPr indent="0" lvl="0" marL="0" rtl="0" algn="l">
              <a:spcBef>
                <a:spcPts val="0"/>
              </a:spcBef>
              <a:spcAft>
                <a:spcPts val="0"/>
              </a:spcAft>
              <a:buNone/>
            </a:pPr>
            <a:r>
              <a:rPr lang="en">
                <a:solidFill>
                  <a:srgbClr val="262E30"/>
                </a:solidFill>
                <a:latin typeface="Red Hat Text"/>
                <a:ea typeface="Red Hat Text"/>
                <a:cs typeface="Red Hat Text"/>
                <a:sym typeface="Red Hat Text"/>
              </a:rPr>
              <a:t>Mars is actually a cold place</a:t>
            </a:r>
            <a:endParaRPr>
              <a:solidFill>
                <a:srgbClr val="262E30"/>
              </a:solidFill>
              <a:latin typeface="Red Hat Text"/>
              <a:ea typeface="Red Hat Text"/>
              <a:cs typeface="Red Hat Text"/>
              <a:sym typeface="Red Hat Text"/>
            </a:endParaRPr>
          </a:p>
        </p:txBody>
      </p:sp>
      <p:sp>
        <p:nvSpPr>
          <p:cNvPr id="3770" name="Google Shape;3770;p37"/>
          <p:cNvSpPr txBox="1"/>
          <p:nvPr/>
        </p:nvSpPr>
        <p:spPr>
          <a:xfrm>
            <a:off x="6560619" y="3808713"/>
            <a:ext cx="1368300" cy="652500"/>
          </a:xfrm>
          <a:prstGeom prst="rect">
            <a:avLst/>
          </a:prstGeom>
          <a:noFill/>
          <a:ln>
            <a:noFill/>
          </a:ln>
        </p:spPr>
        <p:txBody>
          <a:bodyPr anchorCtr="0" anchor="t" bIns="91425" lIns="0" spcFirstLastPara="1" rIns="0" wrap="square" tIns="91425">
            <a:noAutofit/>
          </a:bodyPr>
          <a:lstStyle/>
          <a:p>
            <a:pPr indent="0" lvl="0" marL="0" rtl="0" algn="r">
              <a:spcBef>
                <a:spcPts val="0"/>
              </a:spcBef>
              <a:spcAft>
                <a:spcPts val="0"/>
              </a:spcAft>
              <a:buNone/>
            </a:pPr>
            <a:r>
              <a:rPr lang="en">
                <a:solidFill>
                  <a:srgbClr val="262E30"/>
                </a:solidFill>
                <a:latin typeface="Red Hat Text"/>
                <a:ea typeface="Red Hat Text"/>
                <a:cs typeface="Red Hat Text"/>
                <a:sym typeface="Red Hat Text"/>
              </a:rPr>
              <a:t>Venus has a beautiful name</a:t>
            </a:r>
            <a:endParaRPr>
              <a:solidFill>
                <a:srgbClr val="262E30"/>
              </a:solidFill>
              <a:latin typeface="Red Hat Text"/>
              <a:ea typeface="Red Hat Text"/>
              <a:cs typeface="Red Hat Text"/>
              <a:sym typeface="Red Hat Text"/>
            </a:endParaRPr>
          </a:p>
        </p:txBody>
      </p:sp>
      <p:sp>
        <p:nvSpPr>
          <p:cNvPr id="3771" name="Google Shape;3771;p37"/>
          <p:cNvSpPr txBox="1"/>
          <p:nvPr/>
        </p:nvSpPr>
        <p:spPr>
          <a:xfrm>
            <a:off x="6560619" y="1942800"/>
            <a:ext cx="1368300" cy="652500"/>
          </a:xfrm>
          <a:prstGeom prst="rect">
            <a:avLst/>
          </a:prstGeom>
          <a:noFill/>
          <a:ln>
            <a:noFill/>
          </a:ln>
        </p:spPr>
        <p:txBody>
          <a:bodyPr anchorCtr="0" anchor="t" bIns="91425" lIns="0" spcFirstLastPara="1" rIns="0" wrap="square" tIns="91425">
            <a:noAutofit/>
          </a:bodyPr>
          <a:lstStyle/>
          <a:p>
            <a:pPr indent="0" lvl="0" marL="0" rtl="0" algn="r">
              <a:spcBef>
                <a:spcPts val="0"/>
              </a:spcBef>
              <a:spcAft>
                <a:spcPts val="0"/>
              </a:spcAft>
              <a:buNone/>
            </a:pPr>
            <a:r>
              <a:rPr lang="en">
                <a:solidFill>
                  <a:srgbClr val="262E30"/>
                </a:solidFill>
                <a:latin typeface="Red Hat Text"/>
                <a:ea typeface="Red Hat Text"/>
                <a:cs typeface="Red Hat Text"/>
                <a:sym typeface="Red Hat Text"/>
              </a:rPr>
              <a:t>Saturn is the ringed planet</a:t>
            </a:r>
            <a:endParaRPr>
              <a:solidFill>
                <a:srgbClr val="262E30"/>
              </a:solidFill>
              <a:latin typeface="Red Hat Text"/>
              <a:ea typeface="Red Hat Text"/>
              <a:cs typeface="Red Hat Text"/>
              <a:sym typeface="Red Hat Text"/>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BFBFB"/>
        </a:solidFill>
      </p:bgPr>
    </p:bg>
    <p:spTree>
      <p:nvGrpSpPr>
        <p:cNvPr id="3775" name="Shape 3775"/>
        <p:cNvGrpSpPr/>
        <p:nvPr/>
      </p:nvGrpSpPr>
      <p:grpSpPr>
        <a:xfrm>
          <a:off x="0" y="0"/>
          <a:ext cx="0" cy="0"/>
          <a:chOff x="0" y="0"/>
          <a:chExt cx="0" cy="0"/>
        </a:xfrm>
      </p:grpSpPr>
      <p:sp>
        <p:nvSpPr>
          <p:cNvPr id="3776" name="Google Shape;3776;p38"/>
          <p:cNvSpPr txBox="1"/>
          <p:nvPr>
            <p:ph type="title"/>
          </p:nvPr>
        </p:nvSpPr>
        <p:spPr>
          <a:xfrm>
            <a:off x="1130100" y="2052725"/>
            <a:ext cx="6821700" cy="83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4,489,300,000</a:t>
            </a:r>
            <a:endParaRPr/>
          </a:p>
        </p:txBody>
      </p:sp>
      <p:sp>
        <p:nvSpPr>
          <p:cNvPr id="3777" name="Google Shape;3777;p38"/>
          <p:cNvSpPr txBox="1"/>
          <p:nvPr>
            <p:ph idx="1" type="subTitle"/>
          </p:nvPr>
        </p:nvSpPr>
        <p:spPr>
          <a:xfrm>
            <a:off x="2026950" y="2883375"/>
            <a:ext cx="5090100" cy="387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81" name="Shape 3781"/>
        <p:cNvGrpSpPr/>
        <p:nvPr/>
      </p:nvGrpSpPr>
      <p:grpSpPr>
        <a:xfrm>
          <a:off x="0" y="0"/>
          <a:ext cx="0" cy="0"/>
          <a:chOff x="0" y="0"/>
          <a:chExt cx="0" cy="0"/>
        </a:xfrm>
      </p:grpSpPr>
      <p:sp>
        <p:nvSpPr>
          <p:cNvPr id="3782" name="Google Shape;3782;p39"/>
          <p:cNvSpPr txBox="1"/>
          <p:nvPr>
            <p:ph type="title"/>
          </p:nvPr>
        </p:nvSpPr>
        <p:spPr>
          <a:xfrm>
            <a:off x="713225" y="539500"/>
            <a:ext cx="59589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RECOMMENDATIONS</a:t>
            </a:r>
            <a:endParaRPr/>
          </a:p>
        </p:txBody>
      </p:sp>
      <p:sp>
        <p:nvSpPr>
          <p:cNvPr id="3783" name="Google Shape;3783;p39"/>
          <p:cNvSpPr txBox="1"/>
          <p:nvPr>
            <p:ph idx="1" type="subTitle"/>
          </p:nvPr>
        </p:nvSpPr>
        <p:spPr>
          <a:xfrm>
            <a:off x="3913500" y="3569200"/>
            <a:ext cx="17724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the farthest planet</a:t>
            </a:r>
            <a:endParaRPr/>
          </a:p>
        </p:txBody>
      </p:sp>
      <p:sp>
        <p:nvSpPr>
          <p:cNvPr id="3784" name="Google Shape;3784;p39"/>
          <p:cNvSpPr txBox="1"/>
          <p:nvPr>
            <p:ph idx="2" type="subTitle"/>
          </p:nvPr>
        </p:nvSpPr>
        <p:spPr>
          <a:xfrm>
            <a:off x="3913500" y="3169600"/>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3785" name="Google Shape;3785;p39"/>
          <p:cNvSpPr txBox="1"/>
          <p:nvPr>
            <p:ph idx="3" type="subTitle"/>
          </p:nvPr>
        </p:nvSpPr>
        <p:spPr>
          <a:xfrm>
            <a:off x="6582400" y="3569200"/>
            <a:ext cx="17724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the ringed one</a:t>
            </a:r>
            <a:endParaRPr/>
          </a:p>
        </p:txBody>
      </p:sp>
      <p:sp>
        <p:nvSpPr>
          <p:cNvPr id="3786" name="Google Shape;3786;p39"/>
          <p:cNvSpPr txBox="1"/>
          <p:nvPr>
            <p:ph idx="4" type="subTitle"/>
          </p:nvPr>
        </p:nvSpPr>
        <p:spPr>
          <a:xfrm>
            <a:off x="6582400" y="3169600"/>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787" name="Google Shape;3787;p39"/>
          <p:cNvSpPr txBox="1"/>
          <p:nvPr>
            <p:ph idx="5" type="subTitle"/>
          </p:nvPr>
        </p:nvSpPr>
        <p:spPr>
          <a:xfrm>
            <a:off x="1243979" y="3569197"/>
            <a:ext cx="17598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nice name, but it’s hot</a:t>
            </a:r>
            <a:endParaRPr/>
          </a:p>
        </p:txBody>
      </p:sp>
      <p:sp>
        <p:nvSpPr>
          <p:cNvPr id="3788" name="Google Shape;3788;p39"/>
          <p:cNvSpPr txBox="1"/>
          <p:nvPr>
            <p:ph idx="6" type="subTitle"/>
          </p:nvPr>
        </p:nvSpPr>
        <p:spPr>
          <a:xfrm>
            <a:off x="1231300" y="3169607"/>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789" name="Google Shape;3789;p39"/>
          <p:cNvSpPr txBox="1"/>
          <p:nvPr>
            <p:ph idx="7" type="subTitle"/>
          </p:nvPr>
        </p:nvSpPr>
        <p:spPr>
          <a:xfrm>
            <a:off x="3913500" y="2279750"/>
            <a:ext cx="17724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also a gas giant</a:t>
            </a:r>
            <a:endParaRPr/>
          </a:p>
        </p:txBody>
      </p:sp>
      <p:sp>
        <p:nvSpPr>
          <p:cNvPr id="3790" name="Google Shape;3790;p39"/>
          <p:cNvSpPr txBox="1"/>
          <p:nvPr>
            <p:ph idx="8" type="subTitle"/>
          </p:nvPr>
        </p:nvSpPr>
        <p:spPr>
          <a:xfrm>
            <a:off x="3913500" y="1880150"/>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3791" name="Google Shape;3791;p39"/>
          <p:cNvSpPr txBox="1"/>
          <p:nvPr>
            <p:ph idx="9" type="subTitle"/>
          </p:nvPr>
        </p:nvSpPr>
        <p:spPr>
          <a:xfrm>
            <a:off x="6582400" y="2279750"/>
            <a:ext cx="17724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 was named after a god</a:t>
            </a:r>
            <a:endParaRPr/>
          </a:p>
        </p:txBody>
      </p:sp>
      <p:sp>
        <p:nvSpPr>
          <p:cNvPr id="3792" name="Google Shape;3792;p39"/>
          <p:cNvSpPr txBox="1"/>
          <p:nvPr>
            <p:ph idx="13" type="subTitle"/>
          </p:nvPr>
        </p:nvSpPr>
        <p:spPr>
          <a:xfrm>
            <a:off x="6582400" y="1880150"/>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3793" name="Google Shape;3793;p39"/>
          <p:cNvSpPr txBox="1"/>
          <p:nvPr>
            <p:ph idx="14" type="subTitle"/>
          </p:nvPr>
        </p:nvSpPr>
        <p:spPr>
          <a:xfrm>
            <a:off x="1243979" y="2279740"/>
            <a:ext cx="1759800" cy="65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cold place</a:t>
            </a:r>
            <a:endParaRPr/>
          </a:p>
        </p:txBody>
      </p:sp>
      <p:sp>
        <p:nvSpPr>
          <p:cNvPr id="3794" name="Google Shape;3794;p39"/>
          <p:cNvSpPr txBox="1"/>
          <p:nvPr>
            <p:ph idx="15" type="subTitle"/>
          </p:nvPr>
        </p:nvSpPr>
        <p:spPr>
          <a:xfrm>
            <a:off x="1231300" y="1880150"/>
            <a:ext cx="17724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795" name="Google Shape;3795;p39"/>
          <p:cNvSpPr/>
          <p:nvPr/>
        </p:nvSpPr>
        <p:spPr>
          <a:xfrm>
            <a:off x="3517800" y="2226825"/>
            <a:ext cx="319500" cy="319800"/>
          </a:xfrm>
          <a:prstGeom prst="diamond">
            <a:avLst/>
          </a:pr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39"/>
          <p:cNvSpPr/>
          <p:nvPr/>
        </p:nvSpPr>
        <p:spPr>
          <a:xfrm>
            <a:off x="6186700" y="2226825"/>
            <a:ext cx="319500" cy="319800"/>
          </a:xfrm>
          <a:prstGeom prst="diamond">
            <a:avLst/>
          </a:prstGeom>
          <a:solidFill>
            <a:schemeClr val="accent5"/>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39"/>
          <p:cNvSpPr/>
          <p:nvPr/>
        </p:nvSpPr>
        <p:spPr>
          <a:xfrm>
            <a:off x="789200" y="2226825"/>
            <a:ext cx="319500" cy="3198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39"/>
          <p:cNvSpPr/>
          <p:nvPr/>
        </p:nvSpPr>
        <p:spPr>
          <a:xfrm>
            <a:off x="789200" y="3569200"/>
            <a:ext cx="319500" cy="319800"/>
          </a:xfrm>
          <a:prstGeom prst="diamond">
            <a:avLst/>
          </a:prstGeom>
          <a:solidFill>
            <a:schemeClr val="accent6"/>
          </a:solidFill>
          <a:ln cap="flat" cmpd="sng" w="19050">
            <a:solidFill>
              <a:schemeClr val="accent5"/>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39"/>
          <p:cNvSpPr/>
          <p:nvPr/>
        </p:nvSpPr>
        <p:spPr>
          <a:xfrm>
            <a:off x="3517800" y="3569200"/>
            <a:ext cx="319500" cy="3198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39"/>
          <p:cNvSpPr/>
          <p:nvPr/>
        </p:nvSpPr>
        <p:spPr>
          <a:xfrm>
            <a:off x="6186700" y="3569200"/>
            <a:ext cx="319500" cy="319800"/>
          </a:xfrm>
          <a:prstGeom prst="diamond">
            <a:avLst/>
          </a:pr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BFBFB"/>
        </a:solidFill>
      </p:bgPr>
    </p:bg>
    <p:spTree>
      <p:nvGrpSpPr>
        <p:cNvPr id="3804" name="Shape 3804"/>
        <p:cNvGrpSpPr/>
        <p:nvPr/>
      </p:nvGrpSpPr>
      <p:grpSpPr>
        <a:xfrm>
          <a:off x="0" y="0"/>
          <a:ext cx="0" cy="0"/>
          <a:chOff x="0" y="0"/>
          <a:chExt cx="0" cy="0"/>
        </a:xfrm>
      </p:grpSpPr>
      <p:pic>
        <p:nvPicPr>
          <p:cNvPr id="3805" name="Google Shape;3805;p40"/>
          <p:cNvPicPr preferRelativeResize="0"/>
          <p:nvPr/>
        </p:nvPicPr>
        <p:blipFill>
          <a:blip r:embed="rId3">
            <a:alphaModFix/>
          </a:blip>
          <a:stretch>
            <a:fillRect/>
          </a:stretch>
        </p:blipFill>
        <p:spPr>
          <a:xfrm>
            <a:off x="713225" y="2045975"/>
            <a:ext cx="3844200" cy="2562600"/>
          </a:xfrm>
          <a:prstGeom prst="roundRect">
            <a:avLst>
              <a:gd fmla="val 8031" name="adj"/>
            </a:avLst>
          </a:prstGeom>
          <a:noFill/>
          <a:ln>
            <a:noFill/>
          </a:ln>
        </p:spPr>
      </p:pic>
      <p:cxnSp>
        <p:nvCxnSpPr>
          <p:cNvPr id="3806" name="Google Shape;3806;p40"/>
          <p:cNvCxnSpPr/>
          <p:nvPr/>
        </p:nvCxnSpPr>
        <p:spPr>
          <a:xfrm flipH="1">
            <a:off x="2374250" y="1420100"/>
            <a:ext cx="2385600" cy="1454100"/>
          </a:xfrm>
          <a:prstGeom prst="straightConnector1">
            <a:avLst/>
          </a:prstGeom>
          <a:noFill/>
          <a:ln cap="flat" cmpd="sng" w="19050">
            <a:solidFill>
              <a:srgbClr val="262E30"/>
            </a:solidFill>
            <a:prstDash val="dot"/>
            <a:round/>
            <a:headEnd len="med" w="med" type="none"/>
            <a:tailEnd len="med" w="med" type="none"/>
          </a:ln>
        </p:spPr>
      </p:cxnSp>
      <p:cxnSp>
        <p:nvCxnSpPr>
          <p:cNvPr id="3807" name="Google Shape;3807;p40"/>
          <p:cNvCxnSpPr/>
          <p:nvPr/>
        </p:nvCxnSpPr>
        <p:spPr>
          <a:xfrm flipH="1">
            <a:off x="2374250" y="2750175"/>
            <a:ext cx="2415300" cy="647100"/>
          </a:xfrm>
          <a:prstGeom prst="straightConnector1">
            <a:avLst/>
          </a:prstGeom>
          <a:noFill/>
          <a:ln cap="flat" cmpd="sng" w="19050">
            <a:solidFill>
              <a:srgbClr val="262E30"/>
            </a:solidFill>
            <a:prstDash val="dot"/>
            <a:round/>
            <a:headEnd len="med" w="med" type="none"/>
            <a:tailEnd len="med" w="med" type="none"/>
          </a:ln>
        </p:spPr>
      </p:cxnSp>
      <p:cxnSp>
        <p:nvCxnSpPr>
          <p:cNvPr id="3808" name="Google Shape;3808;p40"/>
          <p:cNvCxnSpPr/>
          <p:nvPr/>
        </p:nvCxnSpPr>
        <p:spPr>
          <a:xfrm rot="10800000">
            <a:off x="2374125" y="4000166"/>
            <a:ext cx="2417100" cy="0"/>
          </a:xfrm>
          <a:prstGeom prst="straightConnector1">
            <a:avLst/>
          </a:prstGeom>
          <a:noFill/>
          <a:ln cap="flat" cmpd="sng" w="19050">
            <a:solidFill>
              <a:srgbClr val="262E30"/>
            </a:solidFill>
            <a:prstDash val="dot"/>
            <a:round/>
            <a:headEnd len="med" w="med" type="none"/>
            <a:tailEnd len="med" w="med" type="none"/>
          </a:ln>
        </p:spPr>
      </p:cxnSp>
      <p:sp>
        <p:nvSpPr>
          <p:cNvPr id="3809" name="Google Shape;3809;p40"/>
          <p:cNvSpPr/>
          <p:nvPr/>
        </p:nvSpPr>
        <p:spPr>
          <a:xfrm flipH="1">
            <a:off x="4767694" y="1014342"/>
            <a:ext cx="728400" cy="7284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40"/>
          <p:cNvSpPr/>
          <p:nvPr/>
        </p:nvSpPr>
        <p:spPr>
          <a:xfrm flipH="1">
            <a:off x="4767694" y="2323263"/>
            <a:ext cx="728400" cy="7284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40"/>
          <p:cNvSpPr/>
          <p:nvPr/>
        </p:nvSpPr>
        <p:spPr>
          <a:xfrm flipH="1">
            <a:off x="4767694" y="3635966"/>
            <a:ext cx="728400" cy="7284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40"/>
          <p:cNvSpPr txBox="1"/>
          <p:nvPr>
            <p:ph idx="6" type="title"/>
          </p:nvPr>
        </p:nvSpPr>
        <p:spPr>
          <a:xfrm>
            <a:off x="713225" y="539500"/>
            <a:ext cx="3507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PRACTICAL EXERCISE</a:t>
            </a:r>
            <a:endParaRPr/>
          </a:p>
        </p:txBody>
      </p:sp>
      <p:sp>
        <p:nvSpPr>
          <p:cNvPr id="3813" name="Google Shape;3813;p40"/>
          <p:cNvSpPr txBox="1"/>
          <p:nvPr>
            <p:ph type="title"/>
          </p:nvPr>
        </p:nvSpPr>
        <p:spPr>
          <a:xfrm>
            <a:off x="4764024" y="2454363"/>
            <a:ext cx="728400" cy="46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814" name="Google Shape;3814;p40"/>
          <p:cNvSpPr txBox="1"/>
          <p:nvPr>
            <p:ph idx="3" type="title"/>
          </p:nvPr>
        </p:nvSpPr>
        <p:spPr>
          <a:xfrm>
            <a:off x="4764024" y="1145442"/>
            <a:ext cx="728400" cy="46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815" name="Google Shape;3815;p40"/>
          <p:cNvSpPr txBox="1"/>
          <p:nvPr>
            <p:ph idx="5" type="title"/>
          </p:nvPr>
        </p:nvSpPr>
        <p:spPr>
          <a:xfrm>
            <a:off x="4764024" y="3767066"/>
            <a:ext cx="728400" cy="466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816" name="Google Shape;3816;p40"/>
          <p:cNvSpPr txBox="1"/>
          <p:nvPr>
            <p:ph idx="2" type="subTitle"/>
          </p:nvPr>
        </p:nvSpPr>
        <p:spPr>
          <a:xfrm>
            <a:off x="5559552" y="1014342"/>
            <a:ext cx="2523600" cy="7284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Clr>
                <a:schemeClr val="dk1"/>
              </a:buClr>
              <a:buSzPts val="1600"/>
              <a:buChar char="●"/>
            </a:pPr>
            <a:r>
              <a:rPr lang="en">
                <a:solidFill>
                  <a:schemeClr val="dk1"/>
                </a:solidFill>
              </a:rPr>
              <a:t>Lists are simple</a:t>
            </a:r>
            <a:endParaRPr>
              <a:solidFill>
                <a:schemeClr val="dk1"/>
              </a:solidFill>
            </a:endParaRPr>
          </a:p>
          <a:p>
            <a:pPr indent="-330200" lvl="0" marL="457200" rtl="0" algn="l">
              <a:spcBef>
                <a:spcPts val="0"/>
              </a:spcBef>
              <a:spcAft>
                <a:spcPts val="0"/>
              </a:spcAft>
              <a:buClr>
                <a:schemeClr val="dk1"/>
              </a:buClr>
              <a:buSzPts val="1600"/>
              <a:buChar char="●"/>
            </a:pPr>
            <a:r>
              <a:rPr lang="en">
                <a:solidFill>
                  <a:schemeClr val="dk1"/>
                </a:solidFill>
              </a:rPr>
              <a:t>Organize your ideas</a:t>
            </a:r>
            <a:endParaRPr/>
          </a:p>
        </p:txBody>
      </p:sp>
      <p:sp>
        <p:nvSpPr>
          <p:cNvPr id="3817" name="Google Shape;3817;p40"/>
          <p:cNvSpPr txBox="1"/>
          <p:nvPr>
            <p:ph idx="1" type="subTitle"/>
          </p:nvPr>
        </p:nvSpPr>
        <p:spPr>
          <a:xfrm>
            <a:off x="5559552" y="2323263"/>
            <a:ext cx="2523600" cy="7284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Clr>
                <a:schemeClr val="dk1"/>
              </a:buClr>
              <a:buSzPts val="1600"/>
              <a:buChar char="●"/>
            </a:pPr>
            <a:r>
              <a:rPr lang="en">
                <a:solidFill>
                  <a:schemeClr val="dk1"/>
                </a:solidFill>
              </a:rPr>
              <a:t>Lists are simple</a:t>
            </a:r>
            <a:endParaRPr>
              <a:solidFill>
                <a:schemeClr val="dk1"/>
              </a:solidFill>
            </a:endParaRPr>
          </a:p>
          <a:p>
            <a:pPr indent="-330200" lvl="0" marL="457200" rtl="0" algn="l">
              <a:spcBef>
                <a:spcPts val="0"/>
              </a:spcBef>
              <a:spcAft>
                <a:spcPts val="0"/>
              </a:spcAft>
              <a:buClr>
                <a:schemeClr val="dk1"/>
              </a:buClr>
              <a:buSzPts val="1600"/>
              <a:buChar char="●"/>
            </a:pPr>
            <a:r>
              <a:rPr lang="en">
                <a:solidFill>
                  <a:schemeClr val="dk1"/>
                </a:solidFill>
              </a:rPr>
              <a:t>Be specific</a:t>
            </a:r>
            <a:endParaRPr/>
          </a:p>
        </p:txBody>
      </p:sp>
      <p:sp>
        <p:nvSpPr>
          <p:cNvPr id="3818" name="Google Shape;3818;p40"/>
          <p:cNvSpPr txBox="1"/>
          <p:nvPr>
            <p:ph idx="4" type="subTitle"/>
          </p:nvPr>
        </p:nvSpPr>
        <p:spPr>
          <a:xfrm>
            <a:off x="5559552" y="3635966"/>
            <a:ext cx="2523600" cy="7284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Clr>
                <a:schemeClr val="dk1"/>
              </a:buClr>
              <a:buSzPts val="1600"/>
              <a:buChar char="●"/>
            </a:pPr>
            <a:r>
              <a:rPr lang="en">
                <a:solidFill>
                  <a:schemeClr val="dk1"/>
                </a:solidFill>
              </a:rPr>
              <a:t>Lists are simple</a:t>
            </a:r>
            <a:endParaRPr>
              <a:solidFill>
                <a:schemeClr val="dk1"/>
              </a:solidFill>
            </a:endParaRPr>
          </a:p>
          <a:p>
            <a:pPr indent="-330200" lvl="0" marL="457200" rtl="0" algn="l">
              <a:spcBef>
                <a:spcPts val="0"/>
              </a:spcBef>
              <a:spcAft>
                <a:spcPts val="0"/>
              </a:spcAft>
              <a:buClr>
                <a:schemeClr val="dk1"/>
              </a:buClr>
              <a:buSzPts val="1600"/>
              <a:buChar char="●"/>
            </a:pPr>
            <a:r>
              <a:rPr lang="en">
                <a:solidFill>
                  <a:schemeClr val="dk1"/>
                </a:solidFill>
              </a:rPr>
              <a:t>Set your goals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56" name="Shape 3256"/>
        <p:cNvGrpSpPr/>
        <p:nvPr/>
      </p:nvGrpSpPr>
      <p:grpSpPr>
        <a:xfrm>
          <a:off x="0" y="0"/>
          <a:ext cx="0" cy="0"/>
          <a:chOff x="0" y="0"/>
          <a:chExt cx="0" cy="0"/>
        </a:xfrm>
      </p:grpSpPr>
      <p:sp>
        <p:nvSpPr>
          <p:cNvPr id="3257" name="Google Shape;3257;p23"/>
          <p:cNvSpPr txBox="1"/>
          <p:nvPr>
            <p:ph idx="1" type="body"/>
          </p:nvPr>
        </p:nvSpPr>
        <p:spPr>
          <a:xfrm>
            <a:off x="713225" y="1219575"/>
            <a:ext cx="7717500" cy="3389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30394B"/>
                </a:solidFill>
              </a:rPr>
              <a:t>Here’s what you’ll find in this </a:t>
            </a:r>
            <a:r>
              <a:rPr b="1" lang="en">
                <a:solidFill>
                  <a:srgbClr val="30394B"/>
                </a:solidFill>
                <a:uFill>
                  <a:noFill/>
                </a:uFill>
                <a:hlinkClick r:id="rId3">
                  <a:extLst>
                    <a:ext uri="{A12FA001-AC4F-418D-AE19-62706E023703}">
                      <ahyp:hlinkClr val="tx"/>
                    </a:ext>
                  </a:extLst>
                </a:hlinkClick>
              </a:rPr>
              <a:t>Slidesgo</a:t>
            </a:r>
            <a:r>
              <a:rPr lang="en">
                <a:solidFill>
                  <a:srgbClr val="30394B"/>
                </a:solidFill>
              </a:rPr>
              <a:t> template: </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lang="en">
                <a:solidFill>
                  <a:srgbClr val="30394B"/>
                </a:solidFill>
              </a:rPr>
              <a:t>A slide structure based on a workshop, which you can easily adapt to your needs. For more info on how to edit the template, please visit </a:t>
            </a:r>
            <a:r>
              <a:rPr b="1" lang="en">
                <a:solidFill>
                  <a:srgbClr val="30394B"/>
                </a:solidFill>
                <a:uFill>
                  <a:noFill/>
                </a:uFill>
                <a:hlinkClick r:id="rId4">
                  <a:extLst>
                    <a:ext uri="{A12FA001-AC4F-418D-AE19-62706E023703}">
                      <ahyp:hlinkClr val="tx"/>
                    </a:ext>
                  </a:extLst>
                </a:hlinkClick>
              </a:rPr>
              <a:t>Slidesgo School</a:t>
            </a:r>
            <a:r>
              <a:rPr lang="en">
                <a:solidFill>
                  <a:srgbClr val="30394B"/>
                </a:solidFill>
              </a:rPr>
              <a:t> or read our </a:t>
            </a:r>
            <a:r>
              <a:rPr b="1" lang="en">
                <a:solidFill>
                  <a:srgbClr val="30394B"/>
                </a:solidFill>
                <a:uFill>
                  <a:noFill/>
                </a:uFill>
                <a:hlinkClick r:id="rId5">
                  <a:extLst>
                    <a:ext uri="{A12FA001-AC4F-418D-AE19-62706E023703}">
                      <ahyp:hlinkClr val="tx"/>
                    </a:ext>
                  </a:extLst>
                </a:hlinkClick>
              </a:rPr>
              <a:t>FAQs</a:t>
            </a:r>
            <a:r>
              <a:rPr lang="en">
                <a:solidFill>
                  <a:srgbClr val="30394B"/>
                </a:solidFill>
              </a:rPr>
              <a:t>.</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lang="en">
                <a:solidFill>
                  <a:srgbClr val="30394B"/>
                </a:solidFill>
              </a:rPr>
              <a:t>An assortment of pictures and illustrations that are suitable for use in the presentation can be found in the </a:t>
            </a:r>
            <a:r>
              <a:rPr b="1" lang="en">
                <a:solidFill>
                  <a:schemeClr val="hlink"/>
                </a:solidFill>
                <a:uFill>
                  <a:noFill/>
                </a:uFill>
                <a:hlinkClick action="ppaction://hlinksldjump" r:id="rId6"/>
              </a:rPr>
              <a:t>alternative resources</a:t>
            </a:r>
            <a:r>
              <a:rPr lang="en">
                <a:solidFill>
                  <a:srgbClr val="30394B"/>
                </a:solidFill>
              </a:rPr>
              <a:t> slide.</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lang="en">
                <a:solidFill>
                  <a:srgbClr val="30394B"/>
                </a:solidFill>
              </a:rPr>
              <a:t>A </a:t>
            </a:r>
            <a:r>
              <a:rPr b="1" lang="en">
                <a:solidFill>
                  <a:srgbClr val="30394B"/>
                </a:solidFill>
                <a:uFill>
                  <a:noFill/>
                </a:uFill>
                <a:hlinkClick action="ppaction://hlinksldjump" r:id="rId7">
                  <a:extLst>
                    <a:ext uri="{A12FA001-AC4F-418D-AE19-62706E023703}">
                      <ahyp:hlinkClr val="tx"/>
                    </a:ext>
                  </a:extLst>
                </a:hlinkClick>
              </a:rPr>
              <a:t>thanks</a:t>
            </a:r>
            <a:r>
              <a:rPr lang="en">
                <a:solidFill>
                  <a:srgbClr val="FF0000"/>
                </a:solidFill>
                <a:uFill>
                  <a:noFill/>
                </a:uFill>
                <a:hlinkClick action="ppaction://hlinksldjump" r:id="rId8">
                  <a:extLst>
                    <a:ext uri="{A12FA001-AC4F-418D-AE19-62706E023703}">
                      <ahyp:hlinkClr val="tx"/>
                    </a:ext>
                  </a:extLst>
                </a:hlinkClick>
              </a:rPr>
              <a:t> </a:t>
            </a:r>
            <a:r>
              <a:rPr lang="en">
                <a:solidFill>
                  <a:srgbClr val="30394B"/>
                </a:solidFill>
              </a:rPr>
              <a:t>slide, which you must keep so that proper credits for our design are given.</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lang="en">
                <a:solidFill>
                  <a:srgbClr val="30394B"/>
                </a:solidFill>
              </a:rPr>
              <a:t>A </a:t>
            </a:r>
            <a:r>
              <a:rPr b="1" lang="en">
                <a:solidFill>
                  <a:srgbClr val="30394B"/>
                </a:solidFill>
                <a:uFill>
                  <a:noFill/>
                </a:uFill>
                <a:hlinkClick action="ppaction://hlinksldjump" r:id="rId9">
                  <a:extLst>
                    <a:ext uri="{A12FA001-AC4F-418D-AE19-62706E023703}">
                      <ahyp:hlinkClr val="tx"/>
                    </a:ext>
                  </a:extLst>
                </a:hlinkClick>
              </a:rPr>
              <a:t>resources</a:t>
            </a:r>
            <a:r>
              <a:rPr lang="en">
                <a:solidFill>
                  <a:srgbClr val="FF0000"/>
                </a:solidFill>
                <a:uFill>
                  <a:noFill/>
                </a:uFill>
                <a:hlinkClick action="ppaction://hlinksldjump" r:id="rId10">
                  <a:extLst>
                    <a:ext uri="{A12FA001-AC4F-418D-AE19-62706E023703}">
                      <ahyp:hlinkClr val="tx"/>
                    </a:ext>
                  </a:extLst>
                </a:hlinkClick>
              </a:rPr>
              <a:t> </a:t>
            </a:r>
            <a:r>
              <a:rPr lang="en">
                <a:solidFill>
                  <a:srgbClr val="30394B"/>
                </a:solidFill>
              </a:rPr>
              <a:t>slide, where you’ll find links to all the elements used in the template.</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b="1" lang="en">
                <a:solidFill>
                  <a:srgbClr val="30394B"/>
                </a:solidFill>
                <a:uFill>
                  <a:noFill/>
                </a:uFill>
                <a:hlinkClick action="ppaction://hlinksldjump" r:id="rId11">
                  <a:extLst>
                    <a:ext uri="{A12FA001-AC4F-418D-AE19-62706E023703}">
                      <ahyp:hlinkClr val="tx"/>
                    </a:ext>
                  </a:extLst>
                </a:hlinkClick>
              </a:rPr>
              <a:t>Instructions for use</a:t>
            </a:r>
            <a:r>
              <a:rPr lang="en">
                <a:solidFill>
                  <a:srgbClr val="30394B"/>
                </a:solidFill>
              </a:rPr>
              <a:t>.</a:t>
            </a:r>
            <a:endParaRPr>
              <a:solidFill>
                <a:srgbClr val="30394B"/>
              </a:solidFill>
            </a:endParaRPr>
          </a:p>
          <a:p>
            <a:pPr indent="-304800" lvl="0" marL="457200" rtl="0" algn="l">
              <a:spcBef>
                <a:spcPts val="0"/>
              </a:spcBef>
              <a:spcAft>
                <a:spcPts val="0"/>
              </a:spcAft>
              <a:buClr>
                <a:srgbClr val="30394B"/>
              </a:buClr>
              <a:buSzPts val="1200"/>
              <a:buFont typeface="Red Hat Text"/>
              <a:buChar char="●"/>
            </a:pPr>
            <a:r>
              <a:rPr lang="en">
                <a:solidFill>
                  <a:srgbClr val="30394B"/>
                </a:solidFill>
              </a:rPr>
              <a:t>Final slides with: </a:t>
            </a:r>
            <a:endParaRPr>
              <a:solidFill>
                <a:srgbClr val="30394B"/>
              </a:solidFill>
            </a:endParaRPr>
          </a:p>
          <a:p>
            <a:pPr indent="-304800" lvl="0" marL="914400" rtl="0" algn="l">
              <a:spcBef>
                <a:spcPts val="0"/>
              </a:spcBef>
              <a:spcAft>
                <a:spcPts val="0"/>
              </a:spcAft>
              <a:buSzPts val="1200"/>
              <a:buFont typeface="Red Hat Text"/>
              <a:buChar char="●"/>
            </a:pPr>
            <a:r>
              <a:rPr lang="en">
                <a:solidFill>
                  <a:srgbClr val="30394B"/>
                </a:solidFill>
              </a:rPr>
              <a:t>The</a:t>
            </a:r>
            <a:r>
              <a:rPr lang="en">
                <a:solidFill>
                  <a:srgbClr val="30394B"/>
                </a:solidFill>
                <a:uFill>
                  <a:noFill/>
                </a:uFill>
                <a:hlinkClick action="ppaction://hlinksldjump" r:id="rId12">
                  <a:extLst>
                    <a:ext uri="{A12FA001-AC4F-418D-AE19-62706E023703}">
                      <ahyp:hlinkClr val="tx"/>
                    </a:ext>
                  </a:extLst>
                </a:hlinkClick>
              </a:rPr>
              <a:t> </a:t>
            </a:r>
            <a:r>
              <a:rPr b="1" lang="en">
                <a:solidFill>
                  <a:srgbClr val="30394B"/>
                </a:solidFill>
                <a:uFill>
                  <a:noFill/>
                </a:uFill>
                <a:hlinkClick action="ppaction://hlinksldjump" r:id="rId13">
                  <a:extLst>
                    <a:ext uri="{A12FA001-AC4F-418D-AE19-62706E023703}">
                      <ahyp:hlinkClr val="tx"/>
                    </a:ext>
                  </a:extLst>
                </a:hlinkClick>
              </a:rPr>
              <a:t>fonts and colors</a:t>
            </a:r>
            <a:r>
              <a:rPr lang="en">
                <a:solidFill>
                  <a:srgbClr val="30394B"/>
                </a:solidFill>
              </a:rPr>
              <a:t> used in the template.</a:t>
            </a:r>
            <a:endParaRPr>
              <a:solidFill>
                <a:srgbClr val="30394B"/>
              </a:solidFill>
            </a:endParaRPr>
          </a:p>
          <a:p>
            <a:pPr indent="-304800" lvl="0" marL="914400" rtl="0" algn="l">
              <a:spcBef>
                <a:spcPts val="0"/>
              </a:spcBef>
              <a:spcAft>
                <a:spcPts val="0"/>
              </a:spcAft>
              <a:buSzPts val="1200"/>
              <a:buFont typeface="Red Hat Text"/>
              <a:buChar char="●"/>
            </a:pPr>
            <a:r>
              <a:rPr lang="en">
                <a:solidFill>
                  <a:srgbClr val="30394B"/>
                </a:solidFill>
              </a:rPr>
              <a:t>A selection of </a:t>
            </a:r>
            <a:r>
              <a:rPr b="1" lang="en">
                <a:solidFill>
                  <a:srgbClr val="30394B"/>
                </a:solidFill>
                <a:uFill>
                  <a:noFill/>
                </a:uFill>
                <a:hlinkClick action="ppaction://hlinksldjump" r:id="rId14">
                  <a:extLst>
                    <a:ext uri="{A12FA001-AC4F-418D-AE19-62706E023703}">
                      <ahyp:hlinkClr val="tx"/>
                    </a:ext>
                  </a:extLst>
                </a:hlinkClick>
              </a:rPr>
              <a:t>illustrations</a:t>
            </a:r>
            <a:r>
              <a:rPr lang="en">
                <a:solidFill>
                  <a:srgbClr val="30394B"/>
                </a:solidFill>
              </a:rPr>
              <a:t>. You can also customize and animate them as you wish with the online editor. Visit </a:t>
            </a:r>
            <a:r>
              <a:rPr b="1" lang="en">
                <a:solidFill>
                  <a:srgbClr val="30394B"/>
                </a:solidFill>
                <a:uFill>
                  <a:noFill/>
                </a:uFill>
                <a:hlinkClick r:id="rId15">
                  <a:extLst>
                    <a:ext uri="{A12FA001-AC4F-418D-AE19-62706E023703}">
                      <ahyp:hlinkClr val="tx"/>
                    </a:ext>
                  </a:extLst>
                </a:hlinkClick>
              </a:rPr>
              <a:t>Stories by Freepik</a:t>
            </a:r>
            <a:r>
              <a:rPr lang="en">
                <a:solidFill>
                  <a:srgbClr val="30394B"/>
                </a:solidFill>
              </a:rPr>
              <a:t> to find more. </a:t>
            </a:r>
            <a:endParaRPr>
              <a:solidFill>
                <a:srgbClr val="30394B"/>
              </a:solidFill>
            </a:endParaRPr>
          </a:p>
          <a:p>
            <a:pPr indent="-304800" lvl="0" marL="914400" rtl="0" algn="l">
              <a:spcBef>
                <a:spcPts val="0"/>
              </a:spcBef>
              <a:spcAft>
                <a:spcPts val="0"/>
              </a:spcAft>
              <a:buSzPts val="1200"/>
              <a:buFont typeface="Red Hat Text"/>
              <a:buChar char="●"/>
            </a:pPr>
            <a:r>
              <a:rPr lang="en">
                <a:solidFill>
                  <a:srgbClr val="30394B"/>
                </a:solidFill>
              </a:rPr>
              <a:t>More</a:t>
            </a:r>
            <a:r>
              <a:rPr lang="en">
                <a:solidFill>
                  <a:srgbClr val="30394B"/>
                </a:solidFill>
                <a:uFill>
                  <a:noFill/>
                </a:uFill>
                <a:hlinkClick action="ppaction://hlinksldjump" r:id="rId16">
                  <a:extLst>
                    <a:ext uri="{A12FA001-AC4F-418D-AE19-62706E023703}">
                      <ahyp:hlinkClr val="tx"/>
                    </a:ext>
                  </a:extLst>
                </a:hlinkClick>
              </a:rPr>
              <a:t> </a:t>
            </a:r>
            <a:r>
              <a:rPr b="1" lang="en">
                <a:solidFill>
                  <a:srgbClr val="30394B"/>
                </a:solidFill>
                <a:uFill>
                  <a:noFill/>
                </a:uFill>
                <a:hlinkClick action="ppaction://hlinksldjump" r:id="rId17">
                  <a:extLst>
                    <a:ext uri="{A12FA001-AC4F-418D-AE19-62706E023703}">
                      <ahyp:hlinkClr val="tx"/>
                    </a:ext>
                  </a:extLst>
                </a:hlinkClick>
              </a:rPr>
              <a:t>infographic resources</a:t>
            </a:r>
            <a:r>
              <a:rPr lang="en">
                <a:solidFill>
                  <a:srgbClr val="30394B"/>
                </a:solidFill>
              </a:rPr>
              <a:t>, whose size and color can be edited. </a:t>
            </a:r>
            <a:endParaRPr>
              <a:solidFill>
                <a:srgbClr val="30394B"/>
              </a:solidFill>
            </a:endParaRPr>
          </a:p>
          <a:p>
            <a:pPr indent="-304800" lvl="0" marL="914400" rtl="0" algn="l">
              <a:spcBef>
                <a:spcPts val="0"/>
              </a:spcBef>
              <a:spcAft>
                <a:spcPts val="0"/>
              </a:spcAft>
              <a:buSzPts val="1200"/>
              <a:buFont typeface="Red Hat Text"/>
              <a:buChar char="●"/>
            </a:pPr>
            <a:r>
              <a:rPr lang="en">
                <a:solidFill>
                  <a:srgbClr val="30394B"/>
                </a:solidFill>
              </a:rPr>
              <a:t>Sets of </a:t>
            </a:r>
            <a:r>
              <a:rPr b="1" lang="en">
                <a:solidFill>
                  <a:srgbClr val="30394B"/>
                </a:solidFill>
                <a:uFill>
                  <a:noFill/>
                </a:uFill>
                <a:hlinkClick action="ppaction://hlinksldjump" r:id="rId18">
                  <a:extLst>
                    <a:ext uri="{A12FA001-AC4F-418D-AE19-62706E023703}">
                      <ahyp:hlinkClr val="tx"/>
                    </a:ext>
                  </a:extLst>
                </a:hlinkClick>
              </a:rPr>
              <a:t>customizable icons</a:t>
            </a:r>
            <a:r>
              <a:rPr b="1" lang="en">
                <a:solidFill>
                  <a:srgbClr val="30394B"/>
                </a:solidFill>
              </a:rPr>
              <a:t> </a:t>
            </a:r>
            <a:r>
              <a:rPr lang="en">
                <a:solidFill>
                  <a:srgbClr val="30394B"/>
                </a:solidFill>
              </a:rPr>
              <a:t>of the following themes: general, business, avatar, creative process, education, help &amp; support, medical, nature, performing arts, SEO &amp; marketing, and teamwork.</a:t>
            </a:r>
            <a:endParaRPr>
              <a:solidFill>
                <a:srgbClr val="30394B"/>
              </a:solidFill>
            </a:endParaRPr>
          </a:p>
          <a:p>
            <a:pPr indent="0" lvl="0" marL="0" rtl="0" algn="l">
              <a:spcBef>
                <a:spcPts val="0"/>
              </a:spcBef>
              <a:spcAft>
                <a:spcPts val="0"/>
              </a:spcAft>
              <a:buNone/>
            </a:pPr>
            <a:r>
              <a:t/>
            </a:r>
            <a:endParaRPr>
              <a:solidFill>
                <a:srgbClr val="30394B"/>
              </a:solidFill>
            </a:endParaRPr>
          </a:p>
          <a:p>
            <a:pPr indent="0" lvl="0" marL="0" rtl="0" algn="l">
              <a:spcBef>
                <a:spcPts val="0"/>
              </a:spcBef>
              <a:spcAft>
                <a:spcPts val="0"/>
              </a:spcAft>
              <a:buNone/>
            </a:pPr>
            <a:r>
              <a:rPr lang="en">
                <a:solidFill>
                  <a:srgbClr val="30394B"/>
                </a:solidFill>
              </a:rPr>
              <a:t>You can delete this slide when you’re done editing the presentation.</a:t>
            </a:r>
            <a:endParaRPr/>
          </a:p>
        </p:txBody>
      </p:sp>
      <p:sp>
        <p:nvSpPr>
          <p:cNvPr id="3258" name="Google Shape;3258;p23"/>
          <p:cNvSpPr txBox="1"/>
          <p:nvPr>
            <p:ph type="title"/>
          </p:nvPr>
        </p:nvSpPr>
        <p:spPr>
          <a:xfrm>
            <a:off x="713225" y="552600"/>
            <a:ext cx="799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22" name="Shape 3822"/>
        <p:cNvGrpSpPr/>
        <p:nvPr/>
      </p:nvGrpSpPr>
      <p:grpSpPr>
        <a:xfrm>
          <a:off x="0" y="0"/>
          <a:ext cx="0" cy="0"/>
          <a:chOff x="0" y="0"/>
          <a:chExt cx="0" cy="0"/>
        </a:xfrm>
      </p:grpSpPr>
      <p:sp>
        <p:nvSpPr>
          <p:cNvPr id="3823" name="Google Shape;3823;p41"/>
          <p:cNvSpPr txBox="1"/>
          <p:nvPr>
            <p:ph type="title"/>
          </p:nvPr>
        </p:nvSpPr>
        <p:spPr>
          <a:xfrm>
            <a:off x="713225" y="539500"/>
            <a:ext cx="3027600" cy="1124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ONLINE CONTENT</a:t>
            </a:r>
            <a:endParaRPr/>
          </a:p>
        </p:txBody>
      </p:sp>
      <p:sp>
        <p:nvSpPr>
          <p:cNvPr id="3824" name="Google Shape;3824;p41"/>
          <p:cNvSpPr txBox="1"/>
          <p:nvPr>
            <p:ph idx="1" type="body"/>
          </p:nvPr>
        </p:nvSpPr>
        <p:spPr>
          <a:xfrm>
            <a:off x="713225" y="1891325"/>
            <a:ext cx="3468000" cy="1892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right-click on the screen picture and then “Replace image” (in Google Slides) or “Change Picture” (in PowerPoint) to add yours</a:t>
            </a:r>
            <a:endParaRPr/>
          </a:p>
        </p:txBody>
      </p:sp>
      <p:pic>
        <p:nvPicPr>
          <p:cNvPr id="3825" name="Google Shape;3825;p41"/>
          <p:cNvPicPr preferRelativeResize="0"/>
          <p:nvPr/>
        </p:nvPicPr>
        <p:blipFill rotWithShape="1">
          <a:blip r:embed="rId3">
            <a:alphaModFix/>
          </a:blip>
          <a:srcRect b="71118" l="0" r="960" t="0"/>
          <a:stretch/>
        </p:blipFill>
        <p:spPr>
          <a:xfrm>
            <a:off x="4523337" y="2115450"/>
            <a:ext cx="3776477" cy="2337542"/>
          </a:xfrm>
          <a:prstGeom prst="rect">
            <a:avLst/>
          </a:prstGeom>
          <a:noFill/>
          <a:ln>
            <a:noFill/>
          </a:ln>
        </p:spPr>
      </p:pic>
      <p:sp>
        <p:nvSpPr>
          <p:cNvPr id="3826" name="Google Shape;3826;p41"/>
          <p:cNvSpPr/>
          <p:nvPr/>
        </p:nvSpPr>
        <p:spPr>
          <a:xfrm>
            <a:off x="4392383" y="1999924"/>
            <a:ext cx="4038384" cy="2559023"/>
          </a:xfrm>
          <a:custGeom>
            <a:rect b="b" l="l" r="r" t="t"/>
            <a:pathLst>
              <a:path extrusionOk="0" h="21384" w="33746">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rgbClr val="4343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27" name="Google Shape;3827;p41"/>
          <p:cNvGrpSpPr/>
          <p:nvPr/>
        </p:nvGrpSpPr>
        <p:grpSpPr>
          <a:xfrm>
            <a:off x="2179847" y="3888957"/>
            <a:ext cx="530677" cy="669999"/>
            <a:chOff x="6080187" y="3454549"/>
            <a:chExt cx="363080" cy="458401"/>
          </a:xfrm>
        </p:grpSpPr>
        <p:sp>
          <p:nvSpPr>
            <p:cNvPr id="3828" name="Google Shape;3828;p41"/>
            <p:cNvSpPr/>
            <p:nvPr/>
          </p:nvSpPr>
          <p:spPr>
            <a:xfrm>
              <a:off x="6080187" y="3454549"/>
              <a:ext cx="363080" cy="458401"/>
            </a:xfrm>
            <a:custGeom>
              <a:rect b="b" l="l" r="r" t="t"/>
              <a:pathLst>
                <a:path extrusionOk="0" h="21501" w="17030">
                  <a:moveTo>
                    <a:pt x="8522" y="1"/>
                  </a:moveTo>
                  <a:cubicBezTo>
                    <a:pt x="8366" y="1"/>
                    <a:pt x="8210" y="84"/>
                    <a:pt x="8138" y="251"/>
                  </a:cubicBezTo>
                  <a:cubicBezTo>
                    <a:pt x="7761" y="1107"/>
                    <a:pt x="7485" y="1818"/>
                    <a:pt x="7253" y="2470"/>
                  </a:cubicBezTo>
                  <a:cubicBezTo>
                    <a:pt x="7145" y="2803"/>
                    <a:pt x="7411" y="3030"/>
                    <a:pt x="7670" y="3030"/>
                  </a:cubicBezTo>
                  <a:cubicBezTo>
                    <a:pt x="7828" y="3030"/>
                    <a:pt x="7985" y="2945"/>
                    <a:pt x="8051" y="2746"/>
                  </a:cubicBezTo>
                  <a:cubicBezTo>
                    <a:pt x="8181" y="2340"/>
                    <a:pt x="8341" y="1948"/>
                    <a:pt x="8515" y="1499"/>
                  </a:cubicBezTo>
                  <a:cubicBezTo>
                    <a:pt x="9501" y="3935"/>
                    <a:pt x="9893" y="5850"/>
                    <a:pt x="10140" y="10666"/>
                  </a:cubicBezTo>
                  <a:cubicBezTo>
                    <a:pt x="9603" y="10550"/>
                    <a:pt x="9059" y="10492"/>
                    <a:pt x="8515" y="10492"/>
                  </a:cubicBezTo>
                  <a:cubicBezTo>
                    <a:pt x="7971" y="10492"/>
                    <a:pt x="7427" y="10550"/>
                    <a:pt x="6890" y="10666"/>
                  </a:cubicBezTo>
                  <a:cubicBezTo>
                    <a:pt x="7007" y="8577"/>
                    <a:pt x="7123" y="7141"/>
                    <a:pt x="7311" y="5937"/>
                  </a:cubicBezTo>
                  <a:cubicBezTo>
                    <a:pt x="7352" y="5629"/>
                    <a:pt x="7112" y="5453"/>
                    <a:pt x="6877" y="5453"/>
                  </a:cubicBezTo>
                  <a:cubicBezTo>
                    <a:pt x="6691" y="5453"/>
                    <a:pt x="6508" y="5563"/>
                    <a:pt x="6470" y="5807"/>
                  </a:cubicBezTo>
                  <a:cubicBezTo>
                    <a:pt x="6281" y="7127"/>
                    <a:pt x="6151" y="8693"/>
                    <a:pt x="6035" y="11014"/>
                  </a:cubicBezTo>
                  <a:cubicBezTo>
                    <a:pt x="5962" y="11057"/>
                    <a:pt x="5904" y="11101"/>
                    <a:pt x="5832" y="11159"/>
                  </a:cubicBezTo>
                  <a:cubicBezTo>
                    <a:pt x="5309" y="11580"/>
                    <a:pt x="5048" y="12174"/>
                    <a:pt x="5048" y="13001"/>
                  </a:cubicBezTo>
                  <a:cubicBezTo>
                    <a:pt x="5048" y="13596"/>
                    <a:pt x="5222" y="14176"/>
                    <a:pt x="5411" y="14800"/>
                  </a:cubicBezTo>
                  <a:cubicBezTo>
                    <a:pt x="5483" y="15061"/>
                    <a:pt x="5556" y="15322"/>
                    <a:pt x="5614" y="15525"/>
                  </a:cubicBezTo>
                  <a:cubicBezTo>
                    <a:pt x="5716" y="15946"/>
                    <a:pt x="5759" y="16381"/>
                    <a:pt x="5759" y="16816"/>
                  </a:cubicBezTo>
                  <a:cubicBezTo>
                    <a:pt x="5788" y="17324"/>
                    <a:pt x="5687" y="17831"/>
                    <a:pt x="5469" y="18281"/>
                  </a:cubicBezTo>
                  <a:cubicBezTo>
                    <a:pt x="5309" y="18615"/>
                    <a:pt x="5019" y="18847"/>
                    <a:pt x="4671" y="18919"/>
                  </a:cubicBezTo>
                  <a:cubicBezTo>
                    <a:pt x="4497" y="18963"/>
                    <a:pt x="4309" y="18977"/>
                    <a:pt x="4135" y="18977"/>
                  </a:cubicBezTo>
                  <a:cubicBezTo>
                    <a:pt x="3743" y="18963"/>
                    <a:pt x="3366" y="18832"/>
                    <a:pt x="3047" y="18585"/>
                  </a:cubicBezTo>
                  <a:cubicBezTo>
                    <a:pt x="2902" y="18469"/>
                    <a:pt x="2771" y="18324"/>
                    <a:pt x="2684" y="18150"/>
                  </a:cubicBezTo>
                  <a:cubicBezTo>
                    <a:pt x="2582" y="17947"/>
                    <a:pt x="2539" y="17715"/>
                    <a:pt x="2539" y="17483"/>
                  </a:cubicBezTo>
                  <a:cubicBezTo>
                    <a:pt x="2539" y="16598"/>
                    <a:pt x="3105" y="15394"/>
                    <a:pt x="4178" y="14002"/>
                  </a:cubicBezTo>
                  <a:cubicBezTo>
                    <a:pt x="4599" y="13451"/>
                    <a:pt x="4497" y="12667"/>
                    <a:pt x="3946" y="12247"/>
                  </a:cubicBezTo>
                  <a:cubicBezTo>
                    <a:pt x="3715" y="12064"/>
                    <a:pt x="3442" y="11976"/>
                    <a:pt x="3173" y="11976"/>
                  </a:cubicBezTo>
                  <a:cubicBezTo>
                    <a:pt x="2801" y="11976"/>
                    <a:pt x="2435" y="12145"/>
                    <a:pt x="2191" y="12464"/>
                  </a:cubicBezTo>
                  <a:cubicBezTo>
                    <a:pt x="740" y="14321"/>
                    <a:pt x="15" y="16018"/>
                    <a:pt x="15" y="17483"/>
                  </a:cubicBezTo>
                  <a:cubicBezTo>
                    <a:pt x="1" y="18121"/>
                    <a:pt x="146" y="18745"/>
                    <a:pt x="436" y="19311"/>
                  </a:cubicBezTo>
                  <a:cubicBezTo>
                    <a:pt x="697" y="19804"/>
                    <a:pt x="1059" y="20239"/>
                    <a:pt x="1495" y="20573"/>
                  </a:cubicBezTo>
                  <a:cubicBezTo>
                    <a:pt x="2263" y="21153"/>
                    <a:pt x="3177" y="21472"/>
                    <a:pt x="4135" y="21501"/>
                  </a:cubicBezTo>
                  <a:cubicBezTo>
                    <a:pt x="4512" y="21501"/>
                    <a:pt x="4889" y="21457"/>
                    <a:pt x="5251" y="21370"/>
                  </a:cubicBezTo>
                  <a:cubicBezTo>
                    <a:pt x="6310" y="21124"/>
                    <a:pt x="7210" y="20428"/>
                    <a:pt x="7688" y="19456"/>
                  </a:cubicBezTo>
                  <a:cubicBezTo>
                    <a:pt x="8094" y="18629"/>
                    <a:pt x="8297" y="17730"/>
                    <a:pt x="8268" y="16816"/>
                  </a:cubicBezTo>
                  <a:cubicBezTo>
                    <a:pt x="8268" y="16192"/>
                    <a:pt x="8196" y="15554"/>
                    <a:pt x="8051" y="14945"/>
                  </a:cubicBezTo>
                  <a:cubicBezTo>
                    <a:pt x="7964" y="14611"/>
                    <a:pt x="7891" y="14350"/>
                    <a:pt x="7819" y="14089"/>
                  </a:cubicBezTo>
                  <a:cubicBezTo>
                    <a:pt x="7703" y="13770"/>
                    <a:pt x="7630" y="13436"/>
                    <a:pt x="7572" y="13103"/>
                  </a:cubicBezTo>
                  <a:cubicBezTo>
                    <a:pt x="7884" y="13045"/>
                    <a:pt x="8200" y="13016"/>
                    <a:pt x="8515" y="13016"/>
                  </a:cubicBezTo>
                  <a:cubicBezTo>
                    <a:pt x="8831" y="13016"/>
                    <a:pt x="9146" y="13045"/>
                    <a:pt x="9458" y="13103"/>
                  </a:cubicBezTo>
                  <a:cubicBezTo>
                    <a:pt x="9414" y="13436"/>
                    <a:pt x="9327" y="13770"/>
                    <a:pt x="9211" y="14089"/>
                  </a:cubicBezTo>
                  <a:cubicBezTo>
                    <a:pt x="9139" y="14350"/>
                    <a:pt x="9066" y="14611"/>
                    <a:pt x="8979" y="14945"/>
                  </a:cubicBezTo>
                  <a:cubicBezTo>
                    <a:pt x="8834" y="15554"/>
                    <a:pt x="8762" y="16192"/>
                    <a:pt x="8762" y="16816"/>
                  </a:cubicBezTo>
                  <a:cubicBezTo>
                    <a:pt x="8733" y="17730"/>
                    <a:pt x="8936" y="18629"/>
                    <a:pt x="9342" y="19456"/>
                  </a:cubicBezTo>
                  <a:cubicBezTo>
                    <a:pt x="9821" y="20428"/>
                    <a:pt x="10720" y="21124"/>
                    <a:pt x="11779" y="21370"/>
                  </a:cubicBezTo>
                  <a:cubicBezTo>
                    <a:pt x="12141" y="21457"/>
                    <a:pt x="12518" y="21501"/>
                    <a:pt x="12896" y="21501"/>
                  </a:cubicBezTo>
                  <a:cubicBezTo>
                    <a:pt x="13853" y="21472"/>
                    <a:pt x="14767" y="21153"/>
                    <a:pt x="15536" y="20573"/>
                  </a:cubicBezTo>
                  <a:cubicBezTo>
                    <a:pt x="15971" y="20239"/>
                    <a:pt x="16333" y="19804"/>
                    <a:pt x="16594" y="19311"/>
                  </a:cubicBezTo>
                  <a:cubicBezTo>
                    <a:pt x="16884" y="18745"/>
                    <a:pt x="17030" y="18121"/>
                    <a:pt x="17015" y="17483"/>
                  </a:cubicBezTo>
                  <a:cubicBezTo>
                    <a:pt x="17030" y="16018"/>
                    <a:pt x="16304" y="14321"/>
                    <a:pt x="14854" y="12479"/>
                  </a:cubicBezTo>
                  <a:cubicBezTo>
                    <a:pt x="14607" y="12155"/>
                    <a:pt x="14235" y="11982"/>
                    <a:pt x="13858" y="11982"/>
                  </a:cubicBezTo>
                  <a:cubicBezTo>
                    <a:pt x="13593" y="11982"/>
                    <a:pt x="13326" y="12067"/>
                    <a:pt x="13099" y="12247"/>
                  </a:cubicBezTo>
                  <a:cubicBezTo>
                    <a:pt x="12547" y="12667"/>
                    <a:pt x="12446" y="13451"/>
                    <a:pt x="12867" y="14002"/>
                  </a:cubicBezTo>
                  <a:cubicBezTo>
                    <a:pt x="13940" y="15394"/>
                    <a:pt x="14491" y="16598"/>
                    <a:pt x="14491" y="17483"/>
                  </a:cubicBezTo>
                  <a:cubicBezTo>
                    <a:pt x="14506" y="17715"/>
                    <a:pt x="14448" y="17947"/>
                    <a:pt x="14346" y="18150"/>
                  </a:cubicBezTo>
                  <a:cubicBezTo>
                    <a:pt x="14259" y="18324"/>
                    <a:pt x="14143" y="18469"/>
                    <a:pt x="13983" y="18585"/>
                  </a:cubicBezTo>
                  <a:cubicBezTo>
                    <a:pt x="13679" y="18832"/>
                    <a:pt x="13302" y="18963"/>
                    <a:pt x="12896" y="18977"/>
                  </a:cubicBezTo>
                  <a:cubicBezTo>
                    <a:pt x="12722" y="18977"/>
                    <a:pt x="12547" y="18963"/>
                    <a:pt x="12373" y="18919"/>
                  </a:cubicBezTo>
                  <a:cubicBezTo>
                    <a:pt x="12272" y="18905"/>
                    <a:pt x="12170" y="18861"/>
                    <a:pt x="12069" y="18818"/>
                  </a:cubicBezTo>
                  <a:cubicBezTo>
                    <a:pt x="11997" y="18779"/>
                    <a:pt x="11927" y="18763"/>
                    <a:pt x="11861" y="18763"/>
                  </a:cubicBezTo>
                  <a:cubicBezTo>
                    <a:pt x="11480" y="18763"/>
                    <a:pt x="11256" y="19334"/>
                    <a:pt x="11677" y="19557"/>
                  </a:cubicBezTo>
                  <a:cubicBezTo>
                    <a:pt x="11837" y="19630"/>
                    <a:pt x="11996" y="19702"/>
                    <a:pt x="12170" y="19731"/>
                  </a:cubicBezTo>
                  <a:cubicBezTo>
                    <a:pt x="12417" y="19789"/>
                    <a:pt x="12649" y="19818"/>
                    <a:pt x="12896" y="19818"/>
                  </a:cubicBezTo>
                  <a:cubicBezTo>
                    <a:pt x="13476" y="19804"/>
                    <a:pt x="14041" y="19601"/>
                    <a:pt x="14506" y="19253"/>
                  </a:cubicBezTo>
                  <a:cubicBezTo>
                    <a:pt x="14752" y="19064"/>
                    <a:pt x="14955" y="18818"/>
                    <a:pt x="15100" y="18542"/>
                  </a:cubicBezTo>
                  <a:cubicBezTo>
                    <a:pt x="15260" y="18208"/>
                    <a:pt x="15347" y="17846"/>
                    <a:pt x="15347" y="17483"/>
                  </a:cubicBezTo>
                  <a:cubicBezTo>
                    <a:pt x="15347" y="16395"/>
                    <a:pt x="14723" y="15046"/>
                    <a:pt x="13534" y="13494"/>
                  </a:cubicBezTo>
                  <a:cubicBezTo>
                    <a:pt x="13280" y="13177"/>
                    <a:pt x="13565" y="12814"/>
                    <a:pt x="13868" y="12814"/>
                  </a:cubicBezTo>
                  <a:cubicBezTo>
                    <a:pt x="13981" y="12814"/>
                    <a:pt x="14096" y="12864"/>
                    <a:pt x="14187" y="12987"/>
                  </a:cubicBezTo>
                  <a:cubicBezTo>
                    <a:pt x="15507" y="14684"/>
                    <a:pt x="16188" y="16207"/>
                    <a:pt x="16188" y="17483"/>
                  </a:cubicBezTo>
                  <a:cubicBezTo>
                    <a:pt x="16188" y="17991"/>
                    <a:pt x="16072" y="18484"/>
                    <a:pt x="15840" y="18919"/>
                  </a:cubicBezTo>
                  <a:cubicBezTo>
                    <a:pt x="15652" y="19311"/>
                    <a:pt x="15361" y="19644"/>
                    <a:pt x="15013" y="19905"/>
                  </a:cubicBezTo>
                  <a:cubicBezTo>
                    <a:pt x="14404" y="20370"/>
                    <a:pt x="13664" y="20631"/>
                    <a:pt x="12896" y="20660"/>
                  </a:cubicBezTo>
                  <a:cubicBezTo>
                    <a:pt x="12591" y="20660"/>
                    <a:pt x="12286" y="20616"/>
                    <a:pt x="11982" y="20544"/>
                  </a:cubicBezTo>
                  <a:cubicBezTo>
                    <a:pt x="11155" y="20370"/>
                    <a:pt x="10459" y="19818"/>
                    <a:pt x="10082" y="19064"/>
                  </a:cubicBezTo>
                  <a:cubicBezTo>
                    <a:pt x="9748" y="18368"/>
                    <a:pt x="9574" y="17599"/>
                    <a:pt x="9603" y="16816"/>
                  </a:cubicBezTo>
                  <a:cubicBezTo>
                    <a:pt x="9603" y="16250"/>
                    <a:pt x="9675" y="15684"/>
                    <a:pt x="9806" y="15133"/>
                  </a:cubicBezTo>
                  <a:cubicBezTo>
                    <a:pt x="9879" y="14829"/>
                    <a:pt x="9951" y="14582"/>
                    <a:pt x="10024" y="14336"/>
                  </a:cubicBezTo>
                  <a:cubicBezTo>
                    <a:pt x="10169" y="13900"/>
                    <a:pt x="10270" y="13465"/>
                    <a:pt x="10299" y="13016"/>
                  </a:cubicBezTo>
                  <a:cubicBezTo>
                    <a:pt x="10299" y="12174"/>
                    <a:pt x="9095" y="12174"/>
                    <a:pt x="8515" y="12174"/>
                  </a:cubicBezTo>
                  <a:cubicBezTo>
                    <a:pt x="7935" y="12174"/>
                    <a:pt x="6731" y="12174"/>
                    <a:pt x="6731" y="13016"/>
                  </a:cubicBezTo>
                  <a:cubicBezTo>
                    <a:pt x="6760" y="13465"/>
                    <a:pt x="6861" y="13900"/>
                    <a:pt x="7007" y="14336"/>
                  </a:cubicBezTo>
                  <a:cubicBezTo>
                    <a:pt x="7079" y="14582"/>
                    <a:pt x="7152" y="14829"/>
                    <a:pt x="7239" y="15133"/>
                  </a:cubicBezTo>
                  <a:cubicBezTo>
                    <a:pt x="7369" y="15684"/>
                    <a:pt x="7427" y="16250"/>
                    <a:pt x="7427" y="16816"/>
                  </a:cubicBezTo>
                  <a:cubicBezTo>
                    <a:pt x="7456" y="17599"/>
                    <a:pt x="7282" y="18368"/>
                    <a:pt x="6949" y="19064"/>
                  </a:cubicBezTo>
                  <a:cubicBezTo>
                    <a:pt x="6571" y="19818"/>
                    <a:pt x="5875" y="20370"/>
                    <a:pt x="5048" y="20544"/>
                  </a:cubicBezTo>
                  <a:cubicBezTo>
                    <a:pt x="4758" y="20616"/>
                    <a:pt x="4439" y="20660"/>
                    <a:pt x="4135" y="20660"/>
                  </a:cubicBezTo>
                  <a:cubicBezTo>
                    <a:pt x="3366" y="20631"/>
                    <a:pt x="2626" y="20370"/>
                    <a:pt x="2017" y="19905"/>
                  </a:cubicBezTo>
                  <a:cubicBezTo>
                    <a:pt x="1669" y="19644"/>
                    <a:pt x="1393" y="19311"/>
                    <a:pt x="1190" y="18919"/>
                  </a:cubicBezTo>
                  <a:cubicBezTo>
                    <a:pt x="958" y="18484"/>
                    <a:pt x="842" y="17991"/>
                    <a:pt x="842" y="17483"/>
                  </a:cubicBezTo>
                  <a:cubicBezTo>
                    <a:pt x="842" y="16207"/>
                    <a:pt x="1524" y="14684"/>
                    <a:pt x="2844" y="12987"/>
                  </a:cubicBezTo>
                  <a:cubicBezTo>
                    <a:pt x="2935" y="12863"/>
                    <a:pt x="3052" y="12812"/>
                    <a:pt x="3167" y="12812"/>
                  </a:cubicBezTo>
                  <a:cubicBezTo>
                    <a:pt x="3468" y="12812"/>
                    <a:pt x="3753" y="13168"/>
                    <a:pt x="3511" y="13494"/>
                  </a:cubicBezTo>
                  <a:cubicBezTo>
                    <a:pt x="2292" y="15046"/>
                    <a:pt x="1698" y="16395"/>
                    <a:pt x="1698" y="17483"/>
                  </a:cubicBezTo>
                  <a:cubicBezTo>
                    <a:pt x="1683" y="17846"/>
                    <a:pt x="1770" y="18208"/>
                    <a:pt x="1930" y="18542"/>
                  </a:cubicBezTo>
                  <a:cubicBezTo>
                    <a:pt x="2075" y="18818"/>
                    <a:pt x="2278" y="19064"/>
                    <a:pt x="2524" y="19253"/>
                  </a:cubicBezTo>
                  <a:cubicBezTo>
                    <a:pt x="2989" y="19601"/>
                    <a:pt x="3554" y="19804"/>
                    <a:pt x="4135" y="19818"/>
                  </a:cubicBezTo>
                  <a:cubicBezTo>
                    <a:pt x="4381" y="19818"/>
                    <a:pt x="4628" y="19789"/>
                    <a:pt x="4860" y="19731"/>
                  </a:cubicBezTo>
                  <a:cubicBezTo>
                    <a:pt x="5440" y="19601"/>
                    <a:pt x="5948" y="19209"/>
                    <a:pt x="6209" y="18673"/>
                  </a:cubicBezTo>
                  <a:cubicBezTo>
                    <a:pt x="6484" y="18092"/>
                    <a:pt x="6615" y="17454"/>
                    <a:pt x="6600" y="16816"/>
                  </a:cubicBezTo>
                  <a:cubicBezTo>
                    <a:pt x="6600" y="16308"/>
                    <a:pt x="6542" y="15815"/>
                    <a:pt x="6412" y="15322"/>
                  </a:cubicBezTo>
                  <a:cubicBezTo>
                    <a:pt x="6368" y="15104"/>
                    <a:pt x="6281" y="14829"/>
                    <a:pt x="6209" y="14568"/>
                  </a:cubicBezTo>
                  <a:cubicBezTo>
                    <a:pt x="6020" y="14060"/>
                    <a:pt x="5919" y="13538"/>
                    <a:pt x="5875" y="13001"/>
                  </a:cubicBezTo>
                  <a:cubicBezTo>
                    <a:pt x="5875" y="12435"/>
                    <a:pt x="6020" y="12073"/>
                    <a:pt x="6354" y="11826"/>
                  </a:cubicBezTo>
                  <a:cubicBezTo>
                    <a:pt x="6760" y="11493"/>
                    <a:pt x="7485" y="11333"/>
                    <a:pt x="8515" y="11333"/>
                  </a:cubicBezTo>
                  <a:cubicBezTo>
                    <a:pt x="9545" y="11333"/>
                    <a:pt x="10270" y="11493"/>
                    <a:pt x="10676" y="11826"/>
                  </a:cubicBezTo>
                  <a:cubicBezTo>
                    <a:pt x="10995" y="12073"/>
                    <a:pt x="11140" y="12435"/>
                    <a:pt x="11140" y="13001"/>
                  </a:cubicBezTo>
                  <a:cubicBezTo>
                    <a:pt x="11111" y="13538"/>
                    <a:pt x="10995" y="14060"/>
                    <a:pt x="10821" y="14568"/>
                  </a:cubicBezTo>
                  <a:cubicBezTo>
                    <a:pt x="10734" y="14829"/>
                    <a:pt x="10662" y="15104"/>
                    <a:pt x="10604" y="15322"/>
                  </a:cubicBezTo>
                  <a:cubicBezTo>
                    <a:pt x="10560" y="15510"/>
                    <a:pt x="10517" y="15699"/>
                    <a:pt x="10502" y="15888"/>
                  </a:cubicBezTo>
                  <a:cubicBezTo>
                    <a:pt x="10454" y="16201"/>
                    <a:pt x="10687" y="16377"/>
                    <a:pt x="10919" y="16377"/>
                  </a:cubicBezTo>
                  <a:cubicBezTo>
                    <a:pt x="11105" y="16377"/>
                    <a:pt x="11290" y="16264"/>
                    <a:pt x="11329" y="16018"/>
                  </a:cubicBezTo>
                  <a:cubicBezTo>
                    <a:pt x="11344" y="15844"/>
                    <a:pt x="11387" y="15684"/>
                    <a:pt x="11416" y="15525"/>
                  </a:cubicBezTo>
                  <a:cubicBezTo>
                    <a:pt x="11474" y="15322"/>
                    <a:pt x="11547" y="15061"/>
                    <a:pt x="11619" y="14800"/>
                  </a:cubicBezTo>
                  <a:cubicBezTo>
                    <a:pt x="11808" y="14176"/>
                    <a:pt x="11982" y="13596"/>
                    <a:pt x="11982" y="13001"/>
                  </a:cubicBezTo>
                  <a:cubicBezTo>
                    <a:pt x="11982" y="12174"/>
                    <a:pt x="11721" y="11580"/>
                    <a:pt x="11198" y="11159"/>
                  </a:cubicBezTo>
                  <a:cubicBezTo>
                    <a:pt x="11140" y="11101"/>
                    <a:pt x="11068" y="11057"/>
                    <a:pt x="10995" y="11014"/>
                  </a:cubicBezTo>
                  <a:cubicBezTo>
                    <a:pt x="10850" y="8098"/>
                    <a:pt x="10676" y="6271"/>
                    <a:pt x="10372" y="4762"/>
                  </a:cubicBezTo>
                  <a:cubicBezTo>
                    <a:pt x="10067" y="3210"/>
                    <a:pt x="9574" y="1702"/>
                    <a:pt x="8907" y="251"/>
                  </a:cubicBezTo>
                  <a:cubicBezTo>
                    <a:pt x="8834" y="84"/>
                    <a:pt x="8678" y="1"/>
                    <a:pt x="852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41"/>
            <p:cNvSpPr/>
            <p:nvPr/>
          </p:nvSpPr>
          <p:spPr>
            <a:xfrm>
              <a:off x="6252432" y="3642484"/>
              <a:ext cx="17973" cy="18229"/>
            </a:xfrm>
            <a:custGeom>
              <a:rect b="b" l="l" r="r" t="t"/>
              <a:pathLst>
                <a:path extrusionOk="0" h="855" w="843">
                  <a:moveTo>
                    <a:pt x="412" y="0"/>
                  </a:moveTo>
                  <a:cubicBezTo>
                    <a:pt x="327" y="0"/>
                    <a:pt x="240" y="25"/>
                    <a:pt x="160" y="81"/>
                  </a:cubicBezTo>
                  <a:cubicBezTo>
                    <a:pt x="59" y="154"/>
                    <a:pt x="1" y="270"/>
                    <a:pt x="1" y="386"/>
                  </a:cubicBezTo>
                  <a:lnTo>
                    <a:pt x="1" y="444"/>
                  </a:lnTo>
                  <a:cubicBezTo>
                    <a:pt x="1" y="589"/>
                    <a:pt x="88" y="734"/>
                    <a:pt x="218" y="806"/>
                  </a:cubicBezTo>
                  <a:cubicBezTo>
                    <a:pt x="284" y="839"/>
                    <a:pt x="351" y="854"/>
                    <a:pt x="417" y="854"/>
                  </a:cubicBezTo>
                  <a:cubicBezTo>
                    <a:pt x="642" y="854"/>
                    <a:pt x="842" y="677"/>
                    <a:pt x="842" y="429"/>
                  </a:cubicBezTo>
                  <a:cubicBezTo>
                    <a:pt x="842" y="177"/>
                    <a:pt x="636" y="0"/>
                    <a:pt x="41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41"/>
            <p:cNvSpPr/>
            <p:nvPr/>
          </p:nvSpPr>
          <p:spPr>
            <a:xfrm>
              <a:off x="6222136" y="3535692"/>
              <a:ext cx="21597" cy="17930"/>
            </a:xfrm>
            <a:custGeom>
              <a:rect b="b" l="l" r="r" t="t"/>
              <a:pathLst>
                <a:path extrusionOk="0" h="841" w="1013">
                  <a:moveTo>
                    <a:pt x="549" y="1"/>
                  </a:moveTo>
                  <a:cubicBezTo>
                    <a:pt x="472" y="1"/>
                    <a:pt x="393" y="23"/>
                    <a:pt x="320" y="71"/>
                  </a:cubicBezTo>
                  <a:cubicBezTo>
                    <a:pt x="0" y="274"/>
                    <a:pt x="102" y="753"/>
                    <a:pt x="465" y="826"/>
                  </a:cubicBezTo>
                  <a:lnTo>
                    <a:pt x="465" y="840"/>
                  </a:lnTo>
                  <a:lnTo>
                    <a:pt x="552" y="840"/>
                  </a:lnTo>
                  <a:cubicBezTo>
                    <a:pt x="755" y="840"/>
                    <a:pt x="914" y="695"/>
                    <a:pt x="958" y="507"/>
                  </a:cubicBezTo>
                  <a:cubicBezTo>
                    <a:pt x="1013" y="220"/>
                    <a:pt x="792" y="1"/>
                    <a:pt x="5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41"/>
            <p:cNvSpPr/>
            <p:nvPr/>
          </p:nvSpPr>
          <p:spPr>
            <a:xfrm>
              <a:off x="6300679" y="3822340"/>
              <a:ext cx="22599" cy="17951"/>
            </a:xfrm>
            <a:custGeom>
              <a:rect b="b" l="l" r="r" t="t"/>
              <a:pathLst>
                <a:path extrusionOk="0" h="842" w="1060">
                  <a:moveTo>
                    <a:pt x="591" y="1"/>
                  </a:moveTo>
                  <a:cubicBezTo>
                    <a:pt x="554" y="1"/>
                    <a:pt x="517" y="5"/>
                    <a:pt x="479" y="15"/>
                  </a:cubicBezTo>
                  <a:cubicBezTo>
                    <a:pt x="1" y="131"/>
                    <a:pt x="102" y="841"/>
                    <a:pt x="595" y="841"/>
                  </a:cubicBezTo>
                  <a:cubicBezTo>
                    <a:pt x="624" y="841"/>
                    <a:pt x="668" y="841"/>
                    <a:pt x="697" y="827"/>
                  </a:cubicBezTo>
                  <a:cubicBezTo>
                    <a:pt x="929" y="769"/>
                    <a:pt x="1060" y="537"/>
                    <a:pt x="1002" y="305"/>
                  </a:cubicBezTo>
                  <a:cubicBezTo>
                    <a:pt x="953" y="122"/>
                    <a:pt x="782" y="1"/>
                    <a:pt x="59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2" name="Google Shape;3832;p41"/>
          <p:cNvGrpSpPr/>
          <p:nvPr/>
        </p:nvGrpSpPr>
        <p:grpSpPr>
          <a:xfrm>
            <a:off x="995719" y="3944253"/>
            <a:ext cx="560935" cy="559408"/>
            <a:chOff x="3855467" y="2790132"/>
            <a:chExt cx="383781" cy="382737"/>
          </a:xfrm>
        </p:grpSpPr>
        <p:sp>
          <p:nvSpPr>
            <p:cNvPr id="3833" name="Google Shape;3833;p41"/>
            <p:cNvSpPr/>
            <p:nvPr/>
          </p:nvSpPr>
          <p:spPr>
            <a:xfrm>
              <a:off x="3855467" y="2790132"/>
              <a:ext cx="383781" cy="382737"/>
            </a:xfrm>
            <a:custGeom>
              <a:rect b="b" l="l" r="r" t="t"/>
              <a:pathLst>
                <a:path extrusionOk="0" h="17952" w="18001">
                  <a:moveTo>
                    <a:pt x="12547" y="3769"/>
                  </a:moveTo>
                  <a:lnTo>
                    <a:pt x="13055" y="4015"/>
                  </a:lnTo>
                  <a:cubicBezTo>
                    <a:pt x="13105" y="4037"/>
                    <a:pt x="13160" y="4048"/>
                    <a:pt x="13214" y="4048"/>
                  </a:cubicBezTo>
                  <a:cubicBezTo>
                    <a:pt x="13269" y="4048"/>
                    <a:pt x="13323" y="4037"/>
                    <a:pt x="13374" y="4015"/>
                  </a:cubicBezTo>
                  <a:lnTo>
                    <a:pt x="13809" y="3798"/>
                  </a:lnTo>
                  <a:lnTo>
                    <a:pt x="14433" y="4436"/>
                  </a:lnTo>
                  <a:lnTo>
                    <a:pt x="14215" y="4871"/>
                  </a:lnTo>
                  <a:cubicBezTo>
                    <a:pt x="14172" y="4958"/>
                    <a:pt x="14172" y="5074"/>
                    <a:pt x="14215" y="5176"/>
                  </a:cubicBezTo>
                  <a:lnTo>
                    <a:pt x="14462" y="5683"/>
                  </a:lnTo>
                  <a:lnTo>
                    <a:pt x="14215" y="6176"/>
                  </a:lnTo>
                  <a:cubicBezTo>
                    <a:pt x="14172" y="6278"/>
                    <a:pt x="14172" y="6394"/>
                    <a:pt x="14215" y="6496"/>
                  </a:cubicBezTo>
                  <a:lnTo>
                    <a:pt x="14462" y="7003"/>
                  </a:lnTo>
                  <a:lnTo>
                    <a:pt x="14215" y="7496"/>
                  </a:lnTo>
                  <a:cubicBezTo>
                    <a:pt x="14172" y="7598"/>
                    <a:pt x="14172" y="7714"/>
                    <a:pt x="14215" y="7816"/>
                  </a:cubicBezTo>
                  <a:lnTo>
                    <a:pt x="14462" y="8323"/>
                  </a:lnTo>
                  <a:lnTo>
                    <a:pt x="14215" y="8816"/>
                  </a:lnTo>
                  <a:cubicBezTo>
                    <a:pt x="14172" y="8918"/>
                    <a:pt x="14172" y="9034"/>
                    <a:pt x="14215" y="9135"/>
                  </a:cubicBezTo>
                  <a:lnTo>
                    <a:pt x="14462" y="9629"/>
                  </a:lnTo>
                  <a:lnTo>
                    <a:pt x="14215" y="10136"/>
                  </a:lnTo>
                  <a:cubicBezTo>
                    <a:pt x="14172" y="10238"/>
                    <a:pt x="14172" y="10354"/>
                    <a:pt x="14215" y="10455"/>
                  </a:cubicBezTo>
                  <a:lnTo>
                    <a:pt x="14462" y="10949"/>
                  </a:lnTo>
                  <a:lnTo>
                    <a:pt x="14389" y="11108"/>
                  </a:lnTo>
                  <a:lnTo>
                    <a:pt x="14215" y="11456"/>
                  </a:lnTo>
                  <a:cubicBezTo>
                    <a:pt x="14157" y="11558"/>
                    <a:pt x="14157" y="11674"/>
                    <a:pt x="14215" y="11761"/>
                  </a:cubicBezTo>
                  <a:lnTo>
                    <a:pt x="14462" y="12269"/>
                  </a:lnTo>
                  <a:lnTo>
                    <a:pt x="14215" y="12776"/>
                  </a:lnTo>
                  <a:cubicBezTo>
                    <a:pt x="14157" y="12878"/>
                    <a:pt x="14172" y="12994"/>
                    <a:pt x="14215" y="13095"/>
                  </a:cubicBezTo>
                  <a:lnTo>
                    <a:pt x="14201" y="13081"/>
                  </a:lnTo>
                  <a:lnTo>
                    <a:pt x="14418" y="13516"/>
                  </a:lnTo>
                  <a:lnTo>
                    <a:pt x="13794" y="14154"/>
                  </a:lnTo>
                  <a:lnTo>
                    <a:pt x="13359" y="13937"/>
                  </a:lnTo>
                  <a:cubicBezTo>
                    <a:pt x="13308" y="13908"/>
                    <a:pt x="13254" y="13893"/>
                    <a:pt x="13200" y="13893"/>
                  </a:cubicBezTo>
                  <a:cubicBezTo>
                    <a:pt x="13145" y="13893"/>
                    <a:pt x="13091" y="13908"/>
                    <a:pt x="13040" y="13937"/>
                  </a:cubicBezTo>
                  <a:lnTo>
                    <a:pt x="12547" y="14183"/>
                  </a:lnTo>
                  <a:lnTo>
                    <a:pt x="12039" y="13937"/>
                  </a:lnTo>
                  <a:cubicBezTo>
                    <a:pt x="11996" y="13908"/>
                    <a:pt x="11967" y="13893"/>
                    <a:pt x="11923" y="13893"/>
                  </a:cubicBezTo>
                  <a:cubicBezTo>
                    <a:pt x="11909" y="13864"/>
                    <a:pt x="11909" y="13835"/>
                    <a:pt x="11894" y="13806"/>
                  </a:cubicBezTo>
                  <a:lnTo>
                    <a:pt x="11633" y="13298"/>
                  </a:lnTo>
                  <a:lnTo>
                    <a:pt x="11894" y="12791"/>
                  </a:lnTo>
                  <a:cubicBezTo>
                    <a:pt x="11938" y="12704"/>
                    <a:pt x="11938" y="12588"/>
                    <a:pt x="11894" y="12486"/>
                  </a:cubicBezTo>
                  <a:lnTo>
                    <a:pt x="11633" y="11978"/>
                  </a:lnTo>
                  <a:lnTo>
                    <a:pt x="11894" y="11485"/>
                  </a:lnTo>
                  <a:cubicBezTo>
                    <a:pt x="11938" y="11384"/>
                    <a:pt x="11938" y="11268"/>
                    <a:pt x="11894" y="11166"/>
                  </a:cubicBezTo>
                  <a:lnTo>
                    <a:pt x="11633" y="10658"/>
                  </a:lnTo>
                  <a:lnTo>
                    <a:pt x="11894" y="10165"/>
                  </a:lnTo>
                  <a:cubicBezTo>
                    <a:pt x="11938" y="10064"/>
                    <a:pt x="11938" y="9948"/>
                    <a:pt x="11894" y="9846"/>
                  </a:cubicBezTo>
                  <a:lnTo>
                    <a:pt x="11633" y="9339"/>
                  </a:lnTo>
                  <a:lnTo>
                    <a:pt x="11894" y="8845"/>
                  </a:lnTo>
                  <a:cubicBezTo>
                    <a:pt x="11938" y="8744"/>
                    <a:pt x="11938" y="8628"/>
                    <a:pt x="11894" y="8526"/>
                  </a:cubicBezTo>
                  <a:lnTo>
                    <a:pt x="11633" y="8033"/>
                  </a:lnTo>
                  <a:lnTo>
                    <a:pt x="11894" y="7525"/>
                  </a:lnTo>
                  <a:cubicBezTo>
                    <a:pt x="11952" y="7395"/>
                    <a:pt x="11923" y="7221"/>
                    <a:pt x="11822" y="7119"/>
                  </a:cubicBezTo>
                  <a:lnTo>
                    <a:pt x="10835" y="6133"/>
                  </a:lnTo>
                  <a:cubicBezTo>
                    <a:pt x="10772" y="6060"/>
                    <a:pt x="10679" y="6027"/>
                    <a:pt x="10587" y="6027"/>
                  </a:cubicBezTo>
                  <a:cubicBezTo>
                    <a:pt x="10532" y="6027"/>
                    <a:pt x="10478" y="6039"/>
                    <a:pt x="10429" y="6060"/>
                  </a:cubicBezTo>
                  <a:lnTo>
                    <a:pt x="9936" y="6321"/>
                  </a:lnTo>
                  <a:lnTo>
                    <a:pt x="9428" y="6060"/>
                  </a:lnTo>
                  <a:cubicBezTo>
                    <a:pt x="9378" y="6039"/>
                    <a:pt x="9323" y="6028"/>
                    <a:pt x="9269" y="6028"/>
                  </a:cubicBezTo>
                  <a:cubicBezTo>
                    <a:pt x="9214" y="6028"/>
                    <a:pt x="9160" y="6039"/>
                    <a:pt x="9109" y="6060"/>
                  </a:cubicBezTo>
                  <a:lnTo>
                    <a:pt x="8616" y="6321"/>
                  </a:lnTo>
                  <a:lnTo>
                    <a:pt x="8108" y="6060"/>
                  </a:lnTo>
                  <a:cubicBezTo>
                    <a:pt x="8058" y="6039"/>
                    <a:pt x="8003" y="6028"/>
                    <a:pt x="7949" y="6028"/>
                  </a:cubicBezTo>
                  <a:cubicBezTo>
                    <a:pt x="7894" y="6028"/>
                    <a:pt x="7840" y="6039"/>
                    <a:pt x="7789" y="6060"/>
                  </a:cubicBezTo>
                  <a:lnTo>
                    <a:pt x="7296" y="6321"/>
                  </a:lnTo>
                  <a:lnTo>
                    <a:pt x="6788" y="6060"/>
                  </a:lnTo>
                  <a:cubicBezTo>
                    <a:pt x="6738" y="6039"/>
                    <a:pt x="6683" y="6028"/>
                    <a:pt x="6631" y="6028"/>
                  </a:cubicBezTo>
                  <a:cubicBezTo>
                    <a:pt x="6578" y="6028"/>
                    <a:pt x="6527" y="6039"/>
                    <a:pt x="6484" y="6060"/>
                  </a:cubicBezTo>
                  <a:lnTo>
                    <a:pt x="5976" y="6321"/>
                  </a:lnTo>
                  <a:lnTo>
                    <a:pt x="5468" y="6060"/>
                  </a:lnTo>
                  <a:cubicBezTo>
                    <a:pt x="5418" y="6039"/>
                    <a:pt x="5363" y="6028"/>
                    <a:pt x="5311" y="6028"/>
                  </a:cubicBezTo>
                  <a:cubicBezTo>
                    <a:pt x="5258" y="6028"/>
                    <a:pt x="5207" y="6039"/>
                    <a:pt x="5164" y="6060"/>
                  </a:cubicBezTo>
                  <a:lnTo>
                    <a:pt x="4656" y="6321"/>
                  </a:lnTo>
                  <a:lnTo>
                    <a:pt x="4250" y="6118"/>
                  </a:lnTo>
                  <a:lnTo>
                    <a:pt x="4032" y="5669"/>
                  </a:lnTo>
                  <a:lnTo>
                    <a:pt x="4279" y="5176"/>
                  </a:lnTo>
                  <a:cubicBezTo>
                    <a:pt x="4337" y="5074"/>
                    <a:pt x="4337" y="4958"/>
                    <a:pt x="4279" y="4856"/>
                  </a:cubicBezTo>
                  <a:lnTo>
                    <a:pt x="4061" y="4421"/>
                  </a:lnTo>
                  <a:lnTo>
                    <a:pt x="4700" y="3798"/>
                  </a:lnTo>
                  <a:lnTo>
                    <a:pt x="5135" y="4015"/>
                  </a:lnTo>
                  <a:cubicBezTo>
                    <a:pt x="5186" y="4037"/>
                    <a:pt x="5240" y="4048"/>
                    <a:pt x="5294" y="4048"/>
                  </a:cubicBezTo>
                  <a:cubicBezTo>
                    <a:pt x="5349" y="4048"/>
                    <a:pt x="5403" y="4037"/>
                    <a:pt x="5454" y="4015"/>
                  </a:cubicBezTo>
                  <a:lnTo>
                    <a:pt x="5962" y="3769"/>
                  </a:lnTo>
                  <a:lnTo>
                    <a:pt x="6469" y="4015"/>
                  </a:lnTo>
                  <a:cubicBezTo>
                    <a:pt x="6513" y="4037"/>
                    <a:pt x="6564" y="4048"/>
                    <a:pt x="6616" y="4048"/>
                  </a:cubicBezTo>
                  <a:cubicBezTo>
                    <a:pt x="6669" y="4048"/>
                    <a:pt x="6723" y="4037"/>
                    <a:pt x="6774" y="4015"/>
                  </a:cubicBezTo>
                  <a:lnTo>
                    <a:pt x="7282" y="3769"/>
                  </a:lnTo>
                  <a:lnTo>
                    <a:pt x="7775" y="4015"/>
                  </a:lnTo>
                  <a:cubicBezTo>
                    <a:pt x="7826" y="4037"/>
                    <a:pt x="7880" y="4048"/>
                    <a:pt x="7934" y="4048"/>
                  </a:cubicBezTo>
                  <a:cubicBezTo>
                    <a:pt x="7989" y="4048"/>
                    <a:pt x="8043" y="4037"/>
                    <a:pt x="8094" y="4015"/>
                  </a:cubicBezTo>
                  <a:lnTo>
                    <a:pt x="8602" y="3769"/>
                  </a:lnTo>
                  <a:lnTo>
                    <a:pt x="9095" y="4015"/>
                  </a:lnTo>
                  <a:cubicBezTo>
                    <a:pt x="9146" y="4037"/>
                    <a:pt x="9200" y="4048"/>
                    <a:pt x="9254" y="4048"/>
                  </a:cubicBezTo>
                  <a:cubicBezTo>
                    <a:pt x="9309" y="4048"/>
                    <a:pt x="9363" y="4037"/>
                    <a:pt x="9414" y="4015"/>
                  </a:cubicBezTo>
                  <a:lnTo>
                    <a:pt x="9922" y="3769"/>
                  </a:lnTo>
                  <a:lnTo>
                    <a:pt x="10415" y="4015"/>
                  </a:lnTo>
                  <a:cubicBezTo>
                    <a:pt x="10465" y="4037"/>
                    <a:pt x="10520" y="4048"/>
                    <a:pt x="10574" y="4048"/>
                  </a:cubicBezTo>
                  <a:cubicBezTo>
                    <a:pt x="10629" y="4048"/>
                    <a:pt x="10683" y="4037"/>
                    <a:pt x="10734" y="4015"/>
                  </a:cubicBezTo>
                  <a:lnTo>
                    <a:pt x="11241" y="3769"/>
                  </a:lnTo>
                  <a:lnTo>
                    <a:pt x="11735" y="4015"/>
                  </a:lnTo>
                  <a:cubicBezTo>
                    <a:pt x="11785" y="4037"/>
                    <a:pt x="11840" y="4048"/>
                    <a:pt x="11894" y="4048"/>
                  </a:cubicBezTo>
                  <a:cubicBezTo>
                    <a:pt x="11949" y="4048"/>
                    <a:pt x="12003" y="4037"/>
                    <a:pt x="12054" y="4015"/>
                  </a:cubicBezTo>
                  <a:lnTo>
                    <a:pt x="12547" y="3769"/>
                  </a:lnTo>
                  <a:close/>
                  <a:moveTo>
                    <a:pt x="9269" y="6771"/>
                  </a:moveTo>
                  <a:lnTo>
                    <a:pt x="9776" y="7032"/>
                  </a:lnTo>
                  <a:cubicBezTo>
                    <a:pt x="9827" y="7054"/>
                    <a:pt x="9882" y="7065"/>
                    <a:pt x="9936" y="7065"/>
                  </a:cubicBezTo>
                  <a:cubicBezTo>
                    <a:pt x="9990" y="7065"/>
                    <a:pt x="10045" y="7054"/>
                    <a:pt x="10096" y="7032"/>
                  </a:cubicBezTo>
                  <a:lnTo>
                    <a:pt x="10531" y="6815"/>
                  </a:lnTo>
                  <a:lnTo>
                    <a:pt x="11154" y="7438"/>
                  </a:lnTo>
                  <a:lnTo>
                    <a:pt x="10937" y="7874"/>
                  </a:lnTo>
                  <a:cubicBezTo>
                    <a:pt x="10893" y="7975"/>
                    <a:pt x="10893" y="8091"/>
                    <a:pt x="10937" y="8193"/>
                  </a:cubicBezTo>
                  <a:lnTo>
                    <a:pt x="11183" y="8686"/>
                  </a:lnTo>
                  <a:lnTo>
                    <a:pt x="10937" y="9193"/>
                  </a:lnTo>
                  <a:cubicBezTo>
                    <a:pt x="10893" y="9295"/>
                    <a:pt x="10893" y="9411"/>
                    <a:pt x="10937" y="9513"/>
                  </a:cubicBezTo>
                  <a:lnTo>
                    <a:pt x="11183" y="10006"/>
                  </a:lnTo>
                  <a:lnTo>
                    <a:pt x="10937" y="10513"/>
                  </a:lnTo>
                  <a:cubicBezTo>
                    <a:pt x="10893" y="10615"/>
                    <a:pt x="10893" y="10731"/>
                    <a:pt x="10937" y="10833"/>
                  </a:cubicBezTo>
                  <a:lnTo>
                    <a:pt x="11183" y="11326"/>
                  </a:lnTo>
                  <a:lnTo>
                    <a:pt x="10937" y="11833"/>
                  </a:lnTo>
                  <a:cubicBezTo>
                    <a:pt x="10893" y="11935"/>
                    <a:pt x="10893" y="12051"/>
                    <a:pt x="10937" y="12138"/>
                  </a:cubicBezTo>
                  <a:lnTo>
                    <a:pt x="11183" y="12646"/>
                  </a:lnTo>
                  <a:lnTo>
                    <a:pt x="10937" y="13153"/>
                  </a:lnTo>
                  <a:cubicBezTo>
                    <a:pt x="10893" y="13255"/>
                    <a:pt x="10893" y="13356"/>
                    <a:pt x="10937" y="13458"/>
                  </a:cubicBezTo>
                  <a:lnTo>
                    <a:pt x="11183" y="13966"/>
                  </a:lnTo>
                  <a:lnTo>
                    <a:pt x="10937" y="14459"/>
                  </a:lnTo>
                  <a:cubicBezTo>
                    <a:pt x="10893" y="14560"/>
                    <a:pt x="10893" y="14676"/>
                    <a:pt x="10937" y="14778"/>
                  </a:cubicBezTo>
                  <a:lnTo>
                    <a:pt x="11198" y="15286"/>
                  </a:lnTo>
                  <a:lnTo>
                    <a:pt x="10937" y="15779"/>
                  </a:lnTo>
                  <a:cubicBezTo>
                    <a:pt x="10893" y="15880"/>
                    <a:pt x="10893" y="15996"/>
                    <a:pt x="10937" y="16098"/>
                  </a:cubicBezTo>
                  <a:lnTo>
                    <a:pt x="11154" y="16533"/>
                  </a:lnTo>
                  <a:lnTo>
                    <a:pt x="10531" y="17157"/>
                  </a:lnTo>
                  <a:lnTo>
                    <a:pt x="10096" y="16939"/>
                  </a:lnTo>
                  <a:cubicBezTo>
                    <a:pt x="10045" y="16917"/>
                    <a:pt x="9990" y="16907"/>
                    <a:pt x="9936" y="16907"/>
                  </a:cubicBezTo>
                  <a:cubicBezTo>
                    <a:pt x="9882" y="16907"/>
                    <a:pt x="9827" y="16917"/>
                    <a:pt x="9776" y="16939"/>
                  </a:cubicBezTo>
                  <a:lnTo>
                    <a:pt x="9283" y="17200"/>
                  </a:lnTo>
                  <a:lnTo>
                    <a:pt x="8776" y="16939"/>
                  </a:lnTo>
                  <a:cubicBezTo>
                    <a:pt x="8725" y="16917"/>
                    <a:pt x="8670" y="16907"/>
                    <a:pt x="8616" y="16907"/>
                  </a:cubicBezTo>
                  <a:cubicBezTo>
                    <a:pt x="8562" y="16907"/>
                    <a:pt x="8507" y="16917"/>
                    <a:pt x="8457" y="16939"/>
                  </a:cubicBezTo>
                  <a:lnTo>
                    <a:pt x="7949" y="17200"/>
                  </a:lnTo>
                  <a:lnTo>
                    <a:pt x="7456" y="16954"/>
                  </a:lnTo>
                  <a:cubicBezTo>
                    <a:pt x="7405" y="16925"/>
                    <a:pt x="7351" y="16910"/>
                    <a:pt x="7296" y="16910"/>
                  </a:cubicBezTo>
                  <a:cubicBezTo>
                    <a:pt x="7242" y="16910"/>
                    <a:pt x="7187" y="16925"/>
                    <a:pt x="7137" y="16954"/>
                  </a:cubicBezTo>
                  <a:lnTo>
                    <a:pt x="6643" y="17200"/>
                  </a:lnTo>
                  <a:lnTo>
                    <a:pt x="6136" y="16954"/>
                  </a:lnTo>
                  <a:cubicBezTo>
                    <a:pt x="6092" y="16925"/>
                    <a:pt x="6041" y="16910"/>
                    <a:pt x="5989" y="16910"/>
                  </a:cubicBezTo>
                  <a:cubicBezTo>
                    <a:pt x="5936" y="16910"/>
                    <a:pt x="5882" y="16925"/>
                    <a:pt x="5831" y="16954"/>
                  </a:cubicBezTo>
                  <a:lnTo>
                    <a:pt x="5323" y="17200"/>
                  </a:lnTo>
                  <a:lnTo>
                    <a:pt x="4830" y="16954"/>
                  </a:lnTo>
                  <a:cubicBezTo>
                    <a:pt x="4779" y="16925"/>
                    <a:pt x="4725" y="16910"/>
                    <a:pt x="4671" y="16910"/>
                  </a:cubicBezTo>
                  <a:cubicBezTo>
                    <a:pt x="4616" y="16910"/>
                    <a:pt x="4562" y="16925"/>
                    <a:pt x="4511" y="16954"/>
                  </a:cubicBezTo>
                  <a:lnTo>
                    <a:pt x="4003" y="17200"/>
                  </a:lnTo>
                  <a:lnTo>
                    <a:pt x="3510" y="16954"/>
                  </a:lnTo>
                  <a:cubicBezTo>
                    <a:pt x="3460" y="16925"/>
                    <a:pt x="3405" y="16910"/>
                    <a:pt x="3351" y="16910"/>
                  </a:cubicBezTo>
                  <a:cubicBezTo>
                    <a:pt x="3296" y="16910"/>
                    <a:pt x="3242" y="16925"/>
                    <a:pt x="3191" y="16954"/>
                  </a:cubicBezTo>
                  <a:lnTo>
                    <a:pt x="2698" y="17200"/>
                  </a:lnTo>
                  <a:lnTo>
                    <a:pt x="2190" y="16954"/>
                  </a:lnTo>
                  <a:cubicBezTo>
                    <a:pt x="2140" y="16925"/>
                    <a:pt x="2085" y="16910"/>
                    <a:pt x="2031" y="16910"/>
                  </a:cubicBezTo>
                  <a:cubicBezTo>
                    <a:pt x="1976" y="16910"/>
                    <a:pt x="1922" y="16925"/>
                    <a:pt x="1871" y="16954"/>
                  </a:cubicBezTo>
                  <a:lnTo>
                    <a:pt x="1422" y="17171"/>
                  </a:lnTo>
                  <a:lnTo>
                    <a:pt x="798" y="16533"/>
                  </a:lnTo>
                  <a:lnTo>
                    <a:pt x="1015" y="16098"/>
                  </a:lnTo>
                  <a:cubicBezTo>
                    <a:pt x="1059" y="15996"/>
                    <a:pt x="1059" y="15880"/>
                    <a:pt x="1015" y="15793"/>
                  </a:cubicBezTo>
                  <a:lnTo>
                    <a:pt x="769" y="15286"/>
                  </a:lnTo>
                  <a:lnTo>
                    <a:pt x="1015" y="14778"/>
                  </a:lnTo>
                  <a:cubicBezTo>
                    <a:pt x="1059" y="14676"/>
                    <a:pt x="1059" y="14560"/>
                    <a:pt x="1015" y="14473"/>
                  </a:cubicBezTo>
                  <a:lnTo>
                    <a:pt x="769" y="13966"/>
                  </a:lnTo>
                  <a:lnTo>
                    <a:pt x="1015" y="13458"/>
                  </a:lnTo>
                  <a:cubicBezTo>
                    <a:pt x="1059" y="13356"/>
                    <a:pt x="1059" y="13255"/>
                    <a:pt x="1015" y="13153"/>
                  </a:cubicBezTo>
                  <a:lnTo>
                    <a:pt x="769" y="12646"/>
                  </a:lnTo>
                  <a:lnTo>
                    <a:pt x="1015" y="12153"/>
                  </a:lnTo>
                  <a:cubicBezTo>
                    <a:pt x="1073" y="12051"/>
                    <a:pt x="1073" y="11935"/>
                    <a:pt x="1015" y="11833"/>
                  </a:cubicBezTo>
                  <a:lnTo>
                    <a:pt x="769" y="11326"/>
                  </a:lnTo>
                  <a:lnTo>
                    <a:pt x="1015" y="10833"/>
                  </a:lnTo>
                  <a:cubicBezTo>
                    <a:pt x="1073" y="10731"/>
                    <a:pt x="1073" y="10615"/>
                    <a:pt x="1015" y="10513"/>
                  </a:cubicBezTo>
                  <a:lnTo>
                    <a:pt x="769" y="10020"/>
                  </a:lnTo>
                  <a:lnTo>
                    <a:pt x="1015" y="9513"/>
                  </a:lnTo>
                  <a:cubicBezTo>
                    <a:pt x="1073" y="9411"/>
                    <a:pt x="1073" y="9295"/>
                    <a:pt x="1015" y="9193"/>
                  </a:cubicBezTo>
                  <a:lnTo>
                    <a:pt x="769" y="8700"/>
                  </a:lnTo>
                  <a:lnTo>
                    <a:pt x="1015" y="8193"/>
                  </a:lnTo>
                  <a:cubicBezTo>
                    <a:pt x="1073" y="8091"/>
                    <a:pt x="1073" y="7975"/>
                    <a:pt x="1015" y="7874"/>
                  </a:cubicBezTo>
                  <a:lnTo>
                    <a:pt x="798" y="7453"/>
                  </a:lnTo>
                  <a:lnTo>
                    <a:pt x="1436" y="6815"/>
                  </a:lnTo>
                  <a:lnTo>
                    <a:pt x="1871" y="7032"/>
                  </a:lnTo>
                  <a:cubicBezTo>
                    <a:pt x="1922" y="7054"/>
                    <a:pt x="1976" y="7065"/>
                    <a:pt x="2029" y="7065"/>
                  </a:cubicBezTo>
                  <a:cubicBezTo>
                    <a:pt x="2082" y="7065"/>
                    <a:pt x="2132" y="7054"/>
                    <a:pt x="2176" y="7032"/>
                  </a:cubicBezTo>
                  <a:lnTo>
                    <a:pt x="2683" y="6786"/>
                  </a:lnTo>
                  <a:lnTo>
                    <a:pt x="3191" y="7032"/>
                  </a:lnTo>
                  <a:cubicBezTo>
                    <a:pt x="3242" y="7054"/>
                    <a:pt x="3296" y="7065"/>
                    <a:pt x="3349" y="7065"/>
                  </a:cubicBezTo>
                  <a:cubicBezTo>
                    <a:pt x="3401" y="7065"/>
                    <a:pt x="3452" y="7054"/>
                    <a:pt x="3496" y="7032"/>
                  </a:cubicBezTo>
                  <a:lnTo>
                    <a:pt x="4003" y="6771"/>
                  </a:lnTo>
                  <a:lnTo>
                    <a:pt x="4511" y="7032"/>
                  </a:lnTo>
                  <a:cubicBezTo>
                    <a:pt x="4562" y="7054"/>
                    <a:pt x="4616" y="7065"/>
                    <a:pt x="4671" y="7065"/>
                  </a:cubicBezTo>
                  <a:cubicBezTo>
                    <a:pt x="4725" y="7065"/>
                    <a:pt x="4779" y="7054"/>
                    <a:pt x="4830" y="7032"/>
                  </a:cubicBezTo>
                  <a:lnTo>
                    <a:pt x="5323" y="6771"/>
                  </a:lnTo>
                  <a:lnTo>
                    <a:pt x="5831" y="7032"/>
                  </a:lnTo>
                  <a:cubicBezTo>
                    <a:pt x="5882" y="7054"/>
                    <a:pt x="5936" y="7065"/>
                    <a:pt x="5989" y="7065"/>
                  </a:cubicBezTo>
                  <a:cubicBezTo>
                    <a:pt x="6041" y="7065"/>
                    <a:pt x="6092" y="7054"/>
                    <a:pt x="6136" y="7032"/>
                  </a:cubicBezTo>
                  <a:lnTo>
                    <a:pt x="6643" y="6771"/>
                  </a:lnTo>
                  <a:lnTo>
                    <a:pt x="7151" y="7032"/>
                  </a:lnTo>
                  <a:cubicBezTo>
                    <a:pt x="7202" y="7054"/>
                    <a:pt x="7256" y="7065"/>
                    <a:pt x="7309" y="7065"/>
                  </a:cubicBezTo>
                  <a:cubicBezTo>
                    <a:pt x="7361" y="7065"/>
                    <a:pt x="7412" y="7054"/>
                    <a:pt x="7456" y="7032"/>
                  </a:cubicBezTo>
                  <a:lnTo>
                    <a:pt x="7949" y="6771"/>
                  </a:lnTo>
                  <a:lnTo>
                    <a:pt x="8457" y="7032"/>
                  </a:lnTo>
                  <a:cubicBezTo>
                    <a:pt x="8507" y="7054"/>
                    <a:pt x="8562" y="7065"/>
                    <a:pt x="8616" y="7065"/>
                  </a:cubicBezTo>
                  <a:cubicBezTo>
                    <a:pt x="8670" y="7065"/>
                    <a:pt x="8725" y="7054"/>
                    <a:pt x="8776" y="7032"/>
                  </a:cubicBezTo>
                  <a:lnTo>
                    <a:pt x="9269" y="6771"/>
                  </a:lnTo>
                  <a:close/>
                  <a:moveTo>
                    <a:pt x="11352" y="1"/>
                  </a:moveTo>
                  <a:cubicBezTo>
                    <a:pt x="11023" y="1"/>
                    <a:pt x="10835" y="491"/>
                    <a:pt x="11198" y="679"/>
                  </a:cubicBezTo>
                  <a:lnTo>
                    <a:pt x="11851" y="998"/>
                  </a:lnTo>
                  <a:cubicBezTo>
                    <a:pt x="11901" y="1027"/>
                    <a:pt x="11956" y="1042"/>
                    <a:pt x="12010" y="1042"/>
                  </a:cubicBezTo>
                  <a:cubicBezTo>
                    <a:pt x="12065" y="1042"/>
                    <a:pt x="12119" y="1027"/>
                    <a:pt x="12170" y="998"/>
                  </a:cubicBezTo>
                  <a:lnTo>
                    <a:pt x="12677" y="752"/>
                  </a:lnTo>
                  <a:lnTo>
                    <a:pt x="13171" y="998"/>
                  </a:lnTo>
                  <a:cubicBezTo>
                    <a:pt x="13221" y="1027"/>
                    <a:pt x="13276" y="1042"/>
                    <a:pt x="13330" y="1042"/>
                  </a:cubicBezTo>
                  <a:cubicBezTo>
                    <a:pt x="13385" y="1042"/>
                    <a:pt x="13439" y="1027"/>
                    <a:pt x="13490" y="998"/>
                  </a:cubicBezTo>
                  <a:lnTo>
                    <a:pt x="13983" y="752"/>
                  </a:lnTo>
                  <a:lnTo>
                    <a:pt x="14491" y="998"/>
                  </a:lnTo>
                  <a:cubicBezTo>
                    <a:pt x="14541" y="1027"/>
                    <a:pt x="14596" y="1042"/>
                    <a:pt x="14650" y="1042"/>
                  </a:cubicBezTo>
                  <a:cubicBezTo>
                    <a:pt x="14705" y="1042"/>
                    <a:pt x="14759" y="1027"/>
                    <a:pt x="14810" y="998"/>
                  </a:cubicBezTo>
                  <a:lnTo>
                    <a:pt x="15303" y="752"/>
                  </a:lnTo>
                  <a:lnTo>
                    <a:pt x="15811" y="998"/>
                  </a:lnTo>
                  <a:cubicBezTo>
                    <a:pt x="15861" y="1027"/>
                    <a:pt x="15916" y="1042"/>
                    <a:pt x="15970" y="1042"/>
                  </a:cubicBezTo>
                  <a:cubicBezTo>
                    <a:pt x="16025" y="1042"/>
                    <a:pt x="16079" y="1027"/>
                    <a:pt x="16130" y="998"/>
                  </a:cubicBezTo>
                  <a:lnTo>
                    <a:pt x="16565" y="781"/>
                  </a:lnTo>
                  <a:lnTo>
                    <a:pt x="17189" y="1419"/>
                  </a:lnTo>
                  <a:lnTo>
                    <a:pt x="16971" y="1854"/>
                  </a:lnTo>
                  <a:cubicBezTo>
                    <a:pt x="16927" y="1955"/>
                    <a:pt x="16927" y="2072"/>
                    <a:pt x="16971" y="2159"/>
                  </a:cubicBezTo>
                  <a:lnTo>
                    <a:pt x="17218" y="2666"/>
                  </a:lnTo>
                  <a:lnTo>
                    <a:pt x="16971" y="3174"/>
                  </a:lnTo>
                  <a:cubicBezTo>
                    <a:pt x="16927" y="3275"/>
                    <a:pt x="16927" y="3391"/>
                    <a:pt x="16971" y="3479"/>
                  </a:cubicBezTo>
                  <a:lnTo>
                    <a:pt x="17218" y="3986"/>
                  </a:lnTo>
                  <a:lnTo>
                    <a:pt x="16971" y="4494"/>
                  </a:lnTo>
                  <a:cubicBezTo>
                    <a:pt x="16913" y="4595"/>
                    <a:pt x="16913" y="4711"/>
                    <a:pt x="16971" y="4798"/>
                  </a:cubicBezTo>
                  <a:lnTo>
                    <a:pt x="17218" y="5306"/>
                  </a:lnTo>
                  <a:lnTo>
                    <a:pt x="16971" y="5814"/>
                  </a:lnTo>
                  <a:cubicBezTo>
                    <a:pt x="16913" y="5901"/>
                    <a:pt x="16913" y="6017"/>
                    <a:pt x="16971" y="6118"/>
                  </a:cubicBezTo>
                  <a:lnTo>
                    <a:pt x="17218" y="6626"/>
                  </a:lnTo>
                  <a:lnTo>
                    <a:pt x="16971" y="7134"/>
                  </a:lnTo>
                  <a:cubicBezTo>
                    <a:pt x="16913" y="7221"/>
                    <a:pt x="16913" y="7337"/>
                    <a:pt x="16971" y="7438"/>
                  </a:cubicBezTo>
                  <a:lnTo>
                    <a:pt x="17218" y="7946"/>
                  </a:lnTo>
                  <a:lnTo>
                    <a:pt x="16971" y="8439"/>
                  </a:lnTo>
                  <a:cubicBezTo>
                    <a:pt x="16913" y="8541"/>
                    <a:pt x="16913" y="8657"/>
                    <a:pt x="16971" y="8758"/>
                  </a:cubicBezTo>
                  <a:lnTo>
                    <a:pt x="17218" y="9266"/>
                  </a:lnTo>
                  <a:lnTo>
                    <a:pt x="16971" y="9759"/>
                  </a:lnTo>
                  <a:cubicBezTo>
                    <a:pt x="16913" y="9861"/>
                    <a:pt x="16913" y="9977"/>
                    <a:pt x="16971" y="10078"/>
                  </a:cubicBezTo>
                  <a:lnTo>
                    <a:pt x="17189" y="10513"/>
                  </a:lnTo>
                  <a:lnTo>
                    <a:pt x="16550" y="11137"/>
                  </a:lnTo>
                  <a:lnTo>
                    <a:pt x="16115" y="10920"/>
                  </a:lnTo>
                  <a:cubicBezTo>
                    <a:pt x="16064" y="10898"/>
                    <a:pt x="16010" y="10887"/>
                    <a:pt x="15957" y="10887"/>
                  </a:cubicBezTo>
                  <a:cubicBezTo>
                    <a:pt x="15905" y="10887"/>
                    <a:pt x="15854" y="10898"/>
                    <a:pt x="15811" y="10920"/>
                  </a:cubicBezTo>
                  <a:lnTo>
                    <a:pt x="15303" y="11181"/>
                  </a:lnTo>
                  <a:lnTo>
                    <a:pt x="15172" y="11108"/>
                  </a:lnTo>
                  <a:cubicBezTo>
                    <a:pt x="15216" y="11007"/>
                    <a:pt x="15216" y="10891"/>
                    <a:pt x="15172" y="10804"/>
                  </a:cubicBezTo>
                  <a:lnTo>
                    <a:pt x="14911" y="10296"/>
                  </a:lnTo>
                  <a:lnTo>
                    <a:pt x="15172" y="9788"/>
                  </a:lnTo>
                  <a:cubicBezTo>
                    <a:pt x="15216" y="9687"/>
                    <a:pt x="15216" y="9571"/>
                    <a:pt x="15172" y="9484"/>
                  </a:cubicBezTo>
                  <a:lnTo>
                    <a:pt x="14911" y="8976"/>
                  </a:lnTo>
                  <a:lnTo>
                    <a:pt x="15172" y="8468"/>
                  </a:lnTo>
                  <a:cubicBezTo>
                    <a:pt x="15216" y="8367"/>
                    <a:pt x="15216" y="8251"/>
                    <a:pt x="15172" y="8164"/>
                  </a:cubicBezTo>
                  <a:lnTo>
                    <a:pt x="14911" y="7656"/>
                  </a:lnTo>
                  <a:lnTo>
                    <a:pt x="15172" y="7148"/>
                  </a:lnTo>
                  <a:cubicBezTo>
                    <a:pt x="15216" y="7047"/>
                    <a:pt x="15216" y="6945"/>
                    <a:pt x="15172" y="6844"/>
                  </a:cubicBezTo>
                  <a:lnTo>
                    <a:pt x="14911" y="6336"/>
                  </a:lnTo>
                  <a:lnTo>
                    <a:pt x="15172" y="5828"/>
                  </a:lnTo>
                  <a:cubicBezTo>
                    <a:pt x="15216" y="5741"/>
                    <a:pt x="15216" y="5625"/>
                    <a:pt x="15172" y="5524"/>
                  </a:cubicBezTo>
                  <a:lnTo>
                    <a:pt x="14911" y="5016"/>
                  </a:lnTo>
                  <a:lnTo>
                    <a:pt x="15172" y="4523"/>
                  </a:lnTo>
                  <a:cubicBezTo>
                    <a:pt x="15230" y="4378"/>
                    <a:pt x="15216" y="4218"/>
                    <a:pt x="15100" y="4117"/>
                  </a:cubicBezTo>
                  <a:lnTo>
                    <a:pt x="14128" y="3130"/>
                  </a:lnTo>
                  <a:cubicBezTo>
                    <a:pt x="14055" y="3057"/>
                    <a:pt x="13964" y="3018"/>
                    <a:pt x="13874" y="3018"/>
                  </a:cubicBezTo>
                  <a:cubicBezTo>
                    <a:pt x="13822" y="3018"/>
                    <a:pt x="13770" y="3031"/>
                    <a:pt x="13722" y="3058"/>
                  </a:cubicBezTo>
                  <a:lnTo>
                    <a:pt x="13214" y="3304"/>
                  </a:lnTo>
                  <a:lnTo>
                    <a:pt x="12707" y="3058"/>
                  </a:lnTo>
                  <a:cubicBezTo>
                    <a:pt x="12663" y="3036"/>
                    <a:pt x="12612" y="3025"/>
                    <a:pt x="12560" y="3025"/>
                  </a:cubicBezTo>
                  <a:cubicBezTo>
                    <a:pt x="12507" y="3025"/>
                    <a:pt x="12453" y="3036"/>
                    <a:pt x="12402" y="3058"/>
                  </a:cubicBezTo>
                  <a:lnTo>
                    <a:pt x="11894" y="3304"/>
                  </a:lnTo>
                  <a:lnTo>
                    <a:pt x="11401" y="3058"/>
                  </a:lnTo>
                  <a:cubicBezTo>
                    <a:pt x="11350" y="3036"/>
                    <a:pt x="11296" y="3025"/>
                    <a:pt x="11241" y="3025"/>
                  </a:cubicBezTo>
                  <a:cubicBezTo>
                    <a:pt x="11187" y="3025"/>
                    <a:pt x="11133" y="3036"/>
                    <a:pt x="11082" y="3058"/>
                  </a:cubicBezTo>
                  <a:lnTo>
                    <a:pt x="10574" y="3304"/>
                  </a:lnTo>
                  <a:lnTo>
                    <a:pt x="10081" y="3058"/>
                  </a:lnTo>
                  <a:cubicBezTo>
                    <a:pt x="10030" y="3036"/>
                    <a:pt x="9976" y="3025"/>
                    <a:pt x="9922" y="3025"/>
                  </a:cubicBezTo>
                  <a:cubicBezTo>
                    <a:pt x="9867" y="3025"/>
                    <a:pt x="9813" y="3036"/>
                    <a:pt x="9762" y="3058"/>
                  </a:cubicBezTo>
                  <a:lnTo>
                    <a:pt x="9254" y="3304"/>
                  </a:lnTo>
                  <a:lnTo>
                    <a:pt x="8761" y="3058"/>
                  </a:lnTo>
                  <a:cubicBezTo>
                    <a:pt x="8710" y="3036"/>
                    <a:pt x="8656" y="3025"/>
                    <a:pt x="8602" y="3025"/>
                  </a:cubicBezTo>
                  <a:cubicBezTo>
                    <a:pt x="8547" y="3025"/>
                    <a:pt x="8493" y="3036"/>
                    <a:pt x="8442" y="3058"/>
                  </a:cubicBezTo>
                  <a:lnTo>
                    <a:pt x="7949" y="3304"/>
                  </a:lnTo>
                  <a:lnTo>
                    <a:pt x="7441" y="3058"/>
                  </a:lnTo>
                  <a:cubicBezTo>
                    <a:pt x="7390" y="3036"/>
                    <a:pt x="7336" y="3025"/>
                    <a:pt x="7282" y="3025"/>
                  </a:cubicBezTo>
                  <a:cubicBezTo>
                    <a:pt x="7227" y="3025"/>
                    <a:pt x="7173" y="3036"/>
                    <a:pt x="7122" y="3058"/>
                  </a:cubicBezTo>
                  <a:lnTo>
                    <a:pt x="7021" y="3116"/>
                  </a:lnTo>
                  <a:lnTo>
                    <a:pt x="6788" y="2681"/>
                  </a:lnTo>
                  <a:lnTo>
                    <a:pt x="7050" y="2173"/>
                  </a:lnTo>
                  <a:cubicBezTo>
                    <a:pt x="7093" y="2072"/>
                    <a:pt x="7093" y="1955"/>
                    <a:pt x="7050" y="1868"/>
                  </a:cubicBezTo>
                  <a:lnTo>
                    <a:pt x="6832" y="1433"/>
                  </a:lnTo>
                  <a:lnTo>
                    <a:pt x="7456" y="795"/>
                  </a:lnTo>
                  <a:lnTo>
                    <a:pt x="7891" y="1013"/>
                  </a:lnTo>
                  <a:cubicBezTo>
                    <a:pt x="7942" y="1034"/>
                    <a:pt x="7996" y="1045"/>
                    <a:pt x="8050" y="1045"/>
                  </a:cubicBezTo>
                  <a:cubicBezTo>
                    <a:pt x="8105" y="1045"/>
                    <a:pt x="8159" y="1034"/>
                    <a:pt x="8210" y="1013"/>
                  </a:cubicBezTo>
                  <a:lnTo>
                    <a:pt x="8863" y="679"/>
                  </a:lnTo>
                  <a:cubicBezTo>
                    <a:pt x="9226" y="504"/>
                    <a:pt x="9038" y="15"/>
                    <a:pt x="8709" y="15"/>
                  </a:cubicBezTo>
                  <a:cubicBezTo>
                    <a:pt x="8657" y="15"/>
                    <a:pt x="8601" y="28"/>
                    <a:pt x="8544" y="55"/>
                  </a:cubicBezTo>
                  <a:lnTo>
                    <a:pt x="8050" y="302"/>
                  </a:lnTo>
                  <a:lnTo>
                    <a:pt x="7543" y="55"/>
                  </a:lnTo>
                  <a:cubicBezTo>
                    <a:pt x="7494" y="34"/>
                    <a:pt x="7441" y="22"/>
                    <a:pt x="7389" y="22"/>
                  </a:cubicBezTo>
                  <a:cubicBezTo>
                    <a:pt x="7299" y="22"/>
                    <a:pt x="7209" y="55"/>
                    <a:pt x="7137" y="128"/>
                  </a:cubicBezTo>
                  <a:lnTo>
                    <a:pt x="6150" y="1114"/>
                  </a:lnTo>
                  <a:cubicBezTo>
                    <a:pt x="6049" y="1216"/>
                    <a:pt x="6020" y="1375"/>
                    <a:pt x="6092" y="1520"/>
                  </a:cubicBezTo>
                  <a:lnTo>
                    <a:pt x="6339" y="2014"/>
                  </a:lnTo>
                  <a:lnTo>
                    <a:pt x="6092" y="2521"/>
                  </a:lnTo>
                  <a:cubicBezTo>
                    <a:pt x="6034" y="2623"/>
                    <a:pt x="6034" y="2739"/>
                    <a:pt x="6092" y="2840"/>
                  </a:cubicBezTo>
                  <a:lnTo>
                    <a:pt x="6237" y="3130"/>
                  </a:lnTo>
                  <a:lnTo>
                    <a:pt x="6107" y="3072"/>
                  </a:lnTo>
                  <a:cubicBezTo>
                    <a:pt x="6056" y="3043"/>
                    <a:pt x="6002" y="3029"/>
                    <a:pt x="5949" y="3029"/>
                  </a:cubicBezTo>
                  <a:cubicBezTo>
                    <a:pt x="5896" y="3029"/>
                    <a:pt x="5846" y="3043"/>
                    <a:pt x="5802" y="3072"/>
                  </a:cubicBezTo>
                  <a:lnTo>
                    <a:pt x="5294" y="3319"/>
                  </a:lnTo>
                  <a:lnTo>
                    <a:pt x="4787" y="3072"/>
                  </a:lnTo>
                  <a:cubicBezTo>
                    <a:pt x="4737" y="3045"/>
                    <a:pt x="4684" y="3032"/>
                    <a:pt x="4630" y="3032"/>
                  </a:cubicBezTo>
                  <a:cubicBezTo>
                    <a:pt x="4542" y="3032"/>
                    <a:pt x="4453" y="3067"/>
                    <a:pt x="4381" y="3130"/>
                  </a:cubicBezTo>
                  <a:lnTo>
                    <a:pt x="3394" y="4117"/>
                  </a:lnTo>
                  <a:cubicBezTo>
                    <a:pt x="3293" y="4233"/>
                    <a:pt x="3264" y="4392"/>
                    <a:pt x="3336" y="4523"/>
                  </a:cubicBezTo>
                  <a:lnTo>
                    <a:pt x="3583" y="5031"/>
                  </a:lnTo>
                  <a:lnTo>
                    <a:pt x="3336" y="5538"/>
                  </a:lnTo>
                  <a:cubicBezTo>
                    <a:pt x="3278" y="5625"/>
                    <a:pt x="3278" y="5741"/>
                    <a:pt x="3336" y="5843"/>
                  </a:cubicBezTo>
                  <a:lnTo>
                    <a:pt x="3525" y="6234"/>
                  </a:lnTo>
                  <a:lnTo>
                    <a:pt x="3351" y="6336"/>
                  </a:lnTo>
                  <a:lnTo>
                    <a:pt x="2843" y="6075"/>
                  </a:lnTo>
                  <a:cubicBezTo>
                    <a:pt x="2792" y="6053"/>
                    <a:pt x="2738" y="6042"/>
                    <a:pt x="2685" y="6042"/>
                  </a:cubicBezTo>
                  <a:cubicBezTo>
                    <a:pt x="2633" y="6042"/>
                    <a:pt x="2582" y="6053"/>
                    <a:pt x="2538" y="6075"/>
                  </a:cubicBezTo>
                  <a:lnTo>
                    <a:pt x="2031" y="6336"/>
                  </a:lnTo>
                  <a:lnTo>
                    <a:pt x="1523" y="6075"/>
                  </a:lnTo>
                  <a:cubicBezTo>
                    <a:pt x="1474" y="6053"/>
                    <a:pt x="1422" y="6042"/>
                    <a:pt x="1369" y="6042"/>
                  </a:cubicBezTo>
                  <a:cubicBezTo>
                    <a:pt x="1280" y="6042"/>
                    <a:pt x="1190" y="6075"/>
                    <a:pt x="1117" y="6147"/>
                  </a:cubicBezTo>
                  <a:lnTo>
                    <a:pt x="131" y="7134"/>
                  </a:lnTo>
                  <a:cubicBezTo>
                    <a:pt x="29" y="7235"/>
                    <a:pt x="0" y="7409"/>
                    <a:pt x="73" y="7540"/>
                  </a:cubicBezTo>
                  <a:lnTo>
                    <a:pt x="319" y="8048"/>
                  </a:lnTo>
                  <a:lnTo>
                    <a:pt x="73" y="8541"/>
                  </a:lnTo>
                  <a:cubicBezTo>
                    <a:pt x="15" y="8642"/>
                    <a:pt x="15" y="8758"/>
                    <a:pt x="73" y="8860"/>
                  </a:cubicBezTo>
                  <a:lnTo>
                    <a:pt x="319" y="9353"/>
                  </a:lnTo>
                  <a:lnTo>
                    <a:pt x="73" y="9861"/>
                  </a:lnTo>
                  <a:cubicBezTo>
                    <a:pt x="15" y="9962"/>
                    <a:pt x="15" y="10078"/>
                    <a:pt x="73" y="10180"/>
                  </a:cubicBezTo>
                  <a:lnTo>
                    <a:pt x="319" y="10673"/>
                  </a:lnTo>
                  <a:lnTo>
                    <a:pt x="73" y="11181"/>
                  </a:lnTo>
                  <a:cubicBezTo>
                    <a:pt x="15" y="11282"/>
                    <a:pt x="15" y="11398"/>
                    <a:pt x="73" y="11500"/>
                  </a:cubicBezTo>
                  <a:lnTo>
                    <a:pt x="319" y="11993"/>
                  </a:lnTo>
                  <a:lnTo>
                    <a:pt x="73" y="12501"/>
                  </a:lnTo>
                  <a:cubicBezTo>
                    <a:pt x="15" y="12602"/>
                    <a:pt x="15" y="12718"/>
                    <a:pt x="73" y="12820"/>
                  </a:cubicBezTo>
                  <a:lnTo>
                    <a:pt x="319" y="13313"/>
                  </a:lnTo>
                  <a:lnTo>
                    <a:pt x="73" y="13821"/>
                  </a:lnTo>
                  <a:cubicBezTo>
                    <a:pt x="15" y="13922"/>
                    <a:pt x="15" y="14038"/>
                    <a:pt x="73" y="14125"/>
                  </a:cubicBezTo>
                  <a:lnTo>
                    <a:pt x="319" y="14633"/>
                  </a:lnTo>
                  <a:lnTo>
                    <a:pt x="73" y="15141"/>
                  </a:lnTo>
                  <a:cubicBezTo>
                    <a:pt x="15" y="15228"/>
                    <a:pt x="15" y="15344"/>
                    <a:pt x="73" y="15445"/>
                  </a:cubicBezTo>
                  <a:lnTo>
                    <a:pt x="319" y="15953"/>
                  </a:lnTo>
                  <a:lnTo>
                    <a:pt x="73" y="16460"/>
                  </a:lnTo>
                  <a:cubicBezTo>
                    <a:pt x="0" y="16591"/>
                    <a:pt x="29" y="16751"/>
                    <a:pt x="131" y="16867"/>
                  </a:cubicBezTo>
                  <a:lnTo>
                    <a:pt x="1117" y="17853"/>
                  </a:lnTo>
                  <a:cubicBezTo>
                    <a:pt x="1189" y="17916"/>
                    <a:pt x="1278" y="17951"/>
                    <a:pt x="1367" y="17951"/>
                  </a:cubicBezTo>
                  <a:cubicBezTo>
                    <a:pt x="1420" y="17951"/>
                    <a:pt x="1474" y="17938"/>
                    <a:pt x="1523" y="17911"/>
                  </a:cubicBezTo>
                  <a:lnTo>
                    <a:pt x="2031" y="17664"/>
                  </a:lnTo>
                  <a:lnTo>
                    <a:pt x="2538" y="17911"/>
                  </a:lnTo>
                  <a:cubicBezTo>
                    <a:pt x="2582" y="17933"/>
                    <a:pt x="2633" y="17944"/>
                    <a:pt x="2685" y="17944"/>
                  </a:cubicBezTo>
                  <a:cubicBezTo>
                    <a:pt x="2738" y="17944"/>
                    <a:pt x="2792" y="17933"/>
                    <a:pt x="2843" y="17911"/>
                  </a:cubicBezTo>
                  <a:lnTo>
                    <a:pt x="3351" y="17664"/>
                  </a:lnTo>
                  <a:lnTo>
                    <a:pt x="3844" y="17911"/>
                  </a:lnTo>
                  <a:cubicBezTo>
                    <a:pt x="3895" y="17933"/>
                    <a:pt x="3949" y="17944"/>
                    <a:pt x="4003" y="17944"/>
                  </a:cubicBezTo>
                  <a:cubicBezTo>
                    <a:pt x="4058" y="17944"/>
                    <a:pt x="4112" y="17933"/>
                    <a:pt x="4163" y="17911"/>
                  </a:cubicBezTo>
                  <a:lnTo>
                    <a:pt x="4671" y="17664"/>
                  </a:lnTo>
                  <a:lnTo>
                    <a:pt x="5164" y="17911"/>
                  </a:lnTo>
                  <a:cubicBezTo>
                    <a:pt x="5215" y="17933"/>
                    <a:pt x="5269" y="17944"/>
                    <a:pt x="5323" y="17944"/>
                  </a:cubicBezTo>
                  <a:cubicBezTo>
                    <a:pt x="5378" y="17944"/>
                    <a:pt x="5432" y="17933"/>
                    <a:pt x="5483" y="17911"/>
                  </a:cubicBezTo>
                  <a:lnTo>
                    <a:pt x="5991" y="17664"/>
                  </a:lnTo>
                  <a:lnTo>
                    <a:pt x="6484" y="17911"/>
                  </a:lnTo>
                  <a:cubicBezTo>
                    <a:pt x="6535" y="17933"/>
                    <a:pt x="6589" y="17944"/>
                    <a:pt x="6643" y="17944"/>
                  </a:cubicBezTo>
                  <a:cubicBezTo>
                    <a:pt x="6698" y="17944"/>
                    <a:pt x="6752" y="17933"/>
                    <a:pt x="6803" y="17911"/>
                  </a:cubicBezTo>
                  <a:lnTo>
                    <a:pt x="7311" y="17664"/>
                  </a:lnTo>
                  <a:lnTo>
                    <a:pt x="7804" y="17911"/>
                  </a:lnTo>
                  <a:cubicBezTo>
                    <a:pt x="7855" y="17933"/>
                    <a:pt x="7909" y="17944"/>
                    <a:pt x="7963" y="17944"/>
                  </a:cubicBezTo>
                  <a:cubicBezTo>
                    <a:pt x="8018" y="17944"/>
                    <a:pt x="8072" y="17933"/>
                    <a:pt x="8123" y="17911"/>
                  </a:cubicBezTo>
                  <a:lnTo>
                    <a:pt x="8616" y="17664"/>
                  </a:lnTo>
                  <a:lnTo>
                    <a:pt x="9124" y="17911"/>
                  </a:lnTo>
                  <a:cubicBezTo>
                    <a:pt x="9175" y="17933"/>
                    <a:pt x="9229" y="17944"/>
                    <a:pt x="9283" y="17944"/>
                  </a:cubicBezTo>
                  <a:cubicBezTo>
                    <a:pt x="9338" y="17944"/>
                    <a:pt x="9392" y="17933"/>
                    <a:pt x="9443" y="17911"/>
                  </a:cubicBezTo>
                  <a:lnTo>
                    <a:pt x="9936" y="17664"/>
                  </a:lnTo>
                  <a:lnTo>
                    <a:pt x="10444" y="17911"/>
                  </a:lnTo>
                  <a:cubicBezTo>
                    <a:pt x="10493" y="17938"/>
                    <a:pt x="10546" y="17951"/>
                    <a:pt x="10600" y="17951"/>
                  </a:cubicBezTo>
                  <a:cubicBezTo>
                    <a:pt x="10689" y="17951"/>
                    <a:pt x="10778" y="17916"/>
                    <a:pt x="10850" y="17853"/>
                  </a:cubicBezTo>
                  <a:lnTo>
                    <a:pt x="11836" y="16852"/>
                  </a:lnTo>
                  <a:cubicBezTo>
                    <a:pt x="11938" y="16751"/>
                    <a:pt x="11967" y="16591"/>
                    <a:pt x="11909" y="16460"/>
                  </a:cubicBezTo>
                  <a:lnTo>
                    <a:pt x="11648" y="15953"/>
                  </a:lnTo>
                  <a:lnTo>
                    <a:pt x="11909" y="15445"/>
                  </a:lnTo>
                  <a:cubicBezTo>
                    <a:pt x="11952" y="15344"/>
                    <a:pt x="11952" y="15228"/>
                    <a:pt x="11909" y="15141"/>
                  </a:cubicBezTo>
                  <a:lnTo>
                    <a:pt x="11706" y="14749"/>
                  </a:lnTo>
                  <a:lnTo>
                    <a:pt x="11894" y="14647"/>
                  </a:lnTo>
                  <a:lnTo>
                    <a:pt x="12387" y="14908"/>
                  </a:lnTo>
                  <a:cubicBezTo>
                    <a:pt x="12438" y="14930"/>
                    <a:pt x="12493" y="14941"/>
                    <a:pt x="12547" y="14941"/>
                  </a:cubicBezTo>
                  <a:cubicBezTo>
                    <a:pt x="12601" y="14941"/>
                    <a:pt x="12656" y="14930"/>
                    <a:pt x="12707" y="14908"/>
                  </a:cubicBezTo>
                  <a:lnTo>
                    <a:pt x="13214" y="14647"/>
                  </a:lnTo>
                  <a:lnTo>
                    <a:pt x="13722" y="14894"/>
                  </a:lnTo>
                  <a:cubicBezTo>
                    <a:pt x="13765" y="14923"/>
                    <a:pt x="13823" y="14937"/>
                    <a:pt x="13881" y="14937"/>
                  </a:cubicBezTo>
                  <a:cubicBezTo>
                    <a:pt x="13968" y="14937"/>
                    <a:pt x="14055" y="14894"/>
                    <a:pt x="14128" y="14821"/>
                  </a:cubicBezTo>
                  <a:lnTo>
                    <a:pt x="15114" y="13835"/>
                  </a:lnTo>
                  <a:cubicBezTo>
                    <a:pt x="15216" y="13734"/>
                    <a:pt x="15245" y="13559"/>
                    <a:pt x="15172" y="13429"/>
                  </a:cubicBezTo>
                  <a:lnTo>
                    <a:pt x="14926" y="12936"/>
                  </a:lnTo>
                  <a:lnTo>
                    <a:pt x="15172" y="12428"/>
                  </a:lnTo>
                  <a:cubicBezTo>
                    <a:pt x="15230" y="12327"/>
                    <a:pt x="15230" y="12211"/>
                    <a:pt x="15172" y="12109"/>
                  </a:cubicBezTo>
                  <a:lnTo>
                    <a:pt x="15027" y="11819"/>
                  </a:lnTo>
                  <a:lnTo>
                    <a:pt x="15027" y="11819"/>
                  </a:lnTo>
                  <a:lnTo>
                    <a:pt x="15158" y="11877"/>
                  </a:lnTo>
                  <a:cubicBezTo>
                    <a:pt x="15201" y="11899"/>
                    <a:pt x="15252" y="11910"/>
                    <a:pt x="15305" y="11910"/>
                  </a:cubicBezTo>
                  <a:cubicBezTo>
                    <a:pt x="15357" y="11910"/>
                    <a:pt x="15412" y="11899"/>
                    <a:pt x="15462" y="11877"/>
                  </a:cubicBezTo>
                  <a:lnTo>
                    <a:pt x="15970" y="11630"/>
                  </a:lnTo>
                  <a:lnTo>
                    <a:pt x="16478" y="11877"/>
                  </a:lnTo>
                  <a:cubicBezTo>
                    <a:pt x="16521" y="11906"/>
                    <a:pt x="16579" y="11920"/>
                    <a:pt x="16623" y="11920"/>
                  </a:cubicBezTo>
                  <a:cubicBezTo>
                    <a:pt x="16724" y="11920"/>
                    <a:pt x="16811" y="11877"/>
                    <a:pt x="16869" y="11819"/>
                  </a:cubicBezTo>
                  <a:lnTo>
                    <a:pt x="17870" y="10818"/>
                  </a:lnTo>
                  <a:cubicBezTo>
                    <a:pt x="17972" y="10717"/>
                    <a:pt x="18001" y="10557"/>
                    <a:pt x="17928" y="10426"/>
                  </a:cubicBezTo>
                  <a:lnTo>
                    <a:pt x="17667" y="9919"/>
                  </a:lnTo>
                  <a:lnTo>
                    <a:pt x="17928" y="9411"/>
                  </a:lnTo>
                  <a:cubicBezTo>
                    <a:pt x="17972" y="9324"/>
                    <a:pt x="17972" y="9208"/>
                    <a:pt x="17928" y="9106"/>
                  </a:cubicBezTo>
                  <a:lnTo>
                    <a:pt x="17667" y="8599"/>
                  </a:lnTo>
                  <a:lnTo>
                    <a:pt x="17928" y="8106"/>
                  </a:lnTo>
                  <a:cubicBezTo>
                    <a:pt x="17972" y="8004"/>
                    <a:pt x="17972" y="7888"/>
                    <a:pt x="17928" y="7787"/>
                  </a:cubicBezTo>
                  <a:lnTo>
                    <a:pt x="17682" y="7279"/>
                  </a:lnTo>
                  <a:lnTo>
                    <a:pt x="17928" y="6786"/>
                  </a:lnTo>
                  <a:cubicBezTo>
                    <a:pt x="17972" y="6684"/>
                    <a:pt x="17972" y="6568"/>
                    <a:pt x="17928" y="6467"/>
                  </a:cubicBezTo>
                  <a:lnTo>
                    <a:pt x="17682" y="5959"/>
                  </a:lnTo>
                  <a:lnTo>
                    <a:pt x="17928" y="5466"/>
                  </a:lnTo>
                  <a:cubicBezTo>
                    <a:pt x="17972" y="5364"/>
                    <a:pt x="17972" y="5248"/>
                    <a:pt x="17928" y="5147"/>
                  </a:cubicBezTo>
                  <a:lnTo>
                    <a:pt x="17682" y="4639"/>
                  </a:lnTo>
                  <a:lnTo>
                    <a:pt x="17928" y="4146"/>
                  </a:lnTo>
                  <a:cubicBezTo>
                    <a:pt x="17972" y="4044"/>
                    <a:pt x="17972" y="3928"/>
                    <a:pt x="17928" y="3827"/>
                  </a:cubicBezTo>
                  <a:lnTo>
                    <a:pt x="17682" y="3333"/>
                  </a:lnTo>
                  <a:lnTo>
                    <a:pt x="17928" y="2826"/>
                  </a:lnTo>
                  <a:cubicBezTo>
                    <a:pt x="17972" y="2724"/>
                    <a:pt x="17972" y="2608"/>
                    <a:pt x="17928" y="2507"/>
                  </a:cubicBezTo>
                  <a:lnTo>
                    <a:pt x="17682" y="2014"/>
                  </a:lnTo>
                  <a:lnTo>
                    <a:pt x="17928" y="1506"/>
                  </a:lnTo>
                  <a:cubicBezTo>
                    <a:pt x="18001" y="1375"/>
                    <a:pt x="17972" y="1201"/>
                    <a:pt x="17870" y="1100"/>
                  </a:cubicBezTo>
                  <a:lnTo>
                    <a:pt x="16869" y="113"/>
                  </a:lnTo>
                  <a:cubicBezTo>
                    <a:pt x="16803" y="47"/>
                    <a:pt x="16711" y="11"/>
                    <a:pt x="16619" y="11"/>
                  </a:cubicBezTo>
                  <a:cubicBezTo>
                    <a:pt x="16571" y="11"/>
                    <a:pt x="16523" y="21"/>
                    <a:pt x="16478" y="41"/>
                  </a:cubicBezTo>
                  <a:lnTo>
                    <a:pt x="15970" y="302"/>
                  </a:lnTo>
                  <a:lnTo>
                    <a:pt x="15462" y="41"/>
                  </a:lnTo>
                  <a:cubicBezTo>
                    <a:pt x="15412" y="19"/>
                    <a:pt x="15357" y="8"/>
                    <a:pt x="15305" y="8"/>
                  </a:cubicBezTo>
                  <a:cubicBezTo>
                    <a:pt x="15252" y="8"/>
                    <a:pt x="15201" y="19"/>
                    <a:pt x="15158" y="41"/>
                  </a:cubicBezTo>
                  <a:lnTo>
                    <a:pt x="14650" y="302"/>
                  </a:lnTo>
                  <a:lnTo>
                    <a:pt x="14143" y="41"/>
                  </a:lnTo>
                  <a:cubicBezTo>
                    <a:pt x="14092" y="19"/>
                    <a:pt x="14037" y="8"/>
                    <a:pt x="13985" y="8"/>
                  </a:cubicBezTo>
                  <a:cubicBezTo>
                    <a:pt x="13932" y="8"/>
                    <a:pt x="13881" y="19"/>
                    <a:pt x="13838" y="41"/>
                  </a:cubicBezTo>
                  <a:lnTo>
                    <a:pt x="13330" y="302"/>
                  </a:lnTo>
                  <a:lnTo>
                    <a:pt x="12823" y="41"/>
                  </a:lnTo>
                  <a:cubicBezTo>
                    <a:pt x="12779" y="19"/>
                    <a:pt x="12728" y="8"/>
                    <a:pt x="12676" y="8"/>
                  </a:cubicBezTo>
                  <a:cubicBezTo>
                    <a:pt x="12623" y="8"/>
                    <a:pt x="12569" y="19"/>
                    <a:pt x="12518" y="41"/>
                  </a:cubicBezTo>
                  <a:lnTo>
                    <a:pt x="12010" y="302"/>
                  </a:lnTo>
                  <a:lnTo>
                    <a:pt x="11517" y="41"/>
                  </a:lnTo>
                  <a:cubicBezTo>
                    <a:pt x="11460" y="13"/>
                    <a:pt x="11404" y="1"/>
                    <a:pt x="11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41"/>
            <p:cNvSpPr/>
            <p:nvPr/>
          </p:nvSpPr>
          <p:spPr>
            <a:xfrm>
              <a:off x="3960916" y="2889824"/>
              <a:ext cx="15713" cy="14988"/>
            </a:xfrm>
            <a:custGeom>
              <a:rect b="b" l="l" r="r" t="t"/>
              <a:pathLst>
                <a:path extrusionOk="0" h="703" w="737">
                  <a:moveTo>
                    <a:pt x="368" y="1"/>
                  </a:moveTo>
                  <a:cubicBezTo>
                    <a:pt x="347" y="1"/>
                    <a:pt x="326" y="2"/>
                    <a:pt x="305" y="6"/>
                  </a:cubicBezTo>
                  <a:cubicBezTo>
                    <a:pt x="131" y="35"/>
                    <a:pt x="0" y="180"/>
                    <a:pt x="0" y="355"/>
                  </a:cubicBezTo>
                  <a:cubicBezTo>
                    <a:pt x="0" y="485"/>
                    <a:pt x="73" y="601"/>
                    <a:pt x="189" y="659"/>
                  </a:cubicBezTo>
                  <a:cubicBezTo>
                    <a:pt x="240" y="689"/>
                    <a:pt x="296" y="702"/>
                    <a:pt x="351" y="702"/>
                  </a:cubicBezTo>
                  <a:cubicBezTo>
                    <a:pt x="511" y="702"/>
                    <a:pt x="664" y="586"/>
                    <a:pt x="697" y="413"/>
                  </a:cubicBezTo>
                  <a:cubicBezTo>
                    <a:pt x="736" y="189"/>
                    <a:pt x="572" y="1"/>
                    <a:pt x="36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41"/>
            <p:cNvSpPr/>
            <p:nvPr/>
          </p:nvSpPr>
          <p:spPr>
            <a:xfrm>
              <a:off x="4017819" y="2889824"/>
              <a:ext cx="15414" cy="14988"/>
            </a:xfrm>
            <a:custGeom>
              <a:rect b="b" l="l" r="r" t="t"/>
              <a:pathLst>
                <a:path extrusionOk="0" h="703" w="723">
                  <a:moveTo>
                    <a:pt x="353" y="1"/>
                  </a:moveTo>
                  <a:cubicBezTo>
                    <a:pt x="333" y="1"/>
                    <a:pt x="312" y="2"/>
                    <a:pt x="290" y="6"/>
                  </a:cubicBezTo>
                  <a:cubicBezTo>
                    <a:pt x="116" y="35"/>
                    <a:pt x="0" y="180"/>
                    <a:pt x="0" y="355"/>
                  </a:cubicBezTo>
                  <a:cubicBezTo>
                    <a:pt x="0" y="485"/>
                    <a:pt x="58" y="601"/>
                    <a:pt x="174" y="659"/>
                  </a:cubicBezTo>
                  <a:cubicBezTo>
                    <a:pt x="230" y="689"/>
                    <a:pt x="288" y="702"/>
                    <a:pt x="344" y="702"/>
                  </a:cubicBezTo>
                  <a:cubicBezTo>
                    <a:pt x="511" y="702"/>
                    <a:pt x="664" y="586"/>
                    <a:pt x="696" y="413"/>
                  </a:cubicBezTo>
                  <a:cubicBezTo>
                    <a:pt x="723" y="189"/>
                    <a:pt x="558"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41"/>
            <p:cNvSpPr/>
            <p:nvPr/>
          </p:nvSpPr>
          <p:spPr>
            <a:xfrm>
              <a:off x="4074402" y="2889824"/>
              <a:ext cx="15713" cy="14988"/>
            </a:xfrm>
            <a:custGeom>
              <a:rect b="b" l="l" r="r" t="t"/>
              <a:pathLst>
                <a:path extrusionOk="0" h="703" w="737">
                  <a:moveTo>
                    <a:pt x="368" y="1"/>
                  </a:moveTo>
                  <a:cubicBezTo>
                    <a:pt x="348" y="1"/>
                    <a:pt x="327" y="2"/>
                    <a:pt x="305" y="6"/>
                  </a:cubicBezTo>
                  <a:cubicBezTo>
                    <a:pt x="131" y="35"/>
                    <a:pt x="1" y="180"/>
                    <a:pt x="1" y="355"/>
                  </a:cubicBezTo>
                  <a:cubicBezTo>
                    <a:pt x="1" y="485"/>
                    <a:pt x="73" y="601"/>
                    <a:pt x="189" y="659"/>
                  </a:cubicBezTo>
                  <a:cubicBezTo>
                    <a:pt x="241" y="689"/>
                    <a:pt x="296" y="702"/>
                    <a:pt x="351" y="702"/>
                  </a:cubicBezTo>
                  <a:cubicBezTo>
                    <a:pt x="511" y="702"/>
                    <a:pt x="664" y="586"/>
                    <a:pt x="697" y="413"/>
                  </a:cubicBezTo>
                  <a:cubicBezTo>
                    <a:pt x="736" y="189"/>
                    <a:pt x="573" y="1"/>
                    <a:pt x="36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41"/>
            <p:cNvSpPr/>
            <p:nvPr/>
          </p:nvSpPr>
          <p:spPr>
            <a:xfrm>
              <a:off x="4131305" y="2889824"/>
              <a:ext cx="15436" cy="14988"/>
            </a:xfrm>
            <a:custGeom>
              <a:rect b="b" l="l" r="r" t="t"/>
              <a:pathLst>
                <a:path extrusionOk="0" h="703" w="724">
                  <a:moveTo>
                    <a:pt x="354" y="1"/>
                  </a:moveTo>
                  <a:cubicBezTo>
                    <a:pt x="333" y="1"/>
                    <a:pt x="312" y="2"/>
                    <a:pt x="291" y="6"/>
                  </a:cubicBezTo>
                  <a:cubicBezTo>
                    <a:pt x="117" y="35"/>
                    <a:pt x="1" y="180"/>
                    <a:pt x="1" y="355"/>
                  </a:cubicBezTo>
                  <a:cubicBezTo>
                    <a:pt x="1" y="485"/>
                    <a:pt x="59" y="601"/>
                    <a:pt x="175" y="659"/>
                  </a:cubicBezTo>
                  <a:cubicBezTo>
                    <a:pt x="230" y="689"/>
                    <a:pt x="288" y="702"/>
                    <a:pt x="345" y="702"/>
                  </a:cubicBezTo>
                  <a:cubicBezTo>
                    <a:pt x="511" y="702"/>
                    <a:pt x="664" y="586"/>
                    <a:pt x="697" y="413"/>
                  </a:cubicBezTo>
                  <a:cubicBezTo>
                    <a:pt x="723" y="189"/>
                    <a:pt x="558" y="1"/>
                    <a:pt x="35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41"/>
            <p:cNvSpPr/>
            <p:nvPr/>
          </p:nvSpPr>
          <p:spPr>
            <a:xfrm>
              <a:off x="4131305" y="2946429"/>
              <a:ext cx="15436" cy="14967"/>
            </a:xfrm>
            <a:custGeom>
              <a:rect b="b" l="l" r="r" t="t"/>
              <a:pathLst>
                <a:path extrusionOk="0" h="702" w="724">
                  <a:moveTo>
                    <a:pt x="350" y="0"/>
                  </a:moveTo>
                  <a:cubicBezTo>
                    <a:pt x="331" y="0"/>
                    <a:pt x="311" y="2"/>
                    <a:pt x="291" y="6"/>
                  </a:cubicBezTo>
                  <a:cubicBezTo>
                    <a:pt x="117" y="35"/>
                    <a:pt x="1" y="180"/>
                    <a:pt x="1" y="368"/>
                  </a:cubicBezTo>
                  <a:cubicBezTo>
                    <a:pt x="1" y="485"/>
                    <a:pt x="59" y="601"/>
                    <a:pt x="175" y="659"/>
                  </a:cubicBezTo>
                  <a:cubicBezTo>
                    <a:pt x="230" y="688"/>
                    <a:pt x="288" y="702"/>
                    <a:pt x="345" y="702"/>
                  </a:cubicBezTo>
                  <a:cubicBezTo>
                    <a:pt x="511" y="702"/>
                    <a:pt x="664" y="585"/>
                    <a:pt x="697" y="412"/>
                  </a:cubicBezTo>
                  <a:cubicBezTo>
                    <a:pt x="723" y="200"/>
                    <a:pt x="556"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41"/>
            <p:cNvSpPr/>
            <p:nvPr/>
          </p:nvSpPr>
          <p:spPr>
            <a:xfrm>
              <a:off x="4131305" y="3002138"/>
              <a:ext cx="15436" cy="14924"/>
            </a:xfrm>
            <a:custGeom>
              <a:rect b="b" l="l" r="r" t="t"/>
              <a:pathLst>
                <a:path extrusionOk="0" h="700" w="724">
                  <a:moveTo>
                    <a:pt x="335" y="1"/>
                  </a:moveTo>
                  <a:cubicBezTo>
                    <a:pt x="320" y="1"/>
                    <a:pt x="306" y="2"/>
                    <a:pt x="291" y="4"/>
                  </a:cubicBezTo>
                  <a:cubicBezTo>
                    <a:pt x="117" y="33"/>
                    <a:pt x="1" y="192"/>
                    <a:pt x="1" y="366"/>
                  </a:cubicBezTo>
                  <a:cubicBezTo>
                    <a:pt x="1" y="482"/>
                    <a:pt x="59" y="598"/>
                    <a:pt x="175" y="656"/>
                  </a:cubicBezTo>
                  <a:cubicBezTo>
                    <a:pt x="230" y="686"/>
                    <a:pt x="288" y="700"/>
                    <a:pt x="345" y="700"/>
                  </a:cubicBezTo>
                  <a:cubicBezTo>
                    <a:pt x="510" y="700"/>
                    <a:pt x="661" y="583"/>
                    <a:pt x="682" y="410"/>
                  </a:cubicBezTo>
                  <a:cubicBezTo>
                    <a:pt x="723" y="193"/>
                    <a:pt x="548" y="1"/>
                    <a:pt x="33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41"/>
            <p:cNvSpPr/>
            <p:nvPr/>
          </p:nvSpPr>
          <p:spPr>
            <a:xfrm>
              <a:off x="4131305" y="3058359"/>
              <a:ext cx="15436" cy="14988"/>
            </a:xfrm>
            <a:custGeom>
              <a:rect b="b" l="l" r="r" t="t"/>
              <a:pathLst>
                <a:path extrusionOk="0" h="703" w="724">
                  <a:moveTo>
                    <a:pt x="354" y="1"/>
                  </a:moveTo>
                  <a:cubicBezTo>
                    <a:pt x="333" y="1"/>
                    <a:pt x="312" y="3"/>
                    <a:pt x="291" y="7"/>
                  </a:cubicBezTo>
                  <a:cubicBezTo>
                    <a:pt x="117" y="36"/>
                    <a:pt x="1" y="181"/>
                    <a:pt x="1" y="355"/>
                  </a:cubicBezTo>
                  <a:cubicBezTo>
                    <a:pt x="1" y="485"/>
                    <a:pt x="59" y="601"/>
                    <a:pt x="175" y="659"/>
                  </a:cubicBezTo>
                  <a:cubicBezTo>
                    <a:pt x="230" y="689"/>
                    <a:pt x="288" y="702"/>
                    <a:pt x="345" y="702"/>
                  </a:cubicBezTo>
                  <a:cubicBezTo>
                    <a:pt x="511" y="702"/>
                    <a:pt x="664" y="586"/>
                    <a:pt x="697" y="413"/>
                  </a:cubicBezTo>
                  <a:cubicBezTo>
                    <a:pt x="723" y="189"/>
                    <a:pt x="558" y="1"/>
                    <a:pt x="35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41"/>
            <p:cNvSpPr/>
            <p:nvPr/>
          </p:nvSpPr>
          <p:spPr>
            <a:xfrm>
              <a:off x="3964305" y="3030430"/>
              <a:ext cx="37139" cy="30466"/>
            </a:xfrm>
            <a:custGeom>
              <a:rect b="b" l="l" r="r" t="t"/>
              <a:pathLst>
                <a:path extrusionOk="0" h="1429" w="1742">
                  <a:moveTo>
                    <a:pt x="863" y="1"/>
                  </a:moveTo>
                  <a:cubicBezTo>
                    <a:pt x="674" y="1"/>
                    <a:pt x="523" y="154"/>
                    <a:pt x="523" y="345"/>
                  </a:cubicBezTo>
                  <a:lnTo>
                    <a:pt x="523" y="374"/>
                  </a:lnTo>
                  <a:lnTo>
                    <a:pt x="392" y="374"/>
                  </a:lnTo>
                  <a:cubicBezTo>
                    <a:pt x="349" y="374"/>
                    <a:pt x="320" y="388"/>
                    <a:pt x="291" y="417"/>
                  </a:cubicBezTo>
                  <a:cubicBezTo>
                    <a:pt x="1" y="707"/>
                    <a:pt x="204" y="1070"/>
                    <a:pt x="494" y="1070"/>
                  </a:cubicBezTo>
                  <a:lnTo>
                    <a:pt x="523" y="1070"/>
                  </a:lnTo>
                  <a:lnTo>
                    <a:pt x="523" y="1201"/>
                  </a:lnTo>
                  <a:cubicBezTo>
                    <a:pt x="523" y="1230"/>
                    <a:pt x="538" y="1273"/>
                    <a:pt x="567" y="1288"/>
                  </a:cubicBezTo>
                  <a:cubicBezTo>
                    <a:pt x="666" y="1387"/>
                    <a:pt x="774" y="1428"/>
                    <a:pt x="873" y="1428"/>
                  </a:cubicBezTo>
                  <a:cubicBezTo>
                    <a:pt x="1062" y="1428"/>
                    <a:pt x="1219" y="1275"/>
                    <a:pt x="1219" y="1085"/>
                  </a:cubicBezTo>
                  <a:lnTo>
                    <a:pt x="1219" y="1070"/>
                  </a:lnTo>
                  <a:lnTo>
                    <a:pt x="1234" y="1070"/>
                  </a:lnTo>
                  <a:cubicBezTo>
                    <a:pt x="1524" y="1070"/>
                    <a:pt x="1741" y="707"/>
                    <a:pt x="1451" y="403"/>
                  </a:cubicBezTo>
                  <a:cubicBezTo>
                    <a:pt x="1430" y="382"/>
                    <a:pt x="1401" y="368"/>
                    <a:pt x="1376" y="368"/>
                  </a:cubicBezTo>
                  <a:cubicBezTo>
                    <a:pt x="1366" y="368"/>
                    <a:pt x="1358" y="370"/>
                    <a:pt x="1350" y="374"/>
                  </a:cubicBezTo>
                  <a:lnTo>
                    <a:pt x="1219" y="374"/>
                  </a:lnTo>
                  <a:lnTo>
                    <a:pt x="1219" y="229"/>
                  </a:lnTo>
                  <a:cubicBezTo>
                    <a:pt x="1219" y="200"/>
                    <a:pt x="1205" y="171"/>
                    <a:pt x="1176"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41"/>
            <p:cNvSpPr/>
            <p:nvPr/>
          </p:nvSpPr>
          <p:spPr>
            <a:xfrm>
              <a:off x="3964305" y="3105050"/>
              <a:ext cx="37139" cy="30679"/>
            </a:xfrm>
            <a:custGeom>
              <a:rect b="b" l="l" r="r" t="t"/>
              <a:pathLst>
                <a:path extrusionOk="0" h="1439" w="1742">
                  <a:moveTo>
                    <a:pt x="871" y="0"/>
                  </a:moveTo>
                  <a:cubicBezTo>
                    <a:pt x="678" y="0"/>
                    <a:pt x="523" y="162"/>
                    <a:pt x="523" y="355"/>
                  </a:cubicBezTo>
                  <a:lnTo>
                    <a:pt x="523" y="370"/>
                  </a:lnTo>
                  <a:lnTo>
                    <a:pt x="392" y="370"/>
                  </a:lnTo>
                  <a:cubicBezTo>
                    <a:pt x="349" y="370"/>
                    <a:pt x="320" y="384"/>
                    <a:pt x="291" y="413"/>
                  </a:cubicBezTo>
                  <a:cubicBezTo>
                    <a:pt x="1" y="718"/>
                    <a:pt x="204" y="1066"/>
                    <a:pt x="494" y="1066"/>
                  </a:cubicBezTo>
                  <a:lnTo>
                    <a:pt x="523" y="1066"/>
                  </a:lnTo>
                  <a:lnTo>
                    <a:pt x="523" y="1196"/>
                  </a:lnTo>
                  <a:cubicBezTo>
                    <a:pt x="523" y="1240"/>
                    <a:pt x="538" y="1269"/>
                    <a:pt x="567" y="1298"/>
                  </a:cubicBezTo>
                  <a:cubicBezTo>
                    <a:pt x="665" y="1397"/>
                    <a:pt x="772" y="1438"/>
                    <a:pt x="871" y="1438"/>
                  </a:cubicBezTo>
                  <a:cubicBezTo>
                    <a:pt x="1061" y="1438"/>
                    <a:pt x="1219" y="1281"/>
                    <a:pt x="1219" y="1080"/>
                  </a:cubicBezTo>
                  <a:lnTo>
                    <a:pt x="1219" y="1066"/>
                  </a:lnTo>
                  <a:lnTo>
                    <a:pt x="1234" y="1066"/>
                  </a:lnTo>
                  <a:cubicBezTo>
                    <a:pt x="1524" y="1066"/>
                    <a:pt x="1741" y="703"/>
                    <a:pt x="1451" y="413"/>
                  </a:cubicBezTo>
                  <a:cubicBezTo>
                    <a:pt x="1422" y="384"/>
                    <a:pt x="1379" y="370"/>
                    <a:pt x="1350" y="370"/>
                  </a:cubicBezTo>
                  <a:lnTo>
                    <a:pt x="1219" y="370"/>
                  </a:lnTo>
                  <a:lnTo>
                    <a:pt x="1219" y="239"/>
                  </a:lnTo>
                  <a:cubicBezTo>
                    <a:pt x="1219" y="195"/>
                    <a:pt x="1205" y="166"/>
                    <a:pt x="1176"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41"/>
            <p:cNvSpPr/>
            <p:nvPr/>
          </p:nvSpPr>
          <p:spPr>
            <a:xfrm>
              <a:off x="3964007" y="2955916"/>
              <a:ext cx="37118" cy="30679"/>
            </a:xfrm>
            <a:custGeom>
              <a:rect b="b" l="l" r="r" t="t"/>
              <a:pathLst>
                <a:path extrusionOk="0" h="1439" w="1741">
                  <a:moveTo>
                    <a:pt x="877" y="0"/>
                  </a:moveTo>
                  <a:cubicBezTo>
                    <a:pt x="688" y="0"/>
                    <a:pt x="537" y="153"/>
                    <a:pt x="537" y="344"/>
                  </a:cubicBezTo>
                  <a:lnTo>
                    <a:pt x="537" y="359"/>
                  </a:lnTo>
                  <a:lnTo>
                    <a:pt x="406" y="359"/>
                  </a:lnTo>
                  <a:cubicBezTo>
                    <a:pt x="363" y="359"/>
                    <a:pt x="334" y="373"/>
                    <a:pt x="305" y="402"/>
                  </a:cubicBezTo>
                  <a:cubicBezTo>
                    <a:pt x="0" y="707"/>
                    <a:pt x="218" y="1069"/>
                    <a:pt x="508" y="1069"/>
                  </a:cubicBezTo>
                  <a:lnTo>
                    <a:pt x="523" y="1069"/>
                  </a:lnTo>
                  <a:lnTo>
                    <a:pt x="523" y="1200"/>
                  </a:lnTo>
                  <a:cubicBezTo>
                    <a:pt x="523" y="1229"/>
                    <a:pt x="537" y="1272"/>
                    <a:pt x="566" y="1301"/>
                  </a:cubicBezTo>
                  <a:cubicBezTo>
                    <a:pt x="668" y="1398"/>
                    <a:pt x="776" y="1438"/>
                    <a:pt x="874" y="1438"/>
                  </a:cubicBezTo>
                  <a:cubicBezTo>
                    <a:pt x="1072" y="1438"/>
                    <a:pt x="1233" y="1277"/>
                    <a:pt x="1233" y="1084"/>
                  </a:cubicBezTo>
                  <a:lnTo>
                    <a:pt x="1233" y="1069"/>
                  </a:lnTo>
                  <a:lnTo>
                    <a:pt x="1248" y="1069"/>
                  </a:lnTo>
                  <a:cubicBezTo>
                    <a:pt x="1538" y="1069"/>
                    <a:pt x="1741" y="707"/>
                    <a:pt x="1451" y="402"/>
                  </a:cubicBezTo>
                  <a:cubicBezTo>
                    <a:pt x="1436" y="373"/>
                    <a:pt x="1393" y="359"/>
                    <a:pt x="1364" y="359"/>
                  </a:cubicBezTo>
                  <a:lnTo>
                    <a:pt x="1233" y="359"/>
                  </a:lnTo>
                  <a:lnTo>
                    <a:pt x="1233" y="228"/>
                  </a:lnTo>
                  <a:cubicBezTo>
                    <a:pt x="1233" y="199"/>
                    <a:pt x="1219" y="156"/>
                    <a:pt x="1190" y="141"/>
                  </a:cubicBezTo>
                  <a:cubicBezTo>
                    <a:pt x="1085" y="42"/>
                    <a:pt x="976" y="0"/>
                    <a:pt x="87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41"/>
            <p:cNvSpPr/>
            <p:nvPr/>
          </p:nvSpPr>
          <p:spPr>
            <a:xfrm>
              <a:off x="3889472" y="3030430"/>
              <a:ext cx="37139" cy="30466"/>
            </a:xfrm>
            <a:custGeom>
              <a:rect b="b" l="l" r="r" t="t"/>
              <a:pathLst>
                <a:path extrusionOk="0" h="1429" w="1742">
                  <a:moveTo>
                    <a:pt x="863" y="1"/>
                  </a:moveTo>
                  <a:cubicBezTo>
                    <a:pt x="673" y="1"/>
                    <a:pt x="523" y="154"/>
                    <a:pt x="523" y="345"/>
                  </a:cubicBezTo>
                  <a:lnTo>
                    <a:pt x="523" y="374"/>
                  </a:lnTo>
                  <a:lnTo>
                    <a:pt x="392" y="374"/>
                  </a:lnTo>
                  <a:cubicBezTo>
                    <a:pt x="349" y="374"/>
                    <a:pt x="320" y="388"/>
                    <a:pt x="291" y="403"/>
                  </a:cubicBezTo>
                  <a:cubicBezTo>
                    <a:pt x="1" y="707"/>
                    <a:pt x="204" y="1070"/>
                    <a:pt x="508" y="1070"/>
                  </a:cubicBezTo>
                  <a:lnTo>
                    <a:pt x="523" y="1070"/>
                  </a:lnTo>
                  <a:lnTo>
                    <a:pt x="523" y="1201"/>
                  </a:lnTo>
                  <a:cubicBezTo>
                    <a:pt x="523" y="1230"/>
                    <a:pt x="537" y="1273"/>
                    <a:pt x="552" y="1288"/>
                  </a:cubicBezTo>
                  <a:cubicBezTo>
                    <a:pt x="656" y="1387"/>
                    <a:pt x="767" y="1428"/>
                    <a:pt x="868" y="1428"/>
                  </a:cubicBezTo>
                  <a:cubicBezTo>
                    <a:pt x="1062" y="1428"/>
                    <a:pt x="1219" y="1275"/>
                    <a:pt x="1219" y="1085"/>
                  </a:cubicBezTo>
                  <a:lnTo>
                    <a:pt x="1219" y="1070"/>
                  </a:lnTo>
                  <a:lnTo>
                    <a:pt x="1234" y="1070"/>
                  </a:lnTo>
                  <a:cubicBezTo>
                    <a:pt x="1524" y="1070"/>
                    <a:pt x="1741" y="707"/>
                    <a:pt x="1451" y="403"/>
                  </a:cubicBezTo>
                  <a:cubicBezTo>
                    <a:pt x="1422" y="374"/>
                    <a:pt x="1393" y="374"/>
                    <a:pt x="1350" y="374"/>
                  </a:cubicBezTo>
                  <a:lnTo>
                    <a:pt x="1219" y="374"/>
                  </a:lnTo>
                  <a:lnTo>
                    <a:pt x="1219" y="229"/>
                  </a:lnTo>
                  <a:cubicBezTo>
                    <a:pt x="1219" y="200"/>
                    <a:pt x="1205" y="171"/>
                    <a:pt x="1176"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41"/>
            <p:cNvSpPr/>
            <p:nvPr/>
          </p:nvSpPr>
          <p:spPr>
            <a:xfrm>
              <a:off x="3889472" y="3105050"/>
              <a:ext cx="37139" cy="30679"/>
            </a:xfrm>
            <a:custGeom>
              <a:rect b="b" l="l" r="r" t="t"/>
              <a:pathLst>
                <a:path extrusionOk="0" h="1439" w="1742">
                  <a:moveTo>
                    <a:pt x="871" y="0"/>
                  </a:moveTo>
                  <a:cubicBezTo>
                    <a:pt x="678" y="0"/>
                    <a:pt x="523" y="162"/>
                    <a:pt x="523" y="355"/>
                  </a:cubicBezTo>
                  <a:lnTo>
                    <a:pt x="523" y="370"/>
                  </a:lnTo>
                  <a:lnTo>
                    <a:pt x="392" y="370"/>
                  </a:lnTo>
                  <a:cubicBezTo>
                    <a:pt x="349" y="370"/>
                    <a:pt x="320" y="384"/>
                    <a:pt x="291" y="413"/>
                  </a:cubicBezTo>
                  <a:cubicBezTo>
                    <a:pt x="1" y="703"/>
                    <a:pt x="204" y="1066"/>
                    <a:pt x="508" y="1066"/>
                  </a:cubicBezTo>
                  <a:lnTo>
                    <a:pt x="523" y="1066"/>
                  </a:lnTo>
                  <a:lnTo>
                    <a:pt x="523" y="1196"/>
                  </a:lnTo>
                  <a:cubicBezTo>
                    <a:pt x="523" y="1240"/>
                    <a:pt x="537" y="1269"/>
                    <a:pt x="552" y="1298"/>
                  </a:cubicBezTo>
                  <a:cubicBezTo>
                    <a:pt x="655" y="1397"/>
                    <a:pt x="766" y="1438"/>
                    <a:pt x="866" y="1438"/>
                  </a:cubicBezTo>
                  <a:cubicBezTo>
                    <a:pt x="1061" y="1438"/>
                    <a:pt x="1219" y="1281"/>
                    <a:pt x="1219" y="1080"/>
                  </a:cubicBezTo>
                  <a:lnTo>
                    <a:pt x="1219" y="1066"/>
                  </a:lnTo>
                  <a:lnTo>
                    <a:pt x="1234" y="1066"/>
                  </a:lnTo>
                  <a:cubicBezTo>
                    <a:pt x="1524" y="1066"/>
                    <a:pt x="1741" y="703"/>
                    <a:pt x="1451" y="413"/>
                  </a:cubicBezTo>
                  <a:cubicBezTo>
                    <a:pt x="1422" y="384"/>
                    <a:pt x="1393" y="370"/>
                    <a:pt x="1350" y="370"/>
                  </a:cubicBezTo>
                  <a:lnTo>
                    <a:pt x="1219" y="370"/>
                  </a:lnTo>
                  <a:lnTo>
                    <a:pt x="1219" y="239"/>
                  </a:lnTo>
                  <a:cubicBezTo>
                    <a:pt x="1219" y="195"/>
                    <a:pt x="1205" y="166"/>
                    <a:pt x="1176"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41"/>
            <p:cNvSpPr/>
            <p:nvPr/>
          </p:nvSpPr>
          <p:spPr>
            <a:xfrm>
              <a:off x="3889472" y="2955767"/>
              <a:ext cx="37139" cy="30594"/>
            </a:xfrm>
            <a:custGeom>
              <a:rect b="b" l="l" r="r" t="t"/>
              <a:pathLst>
                <a:path extrusionOk="0" h="1435" w="1742">
                  <a:moveTo>
                    <a:pt x="863" y="1"/>
                  </a:moveTo>
                  <a:cubicBezTo>
                    <a:pt x="674" y="1"/>
                    <a:pt x="523" y="160"/>
                    <a:pt x="523" y="351"/>
                  </a:cubicBezTo>
                  <a:lnTo>
                    <a:pt x="523" y="366"/>
                  </a:lnTo>
                  <a:lnTo>
                    <a:pt x="392" y="366"/>
                  </a:lnTo>
                  <a:cubicBezTo>
                    <a:pt x="349" y="366"/>
                    <a:pt x="320" y="380"/>
                    <a:pt x="291" y="409"/>
                  </a:cubicBezTo>
                  <a:cubicBezTo>
                    <a:pt x="1" y="714"/>
                    <a:pt x="204" y="1076"/>
                    <a:pt x="508" y="1076"/>
                  </a:cubicBezTo>
                  <a:lnTo>
                    <a:pt x="523" y="1076"/>
                  </a:lnTo>
                  <a:lnTo>
                    <a:pt x="523" y="1207"/>
                  </a:lnTo>
                  <a:cubicBezTo>
                    <a:pt x="523" y="1236"/>
                    <a:pt x="537" y="1265"/>
                    <a:pt x="552" y="1294"/>
                  </a:cubicBezTo>
                  <a:cubicBezTo>
                    <a:pt x="656" y="1393"/>
                    <a:pt x="767" y="1435"/>
                    <a:pt x="868" y="1435"/>
                  </a:cubicBezTo>
                  <a:cubicBezTo>
                    <a:pt x="1062" y="1435"/>
                    <a:pt x="1219" y="1282"/>
                    <a:pt x="1219" y="1091"/>
                  </a:cubicBezTo>
                  <a:lnTo>
                    <a:pt x="1219" y="1076"/>
                  </a:lnTo>
                  <a:lnTo>
                    <a:pt x="1234" y="1076"/>
                  </a:lnTo>
                  <a:cubicBezTo>
                    <a:pt x="1524" y="1076"/>
                    <a:pt x="1741" y="714"/>
                    <a:pt x="1451" y="409"/>
                  </a:cubicBezTo>
                  <a:cubicBezTo>
                    <a:pt x="1422" y="380"/>
                    <a:pt x="1393" y="366"/>
                    <a:pt x="1350" y="366"/>
                  </a:cubicBezTo>
                  <a:lnTo>
                    <a:pt x="1219" y="366"/>
                  </a:lnTo>
                  <a:lnTo>
                    <a:pt x="1219" y="235"/>
                  </a:lnTo>
                  <a:cubicBezTo>
                    <a:pt x="1219" y="206"/>
                    <a:pt x="1205" y="163"/>
                    <a:pt x="1176" y="148"/>
                  </a:cubicBezTo>
                  <a:cubicBezTo>
                    <a:pt x="1071" y="44"/>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41"/>
            <p:cNvSpPr/>
            <p:nvPr/>
          </p:nvSpPr>
          <p:spPr>
            <a:xfrm>
              <a:off x="4038840" y="3030430"/>
              <a:ext cx="37139" cy="30466"/>
            </a:xfrm>
            <a:custGeom>
              <a:rect b="b" l="l" r="r" t="t"/>
              <a:pathLst>
                <a:path extrusionOk="0" h="1429" w="1742">
                  <a:moveTo>
                    <a:pt x="863" y="1"/>
                  </a:moveTo>
                  <a:cubicBezTo>
                    <a:pt x="673" y="1"/>
                    <a:pt x="523" y="154"/>
                    <a:pt x="523" y="345"/>
                  </a:cubicBezTo>
                  <a:lnTo>
                    <a:pt x="523" y="374"/>
                  </a:lnTo>
                  <a:lnTo>
                    <a:pt x="392" y="374"/>
                  </a:lnTo>
                  <a:cubicBezTo>
                    <a:pt x="349" y="374"/>
                    <a:pt x="320" y="388"/>
                    <a:pt x="291" y="417"/>
                  </a:cubicBezTo>
                  <a:cubicBezTo>
                    <a:pt x="1" y="707"/>
                    <a:pt x="204" y="1070"/>
                    <a:pt x="494" y="1070"/>
                  </a:cubicBezTo>
                  <a:lnTo>
                    <a:pt x="523" y="1070"/>
                  </a:lnTo>
                  <a:lnTo>
                    <a:pt x="523" y="1201"/>
                  </a:lnTo>
                  <a:cubicBezTo>
                    <a:pt x="523" y="1230"/>
                    <a:pt x="537" y="1273"/>
                    <a:pt x="552" y="1288"/>
                  </a:cubicBezTo>
                  <a:cubicBezTo>
                    <a:pt x="656" y="1387"/>
                    <a:pt x="767" y="1428"/>
                    <a:pt x="868" y="1428"/>
                  </a:cubicBezTo>
                  <a:cubicBezTo>
                    <a:pt x="1062" y="1428"/>
                    <a:pt x="1219" y="1275"/>
                    <a:pt x="1219" y="1085"/>
                  </a:cubicBezTo>
                  <a:lnTo>
                    <a:pt x="1219" y="1070"/>
                  </a:lnTo>
                  <a:lnTo>
                    <a:pt x="1233" y="1070"/>
                  </a:lnTo>
                  <a:cubicBezTo>
                    <a:pt x="1524" y="1070"/>
                    <a:pt x="1741" y="707"/>
                    <a:pt x="1451" y="403"/>
                  </a:cubicBezTo>
                  <a:cubicBezTo>
                    <a:pt x="1422" y="374"/>
                    <a:pt x="1379" y="374"/>
                    <a:pt x="1350" y="374"/>
                  </a:cubicBezTo>
                  <a:lnTo>
                    <a:pt x="1219" y="374"/>
                  </a:lnTo>
                  <a:lnTo>
                    <a:pt x="1219" y="229"/>
                  </a:lnTo>
                  <a:cubicBezTo>
                    <a:pt x="1219" y="200"/>
                    <a:pt x="1204" y="171"/>
                    <a:pt x="1175"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41"/>
            <p:cNvSpPr/>
            <p:nvPr/>
          </p:nvSpPr>
          <p:spPr>
            <a:xfrm>
              <a:off x="4038840" y="3105050"/>
              <a:ext cx="37139" cy="30679"/>
            </a:xfrm>
            <a:custGeom>
              <a:rect b="b" l="l" r="r" t="t"/>
              <a:pathLst>
                <a:path extrusionOk="0" h="1439" w="1742">
                  <a:moveTo>
                    <a:pt x="871" y="0"/>
                  </a:moveTo>
                  <a:cubicBezTo>
                    <a:pt x="677" y="0"/>
                    <a:pt x="523" y="162"/>
                    <a:pt x="523" y="355"/>
                  </a:cubicBezTo>
                  <a:lnTo>
                    <a:pt x="523" y="370"/>
                  </a:lnTo>
                  <a:lnTo>
                    <a:pt x="392" y="370"/>
                  </a:lnTo>
                  <a:cubicBezTo>
                    <a:pt x="349" y="370"/>
                    <a:pt x="320" y="384"/>
                    <a:pt x="291" y="413"/>
                  </a:cubicBezTo>
                  <a:cubicBezTo>
                    <a:pt x="1" y="718"/>
                    <a:pt x="204" y="1066"/>
                    <a:pt x="494" y="1066"/>
                  </a:cubicBezTo>
                  <a:lnTo>
                    <a:pt x="523" y="1066"/>
                  </a:lnTo>
                  <a:lnTo>
                    <a:pt x="523" y="1196"/>
                  </a:lnTo>
                  <a:cubicBezTo>
                    <a:pt x="523" y="1240"/>
                    <a:pt x="537" y="1269"/>
                    <a:pt x="552" y="1298"/>
                  </a:cubicBezTo>
                  <a:cubicBezTo>
                    <a:pt x="655" y="1397"/>
                    <a:pt x="766" y="1438"/>
                    <a:pt x="866" y="1438"/>
                  </a:cubicBezTo>
                  <a:cubicBezTo>
                    <a:pt x="1061" y="1438"/>
                    <a:pt x="1219" y="1281"/>
                    <a:pt x="1219" y="1080"/>
                  </a:cubicBezTo>
                  <a:lnTo>
                    <a:pt x="1219" y="1066"/>
                  </a:lnTo>
                  <a:lnTo>
                    <a:pt x="1233" y="1066"/>
                  </a:lnTo>
                  <a:cubicBezTo>
                    <a:pt x="1524" y="1066"/>
                    <a:pt x="1741" y="703"/>
                    <a:pt x="1451" y="413"/>
                  </a:cubicBezTo>
                  <a:cubicBezTo>
                    <a:pt x="1422" y="384"/>
                    <a:pt x="1379" y="370"/>
                    <a:pt x="1350" y="370"/>
                  </a:cubicBezTo>
                  <a:lnTo>
                    <a:pt x="1219" y="370"/>
                  </a:lnTo>
                  <a:lnTo>
                    <a:pt x="1219" y="239"/>
                  </a:lnTo>
                  <a:cubicBezTo>
                    <a:pt x="1219" y="195"/>
                    <a:pt x="1204" y="166"/>
                    <a:pt x="1175"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41"/>
            <p:cNvSpPr/>
            <p:nvPr/>
          </p:nvSpPr>
          <p:spPr>
            <a:xfrm>
              <a:off x="4038840" y="2955916"/>
              <a:ext cx="37139" cy="30445"/>
            </a:xfrm>
            <a:custGeom>
              <a:rect b="b" l="l" r="r" t="t"/>
              <a:pathLst>
                <a:path extrusionOk="0" h="1428" w="1742">
                  <a:moveTo>
                    <a:pt x="863" y="0"/>
                  </a:moveTo>
                  <a:cubicBezTo>
                    <a:pt x="673" y="0"/>
                    <a:pt x="523" y="153"/>
                    <a:pt x="523" y="344"/>
                  </a:cubicBezTo>
                  <a:lnTo>
                    <a:pt x="523" y="359"/>
                  </a:lnTo>
                  <a:lnTo>
                    <a:pt x="392" y="359"/>
                  </a:lnTo>
                  <a:cubicBezTo>
                    <a:pt x="349" y="359"/>
                    <a:pt x="320" y="373"/>
                    <a:pt x="291" y="402"/>
                  </a:cubicBezTo>
                  <a:cubicBezTo>
                    <a:pt x="1" y="707"/>
                    <a:pt x="204" y="1069"/>
                    <a:pt x="494" y="1069"/>
                  </a:cubicBezTo>
                  <a:lnTo>
                    <a:pt x="523" y="1069"/>
                  </a:lnTo>
                  <a:lnTo>
                    <a:pt x="523" y="1200"/>
                  </a:lnTo>
                  <a:cubicBezTo>
                    <a:pt x="523" y="1229"/>
                    <a:pt x="537" y="1258"/>
                    <a:pt x="552" y="1287"/>
                  </a:cubicBezTo>
                  <a:cubicBezTo>
                    <a:pt x="656" y="1386"/>
                    <a:pt x="767" y="1428"/>
                    <a:pt x="868" y="1428"/>
                  </a:cubicBezTo>
                  <a:cubicBezTo>
                    <a:pt x="1062" y="1428"/>
                    <a:pt x="1219" y="1275"/>
                    <a:pt x="1219" y="1084"/>
                  </a:cubicBezTo>
                  <a:lnTo>
                    <a:pt x="1219" y="1069"/>
                  </a:lnTo>
                  <a:lnTo>
                    <a:pt x="1233" y="1069"/>
                  </a:lnTo>
                  <a:cubicBezTo>
                    <a:pt x="1524" y="1069"/>
                    <a:pt x="1741" y="707"/>
                    <a:pt x="1451" y="402"/>
                  </a:cubicBezTo>
                  <a:cubicBezTo>
                    <a:pt x="1422" y="373"/>
                    <a:pt x="1393" y="359"/>
                    <a:pt x="1350" y="359"/>
                  </a:cubicBezTo>
                  <a:lnTo>
                    <a:pt x="1219" y="359"/>
                  </a:lnTo>
                  <a:lnTo>
                    <a:pt x="1219" y="228"/>
                  </a:lnTo>
                  <a:cubicBezTo>
                    <a:pt x="1219" y="199"/>
                    <a:pt x="1204" y="156"/>
                    <a:pt x="1175" y="141"/>
                  </a:cubicBezTo>
                  <a:cubicBezTo>
                    <a:pt x="1071" y="42"/>
                    <a:pt x="962" y="0"/>
                    <a:pt x="86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41"/>
            <p:cNvSpPr/>
            <p:nvPr/>
          </p:nvSpPr>
          <p:spPr>
            <a:xfrm>
              <a:off x="3926590" y="3067868"/>
              <a:ext cx="37118" cy="30594"/>
            </a:xfrm>
            <a:custGeom>
              <a:rect b="b" l="l" r="r" t="t"/>
              <a:pathLst>
                <a:path extrusionOk="0" h="1435" w="1741">
                  <a:moveTo>
                    <a:pt x="873" y="0"/>
                  </a:moveTo>
                  <a:cubicBezTo>
                    <a:pt x="679" y="0"/>
                    <a:pt x="522" y="153"/>
                    <a:pt x="522" y="344"/>
                  </a:cubicBezTo>
                  <a:lnTo>
                    <a:pt x="522" y="358"/>
                  </a:lnTo>
                  <a:lnTo>
                    <a:pt x="392" y="358"/>
                  </a:lnTo>
                  <a:cubicBezTo>
                    <a:pt x="348" y="358"/>
                    <a:pt x="319" y="373"/>
                    <a:pt x="290" y="402"/>
                  </a:cubicBezTo>
                  <a:cubicBezTo>
                    <a:pt x="0" y="707"/>
                    <a:pt x="218" y="1069"/>
                    <a:pt x="508" y="1069"/>
                  </a:cubicBezTo>
                  <a:lnTo>
                    <a:pt x="522" y="1069"/>
                  </a:lnTo>
                  <a:lnTo>
                    <a:pt x="522" y="1200"/>
                  </a:lnTo>
                  <a:cubicBezTo>
                    <a:pt x="522" y="1229"/>
                    <a:pt x="537" y="1272"/>
                    <a:pt x="566" y="1287"/>
                  </a:cubicBezTo>
                  <a:cubicBezTo>
                    <a:pt x="670" y="1391"/>
                    <a:pt x="779" y="1434"/>
                    <a:pt x="878" y="1434"/>
                  </a:cubicBezTo>
                  <a:cubicBezTo>
                    <a:pt x="1068" y="1434"/>
                    <a:pt x="1219" y="1275"/>
                    <a:pt x="1219" y="1084"/>
                  </a:cubicBezTo>
                  <a:lnTo>
                    <a:pt x="1219" y="1069"/>
                  </a:lnTo>
                  <a:lnTo>
                    <a:pt x="1248" y="1069"/>
                  </a:lnTo>
                  <a:cubicBezTo>
                    <a:pt x="1538" y="1069"/>
                    <a:pt x="1741" y="707"/>
                    <a:pt x="1451" y="416"/>
                  </a:cubicBezTo>
                  <a:cubicBezTo>
                    <a:pt x="1422" y="387"/>
                    <a:pt x="1393" y="373"/>
                    <a:pt x="1349" y="358"/>
                  </a:cubicBezTo>
                  <a:lnTo>
                    <a:pt x="1219" y="358"/>
                  </a:lnTo>
                  <a:lnTo>
                    <a:pt x="1219" y="228"/>
                  </a:lnTo>
                  <a:cubicBezTo>
                    <a:pt x="1219" y="199"/>
                    <a:pt x="1204" y="155"/>
                    <a:pt x="1190" y="141"/>
                  </a:cubicBezTo>
                  <a:cubicBezTo>
                    <a:pt x="1085" y="42"/>
                    <a:pt x="974" y="0"/>
                    <a:pt x="87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41"/>
            <p:cNvSpPr/>
            <p:nvPr/>
          </p:nvSpPr>
          <p:spPr>
            <a:xfrm>
              <a:off x="4001424" y="3067868"/>
              <a:ext cx="37139" cy="30594"/>
            </a:xfrm>
            <a:custGeom>
              <a:rect b="b" l="l" r="r" t="t"/>
              <a:pathLst>
                <a:path extrusionOk="0" h="1435" w="1742">
                  <a:moveTo>
                    <a:pt x="869" y="0"/>
                  </a:moveTo>
                  <a:cubicBezTo>
                    <a:pt x="679" y="0"/>
                    <a:pt x="523" y="153"/>
                    <a:pt x="523" y="344"/>
                  </a:cubicBezTo>
                  <a:lnTo>
                    <a:pt x="523" y="358"/>
                  </a:lnTo>
                  <a:lnTo>
                    <a:pt x="378" y="358"/>
                  </a:lnTo>
                  <a:cubicBezTo>
                    <a:pt x="349" y="358"/>
                    <a:pt x="320" y="373"/>
                    <a:pt x="291" y="402"/>
                  </a:cubicBezTo>
                  <a:cubicBezTo>
                    <a:pt x="0" y="707"/>
                    <a:pt x="204" y="1069"/>
                    <a:pt x="508" y="1069"/>
                  </a:cubicBezTo>
                  <a:lnTo>
                    <a:pt x="523" y="1069"/>
                  </a:lnTo>
                  <a:lnTo>
                    <a:pt x="523" y="1200"/>
                  </a:lnTo>
                  <a:cubicBezTo>
                    <a:pt x="523" y="1229"/>
                    <a:pt x="537" y="1272"/>
                    <a:pt x="552" y="1287"/>
                  </a:cubicBezTo>
                  <a:cubicBezTo>
                    <a:pt x="656" y="1391"/>
                    <a:pt x="767" y="1434"/>
                    <a:pt x="868" y="1434"/>
                  </a:cubicBezTo>
                  <a:cubicBezTo>
                    <a:pt x="1062" y="1434"/>
                    <a:pt x="1219" y="1275"/>
                    <a:pt x="1219" y="1084"/>
                  </a:cubicBezTo>
                  <a:lnTo>
                    <a:pt x="1219" y="1069"/>
                  </a:lnTo>
                  <a:lnTo>
                    <a:pt x="1233" y="1069"/>
                  </a:lnTo>
                  <a:cubicBezTo>
                    <a:pt x="1523" y="1069"/>
                    <a:pt x="1741" y="707"/>
                    <a:pt x="1451" y="416"/>
                  </a:cubicBezTo>
                  <a:cubicBezTo>
                    <a:pt x="1422" y="387"/>
                    <a:pt x="1393" y="373"/>
                    <a:pt x="1349" y="358"/>
                  </a:cubicBezTo>
                  <a:lnTo>
                    <a:pt x="1219" y="358"/>
                  </a:lnTo>
                  <a:lnTo>
                    <a:pt x="1219" y="228"/>
                  </a:lnTo>
                  <a:cubicBezTo>
                    <a:pt x="1219" y="199"/>
                    <a:pt x="1204" y="155"/>
                    <a:pt x="1175" y="141"/>
                  </a:cubicBezTo>
                  <a:cubicBezTo>
                    <a:pt x="1076" y="42"/>
                    <a:pt x="968" y="0"/>
                    <a:pt x="86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41"/>
            <p:cNvSpPr/>
            <p:nvPr/>
          </p:nvSpPr>
          <p:spPr>
            <a:xfrm>
              <a:off x="3926590" y="2993013"/>
              <a:ext cx="37118" cy="30701"/>
            </a:xfrm>
            <a:custGeom>
              <a:rect b="b" l="l" r="r" t="t"/>
              <a:pathLst>
                <a:path extrusionOk="0" h="1440" w="1741">
                  <a:moveTo>
                    <a:pt x="873" y="1"/>
                  </a:moveTo>
                  <a:cubicBezTo>
                    <a:pt x="679" y="1"/>
                    <a:pt x="522" y="154"/>
                    <a:pt x="522" y="345"/>
                  </a:cubicBezTo>
                  <a:lnTo>
                    <a:pt x="522" y="374"/>
                  </a:lnTo>
                  <a:lnTo>
                    <a:pt x="392" y="374"/>
                  </a:lnTo>
                  <a:cubicBezTo>
                    <a:pt x="384" y="370"/>
                    <a:pt x="375" y="368"/>
                    <a:pt x="366" y="368"/>
                  </a:cubicBezTo>
                  <a:cubicBezTo>
                    <a:pt x="341" y="368"/>
                    <a:pt x="312" y="382"/>
                    <a:pt x="290" y="403"/>
                  </a:cubicBezTo>
                  <a:cubicBezTo>
                    <a:pt x="0" y="707"/>
                    <a:pt x="218" y="1070"/>
                    <a:pt x="508" y="1070"/>
                  </a:cubicBezTo>
                  <a:lnTo>
                    <a:pt x="522" y="1070"/>
                  </a:lnTo>
                  <a:lnTo>
                    <a:pt x="522" y="1201"/>
                  </a:lnTo>
                  <a:cubicBezTo>
                    <a:pt x="522" y="1230"/>
                    <a:pt x="537" y="1273"/>
                    <a:pt x="566" y="1302"/>
                  </a:cubicBezTo>
                  <a:cubicBezTo>
                    <a:pt x="667" y="1399"/>
                    <a:pt x="774" y="1439"/>
                    <a:pt x="871" y="1439"/>
                  </a:cubicBezTo>
                  <a:cubicBezTo>
                    <a:pt x="1064" y="1439"/>
                    <a:pt x="1219" y="1278"/>
                    <a:pt x="1219" y="1084"/>
                  </a:cubicBezTo>
                  <a:lnTo>
                    <a:pt x="1219" y="1070"/>
                  </a:lnTo>
                  <a:lnTo>
                    <a:pt x="1248" y="1070"/>
                  </a:lnTo>
                  <a:cubicBezTo>
                    <a:pt x="1538" y="1070"/>
                    <a:pt x="1741" y="707"/>
                    <a:pt x="1451" y="403"/>
                  </a:cubicBezTo>
                  <a:cubicBezTo>
                    <a:pt x="1422" y="388"/>
                    <a:pt x="1393" y="374"/>
                    <a:pt x="1349" y="374"/>
                  </a:cubicBezTo>
                  <a:lnTo>
                    <a:pt x="1219" y="374"/>
                  </a:lnTo>
                  <a:lnTo>
                    <a:pt x="1219" y="229"/>
                  </a:lnTo>
                  <a:cubicBezTo>
                    <a:pt x="1219" y="200"/>
                    <a:pt x="1204" y="156"/>
                    <a:pt x="1190" y="142"/>
                  </a:cubicBezTo>
                  <a:cubicBezTo>
                    <a:pt x="1085" y="42"/>
                    <a:pt x="974" y="1"/>
                    <a:pt x="87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41"/>
            <p:cNvSpPr/>
            <p:nvPr/>
          </p:nvSpPr>
          <p:spPr>
            <a:xfrm>
              <a:off x="4001424" y="2993013"/>
              <a:ext cx="37139" cy="30701"/>
            </a:xfrm>
            <a:custGeom>
              <a:rect b="b" l="l" r="r" t="t"/>
              <a:pathLst>
                <a:path extrusionOk="0" h="1440" w="1742">
                  <a:moveTo>
                    <a:pt x="869" y="1"/>
                  </a:moveTo>
                  <a:cubicBezTo>
                    <a:pt x="679" y="1"/>
                    <a:pt x="523" y="154"/>
                    <a:pt x="523" y="345"/>
                  </a:cubicBezTo>
                  <a:lnTo>
                    <a:pt x="523" y="374"/>
                  </a:lnTo>
                  <a:lnTo>
                    <a:pt x="378" y="374"/>
                  </a:lnTo>
                  <a:cubicBezTo>
                    <a:pt x="370" y="370"/>
                    <a:pt x="362" y="368"/>
                    <a:pt x="354" y="368"/>
                  </a:cubicBezTo>
                  <a:cubicBezTo>
                    <a:pt x="333" y="368"/>
                    <a:pt x="312" y="382"/>
                    <a:pt x="291" y="403"/>
                  </a:cubicBezTo>
                  <a:cubicBezTo>
                    <a:pt x="0" y="707"/>
                    <a:pt x="204" y="1070"/>
                    <a:pt x="508" y="1070"/>
                  </a:cubicBezTo>
                  <a:lnTo>
                    <a:pt x="523" y="1070"/>
                  </a:lnTo>
                  <a:lnTo>
                    <a:pt x="523" y="1201"/>
                  </a:lnTo>
                  <a:cubicBezTo>
                    <a:pt x="523" y="1230"/>
                    <a:pt x="537" y="1273"/>
                    <a:pt x="552" y="1302"/>
                  </a:cubicBezTo>
                  <a:cubicBezTo>
                    <a:pt x="653" y="1399"/>
                    <a:pt x="761" y="1439"/>
                    <a:pt x="860" y="1439"/>
                  </a:cubicBezTo>
                  <a:cubicBezTo>
                    <a:pt x="1058" y="1439"/>
                    <a:pt x="1219" y="1278"/>
                    <a:pt x="1219" y="1084"/>
                  </a:cubicBezTo>
                  <a:lnTo>
                    <a:pt x="1219" y="1070"/>
                  </a:lnTo>
                  <a:lnTo>
                    <a:pt x="1233" y="1070"/>
                  </a:lnTo>
                  <a:cubicBezTo>
                    <a:pt x="1523" y="1070"/>
                    <a:pt x="1741" y="707"/>
                    <a:pt x="1451" y="403"/>
                  </a:cubicBezTo>
                  <a:cubicBezTo>
                    <a:pt x="1422" y="388"/>
                    <a:pt x="1393" y="374"/>
                    <a:pt x="1349" y="374"/>
                  </a:cubicBezTo>
                  <a:lnTo>
                    <a:pt x="1219" y="374"/>
                  </a:lnTo>
                  <a:lnTo>
                    <a:pt x="1219" y="229"/>
                  </a:lnTo>
                  <a:cubicBezTo>
                    <a:pt x="1219" y="200"/>
                    <a:pt x="1204" y="156"/>
                    <a:pt x="1175" y="142"/>
                  </a:cubicBezTo>
                  <a:cubicBezTo>
                    <a:pt x="1076" y="42"/>
                    <a:pt x="968" y="1"/>
                    <a:pt x="86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41"/>
            <p:cNvSpPr/>
            <p:nvPr/>
          </p:nvSpPr>
          <p:spPr>
            <a:xfrm>
              <a:off x="4060181" y="2790644"/>
              <a:ext cx="18271" cy="14604"/>
            </a:xfrm>
            <a:custGeom>
              <a:rect b="b" l="l" r="r" t="t"/>
              <a:pathLst>
                <a:path extrusionOk="0" h="685" w="857">
                  <a:moveTo>
                    <a:pt x="485" y="0"/>
                  </a:moveTo>
                  <a:cubicBezTo>
                    <a:pt x="474" y="0"/>
                    <a:pt x="462" y="1"/>
                    <a:pt x="450" y="2"/>
                  </a:cubicBezTo>
                  <a:lnTo>
                    <a:pt x="407" y="2"/>
                  </a:lnTo>
                  <a:cubicBezTo>
                    <a:pt x="397" y="1"/>
                    <a:pt x="387" y="0"/>
                    <a:pt x="377" y="0"/>
                  </a:cubicBezTo>
                  <a:cubicBezTo>
                    <a:pt x="271" y="0"/>
                    <a:pt x="170" y="70"/>
                    <a:pt x="116" y="176"/>
                  </a:cubicBezTo>
                  <a:cubicBezTo>
                    <a:pt x="0" y="408"/>
                    <a:pt x="174" y="684"/>
                    <a:pt x="421" y="684"/>
                  </a:cubicBezTo>
                  <a:cubicBezTo>
                    <a:pt x="697" y="670"/>
                    <a:pt x="856" y="379"/>
                    <a:pt x="726" y="147"/>
                  </a:cubicBezTo>
                  <a:cubicBezTo>
                    <a:pt x="674" y="56"/>
                    <a:pt x="586" y="0"/>
                    <a:pt x="48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41"/>
          <p:cNvGrpSpPr/>
          <p:nvPr/>
        </p:nvGrpSpPr>
        <p:grpSpPr>
          <a:xfrm>
            <a:off x="3333717" y="3944066"/>
            <a:ext cx="565017" cy="559782"/>
            <a:chOff x="6651990" y="2087766"/>
            <a:chExt cx="386574" cy="382992"/>
          </a:xfrm>
        </p:grpSpPr>
        <p:sp>
          <p:nvSpPr>
            <p:cNvPr id="3856" name="Google Shape;3856;p41"/>
            <p:cNvSpPr/>
            <p:nvPr/>
          </p:nvSpPr>
          <p:spPr>
            <a:xfrm>
              <a:off x="6651990" y="2087766"/>
              <a:ext cx="386574" cy="382992"/>
            </a:xfrm>
            <a:custGeom>
              <a:rect b="b" l="l" r="r" t="t"/>
              <a:pathLst>
                <a:path extrusionOk="0" h="17964" w="18132">
                  <a:moveTo>
                    <a:pt x="6078" y="5759"/>
                  </a:moveTo>
                  <a:lnTo>
                    <a:pt x="6615" y="6035"/>
                  </a:lnTo>
                  <a:cubicBezTo>
                    <a:pt x="6666" y="6056"/>
                    <a:pt x="6720" y="6067"/>
                    <a:pt x="6774" y="6067"/>
                  </a:cubicBezTo>
                  <a:cubicBezTo>
                    <a:pt x="6829" y="6067"/>
                    <a:pt x="6883" y="6056"/>
                    <a:pt x="6934" y="6035"/>
                  </a:cubicBezTo>
                  <a:lnTo>
                    <a:pt x="7108" y="5947"/>
                  </a:lnTo>
                  <a:lnTo>
                    <a:pt x="7108" y="6122"/>
                  </a:lnTo>
                  <a:cubicBezTo>
                    <a:pt x="7108" y="6296"/>
                    <a:pt x="7238" y="6455"/>
                    <a:pt x="7413" y="6484"/>
                  </a:cubicBezTo>
                  <a:cubicBezTo>
                    <a:pt x="7429" y="6486"/>
                    <a:pt x="7445" y="6488"/>
                    <a:pt x="7460" y="6488"/>
                  </a:cubicBezTo>
                  <a:cubicBezTo>
                    <a:pt x="7644" y="6488"/>
                    <a:pt x="7804" y="6336"/>
                    <a:pt x="7804" y="6136"/>
                  </a:cubicBezTo>
                  <a:lnTo>
                    <a:pt x="7804" y="5947"/>
                  </a:lnTo>
                  <a:lnTo>
                    <a:pt x="7993" y="6035"/>
                  </a:lnTo>
                  <a:cubicBezTo>
                    <a:pt x="8044" y="6056"/>
                    <a:pt x="8098" y="6067"/>
                    <a:pt x="8151" y="6067"/>
                  </a:cubicBezTo>
                  <a:cubicBezTo>
                    <a:pt x="8203" y="6067"/>
                    <a:pt x="8254" y="6056"/>
                    <a:pt x="8297" y="6035"/>
                  </a:cubicBezTo>
                  <a:lnTo>
                    <a:pt x="8486" y="5947"/>
                  </a:lnTo>
                  <a:lnTo>
                    <a:pt x="8486" y="6136"/>
                  </a:lnTo>
                  <a:cubicBezTo>
                    <a:pt x="8486" y="6281"/>
                    <a:pt x="8573" y="6412"/>
                    <a:pt x="8704" y="6470"/>
                  </a:cubicBezTo>
                  <a:cubicBezTo>
                    <a:pt x="8754" y="6494"/>
                    <a:pt x="8807" y="6505"/>
                    <a:pt x="8857" y="6505"/>
                  </a:cubicBezTo>
                  <a:cubicBezTo>
                    <a:pt x="9052" y="6505"/>
                    <a:pt x="9226" y="6343"/>
                    <a:pt x="9226" y="6136"/>
                  </a:cubicBezTo>
                  <a:lnTo>
                    <a:pt x="9226" y="5947"/>
                  </a:lnTo>
                  <a:lnTo>
                    <a:pt x="9400" y="6035"/>
                  </a:lnTo>
                  <a:cubicBezTo>
                    <a:pt x="9451" y="6064"/>
                    <a:pt x="9505" y="6078"/>
                    <a:pt x="9559" y="6078"/>
                  </a:cubicBezTo>
                  <a:cubicBezTo>
                    <a:pt x="9614" y="6078"/>
                    <a:pt x="9668" y="6064"/>
                    <a:pt x="9719" y="6035"/>
                  </a:cubicBezTo>
                  <a:lnTo>
                    <a:pt x="9893" y="5947"/>
                  </a:lnTo>
                  <a:lnTo>
                    <a:pt x="9893" y="6238"/>
                  </a:lnTo>
                  <a:cubicBezTo>
                    <a:pt x="9893" y="6281"/>
                    <a:pt x="9922" y="6339"/>
                    <a:pt x="9965" y="6368"/>
                  </a:cubicBezTo>
                  <a:cubicBezTo>
                    <a:pt x="10041" y="6453"/>
                    <a:pt x="10138" y="6492"/>
                    <a:pt x="10234" y="6492"/>
                  </a:cubicBezTo>
                  <a:cubicBezTo>
                    <a:pt x="10415" y="6492"/>
                    <a:pt x="10589" y="6354"/>
                    <a:pt x="10589" y="6136"/>
                  </a:cubicBezTo>
                  <a:lnTo>
                    <a:pt x="10589" y="5933"/>
                  </a:lnTo>
                  <a:lnTo>
                    <a:pt x="10778" y="6035"/>
                  </a:lnTo>
                  <a:cubicBezTo>
                    <a:pt x="10829" y="6056"/>
                    <a:pt x="10883" y="6067"/>
                    <a:pt x="10937" y="6067"/>
                  </a:cubicBezTo>
                  <a:cubicBezTo>
                    <a:pt x="10992" y="6067"/>
                    <a:pt x="11046" y="6056"/>
                    <a:pt x="11097" y="6035"/>
                  </a:cubicBezTo>
                  <a:lnTo>
                    <a:pt x="11561" y="5802"/>
                  </a:lnTo>
                  <a:lnTo>
                    <a:pt x="12243" y="6484"/>
                  </a:lnTo>
                  <a:lnTo>
                    <a:pt x="11967" y="7021"/>
                  </a:lnTo>
                  <a:cubicBezTo>
                    <a:pt x="11938" y="7064"/>
                    <a:pt x="11938" y="7137"/>
                    <a:pt x="11967" y="7180"/>
                  </a:cubicBezTo>
                  <a:lnTo>
                    <a:pt x="12098" y="7442"/>
                  </a:lnTo>
                  <a:lnTo>
                    <a:pt x="11808" y="7442"/>
                  </a:lnTo>
                  <a:cubicBezTo>
                    <a:pt x="11750" y="7442"/>
                    <a:pt x="11706" y="7471"/>
                    <a:pt x="11663" y="7500"/>
                  </a:cubicBezTo>
                  <a:cubicBezTo>
                    <a:pt x="11416" y="7717"/>
                    <a:pt x="11561" y="8138"/>
                    <a:pt x="11895" y="8138"/>
                  </a:cubicBezTo>
                  <a:lnTo>
                    <a:pt x="12098" y="8138"/>
                  </a:lnTo>
                  <a:lnTo>
                    <a:pt x="12011" y="8326"/>
                  </a:lnTo>
                  <a:cubicBezTo>
                    <a:pt x="11967" y="8413"/>
                    <a:pt x="11967" y="8529"/>
                    <a:pt x="12011" y="8631"/>
                  </a:cubicBezTo>
                  <a:lnTo>
                    <a:pt x="12098" y="8805"/>
                  </a:lnTo>
                  <a:lnTo>
                    <a:pt x="11866" y="8805"/>
                  </a:lnTo>
                  <a:cubicBezTo>
                    <a:pt x="11721" y="8805"/>
                    <a:pt x="11590" y="8892"/>
                    <a:pt x="11532" y="9023"/>
                  </a:cubicBezTo>
                  <a:cubicBezTo>
                    <a:pt x="11419" y="9263"/>
                    <a:pt x="11596" y="9545"/>
                    <a:pt x="11847" y="9545"/>
                  </a:cubicBezTo>
                  <a:cubicBezTo>
                    <a:pt x="11853" y="9545"/>
                    <a:pt x="11859" y="9545"/>
                    <a:pt x="11866" y="9545"/>
                  </a:cubicBezTo>
                  <a:lnTo>
                    <a:pt x="12054" y="9545"/>
                  </a:lnTo>
                  <a:lnTo>
                    <a:pt x="11967" y="9719"/>
                  </a:lnTo>
                  <a:cubicBezTo>
                    <a:pt x="11909" y="9820"/>
                    <a:pt x="11909" y="9936"/>
                    <a:pt x="11967" y="10038"/>
                  </a:cubicBezTo>
                  <a:lnTo>
                    <a:pt x="12054" y="10226"/>
                  </a:lnTo>
                  <a:lnTo>
                    <a:pt x="11866" y="10226"/>
                  </a:lnTo>
                  <a:cubicBezTo>
                    <a:pt x="11857" y="10226"/>
                    <a:pt x="11848" y="10225"/>
                    <a:pt x="11839" y="10225"/>
                  </a:cubicBezTo>
                  <a:cubicBezTo>
                    <a:pt x="11676" y="10225"/>
                    <a:pt x="11531" y="10351"/>
                    <a:pt x="11503" y="10517"/>
                  </a:cubicBezTo>
                  <a:cubicBezTo>
                    <a:pt x="11474" y="10734"/>
                    <a:pt x="11634" y="10923"/>
                    <a:pt x="11851" y="10923"/>
                  </a:cubicBezTo>
                  <a:lnTo>
                    <a:pt x="12054" y="10923"/>
                  </a:lnTo>
                  <a:lnTo>
                    <a:pt x="11967" y="11097"/>
                  </a:lnTo>
                  <a:cubicBezTo>
                    <a:pt x="11909" y="11198"/>
                    <a:pt x="11909" y="11314"/>
                    <a:pt x="11967" y="11416"/>
                  </a:cubicBezTo>
                  <a:lnTo>
                    <a:pt x="12228" y="11953"/>
                  </a:lnTo>
                  <a:lnTo>
                    <a:pt x="11967" y="12489"/>
                  </a:lnTo>
                  <a:cubicBezTo>
                    <a:pt x="11909" y="12591"/>
                    <a:pt x="11909" y="12707"/>
                    <a:pt x="11967" y="12794"/>
                  </a:cubicBezTo>
                  <a:lnTo>
                    <a:pt x="12054" y="12982"/>
                  </a:lnTo>
                  <a:lnTo>
                    <a:pt x="11880" y="12982"/>
                  </a:lnTo>
                  <a:cubicBezTo>
                    <a:pt x="11692" y="12982"/>
                    <a:pt x="11547" y="13098"/>
                    <a:pt x="11517" y="13273"/>
                  </a:cubicBezTo>
                  <a:cubicBezTo>
                    <a:pt x="11461" y="13497"/>
                    <a:pt x="11623" y="13708"/>
                    <a:pt x="11844" y="13708"/>
                  </a:cubicBezTo>
                  <a:cubicBezTo>
                    <a:pt x="11851" y="13708"/>
                    <a:pt x="11858" y="13708"/>
                    <a:pt x="11866" y="13708"/>
                  </a:cubicBezTo>
                  <a:lnTo>
                    <a:pt x="12069" y="13708"/>
                  </a:lnTo>
                  <a:lnTo>
                    <a:pt x="11982" y="13882"/>
                  </a:lnTo>
                  <a:cubicBezTo>
                    <a:pt x="11924" y="13983"/>
                    <a:pt x="11924" y="14099"/>
                    <a:pt x="11982" y="14201"/>
                  </a:cubicBezTo>
                  <a:lnTo>
                    <a:pt x="12069" y="14389"/>
                  </a:lnTo>
                  <a:lnTo>
                    <a:pt x="11866" y="14389"/>
                  </a:lnTo>
                  <a:cubicBezTo>
                    <a:pt x="11866" y="14389"/>
                    <a:pt x="11517" y="14563"/>
                    <a:pt x="11517" y="14752"/>
                  </a:cubicBezTo>
                  <a:cubicBezTo>
                    <a:pt x="11517" y="14941"/>
                    <a:pt x="11677" y="15100"/>
                    <a:pt x="11866" y="15115"/>
                  </a:cubicBezTo>
                  <a:lnTo>
                    <a:pt x="12069" y="15115"/>
                  </a:lnTo>
                  <a:lnTo>
                    <a:pt x="11982" y="15289"/>
                  </a:lnTo>
                  <a:cubicBezTo>
                    <a:pt x="11924" y="15390"/>
                    <a:pt x="11924" y="15506"/>
                    <a:pt x="11982" y="15608"/>
                  </a:cubicBezTo>
                  <a:lnTo>
                    <a:pt x="12199" y="16072"/>
                  </a:lnTo>
                  <a:lnTo>
                    <a:pt x="11532" y="16754"/>
                  </a:lnTo>
                  <a:lnTo>
                    <a:pt x="11068" y="16522"/>
                  </a:lnTo>
                  <a:cubicBezTo>
                    <a:pt x="11017" y="16493"/>
                    <a:pt x="10963" y="16478"/>
                    <a:pt x="10908" y="16478"/>
                  </a:cubicBezTo>
                  <a:cubicBezTo>
                    <a:pt x="10854" y="16478"/>
                    <a:pt x="10799" y="16493"/>
                    <a:pt x="10749" y="16522"/>
                  </a:cubicBezTo>
                  <a:lnTo>
                    <a:pt x="10575" y="16609"/>
                  </a:lnTo>
                  <a:lnTo>
                    <a:pt x="10575" y="16406"/>
                  </a:lnTo>
                  <a:cubicBezTo>
                    <a:pt x="10575" y="16203"/>
                    <a:pt x="10415" y="16057"/>
                    <a:pt x="10227" y="16057"/>
                  </a:cubicBezTo>
                  <a:cubicBezTo>
                    <a:pt x="10023" y="16057"/>
                    <a:pt x="9864" y="16406"/>
                    <a:pt x="9864" y="16406"/>
                  </a:cubicBezTo>
                  <a:lnTo>
                    <a:pt x="9864" y="16594"/>
                  </a:lnTo>
                  <a:lnTo>
                    <a:pt x="9675" y="16507"/>
                  </a:lnTo>
                  <a:cubicBezTo>
                    <a:pt x="9632" y="16485"/>
                    <a:pt x="9581" y="16475"/>
                    <a:pt x="9528" y="16475"/>
                  </a:cubicBezTo>
                  <a:cubicBezTo>
                    <a:pt x="9476" y="16475"/>
                    <a:pt x="9422" y="16485"/>
                    <a:pt x="9371" y="16507"/>
                  </a:cubicBezTo>
                  <a:lnTo>
                    <a:pt x="9197" y="16594"/>
                  </a:lnTo>
                  <a:lnTo>
                    <a:pt x="9197" y="16406"/>
                  </a:lnTo>
                  <a:cubicBezTo>
                    <a:pt x="9197" y="16261"/>
                    <a:pt x="9110" y="16130"/>
                    <a:pt x="8965" y="16072"/>
                  </a:cubicBezTo>
                  <a:cubicBezTo>
                    <a:pt x="8917" y="16048"/>
                    <a:pt x="8866" y="16037"/>
                    <a:pt x="8816" y="16037"/>
                  </a:cubicBezTo>
                  <a:cubicBezTo>
                    <a:pt x="8626" y="16037"/>
                    <a:pt x="8445" y="16198"/>
                    <a:pt x="8457" y="16406"/>
                  </a:cubicBezTo>
                  <a:lnTo>
                    <a:pt x="8457" y="16594"/>
                  </a:lnTo>
                  <a:lnTo>
                    <a:pt x="8268" y="16507"/>
                  </a:lnTo>
                  <a:cubicBezTo>
                    <a:pt x="8225" y="16478"/>
                    <a:pt x="8174" y="16464"/>
                    <a:pt x="8121" y="16464"/>
                  </a:cubicBezTo>
                  <a:cubicBezTo>
                    <a:pt x="8069" y="16464"/>
                    <a:pt x="8015" y="16478"/>
                    <a:pt x="7964" y="16507"/>
                  </a:cubicBezTo>
                  <a:lnTo>
                    <a:pt x="7790" y="16594"/>
                  </a:lnTo>
                  <a:lnTo>
                    <a:pt x="7790" y="16406"/>
                  </a:lnTo>
                  <a:cubicBezTo>
                    <a:pt x="7790" y="16232"/>
                    <a:pt x="7659" y="16072"/>
                    <a:pt x="7485" y="16043"/>
                  </a:cubicBezTo>
                  <a:cubicBezTo>
                    <a:pt x="7469" y="16041"/>
                    <a:pt x="7453" y="16040"/>
                    <a:pt x="7437" y="16040"/>
                  </a:cubicBezTo>
                  <a:cubicBezTo>
                    <a:pt x="7253" y="16040"/>
                    <a:pt x="7093" y="16191"/>
                    <a:pt x="7093" y="16391"/>
                  </a:cubicBezTo>
                  <a:lnTo>
                    <a:pt x="7093" y="16594"/>
                  </a:lnTo>
                  <a:lnTo>
                    <a:pt x="6905" y="16507"/>
                  </a:lnTo>
                  <a:cubicBezTo>
                    <a:pt x="6854" y="16478"/>
                    <a:pt x="6803" y="16464"/>
                    <a:pt x="6753" y="16464"/>
                  </a:cubicBezTo>
                  <a:cubicBezTo>
                    <a:pt x="6702" y="16464"/>
                    <a:pt x="6651" y="16478"/>
                    <a:pt x="6600" y="16507"/>
                  </a:cubicBezTo>
                  <a:lnTo>
                    <a:pt x="6412" y="16594"/>
                  </a:lnTo>
                  <a:lnTo>
                    <a:pt x="6412" y="16406"/>
                  </a:lnTo>
                  <a:cubicBezTo>
                    <a:pt x="6412" y="16261"/>
                    <a:pt x="6325" y="16130"/>
                    <a:pt x="6194" y="16072"/>
                  </a:cubicBezTo>
                  <a:cubicBezTo>
                    <a:pt x="6143" y="16048"/>
                    <a:pt x="6091" y="16037"/>
                    <a:pt x="6040" y="16037"/>
                  </a:cubicBezTo>
                  <a:cubicBezTo>
                    <a:pt x="5846" y="16037"/>
                    <a:pt x="5675" y="16198"/>
                    <a:pt x="5686" y="16406"/>
                  </a:cubicBezTo>
                  <a:lnTo>
                    <a:pt x="5686" y="16594"/>
                  </a:lnTo>
                  <a:lnTo>
                    <a:pt x="5498" y="16507"/>
                  </a:lnTo>
                  <a:cubicBezTo>
                    <a:pt x="5454" y="16478"/>
                    <a:pt x="5404" y="16464"/>
                    <a:pt x="5351" y="16464"/>
                  </a:cubicBezTo>
                  <a:cubicBezTo>
                    <a:pt x="5298" y="16464"/>
                    <a:pt x="5244" y="16478"/>
                    <a:pt x="5193" y="16507"/>
                  </a:cubicBezTo>
                  <a:lnTo>
                    <a:pt x="5019" y="16594"/>
                  </a:lnTo>
                  <a:lnTo>
                    <a:pt x="5019" y="16406"/>
                  </a:lnTo>
                  <a:cubicBezTo>
                    <a:pt x="5019" y="16232"/>
                    <a:pt x="4889" y="16072"/>
                    <a:pt x="4715" y="16043"/>
                  </a:cubicBezTo>
                  <a:cubicBezTo>
                    <a:pt x="4699" y="16041"/>
                    <a:pt x="4683" y="16040"/>
                    <a:pt x="4667" y="16040"/>
                  </a:cubicBezTo>
                  <a:cubicBezTo>
                    <a:pt x="4483" y="16040"/>
                    <a:pt x="4322" y="16191"/>
                    <a:pt x="4308" y="16391"/>
                  </a:cubicBezTo>
                  <a:lnTo>
                    <a:pt x="4308" y="16594"/>
                  </a:lnTo>
                  <a:lnTo>
                    <a:pt x="4134" y="16507"/>
                  </a:lnTo>
                  <a:cubicBezTo>
                    <a:pt x="4084" y="16478"/>
                    <a:pt x="4033" y="16464"/>
                    <a:pt x="3982" y="16464"/>
                  </a:cubicBezTo>
                  <a:cubicBezTo>
                    <a:pt x="3931" y="16464"/>
                    <a:pt x="3881" y="16478"/>
                    <a:pt x="3830" y="16507"/>
                  </a:cubicBezTo>
                  <a:lnTo>
                    <a:pt x="3641" y="16594"/>
                  </a:lnTo>
                  <a:lnTo>
                    <a:pt x="3641" y="16406"/>
                  </a:lnTo>
                  <a:cubicBezTo>
                    <a:pt x="3641" y="16406"/>
                    <a:pt x="3482" y="16057"/>
                    <a:pt x="3279" y="16057"/>
                  </a:cubicBezTo>
                  <a:cubicBezTo>
                    <a:pt x="3271" y="16057"/>
                    <a:pt x="3263" y="16057"/>
                    <a:pt x="3255" y="16057"/>
                  </a:cubicBezTo>
                  <a:cubicBezTo>
                    <a:pt x="3077" y="16057"/>
                    <a:pt x="2931" y="16211"/>
                    <a:pt x="2945" y="16406"/>
                  </a:cubicBezTo>
                  <a:lnTo>
                    <a:pt x="2945" y="16609"/>
                  </a:lnTo>
                  <a:lnTo>
                    <a:pt x="2742" y="16507"/>
                  </a:lnTo>
                  <a:cubicBezTo>
                    <a:pt x="2698" y="16485"/>
                    <a:pt x="2648" y="16475"/>
                    <a:pt x="2595" y="16475"/>
                  </a:cubicBezTo>
                  <a:cubicBezTo>
                    <a:pt x="2542" y="16475"/>
                    <a:pt x="2488" y="16485"/>
                    <a:pt x="2437" y="16507"/>
                  </a:cubicBezTo>
                  <a:lnTo>
                    <a:pt x="1973" y="16739"/>
                  </a:lnTo>
                  <a:lnTo>
                    <a:pt x="1291" y="16057"/>
                  </a:lnTo>
                  <a:lnTo>
                    <a:pt x="1523" y="15593"/>
                  </a:lnTo>
                  <a:cubicBezTo>
                    <a:pt x="1567" y="15492"/>
                    <a:pt x="1567" y="15376"/>
                    <a:pt x="1523" y="15289"/>
                  </a:cubicBezTo>
                  <a:lnTo>
                    <a:pt x="1436" y="15115"/>
                  </a:lnTo>
                  <a:lnTo>
                    <a:pt x="1625" y="15115"/>
                  </a:lnTo>
                  <a:cubicBezTo>
                    <a:pt x="1828" y="15100"/>
                    <a:pt x="1973" y="14941"/>
                    <a:pt x="1988" y="14752"/>
                  </a:cubicBezTo>
                  <a:cubicBezTo>
                    <a:pt x="1988" y="14563"/>
                    <a:pt x="1625" y="14375"/>
                    <a:pt x="1625" y="14375"/>
                  </a:cubicBezTo>
                  <a:lnTo>
                    <a:pt x="1436" y="14375"/>
                  </a:lnTo>
                  <a:lnTo>
                    <a:pt x="1523" y="14201"/>
                  </a:lnTo>
                  <a:cubicBezTo>
                    <a:pt x="1567" y="14099"/>
                    <a:pt x="1567" y="13983"/>
                    <a:pt x="1523" y="13896"/>
                  </a:cubicBezTo>
                  <a:lnTo>
                    <a:pt x="1436" y="13708"/>
                  </a:lnTo>
                  <a:lnTo>
                    <a:pt x="1611" y="13708"/>
                  </a:lnTo>
                  <a:cubicBezTo>
                    <a:pt x="1785" y="13708"/>
                    <a:pt x="1944" y="13592"/>
                    <a:pt x="1973" y="13418"/>
                  </a:cubicBezTo>
                  <a:cubicBezTo>
                    <a:pt x="2002" y="13200"/>
                    <a:pt x="1843" y="13011"/>
                    <a:pt x="1625" y="13011"/>
                  </a:cubicBezTo>
                  <a:lnTo>
                    <a:pt x="1436" y="13011"/>
                  </a:lnTo>
                  <a:lnTo>
                    <a:pt x="1523" y="12823"/>
                  </a:lnTo>
                  <a:cubicBezTo>
                    <a:pt x="1567" y="12736"/>
                    <a:pt x="1567" y="12620"/>
                    <a:pt x="1523" y="12518"/>
                  </a:cubicBezTo>
                  <a:lnTo>
                    <a:pt x="1436" y="12330"/>
                  </a:lnTo>
                  <a:lnTo>
                    <a:pt x="1625" y="12330"/>
                  </a:lnTo>
                  <a:cubicBezTo>
                    <a:pt x="1770" y="12330"/>
                    <a:pt x="1901" y="12243"/>
                    <a:pt x="1959" y="12112"/>
                  </a:cubicBezTo>
                  <a:cubicBezTo>
                    <a:pt x="2075" y="11866"/>
                    <a:pt x="1886" y="11590"/>
                    <a:pt x="1625" y="11590"/>
                  </a:cubicBezTo>
                  <a:lnTo>
                    <a:pt x="1436" y="11590"/>
                  </a:lnTo>
                  <a:lnTo>
                    <a:pt x="1523" y="11416"/>
                  </a:lnTo>
                  <a:cubicBezTo>
                    <a:pt x="1582" y="11314"/>
                    <a:pt x="1582" y="11198"/>
                    <a:pt x="1523" y="11097"/>
                  </a:cubicBezTo>
                  <a:lnTo>
                    <a:pt x="1436" y="10923"/>
                  </a:lnTo>
                  <a:lnTo>
                    <a:pt x="1625" y="10923"/>
                  </a:lnTo>
                  <a:cubicBezTo>
                    <a:pt x="1799" y="10923"/>
                    <a:pt x="1959" y="10792"/>
                    <a:pt x="1988" y="10618"/>
                  </a:cubicBezTo>
                  <a:cubicBezTo>
                    <a:pt x="2017" y="10415"/>
                    <a:pt x="1857" y="10226"/>
                    <a:pt x="1640" y="10226"/>
                  </a:cubicBezTo>
                  <a:lnTo>
                    <a:pt x="1436" y="10226"/>
                  </a:lnTo>
                  <a:lnTo>
                    <a:pt x="1523" y="10038"/>
                  </a:lnTo>
                  <a:cubicBezTo>
                    <a:pt x="1582" y="9936"/>
                    <a:pt x="1582" y="9820"/>
                    <a:pt x="1523" y="9719"/>
                  </a:cubicBezTo>
                  <a:lnTo>
                    <a:pt x="1436" y="9545"/>
                  </a:lnTo>
                  <a:lnTo>
                    <a:pt x="1625" y="9545"/>
                  </a:lnTo>
                  <a:cubicBezTo>
                    <a:pt x="1785" y="9545"/>
                    <a:pt x="1915" y="9458"/>
                    <a:pt x="1973" y="9327"/>
                  </a:cubicBezTo>
                  <a:cubicBezTo>
                    <a:pt x="2075" y="9081"/>
                    <a:pt x="1901" y="8805"/>
                    <a:pt x="1625" y="8805"/>
                  </a:cubicBezTo>
                  <a:lnTo>
                    <a:pt x="1451" y="8805"/>
                  </a:lnTo>
                  <a:lnTo>
                    <a:pt x="1538" y="8631"/>
                  </a:lnTo>
                  <a:cubicBezTo>
                    <a:pt x="1582" y="8529"/>
                    <a:pt x="1582" y="8413"/>
                    <a:pt x="1538" y="8312"/>
                  </a:cubicBezTo>
                  <a:lnTo>
                    <a:pt x="1451" y="8138"/>
                  </a:lnTo>
                  <a:lnTo>
                    <a:pt x="1770" y="8138"/>
                  </a:lnTo>
                  <a:cubicBezTo>
                    <a:pt x="1814" y="8138"/>
                    <a:pt x="1843" y="8123"/>
                    <a:pt x="1857" y="8094"/>
                  </a:cubicBezTo>
                  <a:cubicBezTo>
                    <a:pt x="2162" y="7790"/>
                    <a:pt x="1944" y="7427"/>
                    <a:pt x="1654" y="7427"/>
                  </a:cubicBezTo>
                  <a:lnTo>
                    <a:pt x="1451" y="7427"/>
                  </a:lnTo>
                  <a:lnTo>
                    <a:pt x="1553" y="7253"/>
                  </a:lnTo>
                  <a:cubicBezTo>
                    <a:pt x="1596" y="7151"/>
                    <a:pt x="1596" y="7035"/>
                    <a:pt x="1553" y="6934"/>
                  </a:cubicBezTo>
                  <a:lnTo>
                    <a:pt x="1320" y="6470"/>
                  </a:lnTo>
                  <a:lnTo>
                    <a:pt x="2002" y="5788"/>
                  </a:lnTo>
                  <a:lnTo>
                    <a:pt x="2466" y="6020"/>
                  </a:lnTo>
                  <a:cubicBezTo>
                    <a:pt x="2510" y="6049"/>
                    <a:pt x="2561" y="6064"/>
                    <a:pt x="2613" y="6064"/>
                  </a:cubicBezTo>
                  <a:cubicBezTo>
                    <a:pt x="2666" y="6064"/>
                    <a:pt x="2720" y="6049"/>
                    <a:pt x="2771" y="6020"/>
                  </a:cubicBezTo>
                  <a:lnTo>
                    <a:pt x="2959" y="5933"/>
                  </a:lnTo>
                  <a:lnTo>
                    <a:pt x="2959" y="6252"/>
                  </a:lnTo>
                  <a:cubicBezTo>
                    <a:pt x="2959" y="6281"/>
                    <a:pt x="2974" y="6325"/>
                    <a:pt x="2989" y="6339"/>
                  </a:cubicBezTo>
                  <a:cubicBezTo>
                    <a:pt x="3093" y="6438"/>
                    <a:pt x="3204" y="6480"/>
                    <a:pt x="3305" y="6480"/>
                  </a:cubicBezTo>
                  <a:cubicBezTo>
                    <a:pt x="3499" y="6480"/>
                    <a:pt x="3656" y="6327"/>
                    <a:pt x="3656" y="6136"/>
                  </a:cubicBezTo>
                  <a:lnTo>
                    <a:pt x="3656" y="5947"/>
                  </a:lnTo>
                  <a:lnTo>
                    <a:pt x="3830" y="6035"/>
                  </a:lnTo>
                  <a:cubicBezTo>
                    <a:pt x="3881" y="6056"/>
                    <a:pt x="3935" y="6067"/>
                    <a:pt x="3989" y="6067"/>
                  </a:cubicBezTo>
                  <a:cubicBezTo>
                    <a:pt x="4044" y="6067"/>
                    <a:pt x="4098" y="6056"/>
                    <a:pt x="4149" y="6035"/>
                  </a:cubicBezTo>
                  <a:lnTo>
                    <a:pt x="4337" y="5947"/>
                  </a:lnTo>
                  <a:lnTo>
                    <a:pt x="4337" y="6122"/>
                  </a:lnTo>
                  <a:cubicBezTo>
                    <a:pt x="4323" y="6310"/>
                    <a:pt x="4454" y="6455"/>
                    <a:pt x="4628" y="6484"/>
                  </a:cubicBezTo>
                  <a:cubicBezTo>
                    <a:pt x="4645" y="6486"/>
                    <a:pt x="4662" y="6488"/>
                    <a:pt x="4679" y="6488"/>
                  </a:cubicBezTo>
                  <a:cubicBezTo>
                    <a:pt x="4874" y="6488"/>
                    <a:pt x="5034" y="6336"/>
                    <a:pt x="5034" y="6136"/>
                  </a:cubicBezTo>
                  <a:lnTo>
                    <a:pt x="5034" y="5947"/>
                  </a:lnTo>
                  <a:lnTo>
                    <a:pt x="5208" y="6035"/>
                  </a:lnTo>
                  <a:cubicBezTo>
                    <a:pt x="5259" y="6056"/>
                    <a:pt x="5313" y="6067"/>
                    <a:pt x="5367" y="6067"/>
                  </a:cubicBezTo>
                  <a:cubicBezTo>
                    <a:pt x="5422" y="6067"/>
                    <a:pt x="5476" y="6056"/>
                    <a:pt x="5527" y="6035"/>
                  </a:cubicBezTo>
                  <a:lnTo>
                    <a:pt x="6078" y="5759"/>
                  </a:lnTo>
                  <a:close/>
                  <a:moveTo>
                    <a:pt x="10689" y="0"/>
                  </a:moveTo>
                  <a:cubicBezTo>
                    <a:pt x="10492" y="0"/>
                    <a:pt x="10314" y="156"/>
                    <a:pt x="10314" y="378"/>
                  </a:cubicBezTo>
                  <a:lnTo>
                    <a:pt x="10314" y="581"/>
                  </a:lnTo>
                  <a:lnTo>
                    <a:pt x="9980" y="740"/>
                  </a:lnTo>
                  <a:lnTo>
                    <a:pt x="9646" y="581"/>
                  </a:lnTo>
                  <a:lnTo>
                    <a:pt x="9646" y="378"/>
                  </a:lnTo>
                  <a:cubicBezTo>
                    <a:pt x="9646" y="204"/>
                    <a:pt x="9530" y="44"/>
                    <a:pt x="9356" y="15"/>
                  </a:cubicBezTo>
                  <a:cubicBezTo>
                    <a:pt x="9339" y="13"/>
                    <a:pt x="9322" y="12"/>
                    <a:pt x="9305" y="12"/>
                  </a:cubicBezTo>
                  <a:cubicBezTo>
                    <a:pt x="9110" y="12"/>
                    <a:pt x="8950" y="163"/>
                    <a:pt x="8950" y="363"/>
                  </a:cubicBezTo>
                  <a:lnTo>
                    <a:pt x="8950" y="566"/>
                  </a:lnTo>
                  <a:lnTo>
                    <a:pt x="8616" y="740"/>
                  </a:lnTo>
                  <a:lnTo>
                    <a:pt x="8283" y="566"/>
                  </a:lnTo>
                  <a:lnTo>
                    <a:pt x="8283" y="262"/>
                  </a:lnTo>
                  <a:cubicBezTo>
                    <a:pt x="8283" y="218"/>
                    <a:pt x="8254" y="160"/>
                    <a:pt x="8225" y="131"/>
                  </a:cubicBezTo>
                  <a:cubicBezTo>
                    <a:pt x="8150" y="46"/>
                    <a:pt x="8050" y="7"/>
                    <a:pt x="7952" y="7"/>
                  </a:cubicBezTo>
                  <a:cubicBezTo>
                    <a:pt x="7767" y="7"/>
                    <a:pt x="7587" y="145"/>
                    <a:pt x="7587" y="363"/>
                  </a:cubicBezTo>
                  <a:lnTo>
                    <a:pt x="7587" y="566"/>
                  </a:lnTo>
                  <a:lnTo>
                    <a:pt x="7093" y="827"/>
                  </a:lnTo>
                  <a:cubicBezTo>
                    <a:pt x="6789" y="972"/>
                    <a:pt x="6847" y="1407"/>
                    <a:pt x="7166" y="1494"/>
                  </a:cubicBezTo>
                  <a:cubicBezTo>
                    <a:pt x="7188" y="1502"/>
                    <a:pt x="7213" y="1505"/>
                    <a:pt x="7238" y="1505"/>
                  </a:cubicBezTo>
                  <a:cubicBezTo>
                    <a:pt x="7264" y="1505"/>
                    <a:pt x="7289" y="1502"/>
                    <a:pt x="7311" y="1494"/>
                  </a:cubicBezTo>
                  <a:lnTo>
                    <a:pt x="7587" y="1364"/>
                  </a:lnTo>
                  <a:lnTo>
                    <a:pt x="7587" y="1654"/>
                  </a:lnTo>
                  <a:cubicBezTo>
                    <a:pt x="7587" y="1712"/>
                    <a:pt x="7601" y="1756"/>
                    <a:pt x="7645" y="1785"/>
                  </a:cubicBezTo>
                  <a:cubicBezTo>
                    <a:pt x="7721" y="1877"/>
                    <a:pt x="7823" y="1918"/>
                    <a:pt x="7923" y="1918"/>
                  </a:cubicBezTo>
                  <a:cubicBezTo>
                    <a:pt x="8106" y="1918"/>
                    <a:pt x="8283" y="1778"/>
                    <a:pt x="8283" y="1552"/>
                  </a:cubicBezTo>
                  <a:lnTo>
                    <a:pt x="8283" y="1349"/>
                  </a:lnTo>
                  <a:lnTo>
                    <a:pt x="8471" y="1451"/>
                  </a:lnTo>
                  <a:cubicBezTo>
                    <a:pt x="8515" y="1473"/>
                    <a:pt x="8566" y="1484"/>
                    <a:pt x="8618" y="1484"/>
                  </a:cubicBezTo>
                  <a:cubicBezTo>
                    <a:pt x="8671" y="1484"/>
                    <a:pt x="8725" y="1473"/>
                    <a:pt x="8776" y="1451"/>
                  </a:cubicBezTo>
                  <a:lnTo>
                    <a:pt x="8950" y="1349"/>
                  </a:lnTo>
                  <a:lnTo>
                    <a:pt x="8950" y="1538"/>
                  </a:lnTo>
                  <a:cubicBezTo>
                    <a:pt x="8950" y="1712"/>
                    <a:pt x="9081" y="1872"/>
                    <a:pt x="9255" y="1901"/>
                  </a:cubicBezTo>
                  <a:cubicBezTo>
                    <a:pt x="9271" y="1903"/>
                    <a:pt x="9287" y="1904"/>
                    <a:pt x="9303" y="1904"/>
                  </a:cubicBezTo>
                  <a:cubicBezTo>
                    <a:pt x="9489" y="1904"/>
                    <a:pt x="9661" y="1753"/>
                    <a:pt x="9661" y="1552"/>
                  </a:cubicBezTo>
                  <a:lnTo>
                    <a:pt x="9661" y="1349"/>
                  </a:lnTo>
                  <a:lnTo>
                    <a:pt x="9835" y="1436"/>
                  </a:lnTo>
                  <a:cubicBezTo>
                    <a:pt x="9886" y="1465"/>
                    <a:pt x="9940" y="1480"/>
                    <a:pt x="9994" y="1480"/>
                  </a:cubicBezTo>
                  <a:cubicBezTo>
                    <a:pt x="10049" y="1480"/>
                    <a:pt x="10103" y="1465"/>
                    <a:pt x="10154" y="1436"/>
                  </a:cubicBezTo>
                  <a:lnTo>
                    <a:pt x="10328" y="1349"/>
                  </a:lnTo>
                  <a:lnTo>
                    <a:pt x="10328" y="1552"/>
                  </a:lnTo>
                  <a:cubicBezTo>
                    <a:pt x="10328" y="1698"/>
                    <a:pt x="10415" y="1828"/>
                    <a:pt x="10560" y="1886"/>
                  </a:cubicBezTo>
                  <a:cubicBezTo>
                    <a:pt x="10606" y="1906"/>
                    <a:pt x="10653" y="1915"/>
                    <a:pt x="10700" y="1915"/>
                  </a:cubicBezTo>
                  <a:cubicBezTo>
                    <a:pt x="10890" y="1915"/>
                    <a:pt x="11068" y="1759"/>
                    <a:pt x="11068" y="1538"/>
                  </a:cubicBezTo>
                  <a:lnTo>
                    <a:pt x="11068" y="1349"/>
                  </a:lnTo>
                  <a:lnTo>
                    <a:pt x="11242" y="1451"/>
                  </a:lnTo>
                  <a:cubicBezTo>
                    <a:pt x="11293" y="1473"/>
                    <a:pt x="11347" y="1484"/>
                    <a:pt x="11401" y="1484"/>
                  </a:cubicBezTo>
                  <a:cubicBezTo>
                    <a:pt x="11456" y="1484"/>
                    <a:pt x="11510" y="1473"/>
                    <a:pt x="11561" y="1451"/>
                  </a:cubicBezTo>
                  <a:lnTo>
                    <a:pt x="11735" y="1349"/>
                  </a:lnTo>
                  <a:lnTo>
                    <a:pt x="11735" y="1538"/>
                  </a:lnTo>
                  <a:cubicBezTo>
                    <a:pt x="11735" y="1712"/>
                    <a:pt x="11851" y="1872"/>
                    <a:pt x="12040" y="1901"/>
                  </a:cubicBezTo>
                  <a:cubicBezTo>
                    <a:pt x="12056" y="1903"/>
                    <a:pt x="12072" y="1904"/>
                    <a:pt x="12087" y="1904"/>
                  </a:cubicBezTo>
                  <a:cubicBezTo>
                    <a:pt x="12271" y="1904"/>
                    <a:pt x="12431" y="1753"/>
                    <a:pt x="12431" y="1552"/>
                  </a:cubicBezTo>
                  <a:lnTo>
                    <a:pt x="12431" y="1349"/>
                  </a:lnTo>
                  <a:lnTo>
                    <a:pt x="12620" y="1436"/>
                  </a:lnTo>
                  <a:cubicBezTo>
                    <a:pt x="12671" y="1465"/>
                    <a:pt x="12725" y="1480"/>
                    <a:pt x="12778" y="1480"/>
                  </a:cubicBezTo>
                  <a:cubicBezTo>
                    <a:pt x="12830" y="1480"/>
                    <a:pt x="12881" y="1465"/>
                    <a:pt x="12924" y="1436"/>
                  </a:cubicBezTo>
                  <a:lnTo>
                    <a:pt x="13113" y="1349"/>
                  </a:lnTo>
                  <a:lnTo>
                    <a:pt x="13113" y="1552"/>
                  </a:lnTo>
                  <a:cubicBezTo>
                    <a:pt x="13113" y="1698"/>
                    <a:pt x="13200" y="1828"/>
                    <a:pt x="13331" y="1886"/>
                  </a:cubicBezTo>
                  <a:cubicBezTo>
                    <a:pt x="13381" y="1910"/>
                    <a:pt x="13433" y="1921"/>
                    <a:pt x="13484" y="1921"/>
                  </a:cubicBezTo>
                  <a:cubicBezTo>
                    <a:pt x="13679" y="1921"/>
                    <a:pt x="13853" y="1757"/>
                    <a:pt x="13853" y="1538"/>
                  </a:cubicBezTo>
                  <a:lnTo>
                    <a:pt x="13853" y="1349"/>
                  </a:lnTo>
                  <a:lnTo>
                    <a:pt x="14027" y="1451"/>
                  </a:lnTo>
                  <a:cubicBezTo>
                    <a:pt x="14078" y="1473"/>
                    <a:pt x="14132" y="1484"/>
                    <a:pt x="14185" y="1484"/>
                  </a:cubicBezTo>
                  <a:cubicBezTo>
                    <a:pt x="14237" y="1484"/>
                    <a:pt x="14288" y="1473"/>
                    <a:pt x="14331" y="1451"/>
                  </a:cubicBezTo>
                  <a:lnTo>
                    <a:pt x="14520" y="1349"/>
                  </a:lnTo>
                  <a:lnTo>
                    <a:pt x="14520" y="1669"/>
                  </a:lnTo>
                  <a:cubicBezTo>
                    <a:pt x="14520" y="1698"/>
                    <a:pt x="14535" y="1727"/>
                    <a:pt x="14549" y="1756"/>
                  </a:cubicBezTo>
                  <a:cubicBezTo>
                    <a:pt x="14653" y="1855"/>
                    <a:pt x="14764" y="1896"/>
                    <a:pt x="14865" y="1896"/>
                  </a:cubicBezTo>
                  <a:cubicBezTo>
                    <a:pt x="15059" y="1896"/>
                    <a:pt x="15216" y="1743"/>
                    <a:pt x="15216" y="1552"/>
                  </a:cubicBezTo>
                  <a:lnTo>
                    <a:pt x="15216" y="1349"/>
                  </a:lnTo>
                  <a:lnTo>
                    <a:pt x="15405" y="1451"/>
                  </a:lnTo>
                  <a:cubicBezTo>
                    <a:pt x="15448" y="1473"/>
                    <a:pt x="15499" y="1484"/>
                    <a:pt x="15552" y="1484"/>
                  </a:cubicBezTo>
                  <a:cubicBezTo>
                    <a:pt x="15604" y="1484"/>
                    <a:pt x="15659" y="1473"/>
                    <a:pt x="15709" y="1451"/>
                  </a:cubicBezTo>
                  <a:lnTo>
                    <a:pt x="16174" y="1219"/>
                  </a:lnTo>
                  <a:lnTo>
                    <a:pt x="16855" y="1901"/>
                  </a:lnTo>
                  <a:lnTo>
                    <a:pt x="16623" y="2365"/>
                  </a:lnTo>
                  <a:cubicBezTo>
                    <a:pt x="16580" y="2452"/>
                    <a:pt x="16580" y="2568"/>
                    <a:pt x="16623" y="2669"/>
                  </a:cubicBezTo>
                  <a:lnTo>
                    <a:pt x="16710" y="2858"/>
                  </a:lnTo>
                  <a:lnTo>
                    <a:pt x="16406" y="2858"/>
                  </a:lnTo>
                  <a:cubicBezTo>
                    <a:pt x="16362" y="2858"/>
                    <a:pt x="16333" y="2872"/>
                    <a:pt x="16304" y="2901"/>
                  </a:cubicBezTo>
                  <a:cubicBezTo>
                    <a:pt x="16014" y="3192"/>
                    <a:pt x="16217" y="3554"/>
                    <a:pt x="16522" y="3554"/>
                  </a:cubicBezTo>
                  <a:lnTo>
                    <a:pt x="16725" y="3554"/>
                  </a:lnTo>
                  <a:lnTo>
                    <a:pt x="16623" y="3743"/>
                  </a:lnTo>
                  <a:cubicBezTo>
                    <a:pt x="16580" y="3830"/>
                    <a:pt x="16580" y="3946"/>
                    <a:pt x="16623" y="4047"/>
                  </a:cubicBezTo>
                  <a:lnTo>
                    <a:pt x="16725" y="4221"/>
                  </a:lnTo>
                  <a:lnTo>
                    <a:pt x="16522" y="4221"/>
                  </a:lnTo>
                  <a:cubicBezTo>
                    <a:pt x="16377" y="4221"/>
                    <a:pt x="16246" y="4308"/>
                    <a:pt x="16188" y="4439"/>
                  </a:cubicBezTo>
                  <a:cubicBezTo>
                    <a:pt x="16072" y="4686"/>
                    <a:pt x="16261" y="4961"/>
                    <a:pt x="16536" y="4961"/>
                  </a:cubicBezTo>
                  <a:lnTo>
                    <a:pt x="16710" y="4961"/>
                  </a:lnTo>
                  <a:lnTo>
                    <a:pt x="16623" y="5135"/>
                  </a:lnTo>
                  <a:cubicBezTo>
                    <a:pt x="16565" y="5237"/>
                    <a:pt x="16565" y="5353"/>
                    <a:pt x="16623" y="5440"/>
                  </a:cubicBezTo>
                  <a:lnTo>
                    <a:pt x="16710" y="5628"/>
                  </a:lnTo>
                  <a:lnTo>
                    <a:pt x="16536" y="5628"/>
                  </a:lnTo>
                  <a:cubicBezTo>
                    <a:pt x="16348" y="5628"/>
                    <a:pt x="16203" y="5744"/>
                    <a:pt x="16174" y="5918"/>
                  </a:cubicBezTo>
                  <a:cubicBezTo>
                    <a:pt x="16130" y="6136"/>
                    <a:pt x="16304" y="6325"/>
                    <a:pt x="16507" y="6325"/>
                  </a:cubicBezTo>
                  <a:lnTo>
                    <a:pt x="16710" y="6325"/>
                  </a:lnTo>
                  <a:lnTo>
                    <a:pt x="16623" y="6513"/>
                  </a:lnTo>
                  <a:cubicBezTo>
                    <a:pt x="16565" y="6600"/>
                    <a:pt x="16565" y="6716"/>
                    <a:pt x="16623" y="6818"/>
                  </a:cubicBezTo>
                  <a:lnTo>
                    <a:pt x="16710" y="6992"/>
                  </a:lnTo>
                  <a:lnTo>
                    <a:pt x="16522" y="6992"/>
                  </a:lnTo>
                  <a:cubicBezTo>
                    <a:pt x="16377" y="6992"/>
                    <a:pt x="16246" y="7079"/>
                    <a:pt x="16188" y="7209"/>
                  </a:cubicBezTo>
                  <a:cubicBezTo>
                    <a:pt x="16072" y="7456"/>
                    <a:pt x="16261" y="7732"/>
                    <a:pt x="16522" y="7732"/>
                  </a:cubicBezTo>
                  <a:lnTo>
                    <a:pt x="16710" y="7732"/>
                  </a:lnTo>
                  <a:lnTo>
                    <a:pt x="16609" y="7906"/>
                  </a:lnTo>
                  <a:cubicBezTo>
                    <a:pt x="16565" y="8007"/>
                    <a:pt x="16565" y="8123"/>
                    <a:pt x="16609" y="8210"/>
                  </a:cubicBezTo>
                  <a:lnTo>
                    <a:pt x="16710" y="8399"/>
                  </a:lnTo>
                  <a:lnTo>
                    <a:pt x="16522" y="8399"/>
                  </a:lnTo>
                  <a:cubicBezTo>
                    <a:pt x="16348" y="8399"/>
                    <a:pt x="16188" y="8515"/>
                    <a:pt x="16159" y="8703"/>
                  </a:cubicBezTo>
                  <a:cubicBezTo>
                    <a:pt x="16130" y="8907"/>
                    <a:pt x="16290" y="9095"/>
                    <a:pt x="16507" y="9095"/>
                  </a:cubicBezTo>
                  <a:lnTo>
                    <a:pt x="16710" y="9095"/>
                  </a:lnTo>
                  <a:lnTo>
                    <a:pt x="16609" y="9284"/>
                  </a:lnTo>
                  <a:cubicBezTo>
                    <a:pt x="16565" y="9371"/>
                    <a:pt x="16565" y="9487"/>
                    <a:pt x="16609" y="9588"/>
                  </a:cubicBezTo>
                  <a:lnTo>
                    <a:pt x="16710" y="9762"/>
                  </a:lnTo>
                  <a:lnTo>
                    <a:pt x="16507" y="9762"/>
                  </a:lnTo>
                  <a:cubicBezTo>
                    <a:pt x="16507" y="9762"/>
                    <a:pt x="16159" y="9951"/>
                    <a:pt x="16159" y="10139"/>
                  </a:cubicBezTo>
                  <a:cubicBezTo>
                    <a:pt x="16159" y="10328"/>
                    <a:pt x="16304" y="10488"/>
                    <a:pt x="16507" y="10502"/>
                  </a:cubicBezTo>
                  <a:lnTo>
                    <a:pt x="16710" y="10502"/>
                  </a:lnTo>
                  <a:lnTo>
                    <a:pt x="16609" y="10676"/>
                  </a:lnTo>
                  <a:cubicBezTo>
                    <a:pt x="16565" y="10763"/>
                    <a:pt x="16565" y="10894"/>
                    <a:pt x="16609" y="10981"/>
                  </a:cubicBezTo>
                  <a:lnTo>
                    <a:pt x="16841" y="11445"/>
                  </a:lnTo>
                  <a:lnTo>
                    <a:pt x="16174" y="12127"/>
                  </a:lnTo>
                  <a:lnTo>
                    <a:pt x="15695" y="11895"/>
                  </a:lnTo>
                  <a:cubicBezTo>
                    <a:pt x="15651" y="11873"/>
                    <a:pt x="15601" y="11862"/>
                    <a:pt x="15548" y="11862"/>
                  </a:cubicBezTo>
                  <a:cubicBezTo>
                    <a:pt x="15496" y="11862"/>
                    <a:pt x="15441" y="11873"/>
                    <a:pt x="15390" y="11895"/>
                  </a:cubicBezTo>
                  <a:lnTo>
                    <a:pt x="15202" y="11996"/>
                  </a:lnTo>
                  <a:lnTo>
                    <a:pt x="15202" y="11779"/>
                  </a:lnTo>
                  <a:cubicBezTo>
                    <a:pt x="15202" y="11633"/>
                    <a:pt x="15129" y="11517"/>
                    <a:pt x="14999" y="11459"/>
                  </a:cubicBezTo>
                  <a:cubicBezTo>
                    <a:pt x="14953" y="11439"/>
                    <a:pt x="14905" y="11430"/>
                    <a:pt x="14859" y="11430"/>
                  </a:cubicBezTo>
                  <a:cubicBezTo>
                    <a:pt x="14673" y="11430"/>
                    <a:pt x="14506" y="11581"/>
                    <a:pt x="14506" y="11779"/>
                  </a:cubicBezTo>
                  <a:lnTo>
                    <a:pt x="14506" y="11982"/>
                  </a:lnTo>
                  <a:lnTo>
                    <a:pt x="14331" y="11895"/>
                  </a:lnTo>
                  <a:cubicBezTo>
                    <a:pt x="14281" y="11866"/>
                    <a:pt x="14226" y="11851"/>
                    <a:pt x="14172" y="11851"/>
                  </a:cubicBezTo>
                  <a:cubicBezTo>
                    <a:pt x="14118" y="11851"/>
                    <a:pt x="14063" y="11866"/>
                    <a:pt x="14012" y="11895"/>
                  </a:cubicBezTo>
                  <a:lnTo>
                    <a:pt x="13461" y="12156"/>
                  </a:lnTo>
                  <a:lnTo>
                    <a:pt x="12997" y="11924"/>
                  </a:lnTo>
                  <a:cubicBezTo>
                    <a:pt x="12983" y="11895"/>
                    <a:pt x="12968" y="11866"/>
                    <a:pt x="12968" y="11837"/>
                  </a:cubicBezTo>
                  <a:lnTo>
                    <a:pt x="12692" y="11300"/>
                  </a:lnTo>
                  <a:lnTo>
                    <a:pt x="12866" y="10952"/>
                  </a:lnTo>
                  <a:lnTo>
                    <a:pt x="13084" y="10952"/>
                  </a:lnTo>
                  <a:cubicBezTo>
                    <a:pt x="13215" y="10952"/>
                    <a:pt x="13345" y="10879"/>
                    <a:pt x="13403" y="10749"/>
                  </a:cubicBezTo>
                  <a:cubicBezTo>
                    <a:pt x="13490" y="10517"/>
                    <a:pt x="13331" y="10255"/>
                    <a:pt x="13070" y="10255"/>
                  </a:cubicBezTo>
                  <a:lnTo>
                    <a:pt x="12866" y="10255"/>
                  </a:lnTo>
                  <a:lnTo>
                    <a:pt x="12707" y="9922"/>
                  </a:lnTo>
                  <a:lnTo>
                    <a:pt x="12866" y="9588"/>
                  </a:lnTo>
                  <a:lnTo>
                    <a:pt x="13070" y="9588"/>
                  </a:lnTo>
                  <a:cubicBezTo>
                    <a:pt x="13215" y="9588"/>
                    <a:pt x="13345" y="9501"/>
                    <a:pt x="13403" y="9371"/>
                  </a:cubicBezTo>
                  <a:cubicBezTo>
                    <a:pt x="13519" y="9124"/>
                    <a:pt x="13345" y="8848"/>
                    <a:pt x="13070" y="8848"/>
                  </a:cubicBezTo>
                  <a:lnTo>
                    <a:pt x="12866" y="8848"/>
                  </a:lnTo>
                  <a:lnTo>
                    <a:pt x="12707" y="8529"/>
                  </a:lnTo>
                  <a:lnTo>
                    <a:pt x="12866" y="8196"/>
                  </a:lnTo>
                  <a:lnTo>
                    <a:pt x="13084" y="8196"/>
                  </a:lnTo>
                  <a:cubicBezTo>
                    <a:pt x="13215" y="8196"/>
                    <a:pt x="13345" y="8109"/>
                    <a:pt x="13403" y="7978"/>
                  </a:cubicBezTo>
                  <a:cubicBezTo>
                    <a:pt x="13490" y="7746"/>
                    <a:pt x="13331" y="7485"/>
                    <a:pt x="13070" y="7485"/>
                  </a:cubicBezTo>
                  <a:lnTo>
                    <a:pt x="12866" y="7485"/>
                  </a:lnTo>
                  <a:lnTo>
                    <a:pt x="12692" y="7151"/>
                  </a:lnTo>
                  <a:lnTo>
                    <a:pt x="12968" y="6600"/>
                  </a:lnTo>
                  <a:cubicBezTo>
                    <a:pt x="13026" y="6470"/>
                    <a:pt x="13012" y="6325"/>
                    <a:pt x="12910" y="6223"/>
                  </a:cubicBezTo>
                  <a:lnTo>
                    <a:pt x="11866" y="5179"/>
                  </a:lnTo>
                  <a:cubicBezTo>
                    <a:pt x="11792" y="5105"/>
                    <a:pt x="11701" y="5067"/>
                    <a:pt x="11611" y="5067"/>
                  </a:cubicBezTo>
                  <a:cubicBezTo>
                    <a:pt x="11559" y="5067"/>
                    <a:pt x="11507" y="5080"/>
                    <a:pt x="11459" y="5106"/>
                  </a:cubicBezTo>
                  <a:lnTo>
                    <a:pt x="10923" y="5382"/>
                  </a:lnTo>
                  <a:lnTo>
                    <a:pt x="10575" y="5208"/>
                  </a:lnTo>
                  <a:lnTo>
                    <a:pt x="10575" y="4976"/>
                  </a:lnTo>
                  <a:cubicBezTo>
                    <a:pt x="10575" y="4845"/>
                    <a:pt x="10502" y="4715"/>
                    <a:pt x="10372" y="4657"/>
                  </a:cubicBezTo>
                  <a:cubicBezTo>
                    <a:pt x="10325" y="4636"/>
                    <a:pt x="10278" y="4627"/>
                    <a:pt x="10232" y="4627"/>
                  </a:cubicBezTo>
                  <a:cubicBezTo>
                    <a:pt x="10046" y="4627"/>
                    <a:pt x="9878" y="4778"/>
                    <a:pt x="9878" y="4976"/>
                  </a:cubicBezTo>
                  <a:lnTo>
                    <a:pt x="9878" y="5208"/>
                  </a:lnTo>
                  <a:lnTo>
                    <a:pt x="9545" y="5367"/>
                  </a:lnTo>
                  <a:lnTo>
                    <a:pt x="9211" y="5208"/>
                  </a:lnTo>
                  <a:lnTo>
                    <a:pt x="9211" y="4976"/>
                  </a:lnTo>
                  <a:cubicBezTo>
                    <a:pt x="9211" y="4831"/>
                    <a:pt x="9124" y="4700"/>
                    <a:pt x="8994" y="4642"/>
                  </a:cubicBezTo>
                  <a:cubicBezTo>
                    <a:pt x="8943" y="4618"/>
                    <a:pt x="8891" y="4607"/>
                    <a:pt x="8841" y="4607"/>
                  </a:cubicBezTo>
                  <a:cubicBezTo>
                    <a:pt x="8645" y="4607"/>
                    <a:pt x="8471" y="4771"/>
                    <a:pt x="8471" y="4990"/>
                  </a:cubicBezTo>
                  <a:lnTo>
                    <a:pt x="8471" y="5193"/>
                  </a:lnTo>
                  <a:lnTo>
                    <a:pt x="8138" y="5353"/>
                  </a:lnTo>
                  <a:lnTo>
                    <a:pt x="7804" y="5193"/>
                  </a:lnTo>
                  <a:lnTo>
                    <a:pt x="7804" y="4976"/>
                  </a:lnTo>
                  <a:cubicBezTo>
                    <a:pt x="7819" y="4802"/>
                    <a:pt x="7688" y="4642"/>
                    <a:pt x="7514" y="4613"/>
                  </a:cubicBezTo>
                  <a:cubicBezTo>
                    <a:pt x="7497" y="4611"/>
                    <a:pt x="7480" y="4610"/>
                    <a:pt x="7463" y="4610"/>
                  </a:cubicBezTo>
                  <a:cubicBezTo>
                    <a:pt x="7268" y="4610"/>
                    <a:pt x="7108" y="4761"/>
                    <a:pt x="7108" y="4961"/>
                  </a:cubicBezTo>
                  <a:lnTo>
                    <a:pt x="7108" y="5179"/>
                  </a:lnTo>
                  <a:lnTo>
                    <a:pt x="6774" y="5338"/>
                  </a:lnTo>
                  <a:lnTo>
                    <a:pt x="6223" y="5077"/>
                  </a:lnTo>
                  <a:cubicBezTo>
                    <a:pt x="6194" y="5063"/>
                    <a:pt x="6165" y="5048"/>
                    <a:pt x="6136" y="5048"/>
                  </a:cubicBezTo>
                  <a:lnTo>
                    <a:pt x="5904" y="4570"/>
                  </a:lnTo>
                  <a:lnTo>
                    <a:pt x="6165" y="4033"/>
                  </a:lnTo>
                  <a:cubicBezTo>
                    <a:pt x="6209" y="3931"/>
                    <a:pt x="6209" y="3815"/>
                    <a:pt x="6165" y="3728"/>
                  </a:cubicBezTo>
                  <a:lnTo>
                    <a:pt x="6078" y="3540"/>
                  </a:lnTo>
                  <a:lnTo>
                    <a:pt x="6281" y="3540"/>
                  </a:lnTo>
                  <a:cubicBezTo>
                    <a:pt x="6412" y="3540"/>
                    <a:pt x="6542" y="3453"/>
                    <a:pt x="6600" y="3322"/>
                  </a:cubicBezTo>
                  <a:cubicBezTo>
                    <a:pt x="6687" y="3090"/>
                    <a:pt x="6528" y="2843"/>
                    <a:pt x="6267" y="2843"/>
                  </a:cubicBezTo>
                  <a:lnTo>
                    <a:pt x="6064" y="2843"/>
                  </a:lnTo>
                  <a:lnTo>
                    <a:pt x="6165" y="2655"/>
                  </a:lnTo>
                  <a:cubicBezTo>
                    <a:pt x="6223" y="2539"/>
                    <a:pt x="6209" y="2379"/>
                    <a:pt x="6107" y="2278"/>
                  </a:cubicBezTo>
                  <a:cubicBezTo>
                    <a:pt x="6037" y="2195"/>
                    <a:pt x="5939" y="2154"/>
                    <a:pt x="5841" y="2154"/>
                  </a:cubicBezTo>
                  <a:cubicBezTo>
                    <a:pt x="5716" y="2154"/>
                    <a:pt x="5592" y="2220"/>
                    <a:pt x="5527" y="2350"/>
                  </a:cubicBezTo>
                  <a:lnTo>
                    <a:pt x="5280" y="2843"/>
                  </a:lnTo>
                  <a:lnTo>
                    <a:pt x="5063" y="2843"/>
                  </a:lnTo>
                  <a:cubicBezTo>
                    <a:pt x="4932" y="2843"/>
                    <a:pt x="4802" y="2930"/>
                    <a:pt x="4744" y="3061"/>
                  </a:cubicBezTo>
                  <a:cubicBezTo>
                    <a:pt x="4642" y="3293"/>
                    <a:pt x="4816" y="3540"/>
                    <a:pt x="5063" y="3540"/>
                  </a:cubicBezTo>
                  <a:lnTo>
                    <a:pt x="5280" y="3540"/>
                  </a:lnTo>
                  <a:lnTo>
                    <a:pt x="5454" y="3888"/>
                  </a:lnTo>
                  <a:lnTo>
                    <a:pt x="5179" y="4424"/>
                  </a:lnTo>
                  <a:cubicBezTo>
                    <a:pt x="5135" y="4526"/>
                    <a:pt x="5135" y="4642"/>
                    <a:pt x="5179" y="4729"/>
                  </a:cubicBezTo>
                  <a:lnTo>
                    <a:pt x="5454" y="5266"/>
                  </a:lnTo>
                  <a:lnTo>
                    <a:pt x="5425" y="5324"/>
                  </a:lnTo>
                  <a:lnTo>
                    <a:pt x="5367" y="5353"/>
                  </a:lnTo>
                  <a:lnTo>
                    <a:pt x="5034" y="5179"/>
                  </a:lnTo>
                  <a:lnTo>
                    <a:pt x="5034" y="4976"/>
                  </a:lnTo>
                  <a:cubicBezTo>
                    <a:pt x="5034" y="4845"/>
                    <a:pt x="4947" y="4715"/>
                    <a:pt x="4816" y="4657"/>
                  </a:cubicBezTo>
                  <a:cubicBezTo>
                    <a:pt x="4770" y="4636"/>
                    <a:pt x="4723" y="4627"/>
                    <a:pt x="4677" y="4627"/>
                  </a:cubicBezTo>
                  <a:cubicBezTo>
                    <a:pt x="4491" y="4627"/>
                    <a:pt x="4323" y="4778"/>
                    <a:pt x="4323" y="4976"/>
                  </a:cubicBezTo>
                  <a:lnTo>
                    <a:pt x="4323" y="5208"/>
                  </a:lnTo>
                  <a:lnTo>
                    <a:pt x="3989" y="5367"/>
                  </a:lnTo>
                  <a:lnTo>
                    <a:pt x="3656" y="5208"/>
                  </a:lnTo>
                  <a:lnTo>
                    <a:pt x="3656" y="4976"/>
                  </a:lnTo>
                  <a:cubicBezTo>
                    <a:pt x="3670" y="4845"/>
                    <a:pt x="3583" y="4715"/>
                    <a:pt x="3453" y="4657"/>
                  </a:cubicBezTo>
                  <a:cubicBezTo>
                    <a:pt x="3409" y="4640"/>
                    <a:pt x="3364" y="4633"/>
                    <a:pt x="3321" y="4633"/>
                  </a:cubicBezTo>
                  <a:cubicBezTo>
                    <a:pt x="3132" y="4633"/>
                    <a:pt x="2959" y="4775"/>
                    <a:pt x="2959" y="4976"/>
                  </a:cubicBezTo>
                  <a:lnTo>
                    <a:pt x="2959" y="5193"/>
                  </a:lnTo>
                  <a:lnTo>
                    <a:pt x="2626" y="5367"/>
                  </a:lnTo>
                  <a:lnTo>
                    <a:pt x="2075" y="5092"/>
                  </a:lnTo>
                  <a:cubicBezTo>
                    <a:pt x="2030" y="5072"/>
                    <a:pt x="1982" y="5062"/>
                    <a:pt x="1933" y="5062"/>
                  </a:cubicBezTo>
                  <a:cubicBezTo>
                    <a:pt x="1840" y="5062"/>
                    <a:pt x="1745" y="5098"/>
                    <a:pt x="1669" y="5164"/>
                  </a:cubicBezTo>
                  <a:lnTo>
                    <a:pt x="639" y="6194"/>
                  </a:lnTo>
                  <a:cubicBezTo>
                    <a:pt x="523" y="6310"/>
                    <a:pt x="508" y="6470"/>
                    <a:pt x="566" y="6600"/>
                  </a:cubicBezTo>
                  <a:lnTo>
                    <a:pt x="842" y="7137"/>
                  </a:lnTo>
                  <a:lnTo>
                    <a:pt x="668" y="7485"/>
                  </a:lnTo>
                  <a:lnTo>
                    <a:pt x="450" y="7485"/>
                  </a:lnTo>
                  <a:cubicBezTo>
                    <a:pt x="305" y="7485"/>
                    <a:pt x="189" y="7558"/>
                    <a:pt x="131" y="7688"/>
                  </a:cubicBezTo>
                  <a:cubicBezTo>
                    <a:pt x="44" y="7920"/>
                    <a:pt x="204" y="8167"/>
                    <a:pt x="450" y="8181"/>
                  </a:cubicBezTo>
                  <a:lnTo>
                    <a:pt x="653" y="8181"/>
                  </a:lnTo>
                  <a:lnTo>
                    <a:pt x="827" y="8515"/>
                  </a:lnTo>
                  <a:lnTo>
                    <a:pt x="653" y="8848"/>
                  </a:lnTo>
                  <a:lnTo>
                    <a:pt x="450" y="8848"/>
                  </a:lnTo>
                  <a:cubicBezTo>
                    <a:pt x="305" y="8848"/>
                    <a:pt x="175" y="8936"/>
                    <a:pt x="117" y="9066"/>
                  </a:cubicBezTo>
                  <a:cubicBezTo>
                    <a:pt x="0" y="9313"/>
                    <a:pt x="189" y="9588"/>
                    <a:pt x="450" y="9588"/>
                  </a:cubicBezTo>
                  <a:lnTo>
                    <a:pt x="653" y="9588"/>
                  </a:lnTo>
                  <a:lnTo>
                    <a:pt x="827" y="9907"/>
                  </a:lnTo>
                  <a:lnTo>
                    <a:pt x="653" y="10241"/>
                  </a:lnTo>
                  <a:lnTo>
                    <a:pt x="450" y="10241"/>
                  </a:lnTo>
                  <a:cubicBezTo>
                    <a:pt x="276" y="10241"/>
                    <a:pt x="131" y="10372"/>
                    <a:pt x="87" y="10546"/>
                  </a:cubicBezTo>
                  <a:cubicBezTo>
                    <a:pt x="58" y="10749"/>
                    <a:pt x="218" y="10952"/>
                    <a:pt x="436" y="10952"/>
                  </a:cubicBezTo>
                  <a:lnTo>
                    <a:pt x="653" y="10952"/>
                  </a:lnTo>
                  <a:lnTo>
                    <a:pt x="813" y="11285"/>
                  </a:lnTo>
                  <a:lnTo>
                    <a:pt x="653" y="11604"/>
                  </a:lnTo>
                  <a:lnTo>
                    <a:pt x="436" y="11604"/>
                  </a:lnTo>
                  <a:cubicBezTo>
                    <a:pt x="291" y="11619"/>
                    <a:pt x="160" y="11706"/>
                    <a:pt x="102" y="11837"/>
                  </a:cubicBezTo>
                  <a:cubicBezTo>
                    <a:pt x="3" y="12077"/>
                    <a:pt x="166" y="12345"/>
                    <a:pt x="429" y="12345"/>
                  </a:cubicBezTo>
                  <a:cubicBezTo>
                    <a:pt x="436" y="12345"/>
                    <a:pt x="443" y="12345"/>
                    <a:pt x="450" y="12344"/>
                  </a:cubicBezTo>
                  <a:lnTo>
                    <a:pt x="653" y="12344"/>
                  </a:lnTo>
                  <a:lnTo>
                    <a:pt x="813" y="12678"/>
                  </a:lnTo>
                  <a:lnTo>
                    <a:pt x="653" y="13011"/>
                  </a:lnTo>
                  <a:lnTo>
                    <a:pt x="450" y="13011"/>
                  </a:lnTo>
                  <a:cubicBezTo>
                    <a:pt x="276" y="13011"/>
                    <a:pt x="117" y="13142"/>
                    <a:pt x="87" y="13316"/>
                  </a:cubicBezTo>
                  <a:cubicBezTo>
                    <a:pt x="58" y="13519"/>
                    <a:pt x="218" y="13708"/>
                    <a:pt x="436" y="13708"/>
                  </a:cubicBezTo>
                  <a:lnTo>
                    <a:pt x="639" y="13708"/>
                  </a:lnTo>
                  <a:lnTo>
                    <a:pt x="813" y="14041"/>
                  </a:lnTo>
                  <a:lnTo>
                    <a:pt x="639" y="14375"/>
                  </a:lnTo>
                  <a:lnTo>
                    <a:pt x="450" y="14375"/>
                  </a:lnTo>
                  <a:cubicBezTo>
                    <a:pt x="450" y="14375"/>
                    <a:pt x="87" y="14563"/>
                    <a:pt x="87" y="14752"/>
                  </a:cubicBezTo>
                  <a:cubicBezTo>
                    <a:pt x="87" y="14941"/>
                    <a:pt x="247" y="15100"/>
                    <a:pt x="450" y="15115"/>
                  </a:cubicBezTo>
                  <a:lnTo>
                    <a:pt x="653" y="15115"/>
                  </a:lnTo>
                  <a:lnTo>
                    <a:pt x="827" y="15434"/>
                  </a:lnTo>
                  <a:lnTo>
                    <a:pt x="552" y="15970"/>
                  </a:lnTo>
                  <a:cubicBezTo>
                    <a:pt x="494" y="16116"/>
                    <a:pt x="523" y="16275"/>
                    <a:pt x="624" y="16377"/>
                  </a:cubicBezTo>
                  <a:lnTo>
                    <a:pt x="1654" y="17421"/>
                  </a:lnTo>
                  <a:cubicBezTo>
                    <a:pt x="1727" y="17479"/>
                    <a:pt x="1814" y="17522"/>
                    <a:pt x="1915" y="17522"/>
                  </a:cubicBezTo>
                  <a:cubicBezTo>
                    <a:pt x="1959" y="17522"/>
                    <a:pt x="2017" y="17508"/>
                    <a:pt x="2060" y="17479"/>
                  </a:cubicBezTo>
                  <a:lnTo>
                    <a:pt x="2611" y="17218"/>
                  </a:lnTo>
                  <a:lnTo>
                    <a:pt x="2959" y="17377"/>
                  </a:lnTo>
                  <a:lnTo>
                    <a:pt x="2959" y="17595"/>
                  </a:lnTo>
                  <a:cubicBezTo>
                    <a:pt x="2945" y="17784"/>
                    <a:pt x="3105" y="17943"/>
                    <a:pt x="3293" y="17943"/>
                  </a:cubicBezTo>
                  <a:cubicBezTo>
                    <a:pt x="3496" y="17943"/>
                    <a:pt x="3656" y="17595"/>
                    <a:pt x="3656" y="17595"/>
                  </a:cubicBezTo>
                  <a:lnTo>
                    <a:pt x="3656" y="17377"/>
                  </a:lnTo>
                  <a:lnTo>
                    <a:pt x="3989" y="17218"/>
                  </a:lnTo>
                  <a:lnTo>
                    <a:pt x="4323" y="17377"/>
                  </a:lnTo>
                  <a:lnTo>
                    <a:pt x="4323" y="17581"/>
                  </a:lnTo>
                  <a:cubicBezTo>
                    <a:pt x="4323" y="17769"/>
                    <a:pt x="4454" y="17914"/>
                    <a:pt x="4628" y="17943"/>
                  </a:cubicBezTo>
                  <a:cubicBezTo>
                    <a:pt x="4644" y="17945"/>
                    <a:pt x="4660" y="17947"/>
                    <a:pt x="4676" y="17947"/>
                  </a:cubicBezTo>
                  <a:cubicBezTo>
                    <a:pt x="4862" y="17947"/>
                    <a:pt x="5034" y="17795"/>
                    <a:pt x="5034" y="17595"/>
                  </a:cubicBezTo>
                  <a:lnTo>
                    <a:pt x="5034" y="17392"/>
                  </a:lnTo>
                  <a:lnTo>
                    <a:pt x="5353" y="17218"/>
                  </a:lnTo>
                  <a:lnTo>
                    <a:pt x="5686" y="17392"/>
                  </a:lnTo>
                  <a:lnTo>
                    <a:pt x="5686" y="17595"/>
                  </a:lnTo>
                  <a:cubicBezTo>
                    <a:pt x="5686" y="17740"/>
                    <a:pt x="5773" y="17871"/>
                    <a:pt x="5919" y="17929"/>
                  </a:cubicBezTo>
                  <a:cubicBezTo>
                    <a:pt x="5970" y="17953"/>
                    <a:pt x="6022" y="17964"/>
                    <a:pt x="6072" y="17964"/>
                  </a:cubicBezTo>
                  <a:cubicBezTo>
                    <a:pt x="6267" y="17964"/>
                    <a:pt x="6438" y="17802"/>
                    <a:pt x="6426" y="17595"/>
                  </a:cubicBezTo>
                  <a:lnTo>
                    <a:pt x="6426" y="17392"/>
                  </a:lnTo>
                  <a:lnTo>
                    <a:pt x="6760" y="17218"/>
                  </a:lnTo>
                  <a:lnTo>
                    <a:pt x="7093" y="17392"/>
                  </a:lnTo>
                  <a:lnTo>
                    <a:pt x="7093" y="17581"/>
                  </a:lnTo>
                  <a:cubicBezTo>
                    <a:pt x="7093" y="17769"/>
                    <a:pt x="7224" y="17914"/>
                    <a:pt x="7398" y="17943"/>
                  </a:cubicBezTo>
                  <a:cubicBezTo>
                    <a:pt x="7419" y="17948"/>
                    <a:pt x="7440" y="17950"/>
                    <a:pt x="7461" y="17950"/>
                  </a:cubicBezTo>
                  <a:cubicBezTo>
                    <a:pt x="7639" y="17950"/>
                    <a:pt x="7790" y="17791"/>
                    <a:pt x="7790" y="17610"/>
                  </a:cubicBezTo>
                  <a:lnTo>
                    <a:pt x="7790" y="17392"/>
                  </a:lnTo>
                  <a:lnTo>
                    <a:pt x="8123" y="17218"/>
                  </a:lnTo>
                  <a:lnTo>
                    <a:pt x="8457" y="17392"/>
                  </a:lnTo>
                  <a:lnTo>
                    <a:pt x="8457" y="17595"/>
                  </a:lnTo>
                  <a:cubicBezTo>
                    <a:pt x="8457" y="17740"/>
                    <a:pt x="8544" y="17871"/>
                    <a:pt x="8674" y="17929"/>
                  </a:cubicBezTo>
                  <a:cubicBezTo>
                    <a:pt x="8725" y="17953"/>
                    <a:pt x="8778" y="17964"/>
                    <a:pt x="8828" y="17964"/>
                  </a:cubicBezTo>
                  <a:cubicBezTo>
                    <a:pt x="9023" y="17964"/>
                    <a:pt x="9197" y="17802"/>
                    <a:pt x="9197" y="17595"/>
                  </a:cubicBezTo>
                  <a:lnTo>
                    <a:pt x="9197" y="17392"/>
                  </a:lnTo>
                  <a:lnTo>
                    <a:pt x="9530" y="17218"/>
                  </a:lnTo>
                  <a:lnTo>
                    <a:pt x="9864" y="17392"/>
                  </a:lnTo>
                  <a:lnTo>
                    <a:pt x="9864" y="17610"/>
                  </a:lnTo>
                  <a:cubicBezTo>
                    <a:pt x="9864" y="17610"/>
                    <a:pt x="10023" y="17958"/>
                    <a:pt x="10227" y="17958"/>
                  </a:cubicBezTo>
                  <a:cubicBezTo>
                    <a:pt x="10415" y="17958"/>
                    <a:pt x="10575" y="17798"/>
                    <a:pt x="10560" y="17610"/>
                  </a:cubicBezTo>
                  <a:lnTo>
                    <a:pt x="10560" y="17392"/>
                  </a:lnTo>
                  <a:lnTo>
                    <a:pt x="10908" y="17218"/>
                  </a:lnTo>
                  <a:lnTo>
                    <a:pt x="11459" y="17493"/>
                  </a:lnTo>
                  <a:cubicBezTo>
                    <a:pt x="11504" y="17513"/>
                    <a:pt x="11552" y="17523"/>
                    <a:pt x="11601" y="17523"/>
                  </a:cubicBezTo>
                  <a:cubicBezTo>
                    <a:pt x="11694" y="17523"/>
                    <a:pt x="11789" y="17488"/>
                    <a:pt x="11866" y="17421"/>
                  </a:cubicBezTo>
                  <a:lnTo>
                    <a:pt x="12895" y="16391"/>
                  </a:lnTo>
                  <a:cubicBezTo>
                    <a:pt x="13012" y="16275"/>
                    <a:pt x="13026" y="16116"/>
                    <a:pt x="12968" y="15985"/>
                  </a:cubicBezTo>
                  <a:lnTo>
                    <a:pt x="12692" y="15448"/>
                  </a:lnTo>
                  <a:lnTo>
                    <a:pt x="12866" y="15115"/>
                  </a:lnTo>
                  <a:lnTo>
                    <a:pt x="13084" y="15115"/>
                  </a:lnTo>
                  <a:cubicBezTo>
                    <a:pt x="13273" y="15115"/>
                    <a:pt x="13432" y="14955"/>
                    <a:pt x="13432" y="14752"/>
                  </a:cubicBezTo>
                  <a:cubicBezTo>
                    <a:pt x="13432" y="14563"/>
                    <a:pt x="13084" y="14389"/>
                    <a:pt x="13084" y="14389"/>
                  </a:cubicBezTo>
                  <a:lnTo>
                    <a:pt x="12866" y="14389"/>
                  </a:lnTo>
                  <a:lnTo>
                    <a:pt x="12692" y="14056"/>
                  </a:lnTo>
                  <a:lnTo>
                    <a:pt x="12866" y="13722"/>
                  </a:lnTo>
                  <a:lnTo>
                    <a:pt x="13055" y="13722"/>
                  </a:lnTo>
                  <a:cubicBezTo>
                    <a:pt x="13244" y="13722"/>
                    <a:pt x="13389" y="13592"/>
                    <a:pt x="13418" y="13418"/>
                  </a:cubicBezTo>
                  <a:cubicBezTo>
                    <a:pt x="13461" y="13215"/>
                    <a:pt x="13287" y="13026"/>
                    <a:pt x="13070" y="13026"/>
                  </a:cubicBezTo>
                  <a:lnTo>
                    <a:pt x="12866" y="13026"/>
                  </a:lnTo>
                  <a:lnTo>
                    <a:pt x="12692" y="12678"/>
                  </a:lnTo>
                  <a:lnTo>
                    <a:pt x="12721" y="12620"/>
                  </a:lnTo>
                  <a:lnTo>
                    <a:pt x="12779" y="12591"/>
                  </a:lnTo>
                  <a:lnTo>
                    <a:pt x="13316" y="12866"/>
                  </a:lnTo>
                  <a:cubicBezTo>
                    <a:pt x="13367" y="12888"/>
                    <a:pt x="13421" y="12899"/>
                    <a:pt x="13474" y="12899"/>
                  </a:cubicBezTo>
                  <a:cubicBezTo>
                    <a:pt x="13526" y="12899"/>
                    <a:pt x="13577" y="12888"/>
                    <a:pt x="13621" y="12866"/>
                  </a:cubicBezTo>
                  <a:lnTo>
                    <a:pt x="14172" y="12591"/>
                  </a:lnTo>
                  <a:lnTo>
                    <a:pt x="14506" y="12765"/>
                  </a:lnTo>
                  <a:lnTo>
                    <a:pt x="14506" y="12982"/>
                  </a:lnTo>
                  <a:cubicBezTo>
                    <a:pt x="14506" y="12982"/>
                    <a:pt x="14680" y="13331"/>
                    <a:pt x="14868" y="13331"/>
                  </a:cubicBezTo>
                  <a:cubicBezTo>
                    <a:pt x="15057" y="13331"/>
                    <a:pt x="15216" y="13171"/>
                    <a:pt x="15216" y="12982"/>
                  </a:cubicBezTo>
                  <a:lnTo>
                    <a:pt x="15216" y="12765"/>
                  </a:lnTo>
                  <a:lnTo>
                    <a:pt x="15564" y="12591"/>
                  </a:lnTo>
                  <a:lnTo>
                    <a:pt x="16101" y="12852"/>
                  </a:lnTo>
                  <a:cubicBezTo>
                    <a:pt x="16145" y="12881"/>
                    <a:pt x="16203" y="12895"/>
                    <a:pt x="16261" y="12895"/>
                  </a:cubicBezTo>
                  <a:cubicBezTo>
                    <a:pt x="16348" y="12895"/>
                    <a:pt x="16435" y="12852"/>
                    <a:pt x="16507" y="12794"/>
                  </a:cubicBezTo>
                  <a:lnTo>
                    <a:pt x="17537" y="11749"/>
                  </a:lnTo>
                  <a:cubicBezTo>
                    <a:pt x="17653" y="11648"/>
                    <a:pt x="17668" y="11488"/>
                    <a:pt x="17610" y="11343"/>
                  </a:cubicBezTo>
                  <a:lnTo>
                    <a:pt x="17334" y="10807"/>
                  </a:lnTo>
                  <a:lnTo>
                    <a:pt x="17508" y="10488"/>
                  </a:lnTo>
                  <a:lnTo>
                    <a:pt x="17726" y="10488"/>
                  </a:lnTo>
                  <a:cubicBezTo>
                    <a:pt x="17914" y="10473"/>
                    <a:pt x="18074" y="10314"/>
                    <a:pt x="18074" y="10125"/>
                  </a:cubicBezTo>
                  <a:cubicBezTo>
                    <a:pt x="18074" y="9922"/>
                    <a:pt x="17726" y="9748"/>
                    <a:pt x="17726" y="9748"/>
                  </a:cubicBezTo>
                  <a:lnTo>
                    <a:pt x="17508" y="9748"/>
                  </a:lnTo>
                  <a:lnTo>
                    <a:pt x="17349" y="9414"/>
                  </a:lnTo>
                  <a:lnTo>
                    <a:pt x="17508" y="9081"/>
                  </a:lnTo>
                  <a:lnTo>
                    <a:pt x="17668" y="9081"/>
                  </a:lnTo>
                  <a:cubicBezTo>
                    <a:pt x="17842" y="9081"/>
                    <a:pt x="18001" y="8965"/>
                    <a:pt x="18030" y="8790"/>
                  </a:cubicBezTo>
                  <a:cubicBezTo>
                    <a:pt x="18059" y="8573"/>
                    <a:pt x="17900" y="8384"/>
                    <a:pt x="17682" y="8384"/>
                  </a:cubicBezTo>
                  <a:lnTo>
                    <a:pt x="17465" y="8384"/>
                  </a:lnTo>
                  <a:lnTo>
                    <a:pt x="17305" y="8051"/>
                  </a:lnTo>
                  <a:lnTo>
                    <a:pt x="17465" y="7717"/>
                  </a:lnTo>
                  <a:lnTo>
                    <a:pt x="17682" y="7717"/>
                  </a:lnTo>
                  <a:cubicBezTo>
                    <a:pt x="17827" y="7717"/>
                    <a:pt x="17958" y="7630"/>
                    <a:pt x="18016" y="7500"/>
                  </a:cubicBezTo>
                  <a:cubicBezTo>
                    <a:pt x="18132" y="7253"/>
                    <a:pt x="17943" y="6977"/>
                    <a:pt x="17682" y="6977"/>
                  </a:cubicBezTo>
                  <a:lnTo>
                    <a:pt x="17465" y="6977"/>
                  </a:lnTo>
                  <a:lnTo>
                    <a:pt x="17305" y="6644"/>
                  </a:lnTo>
                  <a:lnTo>
                    <a:pt x="17465" y="6325"/>
                  </a:lnTo>
                  <a:lnTo>
                    <a:pt x="17668" y="6325"/>
                  </a:lnTo>
                  <a:cubicBezTo>
                    <a:pt x="17842" y="6325"/>
                    <a:pt x="18001" y="6194"/>
                    <a:pt x="18030" y="6020"/>
                  </a:cubicBezTo>
                  <a:cubicBezTo>
                    <a:pt x="18059" y="5802"/>
                    <a:pt x="17900" y="5614"/>
                    <a:pt x="17682" y="5614"/>
                  </a:cubicBezTo>
                  <a:lnTo>
                    <a:pt x="17465" y="5614"/>
                  </a:lnTo>
                  <a:lnTo>
                    <a:pt x="17305" y="5280"/>
                  </a:lnTo>
                  <a:lnTo>
                    <a:pt x="17465" y="4947"/>
                  </a:lnTo>
                  <a:lnTo>
                    <a:pt x="17682" y="4947"/>
                  </a:lnTo>
                  <a:cubicBezTo>
                    <a:pt x="17827" y="4947"/>
                    <a:pt x="17958" y="4860"/>
                    <a:pt x="18016" y="4729"/>
                  </a:cubicBezTo>
                  <a:cubicBezTo>
                    <a:pt x="18115" y="4489"/>
                    <a:pt x="17952" y="4221"/>
                    <a:pt x="17688" y="4221"/>
                  </a:cubicBezTo>
                  <a:cubicBezTo>
                    <a:pt x="17682" y="4221"/>
                    <a:pt x="17675" y="4221"/>
                    <a:pt x="17668" y="4221"/>
                  </a:cubicBezTo>
                  <a:lnTo>
                    <a:pt x="17465" y="4221"/>
                  </a:lnTo>
                  <a:lnTo>
                    <a:pt x="17305" y="3888"/>
                  </a:lnTo>
                  <a:lnTo>
                    <a:pt x="17479" y="3554"/>
                  </a:lnTo>
                  <a:lnTo>
                    <a:pt x="17682" y="3554"/>
                  </a:lnTo>
                  <a:cubicBezTo>
                    <a:pt x="17827" y="3554"/>
                    <a:pt x="17958" y="3482"/>
                    <a:pt x="18001" y="3351"/>
                  </a:cubicBezTo>
                  <a:cubicBezTo>
                    <a:pt x="18088" y="3119"/>
                    <a:pt x="17929" y="2872"/>
                    <a:pt x="17682" y="2858"/>
                  </a:cubicBezTo>
                  <a:lnTo>
                    <a:pt x="17465" y="2858"/>
                  </a:lnTo>
                  <a:lnTo>
                    <a:pt x="17305" y="2524"/>
                  </a:lnTo>
                  <a:lnTo>
                    <a:pt x="17566" y="1988"/>
                  </a:lnTo>
                  <a:cubicBezTo>
                    <a:pt x="17639" y="1843"/>
                    <a:pt x="17610" y="1683"/>
                    <a:pt x="17508" y="1581"/>
                  </a:cubicBezTo>
                  <a:lnTo>
                    <a:pt x="16464" y="537"/>
                  </a:lnTo>
                  <a:cubicBezTo>
                    <a:pt x="16401" y="474"/>
                    <a:pt x="16309" y="439"/>
                    <a:pt x="16218" y="439"/>
                  </a:cubicBezTo>
                  <a:cubicBezTo>
                    <a:pt x="16162" y="439"/>
                    <a:pt x="16107" y="452"/>
                    <a:pt x="16058" y="479"/>
                  </a:cubicBezTo>
                  <a:lnTo>
                    <a:pt x="15521" y="740"/>
                  </a:lnTo>
                  <a:lnTo>
                    <a:pt x="15187" y="566"/>
                  </a:lnTo>
                  <a:lnTo>
                    <a:pt x="15187" y="363"/>
                  </a:lnTo>
                  <a:cubicBezTo>
                    <a:pt x="15187" y="218"/>
                    <a:pt x="15100" y="87"/>
                    <a:pt x="14970" y="44"/>
                  </a:cubicBezTo>
                  <a:cubicBezTo>
                    <a:pt x="14924" y="24"/>
                    <a:pt x="14877" y="14"/>
                    <a:pt x="14832" y="14"/>
                  </a:cubicBezTo>
                  <a:cubicBezTo>
                    <a:pt x="14649" y="14"/>
                    <a:pt x="14488" y="165"/>
                    <a:pt x="14477" y="363"/>
                  </a:cubicBezTo>
                  <a:lnTo>
                    <a:pt x="14477" y="581"/>
                  </a:lnTo>
                  <a:lnTo>
                    <a:pt x="14157" y="740"/>
                  </a:lnTo>
                  <a:lnTo>
                    <a:pt x="13824" y="581"/>
                  </a:lnTo>
                  <a:lnTo>
                    <a:pt x="13824" y="378"/>
                  </a:lnTo>
                  <a:cubicBezTo>
                    <a:pt x="13824" y="233"/>
                    <a:pt x="13737" y="87"/>
                    <a:pt x="13592" y="44"/>
                  </a:cubicBezTo>
                  <a:cubicBezTo>
                    <a:pt x="13541" y="20"/>
                    <a:pt x="13489" y="9"/>
                    <a:pt x="13438" y="9"/>
                  </a:cubicBezTo>
                  <a:cubicBezTo>
                    <a:pt x="13244" y="9"/>
                    <a:pt x="13073" y="170"/>
                    <a:pt x="13084" y="378"/>
                  </a:cubicBezTo>
                  <a:lnTo>
                    <a:pt x="13084" y="581"/>
                  </a:lnTo>
                  <a:lnTo>
                    <a:pt x="12750" y="755"/>
                  </a:lnTo>
                  <a:lnTo>
                    <a:pt x="12417" y="581"/>
                  </a:lnTo>
                  <a:lnTo>
                    <a:pt x="12417" y="378"/>
                  </a:lnTo>
                  <a:cubicBezTo>
                    <a:pt x="12417" y="204"/>
                    <a:pt x="12301" y="44"/>
                    <a:pt x="12127" y="15"/>
                  </a:cubicBezTo>
                  <a:cubicBezTo>
                    <a:pt x="12109" y="13"/>
                    <a:pt x="12092" y="12"/>
                    <a:pt x="12076" y="12"/>
                  </a:cubicBezTo>
                  <a:cubicBezTo>
                    <a:pt x="11880" y="12"/>
                    <a:pt x="11721" y="163"/>
                    <a:pt x="11721" y="363"/>
                  </a:cubicBezTo>
                  <a:lnTo>
                    <a:pt x="11721" y="581"/>
                  </a:lnTo>
                  <a:lnTo>
                    <a:pt x="11387" y="740"/>
                  </a:lnTo>
                  <a:lnTo>
                    <a:pt x="11053" y="581"/>
                  </a:lnTo>
                  <a:lnTo>
                    <a:pt x="11053" y="363"/>
                  </a:lnTo>
                  <a:cubicBezTo>
                    <a:pt x="11053" y="218"/>
                    <a:pt x="10966" y="87"/>
                    <a:pt x="10836" y="29"/>
                  </a:cubicBezTo>
                  <a:cubicBezTo>
                    <a:pt x="10787" y="10"/>
                    <a:pt x="10738" y="0"/>
                    <a:pt x="1068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41"/>
            <p:cNvSpPr/>
            <p:nvPr/>
          </p:nvSpPr>
          <p:spPr>
            <a:xfrm>
              <a:off x="6788054" y="2320879"/>
              <a:ext cx="15734" cy="15052"/>
            </a:xfrm>
            <a:custGeom>
              <a:rect b="b" l="l" r="r" t="t"/>
              <a:pathLst>
                <a:path extrusionOk="0" h="706" w="738">
                  <a:moveTo>
                    <a:pt x="350" y="0"/>
                  </a:moveTo>
                  <a:cubicBezTo>
                    <a:pt x="335" y="0"/>
                    <a:pt x="320" y="1"/>
                    <a:pt x="305" y="3"/>
                  </a:cubicBezTo>
                  <a:cubicBezTo>
                    <a:pt x="131" y="32"/>
                    <a:pt x="1" y="192"/>
                    <a:pt x="15" y="366"/>
                  </a:cubicBezTo>
                  <a:cubicBezTo>
                    <a:pt x="1" y="496"/>
                    <a:pt x="73" y="612"/>
                    <a:pt x="189" y="670"/>
                  </a:cubicBezTo>
                  <a:cubicBezTo>
                    <a:pt x="240" y="694"/>
                    <a:pt x="293" y="705"/>
                    <a:pt x="344" y="705"/>
                  </a:cubicBezTo>
                  <a:cubicBezTo>
                    <a:pt x="511" y="705"/>
                    <a:pt x="664" y="587"/>
                    <a:pt x="697" y="409"/>
                  </a:cubicBezTo>
                  <a:cubicBezTo>
                    <a:pt x="738" y="192"/>
                    <a:pt x="562"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41"/>
            <p:cNvSpPr/>
            <p:nvPr/>
          </p:nvSpPr>
          <p:spPr>
            <a:xfrm>
              <a:off x="6750957" y="2320879"/>
              <a:ext cx="15414" cy="15052"/>
            </a:xfrm>
            <a:custGeom>
              <a:rect b="b" l="l" r="r" t="t"/>
              <a:pathLst>
                <a:path extrusionOk="0" h="706" w="723">
                  <a:moveTo>
                    <a:pt x="335" y="0"/>
                  </a:moveTo>
                  <a:cubicBezTo>
                    <a:pt x="320" y="0"/>
                    <a:pt x="305" y="1"/>
                    <a:pt x="290" y="3"/>
                  </a:cubicBezTo>
                  <a:cubicBezTo>
                    <a:pt x="116" y="32"/>
                    <a:pt x="0" y="192"/>
                    <a:pt x="0" y="366"/>
                  </a:cubicBezTo>
                  <a:cubicBezTo>
                    <a:pt x="0" y="496"/>
                    <a:pt x="58" y="612"/>
                    <a:pt x="174" y="670"/>
                  </a:cubicBezTo>
                  <a:cubicBezTo>
                    <a:pt x="225" y="694"/>
                    <a:pt x="278" y="705"/>
                    <a:pt x="331" y="705"/>
                  </a:cubicBezTo>
                  <a:cubicBezTo>
                    <a:pt x="501" y="705"/>
                    <a:pt x="660" y="587"/>
                    <a:pt x="682" y="409"/>
                  </a:cubicBezTo>
                  <a:cubicBezTo>
                    <a:pt x="723" y="192"/>
                    <a:pt x="547" y="0"/>
                    <a:pt x="33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41"/>
            <p:cNvSpPr/>
            <p:nvPr/>
          </p:nvSpPr>
          <p:spPr>
            <a:xfrm>
              <a:off x="6713519" y="2320879"/>
              <a:ext cx="15457" cy="15052"/>
            </a:xfrm>
            <a:custGeom>
              <a:rect b="b" l="l" r="r" t="t"/>
              <a:pathLst>
                <a:path extrusionOk="0" h="706" w="725">
                  <a:moveTo>
                    <a:pt x="338" y="0"/>
                  </a:moveTo>
                  <a:cubicBezTo>
                    <a:pt x="323" y="0"/>
                    <a:pt x="307" y="1"/>
                    <a:pt x="291" y="3"/>
                  </a:cubicBezTo>
                  <a:cubicBezTo>
                    <a:pt x="117" y="32"/>
                    <a:pt x="1" y="192"/>
                    <a:pt x="1" y="366"/>
                  </a:cubicBezTo>
                  <a:cubicBezTo>
                    <a:pt x="1" y="496"/>
                    <a:pt x="73" y="612"/>
                    <a:pt x="190" y="670"/>
                  </a:cubicBezTo>
                  <a:cubicBezTo>
                    <a:pt x="237" y="694"/>
                    <a:pt x="288" y="705"/>
                    <a:pt x="338" y="705"/>
                  </a:cubicBezTo>
                  <a:cubicBezTo>
                    <a:pt x="503" y="705"/>
                    <a:pt x="664" y="587"/>
                    <a:pt x="697" y="409"/>
                  </a:cubicBezTo>
                  <a:cubicBezTo>
                    <a:pt x="724" y="192"/>
                    <a:pt x="561" y="0"/>
                    <a:pt x="33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41"/>
            <p:cNvSpPr/>
            <p:nvPr/>
          </p:nvSpPr>
          <p:spPr>
            <a:xfrm>
              <a:off x="6825471" y="2320879"/>
              <a:ext cx="15734" cy="15052"/>
            </a:xfrm>
            <a:custGeom>
              <a:rect b="b" l="l" r="r" t="t"/>
              <a:pathLst>
                <a:path extrusionOk="0" h="706" w="738">
                  <a:moveTo>
                    <a:pt x="350" y="0"/>
                  </a:moveTo>
                  <a:cubicBezTo>
                    <a:pt x="335" y="0"/>
                    <a:pt x="320" y="1"/>
                    <a:pt x="305" y="3"/>
                  </a:cubicBezTo>
                  <a:cubicBezTo>
                    <a:pt x="131" y="32"/>
                    <a:pt x="1" y="192"/>
                    <a:pt x="1" y="366"/>
                  </a:cubicBezTo>
                  <a:cubicBezTo>
                    <a:pt x="1" y="496"/>
                    <a:pt x="73" y="612"/>
                    <a:pt x="189" y="670"/>
                  </a:cubicBezTo>
                  <a:cubicBezTo>
                    <a:pt x="237" y="694"/>
                    <a:pt x="288" y="705"/>
                    <a:pt x="338" y="705"/>
                  </a:cubicBezTo>
                  <a:cubicBezTo>
                    <a:pt x="503" y="705"/>
                    <a:pt x="664" y="587"/>
                    <a:pt x="697" y="409"/>
                  </a:cubicBezTo>
                  <a:cubicBezTo>
                    <a:pt x="738" y="192"/>
                    <a:pt x="563"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41"/>
            <p:cNvSpPr/>
            <p:nvPr/>
          </p:nvSpPr>
          <p:spPr>
            <a:xfrm>
              <a:off x="6862887" y="2320879"/>
              <a:ext cx="15457" cy="15052"/>
            </a:xfrm>
            <a:custGeom>
              <a:rect b="b" l="l" r="r" t="t"/>
              <a:pathLst>
                <a:path extrusionOk="0" h="706" w="725">
                  <a:moveTo>
                    <a:pt x="338" y="0"/>
                  </a:moveTo>
                  <a:cubicBezTo>
                    <a:pt x="323" y="0"/>
                    <a:pt x="307" y="1"/>
                    <a:pt x="291" y="3"/>
                  </a:cubicBezTo>
                  <a:cubicBezTo>
                    <a:pt x="117" y="32"/>
                    <a:pt x="1" y="192"/>
                    <a:pt x="1" y="366"/>
                  </a:cubicBezTo>
                  <a:cubicBezTo>
                    <a:pt x="1" y="496"/>
                    <a:pt x="73" y="612"/>
                    <a:pt x="175" y="670"/>
                  </a:cubicBezTo>
                  <a:cubicBezTo>
                    <a:pt x="226" y="694"/>
                    <a:pt x="279" y="705"/>
                    <a:pt x="332" y="705"/>
                  </a:cubicBezTo>
                  <a:cubicBezTo>
                    <a:pt x="503" y="705"/>
                    <a:pt x="664" y="587"/>
                    <a:pt x="697" y="409"/>
                  </a:cubicBezTo>
                  <a:cubicBezTo>
                    <a:pt x="724" y="192"/>
                    <a:pt x="561" y="0"/>
                    <a:pt x="33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41"/>
            <p:cNvSpPr/>
            <p:nvPr/>
          </p:nvSpPr>
          <p:spPr>
            <a:xfrm>
              <a:off x="6788054" y="2358231"/>
              <a:ext cx="15713" cy="14988"/>
            </a:xfrm>
            <a:custGeom>
              <a:rect b="b" l="l" r="r" t="t"/>
              <a:pathLst>
                <a:path extrusionOk="0" h="703" w="737">
                  <a:moveTo>
                    <a:pt x="365" y="1"/>
                  </a:moveTo>
                  <a:cubicBezTo>
                    <a:pt x="345" y="1"/>
                    <a:pt x="325" y="3"/>
                    <a:pt x="305" y="6"/>
                  </a:cubicBezTo>
                  <a:cubicBezTo>
                    <a:pt x="131" y="35"/>
                    <a:pt x="1" y="180"/>
                    <a:pt x="15" y="369"/>
                  </a:cubicBezTo>
                  <a:cubicBezTo>
                    <a:pt x="1" y="485"/>
                    <a:pt x="73" y="601"/>
                    <a:pt x="189" y="659"/>
                  </a:cubicBezTo>
                  <a:cubicBezTo>
                    <a:pt x="245" y="689"/>
                    <a:pt x="303" y="702"/>
                    <a:pt x="359" y="702"/>
                  </a:cubicBezTo>
                  <a:cubicBezTo>
                    <a:pt x="525" y="702"/>
                    <a:pt x="675" y="586"/>
                    <a:pt x="697" y="412"/>
                  </a:cubicBezTo>
                  <a:cubicBezTo>
                    <a:pt x="737" y="201"/>
                    <a:pt x="571" y="1"/>
                    <a:pt x="3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41"/>
            <p:cNvSpPr/>
            <p:nvPr/>
          </p:nvSpPr>
          <p:spPr>
            <a:xfrm>
              <a:off x="6750957" y="2358274"/>
              <a:ext cx="14860" cy="14839"/>
            </a:xfrm>
            <a:custGeom>
              <a:rect b="b" l="l" r="r" t="t"/>
              <a:pathLst>
                <a:path extrusionOk="0" h="696" w="697">
                  <a:moveTo>
                    <a:pt x="341" y="1"/>
                  </a:moveTo>
                  <a:cubicBezTo>
                    <a:pt x="324" y="1"/>
                    <a:pt x="307" y="2"/>
                    <a:pt x="290" y="4"/>
                  </a:cubicBezTo>
                  <a:cubicBezTo>
                    <a:pt x="116" y="33"/>
                    <a:pt x="0" y="193"/>
                    <a:pt x="0" y="367"/>
                  </a:cubicBezTo>
                  <a:cubicBezTo>
                    <a:pt x="0" y="483"/>
                    <a:pt x="58" y="599"/>
                    <a:pt x="174" y="657"/>
                  </a:cubicBezTo>
                  <a:cubicBezTo>
                    <a:pt x="227" y="683"/>
                    <a:pt x="282" y="696"/>
                    <a:pt x="335" y="696"/>
                  </a:cubicBezTo>
                  <a:cubicBezTo>
                    <a:pt x="518" y="696"/>
                    <a:pt x="685" y="554"/>
                    <a:pt x="696" y="352"/>
                  </a:cubicBezTo>
                  <a:cubicBezTo>
                    <a:pt x="696" y="152"/>
                    <a:pt x="536" y="1"/>
                    <a:pt x="34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41"/>
            <p:cNvSpPr/>
            <p:nvPr/>
          </p:nvSpPr>
          <p:spPr>
            <a:xfrm>
              <a:off x="6713519" y="2358274"/>
              <a:ext cx="14881" cy="14839"/>
            </a:xfrm>
            <a:custGeom>
              <a:rect b="b" l="l" r="r" t="t"/>
              <a:pathLst>
                <a:path extrusionOk="0" h="696" w="698">
                  <a:moveTo>
                    <a:pt x="342" y="1"/>
                  </a:moveTo>
                  <a:cubicBezTo>
                    <a:pt x="325" y="1"/>
                    <a:pt x="308" y="2"/>
                    <a:pt x="291" y="4"/>
                  </a:cubicBezTo>
                  <a:cubicBezTo>
                    <a:pt x="117" y="33"/>
                    <a:pt x="1" y="178"/>
                    <a:pt x="1" y="367"/>
                  </a:cubicBezTo>
                  <a:cubicBezTo>
                    <a:pt x="1" y="483"/>
                    <a:pt x="73" y="599"/>
                    <a:pt x="190" y="657"/>
                  </a:cubicBezTo>
                  <a:cubicBezTo>
                    <a:pt x="242" y="683"/>
                    <a:pt x="296" y="696"/>
                    <a:pt x="349" y="696"/>
                  </a:cubicBezTo>
                  <a:cubicBezTo>
                    <a:pt x="527" y="696"/>
                    <a:pt x="686" y="554"/>
                    <a:pt x="697" y="352"/>
                  </a:cubicBezTo>
                  <a:cubicBezTo>
                    <a:pt x="697" y="152"/>
                    <a:pt x="537" y="1"/>
                    <a:pt x="3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41"/>
            <p:cNvSpPr/>
            <p:nvPr/>
          </p:nvSpPr>
          <p:spPr>
            <a:xfrm>
              <a:off x="6825471" y="2358274"/>
              <a:ext cx="14881" cy="14839"/>
            </a:xfrm>
            <a:custGeom>
              <a:rect b="b" l="l" r="r" t="t"/>
              <a:pathLst>
                <a:path extrusionOk="0" h="696" w="698">
                  <a:moveTo>
                    <a:pt x="353" y="1"/>
                  </a:moveTo>
                  <a:cubicBezTo>
                    <a:pt x="337" y="1"/>
                    <a:pt x="321" y="2"/>
                    <a:pt x="305" y="4"/>
                  </a:cubicBezTo>
                  <a:cubicBezTo>
                    <a:pt x="131" y="33"/>
                    <a:pt x="1" y="193"/>
                    <a:pt x="1" y="367"/>
                  </a:cubicBezTo>
                  <a:cubicBezTo>
                    <a:pt x="1" y="483"/>
                    <a:pt x="73" y="599"/>
                    <a:pt x="189" y="657"/>
                  </a:cubicBezTo>
                  <a:cubicBezTo>
                    <a:pt x="242" y="683"/>
                    <a:pt x="296" y="696"/>
                    <a:pt x="349" y="696"/>
                  </a:cubicBezTo>
                  <a:cubicBezTo>
                    <a:pt x="527" y="696"/>
                    <a:pt x="686" y="554"/>
                    <a:pt x="697" y="352"/>
                  </a:cubicBezTo>
                  <a:cubicBezTo>
                    <a:pt x="697" y="152"/>
                    <a:pt x="537"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41"/>
            <p:cNvSpPr/>
            <p:nvPr/>
          </p:nvSpPr>
          <p:spPr>
            <a:xfrm>
              <a:off x="6862887" y="2358274"/>
              <a:ext cx="14881" cy="14839"/>
            </a:xfrm>
            <a:custGeom>
              <a:rect b="b" l="l" r="r" t="t"/>
              <a:pathLst>
                <a:path extrusionOk="0" h="696" w="698">
                  <a:moveTo>
                    <a:pt x="342" y="1"/>
                  </a:moveTo>
                  <a:cubicBezTo>
                    <a:pt x="325" y="1"/>
                    <a:pt x="308" y="2"/>
                    <a:pt x="291" y="4"/>
                  </a:cubicBezTo>
                  <a:cubicBezTo>
                    <a:pt x="117" y="33"/>
                    <a:pt x="1" y="178"/>
                    <a:pt x="1" y="367"/>
                  </a:cubicBezTo>
                  <a:cubicBezTo>
                    <a:pt x="1" y="483"/>
                    <a:pt x="73" y="599"/>
                    <a:pt x="175" y="657"/>
                  </a:cubicBezTo>
                  <a:cubicBezTo>
                    <a:pt x="231" y="683"/>
                    <a:pt x="288" y="696"/>
                    <a:pt x="342" y="696"/>
                  </a:cubicBezTo>
                  <a:cubicBezTo>
                    <a:pt x="527" y="696"/>
                    <a:pt x="686" y="554"/>
                    <a:pt x="697" y="352"/>
                  </a:cubicBezTo>
                  <a:cubicBezTo>
                    <a:pt x="697" y="152"/>
                    <a:pt x="537" y="1"/>
                    <a:pt x="3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41"/>
            <p:cNvSpPr/>
            <p:nvPr/>
          </p:nvSpPr>
          <p:spPr>
            <a:xfrm>
              <a:off x="6788054" y="2395414"/>
              <a:ext cx="15734" cy="15222"/>
            </a:xfrm>
            <a:custGeom>
              <a:rect b="b" l="l" r="r" t="t"/>
              <a:pathLst>
                <a:path extrusionOk="0" h="714" w="738">
                  <a:moveTo>
                    <a:pt x="350" y="0"/>
                  </a:moveTo>
                  <a:cubicBezTo>
                    <a:pt x="335" y="0"/>
                    <a:pt x="320" y="1"/>
                    <a:pt x="305" y="3"/>
                  </a:cubicBezTo>
                  <a:cubicBezTo>
                    <a:pt x="131" y="46"/>
                    <a:pt x="1" y="191"/>
                    <a:pt x="15" y="366"/>
                  </a:cubicBezTo>
                  <a:cubicBezTo>
                    <a:pt x="1" y="496"/>
                    <a:pt x="73" y="612"/>
                    <a:pt x="189" y="670"/>
                  </a:cubicBezTo>
                  <a:cubicBezTo>
                    <a:pt x="245" y="700"/>
                    <a:pt x="302" y="713"/>
                    <a:pt x="357" y="713"/>
                  </a:cubicBezTo>
                  <a:cubicBezTo>
                    <a:pt x="519" y="713"/>
                    <a:pt x="664" y="597"/>
                    <a:pt x="697" y="424"/>
                  </a:cubicBezTo>
                  <a:cubicBezTo>
                    <a:pt x="738" y="193"/>
                    <a:pt x="562"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41"/>
            <p:cNvSpPr/>
            <p:nvPr/>
          </p:nvSpPr>
          <p:spPr>
            <a:xfrm>
              <a:off x="6750957" y="2395414"/>
              <a:ext cx="15436" cy="15222"/>
            </a:xfrm>
            <a:custGeom>
              <a:rect b="b" l="l" r="r" t="t"/>
              <a:pathLst>
                <a:path extrusionOk="0" h="714" w="724">
                  <a:moveTo>
                    <a:pt x="334" y="0"/>
                  </a:moveTo>
                  <a:cubicBezTo>
                    <a:pt x="320" y="0"/>
                    <a:pt x="305" y="1"/>
                    <a:pt x="290" y="3"/>
                  </a:cubicBezTo>
                  <a:cubicBezTo>
                    <a:pt x="116" y="46"/>
                    <a:pt x="0" y="191"/>
                    <a:pt x="0" y="366"/>
                  </a:cubicBezTo>
                  <a:cubicBezTo>
                    <a:pt x="0" y="496"/>
                    <a:pt x="58" y="612"/>
                    <a:pt x="174" y="670"/>
                  </a:cubicBezTo>
                  <a:cubicBezTo>
                    <a:pt x="229" y="700"/>
                    <a:pt x="288" y="713"/>
                    <a:pt x="344" y="713"/>
                  </a:cubicBezTo>
                  <a:cubicBezTo>
                    <a:pt x="510" y="713"/>
                    <a:pt x="664" y="597"/>
                    <a:pt x="696" y="424"/>
                  </a:cubicBezTo>
                  <a:cubicBezTo>
                    <a:pt x="723" y="193"/>
                    <a:pt x="547"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41"/>
            <p:cNvSpPr/>
            <p:nvPr/>
          </p:nvSpPr>
          <p:spPr>
            <a:xfrm>
              <a:off x="6713519" y="2395627"/>
              <a:ext cx="14881" cy="14860"/>
            </a:xfrm>
            <a:custGeom>
              <a:rect b="b" l="l" r="r" t="t"/>
              <a:pathLst>
                <a:path extrusionOk="0" h="697" w="698">
                  <a:moveTo>
                    <a:pt x="358" y="1"/>
                  </a:moveTo>
                  <a:cubicBezTo>
                    <a:pt x="336" y="1"/>
                    <a:pt x="314" y="3"/>
                    <a:pt x="291" y="7"/>
                  </a:cubicBezTo>
                  <a:cubicBezTo>
                    <a:pt x="117" y="36"/>
                    <a:pt x="1" y="181"/>
                    <a:pt x="1" y="356"/>
                  </a:cubicBezTo>
                  <a:cubicBezTo>
                    <a:pt x="1" y="486"/>
                    <a:pt x="73" y="602"/>
                    <a:pt x="190" y="660"/>
                  </a:cubicBezTo>
                  <a:cubicBezTo>
                    <a:pt x="240" y="685"/>
                    <a:pt x="291" y="697"/>
                    <a:pt x="341" y="697"/>
                  </a:cubicBezTo>
                  <a:cubicBezTo>
                    <a:pt x="523" y="697"/>
                    <a:pt x="686" y="546"/>
                    <a:pt x="697" y="341"/>
                  </a:cubicBezTo>
                  <a:cubicBezTo>
                    <a:pt x="697" y="159"/>
                    <a:pt x="546"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41"/>
            <p:cNvSpPr/>
            <p:nvPr/>
          </p:nvSpPr>
          <p:spPr>
            <a:xfrm>
              <a:off x="6825471" y="2395563"/>
              <a:ext cx="17248" cy="15116"/>
            </a:xfrm>
            <a:custGeom>
              <a:rect b="b" l="l" r="r" t="t"/>
              <a:pathLst>
                <a:path extrusionOk="0" h="709" w="809">
                  <a:moveTo>
                    <a:pt x="356" y="0"/>
                  </a:moveTo>
                  <a:cubicBezTo>
                    <a:pt x="177" y="0"/>
                    <a:pt x="1" y="135"/>
                    <a:pt x="1" y="359"/>
                  </a:cubicBezTo>
                  <a:cubicBezTo>
                    <a:pt x="1" y="489"/>
                    <a:pt x="73" y="605"/>
                    <a:pt x="189" y="663"/>
                  </a:cubicBezTo>
                  <a:cubicBezTo>
                    <a:pt x="244" y="695"/>
                    <a:pt x="301" y="708"/>
                    <a:pt x="355" y="708"/>
                  </a:cubicBezTo>
                  <a:cubicBezTo>
                    <a:pt x="602" y="708"/>
                    <a:pt x="808" y="42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41"/>
            <p:cNvSpPr/>
            <p:nvPr/>
          </p:nvSpPr>
          <p:spPr>
            <a:xfrm>
              <a:off x="6862887" y="2395627"/>
              <a:ext cx="14881" cy="14860"/>
            </a:xfrm>
            <a:custGeom>
              <a:rect b="b" l="l" r="r" t="t"/>
              <a:pathLst>
                <a:path extrusionOk="0" h="697" w="698">
                  <a:moveTo>
                    <a:pt x="358" y="1"/>
                  </a:moveTo>
                  <a:cubicBezTo>
                    <a:pt x="336" y="1"/>
                    <a:pt x="314" y="3"/>
                    <a:pt x="291" y="7"/>
                  </a:cubicBezTo>
                  <a:cubicBezTo>
                    <a:pt x="117" y="36"/>
                    <a:pt x="1" y="181"/>
                    <a:pt x="1" y="356"/>
                  </a:cubicBezTo>
                  <a:cubicBezTo>
                    <a:pt x="1" y="486"/>
                    <a:pt x="73" y="602"/>
                    <a:pt x="175" y="660"/>
                  </a:cubicBezTo>
                  <a:cubicBezTo>
                    <a:pt x="228" y="685"/>
                    <a:pt x="282" y="697"/>
                    <a:pt x="334" y="697"/>
                  </a:cubicBezTo>
                  <a:cubicBezTo>
                    <a:pt x="523" y="697"/>
                    <a:pt x="686" y="546"/>
                    <a:pt x="697" y="341"/>
                  </a:cubicBezTo>
                  <a:cubicBezTo>
                    <a:pt x="697" y="159"/>
                    <a:pt x="546"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41"/>
            <p:cNvSpPr/>
            <p:nvPr/>
          </p:nvSpPr>
          <p:spPr>
            <a:xfrm>
              <a:off x="6788054" y="2283611"/>
              <a:ext cx="17291" cy="15116"/>
            </a:xfrm>
            <a:custGeom>
              <a:rect b="b" l="l" r="r" t="t"/>
              <a:pathLst>
                <a:path extrusionOk="0" h="709" w="811">
                  <a:moveTo>
                    <a:pt x="366" y="0"/>
                  </a:moveTo>
                  <a:cubicBezTo>
                    <a:pt x="184" y="0"/>
                    <a:pt x="6" y="136"/>
                    <a:pt x="15" y="359"/>
                  </a:cubicBezTo>
                  <a:cubicBezTo>
                    <a:pt x="1" y="489"/>
                    <a:pt x="73" y="605"/>
                    <a:pt x="189" y="663"/>
                  </a:cubicBezTo>
                  <a:cubicBezTo>
                    <a:pt x="247" y="695"/>
                    <a:pt x="305" y="709"/>
                    <a:pt x="360" y="709"/>
                  </a:cubicBezTo>
                  <a:cubicBezTo>
                    <a:pt x="612" y="709"/>
                    <a:pt x="811" y="420"/>
                    <a:pt x="668" y="170"/>
                  </a:cubicBezTo>
                  <a:cubicBezTo>
                    <a:pt x="595" y="53"/>
                    <a:pt x="480" y="0"/>
                    <a:pt x="3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41"/>
            <p:cNvSpPr/>
            <p:nvPr/>
          </p:nvSpPr>
          <p:spPr>
            <a:xfrm>
              <a:off x="6750957" y="2283462"/>
              <a:ext cx="15436" cy="15222"/>
            </a:xfrm>
            <a:custGeom>
              <a:rect b="b" l="l" r="r" t="t"/>
              <a:pathLst>
                <a:path extrusionOk="0" h="714" w="724">
                  <a:moveTo>
                    <a:pt x="334" y="0"/>
                  </a:moveTo>
                  <a:cubicBezTo>
                    <a:pt x="320" y="0"/>
                    <a:pt x="305" y="1"/>
                    <a:pt x="290" y="3"/>
                  </a:cubicBezTo>
                  <a:cubicBezTo>
                    <a:pt x="116" y="47"/>
                    <a:pt x="0" y="192"/>
                    <a:pt x="0" y="366"/>
                  </a:cubicBezTo>
                  <a:cubicBezTo>
                    <a:pt x="0" y="496"/>
                    <a:pt x="58" y="612"/>
                    <a:pt x="174" y="670"/>
                  </a:cubicBezTo>
                  <a:cubicBezTo>
                    <a:pt x="229" y="700"/>
                    <a:pt x="288" y="713"/>
                    <a:pt x="344" y="713"/>
                  </a:cubicBezTo>
                  <a:cubicBezTo>
                    <a:pt x="510" y="713"/>
                    <a:pt x="664" y="597"/>
                    <a:pt x="696" y="424"/>
                  </a:cubicBezTo>
                  <a:cubicBezTo>
                    <a:pt x="723" y="193"/>
                    <a:pt x="547"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41"/>
            <p:cNvSpPr/>
            <p:nvPr/>
          </p:nvSpPr>
          <p:spPr>
            <a:xfrm>
              <a:off x="6713519" y="2283611"/>
              <a:ext cx="17248" cy="15116"/>
            </a:xfrm>
            <a:custGeom>
              <a:rect b="b" l="l" r="r" t="t"/>
              <a:pathLst>
                <a:path extrusionOk="0" h="709" w="809">
                  <a:moveTo>
                    <a:pt x="356" y="0"/>
                  </a:moveTo>
                  <a:cubicBezTo>
                    <a:pt x="177" y="0"/>
                    <a:pt x="1" y="136"/>
                    <a:pt x="1" y="359"/>
                  </a:cubicBezTo>
                  <a:cubicBezTo>
                    <a:pt x="1" y="489"/>
                    <a:pt x="73" y="605"/>
                    <a:pt x="190" y="663"/>
                  </a:cubicBezTo>
                  <a:cubicBezTo>
                    <a:pt x="244" y="695"/>
                    <a:pt x="301" y="709"/>
                    <a:pt x="355" y="709"/>
                  </a:cubicBezTo>
                  <a:cubicBezTo>
                    <a:pt x="602" y="709"/>
                    <a:pt x="808" y="42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41"/>
            <p:cNvSpPr/>
            <p:nvPr/>
          </p:nvSpPr>
          <p:spPr>
            <a:xfrm>
              <a:off x="6825471" y="2283441"/>
              <a:ext cx="14881" cy="14988"/>
            </a:xfrm>
            <a:custGeom>
              <a:rect b="b" l="l" r="r" t="t"/>
              <a:pathLst>
                <a:path extrusionOk="0" h="703" w="698">
                  <a:moveTo>
                    <a:pt x="353" y="1"/>
                  </a:moveTo>
                  <a:cubicBezTo>
                    <a:pt x="337" y="1"/>
                    <a:pt x="321" y="2"/>
                    <a:pt x="305" y="4"/>
                  </a:cubicBezTo>
                  <a:cubicBezTo>
                    <a:pt x="131" y="48"/>
                    <a:pt x="1" y="193"/>
                    <a:pt x="1" y="367"/>
                  </a:cubicBezTo>
                  <a:cubicBezTo>
                    <a:pt x="1" y="497"/>
                    <a:pt x="73" y="613"/>
                    <a:pt x="189" y="671"/>
                  </a:cubicBezTo>
                  <a:cubicBezTo>
                    <a:pt x="238" y="692"/>
                    <a:pt x="288" y="702"/>
                    <a:pt x="337" y="702"/>
                  </a:cubicBezTo>
                  <a:cubicBezTo>
                    <a:pt x="524" y="702"/>
                    <a:pt x="697" y="559"/>
                    <a:pt x="697" y="352"/>
                  </a:cubicBezTo>
                  <a:cubicBezTo>
                    <a:pt x="697" y="152"/>
                    <a:pt x="537"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41"/>
            <p:cNvSpPr/>
            <p:nvPr/>
          </p:nvSpPr>
          <p:spPr>
            <a:xfrm>
              <a:off x="6862695" y="2283611"/>
              <a:ext cx="17440" cy="15116"/>
            </a:xfrm>
            <a:custGeom>
              <a:rect b="b" l="l" r="r" t="t"/>
              <a:pathLst>
                <a:path extrusionOk="0" h="709" w="818">
                  <a:moveTo>
                    <a:pt x="361" y="0"/>
                  </a:moveTo>
                  <a:cubicBezTo>
                    <a:pt x="179" y="0"/>
                    <a:pt x="1" y="136"/>
                    <a:pt x="10" y="359"/>
                  </a:cubicBezTo>
                  <a:cubicBezTo>
                    <a:pt x="10" y="489"/>
                    <a:pt x="82" y="605"/>
                    <a:pt x="184" y="663"/>
                  </a:cubicBezTo>
                  <a:cubicBezTo>
                    <a:pt x="241" y="695"/>
                    <a:pt x="300" y="709"/>
                    <a:pt x="356" y="709"/>
                  </a:cubicBezTo>
                  <a:cubicBezTo>
                    <a:pt x="611" y="709"/>
                    <a:pt x="817" y="420"/>
                    <a:pt x="663" y="170"/>
                  </a:cubicBezTo>
                  <a:cubicBezTo>
                    <a:pt x="590" y="53"/>
                    <a:pt x="475" y="0"/>
                    <a:pt x="36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41"/>
            <p:cNvSpPr/>
            <p:nvPr/>
          </p:nvSpPr>
          <p:spPr>
            <a:xfrm>
              <a:off x="6788054" y="2246280"/>
              <a:ext cx="15713" cy="14988"/>
            </a:xfrm>
            <a:custGeom>
              <a:rect b="b" l="l" r="r" t="t"/>
              <a:pathLst>
                <a:path extrusionOk="0" h="703" w="737">
                  <a:moveTo>
                    <a:pt x="365" y="1"/>
                  </a:moveTo>
                  <a:cubicBezTo>
                    <a:pt x="345" y="1"/>
                    <a:pt x="325" y="3"/>
                    <a:pt x="305" y="7"/>
                  </a:cubicBezTo>
                  <a:cubicBezTo>
                    <a:pt x="131" y="36"/>
                    <a:pt x="1" y="181"/>
                    <a:pt x="15" y="369"/>
                  </a:cubicBezTo>
                  <a:cubicBezTo>
                    <a:pt x="1" y="485"/>
                    <a:pt x="73" y="601"/>
                    <a:pt x="189" y="659"/>
                  </a:cubicBezTo>
                  <a:cubicBezTo>
                    <a:pt x="245" y="689"/>
                    <a:pt x="302" y="702"/>
                    <a:pt x="357" y="702"/>
                  </a:cubicBezTo>
                  <a:cubicBezTo>
                    <a:pt x="519" y="702"/>
                    <a:pt x="664" y="586"/>
                    <a:pt x="697" y="413"/>
                  </a:cubicBezTo>
                  <a:cubicBezTo>
                    <a:pt x="737" y="201"/>
                    <a:pt x="571" y="1"/>
                    <a:pt x="3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41"/>
            <p:cNvSpPr/>
            <p:nvPr/>
          </p:nvSpPr>
          <p:spPr>
            <a:xfrm>
              <a:off x="6750957" y="2246280"/>
              <a:ext cx="15414" cy="14988"/>
            </a:xfrm>
            <a:custGeom>
              <a:rect b="b" l="l" r="r" t="t"/>
              <a:pathLst>
                <a:path extrusionOk="0" h="703" w="723">
                  <a:moveTo>
                    <a:pt x="353" y="1"/>
                  </a:moveTo>
                  <a:cubicBezTo>
                    <a:pt x="333" y="1"/>
                    <a:pt x="311" y="3"/>
                    <a:pt x="290" y="7"/>
                  </a:cubicBezTo>
                  <a:cubicBezTo>
                    <a:pt x="116" y="36"/>
                    <a:pt x="0" y="181"/>
                    <a:pt x="0" y="355"/>
                  </a:cubicBezTo>
                  <a:cubicBezTo>
                    <a:pt x="0" y="485"/>
                    <a:pt x="58" y="601"/>
                    <a:pt x="174" y="659"/>
                  </a:cubicBezTo>
                  <a:cubicBezTo>
                    <a:pt x="229" y="689"/>
                    <a:pt x="288" y="702"/>
                    <a:pt x="344" y="702"/>
                  </a:cubicBezTo>
                  <a:cubicBezTo>
                    <a:pt x="510" y="702"/>
                    <a:pt x="664" y="586"/>
                    <a:pt x="696" y="413"/>
                  </a:cubicBezTo>
                  <a:cubicBezTo>
                    <a:pt x="723" y="189"/>
                    <a:pt x="558"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41"/>
            <p:cNvSpPr/>
            <p:nvPr/>
          </p:nvSpPr>
          <p:spPr>
            <a:xfrm>
              <a:off x="6713519" y="2246280"/>
              <a:ext cx="15713" cy="14988"/>
            </a:xfrm>
            <a:custGeom>
              <a:rect b="b" l="l" r="r" t="t"/>
              <a:pathLst>
                <a:path extrusionOk="0" h="703" w="737">
                  <a:moveTo>
                    <a:pt x="358" y="1"/>
                  </a:moveTo>
                  <a:cubicBezTo>
                    <a:pt x="336" y="1"/>
                    <a:pt x="314" y="3"/>
                    <a:pt x="291" y="7"/>
                  </a:cubicBezTo>
                  <a:cubicBezTo>
                    <a:pt x="117" y="36"/>
                    <a:pt x="1" y="181"/>
                    <a:pt x="1" y="355"/>
                  </a:cubicBezTo>
                  <a:cubicBezTo>
                    <a:pt x="1" y="485"/>
                    <a:pt x="73" y="601"/>
                    <a:pt x="190" y="659"/>
                  </a:cubicBezTo>
                  <a:cubicBezTo>
                    <a:pt x="241" y="689"/>
                    <a:pt x="297" y="702"/>
                    <a:pt x="351" y="702"/>
                  </a:cubicBezTo>
                  <a:cubicBezTo>
                    <a:pt x="511" y="702"/>
                    <a:pt x="665" y="586"/>
                    <a:pt x="697" y="413"/>
                  </a:cubicBezTo>
                  <a:cubicBezTo>
                    <a:pt x="737" y="189"/>
                    <a:pt x="573"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41"/>
            <p:cNvSpPr/>
            <p:nvPr/>
          </p:nvSpPr>
          <p:spPr>
            <a:xfrm>
              <a:off x="6825471" y="2246195"/>
              <a:ext cx="17227" cy="15137"/>
            </a:xfrm>
            <a:custGeom>
              <a:rect b="b" l="l" r="r" t="t"/>
              <a:pathLst>
                <a:path extrusionOk="0" h="710" w="808">
                  <a:moveTo>
                    <a:pt x="356" y="0"/>
                  </a:moveTo>
                  <a:cubicBezTo>
                    <a:pt x="177" y="0"/>
                    <a:pt x="1" y="135"/>
                    <a:pt x="1" y="359"/>
                  </a:cubicBezTo>
                  <a:cubicBezTo>
                    <a:pt x="1" y="489"/>
                    <a:pt x="73" y="605"/>
                    <a:pt x="189" y="663"/>
                  </a:cubicBezTo>
                  <a:cubicBezTo>
                    <a:pt x="246" y="695"/>
                    <a:pt x="303" y="710"/>
                    <a:pt x="359" y="710"/>
                  </a:cubicBezTo>
                  <a:cubicBezTo>
                    <a:pt x="604" y="710"/>
                    <a:pt x="807" y="43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41"/>
            <p:cNvSpPr/>
            <p:nvPr/>
          </p:nvSpPr>
          <p:spPr>
            <a:xfrm>
              <a:off x="6862887" y="2246280"/>
              <a:ext cx="15713" cy="14988"/>
            </a:xfrm>
            <a:custGeom>
              <a:rect b="b" l="l" r="r" t="t"/>
              <a:pathLst>
                <a:path extrusionOk="0" h="703" w="737">
                  <a:moveTo>
                    <a:pt x="358" y="1"/>
                  </a:moveTo>
                  <a:cubicBezTo>
                    <a:pt x="336" y="1"/>
                    <a:pt x="314" y="3"/>
                    <a:pt x="291" y="7"/>
                  </a:cubicBezTo>
                  <a:cubicBezTo>
                    <a:pt x="117" y="36"/>
                    <a:pt x="1" y="181"/>
                    <a:pt x="1" y="355"/>
                  </a:cubicBezTo>
                  <a:cubicBezTo>
                    <a:pt x="1" y="485"/>
                    <a:pt x="73" y="601"/>
                    <a:pt x="175" y="659"/>
                  </a:cubicBezTo>
                  <a:cubicBezTo>
                    <a:pt x="230" y="689"/>
                    <a:pt x="288" y="702"/>
                    <a:pt x="345" y="702"/>
                  </a:cubicBezTo>
                  <a:cubicBezTo>
                    <a:pt x="511" y="702"/>
                    <a:pt x="665" y="586"/>
                    <a:pt x="697" y="413"/>
                  </a:cubicBezTo>
                  <a:cubicBezTo>
                    <a:pt x="737" y="189"/>
                    <a:pt x="573"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41"/>
            <p:cNvSpPr/>
            <p:nvPr/>
          </p:nvSpPr>
          <p:spPr>
            <a:xfrm>
              <a:off x="6769804" y="2107999"/>
              <a:ext cx="20936" cy="15052"/>
            </a:xfrm>
            <a:custGeom>
              <a:rect b="b" l="l" r="r" t="t"/>
              <a:pathLst>
                <a:path extrusionOk="0" h="706" w="982">
                  <a:moveTo>
                    <a:pt x="489" y="1"/>
                  </a:moveTo>
                  <a:cubicBezTo>
                    <a:pt x="449" y="1"/>
                    <a:pt x="407" y="8"/>
                    <a:pt x="364" y="23"/>
                  </a:cubicBezTo>
                  <a:cubicBezTo>
                    <a:pt x="1" y="168"/>
                    <a:pt x="102" y="705"/>
                    <a:pt x="494" y="705"/>
                  </a:cubicBezTo>
                  <a:cubicBezTo>
                    <a:pt x="581" y="705"/>
                    <a:pt x="668" y="676"/>
                    <a:pt x="726" y="618"/>
                  </a:cubicBezTo>
                  <a:cubicBezTo>
                    <a:pt x="982" y="388"/>
                    <a:pt x="787" y="1"/>
                    <a:pt x="48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3" name="Google Shape;3883;p41"/>
          <p:cNvSpPr/>
          <p:nvPr/>
        </p:nvSpPr>
        <p:spPr>
          <a:xfrm>
            <a:off x="1708500" y="4064063"/>
            <a:ext cx="319500" cy="3198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41"/>
          <p:cNvSpPr/>
          <p:nvPr/>
        </p:nvSpPr>
        <p:spPr>
          <a:xfrm>
            <a:off x="2862370" y="4064063"/>
            <a:ext cx="319500" cy="3198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88" name="Shape 3888"/>
        <p:cNvGrpSpPr/>
        <p:nvPr/>
      </p:nvGrpSpPr>
      <p:grpSpPr>
        <a:xfrm>
          <a:off x="0" y="0"/>
          <a:ext cx="0" cy="0"/>
          <a:chOff x="0" y="0"/>
          <a:chExt cx="0" cy="0"/>
        </a:xfrm>
      </p:grpSpPr>
      <p:sp>
        <p:nvSpPr>
          <p:cNvPr id="3889" name="Google Shape;3889;p42"/>
          <p:cNvSpPr txBox="1"/>
          <p:nvPr>
            <p:ph type="ctrTitle"/>
          </p:nvPr>
        </p:nvSpPr>
        <p:spPr>
          <a:xfrm>
            <a:off x="713225" y="1584850"/>
            <a:ext cx="4573500" cy="792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THANKS!</a:t>
            </a:r>
            <a:endParaRPr/>
          </a:p>
        </p:txBody>
      </p:sp>
      <p:sp>
        <p:nvSpPr>
          <p:cNvPr id="3890" name="Google Shape;3890;p42"/>
          <p:cNvSpPr txBox="1"/>
          <p:nvPr>
            <p:ph idx="1" type="subTitle"/>
          </p:nvPr>
        </p:nvSpPr>
        <p:spPr>
          <a:xfrm>
            <a:off x="713250" y="2483900"/>
            <a:ext cx="4511100" cy="41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questions?</a:t>
            </a:r>
            <a:endParaRPr/>
          </a:p>
        </p:txBody>
      </p:sp>
      <p:sp>
        <p:nvSpPr>
          <p:cNvPr id="3891" name="Google Shape;3891;p42"/>
          <p:cNvSpPr txBox="1"/>
          <p:nvPr>
            <p:ph idx="2" type="subTitle"/>
          </p:nvPr>
        </p:nvSpPr>
        <p:spPr>
          <a:xfrm>
            <a:off x="713225" y="3059175"/>
            <a:ext cx="2029500" cy="93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info@slidesgo.com</a:t>
            </a:r>
            <a:endParaRPr/>
          </a:p>
          <a:p>
            <a:pPr indent="0" lvl="0" marL="0" rtl="0" algn="l">
              <a:spcBef>
                <a:spcPts val="0"/>
              </a:spcBef>
              <a:spcAft>
                <a:spcPts val="0"/>
              </a:spcAft>
              <a:buNone/>
            </a:pPr>
            <a:r>
              <a:rPr lang="en"/>
              <a:t>+91 620 421 838</a:t>
            </a:r>
            <a:endParaRPr/>
          </a:p>
          <a:p>
            <a:pPr indent="0" lvl="0" marL="0" rtl="0" algn="l">
              <a:spcBef>
                <a:spcPts val="0"/>
              </a:spcBef>
              <a:spcAft>
                <a:spcPts val="0"/>
              </a:spcAft>
              <a:buNone/>
            </a:pPr>
            <a:r>
              <a:rPr lang="en"/>
              <a:t>yourcompany.com</a:t>
            </a:r>
            <a:endParaRPr/>
          </a:p>
        </p:txBody>
      </p:sp>
      <p:sp>
        <p:nvSpPr>
          <p:cNvPr id="3892" name="Google Shape;3892;p42"/>
          <p:cNvSpPr txBox="1"/>
          <p:nvPr/>
        </p:nvSpPr>
        <p:spPr>
          <a:xfrm>
            <a:off x="6822731" y="4188450"/>
            <a:ext cx="1699500" cy="471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1200">
                <a:solidFill>
                  <a:srgbClr val="1E1E1E"/>
                </a:solidFill>
                <a:latin typeface="Red Hat Text"/>
                <a:ea typeface="Red Hat Text"/>
                <a:cs typeface="Red Hat Text"/>
                <a:sym typeface="Red Hat Text"/>
              </a:rPr>
              <a:t>Please keep this slide for attribution</a:t>
            </a:r>
            <a:endParaRPr b="1" sz="1200">
              <a:latin typeface="Red Hat Text"/>
              <a:ea typeface="Red Hat Text"/>
              <a:cs typeface="Red Hat Text"/>
              <a:sym typeface="Red Hat Text"/>
            </a:endParaRPr>
          </a:p>
        </p:txBody>
      </p:sp>
      <p:grpSp>
        <p:nvGrpSpPr>
          <p:cNvPr id="3893" name="Google Shape;3893;p42"/>
          <p:cNvGrpSpPr/>
          <p:nvPr/>
        </p:nvGrpSpPr>
        <p:grpSpPr>
          <a:xfrm>
            <a:off x="2964661" y="3250275"/>
            <a:ext cx="552900" cy="552900"/>
            <a:chOff x="2964661" y="3250275"/>
            <a:chExt cx="552900" cy="552900"/>
          </a:xfrm>
        </p:grpSpPr>
        <p:sp>
          <p:nvSpPr>
            <p:cNvPr id="3894" name="Google Shape;3894;p42"/>
            <p:cNvSpPr/>
            <p:nvPr/>
          </p:nvSpPr>
          <p:spPr>
            <a:xfrm flipH="1">
              <a:off x="2964661" y="3250275"/>
              <a:ext cx="552900" cy="5529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42"/>
            <p:cNvSpPr/>
            <p:nvPr/>
          </p:nvSpPr>
          <p:spPr>
            <a:xfrm>
              <a:off x="3068274" y="3353697"/>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6" name="Google Shape;3896;p42"/>
          <p:cNvGrpSpPr/>
          <p:nvPr/>
        </p:nvGrpSpPr>
        <p:grpSpPr>
          <a:xfrm>
            <a:off x="3703754" y="3250275"/>
            <a:ext cx="552900" cy="552900"/>
            <a:chOff x="3827961" y="3250275"/>
            <a:chExt cx="552900" cy="552900"/>
          </a:xfrm>
        </p:grpSpPr>
        <p:sp>
          <p:nvSpPr>
            <p:cNvPr id="3897" name="Google Shape;3897;p42"/>
            <p:cNvSpPr/>
            <p:nvPr/>
          </p:nvSpPr>
          <p:spPr>
            <a:xfrm flipH="1">
              <a:off x="3827961" y="3250275"/>
              <a:ext cx="552900" cy="5529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98" name="Google Shape;3898;p42"/>
            <p:cNvGrpSpPr/>
            <p:nvPr/>
          </p:nvGrpSpPr>
          <p:grpSpPr>
            <a:xfrm>
              <a:off x="3931368" y="3353888"/>
              <a:ext cx="346056" cy="345674"/>
              <a:chOff x="3303268" y="3817349"/>
              <a:chExt cx="346056" cy="345674"/>
            </a:xfrm>
          </p:grpSpPr>
          <p:sp>
            <p:nvSpPr>
              <p:cNvPr id="3899" name="Google Shape;3899;p42"/>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42"/>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42"/>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42"/>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03" name="Google Shape;3903;p42"/>
          <p:cNvGrpSpPr/>
          <p:nvPr/>
        </p:nvGrpSpPr>
        <p:grpSpPr>
          <a:xfrm>
            <a:off x="4442848" y="3250275"/>
            <a:ext cx="552900" cy="552900"/>
            <a:chOff x="4671448" y="3250275"/>
            <a:chExt cx="552900" cy="552900"/>
          </a:xfrm>
        </p:grpSpPr>
        <p:sp>
          <p:nvSpPr>
            <p:cNvPr id="3904" name="Google Shape;3904;p42"/>
            <p:cNvSpPr/>
            <p:nvPr/>
          </p:nvSpPr>
          <p:spPr>
            <a:xfrm flipH="1">
              <a:off x="4671448" y="3250275"/>
              <a:ext cx="552900" cy="552900"/>
            </a:xfrm>
            <a:prstGeom prst="ellipse">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5" name="Google Shape;3905;p42"/>
            <p:cNvGrpSpPr/>
            <p:nvPr/>
          </p:nvGrpSpPr>
          <p:grpSpPr>
            <a:xfrm>
              <a:off x="4774858" y="3353888"/>
              <a:ext cx="346056" cy="345674"/>
              <a:chOff x="3752358" y="3817349"/>
              <a:chExt cx="346056" cy="345674"/>
            </a:xfrm>
          </p:grpSpPr>
          <p:sp>
            <p:nvSpPr>
              <p:cNvPr id="3906" name="Google Shape;3906;p42"/>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42"/>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42"/>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42"/>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3910" name="Google Shape;3910;p42"/>
          <p:cNvPicPr preferRelativeResize="0"/>
          <p:nvPr/>
        </p:nvPicPr>
        <p:blipFill>
          <a:blip r:embed="rId3">
            <a:alphaModFix/>
          </a:blip>
          <a:stretch>
            <a:fillRect/>
          </a:stretch>
        </p:blipFill>
        <p:spPr>
          <a:xfrm>
            <a:off x="5264400" y="1029299"/>
            <a:ext cx="3166200" cy="2110800"/>
          </a:xfrm>
          <a:prstGeom prst="roundRect">
            <a:avLst>
              <a:gd fmla="val 9539" name="adj"/>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14" name="Shape 3914"/>
        <p:cNvGrpSpPr/>
        <p:nvPr/>
      </p:nvGrpSpPr>
      <p:grpSpPr>
        <a:xfrm>
          <a:off x="0" y="0"/>
          <a:ext cx="0" cy="0"/>
          <a:chOff x="0" y="0"/>
          <a:chExt cx="0" cy="0"/>
        </a:xfrm>
      </p:grpSpPr>
      <p:sp>
        <p:nvSpPr>
          <p:cNvPr id="3915" name="Google Shape;3915;p43"/>
          <p:cNvSpPr txBox="1"/>
          <p:nvPr>
            <p:ph type="title"/>
          </p:nvPr>
        </p:nvSpPr>
        <p:spPr>
          <a:xfrm>
            <a:off x="713225" y="553748"/>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900"/>
              <a:t>ALTERNATIVE ICONS</a:t>
            </a:r>
            <a:endParaRPr sz="2900"/>
          </a:p>
        </p:txBody>
      </p:sp>
      <p:grpSp>
        <p:nvGrpSpPr>
          <p:cNvPr id="3916" name="Google Shape;3916;p43"/>
          <p:cNvGrpSpPr/>
          <p:nvPr/>
        </p:nvGrpSpPr>
        <p:grpSpPr>
          <a:xfrm>
            <a:off x="6080187" y="3454549"/>
            <a:ext cx="363080" cy="458401"/>
            <a:chOff x="6080187" y="3454549"/>
            <a:chExt cx="363080" cy="458401"/>
          </a:xfrm>
        </p:grpSpPr>
        <p:sp>
          <p:nvSpPr>
            <p:cNvPr id="3917" name="Google Shape;3917;p43"/>
            <p:cNvSpPr/>
            <p:nvPr/>
          </p:nvSpPr>
          <p:spPr>
            <a:xfrm>
              <a:off x="6080187" y="3454549"/>
              <a:ext cx="363080" cy="458401"/>
            </a:xfrm>
            <a:custGeom>
              <a:rect b="b" l="l" r="r" t="t"/>
              <a:pathLst>
                <a:path extrusionOk="0" h="21501" w="17030">
                  <a:moveTo>
                    <a:pt x="8522" y="1"/>
                  </a:moveTo>
                  <a:cubicBezTo>
                    <a:pt x="8366" y="1"/>
                    <a:pt x="8210" y="84"/>
                    <a:pt x="8138" y="251"/>
                  </a:cubicBezTo>
                  <a:cubicBezTo>
                    <a:pt x="7761" y="1107"/>
                    <a:pt x="7485" y="1818"/>
                    <a:pt x="7253" y="2470"/>
                  </a:cubicBezTo>
                  <a:cubicBezTo>
                    <a:pt x="7145" y="2803"/>
                    <a:pt x="7411" y="3030"/>
                    <a:pt x="7670" y="3030"/>
                  </a:cubicBezTo>
                  <a:cubicBezTo>
                    <a:pt x="7828" y="3030"/>
                    <a:pt x="7985" y="2945"/>
                    <a:pt x="8051" y="2746"/>
                  </a:cubicBezTo>
                  <a:cubicBezTo>
                    <a:pt x="8181" y="2340"/>
                    <a:pt x="8341" y="1948"/>
                    <a:pt x="8515" y="1499"/>
                  </a:cubicBezTo>
                  <a:cubicBezTo>
                    <a:pt x="9501" y="3935"/>
                    <a:pt x="9893" y="5850"/>
                    <a:pt x="10140" y="10666"/>
                  </a:cubicBezTo>
                  <a:cubicBezTo>
                    <a:pt x="9603" y="10550"/>
                    <a:pt x="9059" y="10492"/>
                    <a:pt x="8515" y="10492"/>
                  </a:cubicBezTo>
                  <a:cubicBezTo>
                    <a:pt x="7971" y="10492"/>
                    <a:pt x="7427" y="10550"/>
                    <a:pt x="6890" y="10666"/>
                  </a:cubicBezTo>
                  <a:cubicBezTo>
                    <a:pt x="7007" y="8577"/>
                    <a:pt x="7123" y="7141"/>
                    <a:pt x="7311" y="5937"/>
                  </a:cubicBezTo>
                  <a:cubicBezTo>
                    <a:pt x="7352" y="5629"/>
                    <a:pt x="7112" y="5453"/>
                    <a:pt x="6877" y="5453"/>
                  </a:cubicBezTo>
                  <a:cubicBezTo>
                    <a:pt x="6691" y="5453"/>
                    <a:pt x="6508" y="5563"/>
                    <a:pt x="6470" y="5807"/>
                  </a:cubicBezTo>
                  <a:cubicBezTo>
                    <a:pt x="6281" y="7127"/>
                    <a:pt x="6151" y="8693"/>
                    <a:pt x="6035" y="11014"/>
                  </a:cubicBezTo>
                  <a:cubicBezTo>
                    <a:pt x="5962" y="11057"/>
                    <a:pt x="5904" y="11101"/>
                    <a:pt x="5832" y="11159"/>
                  </a:cubicBezTo>
                  <a:cubicBezTo>
                    <a:pt x="5309" y="11580"/>
                    <a:pt x="5048" y="12174"/>
                    <a:pt x="5048" y="13001"/>
                  </a:cubicBezTo>
                  <a:cubicBezTo>
                    <a:pt x="5048" y="13596"/>
                    <a:pt x="5222" y="14176"/>
                    <a:pt x="5411" y="14800"/>
                  </a:cubicBezTo>
                  <a:cubicBezTo>
                    <a:pt x="5483" y="15061"/>
                    <a:pt x="5556" y="15322"/>
                    <a:pt x="5614" y="15525"/>
                  </a:cubicBezTo>
                  <a:cubicBezTo>
                    <a:pt x="5716" y="15946"/>
                    <a:pt x="5759" y="16381"/>
                    <a:pt x="5759" y="16816"/>
                  </a:cubicBezTo>
                  <a:cubicBezTo>
                    <a:pt x="5788" y="17324"/>
                    <a:pt x="5687" y="17831"/>
                    <a:pt x="5469" y="18281"/>
                  </a:cubicBezTo>
                  <a:cubicBezTo>
                    <a:pt x="5309" y="18615"/>
                    <a:pt x="5019" y="18847"/>
                    <a:pt x="4671" y="18919"/>
                  </a:cubicBezTo>
                  <a:cubicBezTo>
                    <a:pt x="4497" y="18963"/>
                    <a:pt x="4309" y="18977"/>
                    <a:pt x="4135" y="18977"/>
                  </a:cubicBezTo>
                  <a:cubicBezTo>
                    <a:pt x="3743" y="18963"/>
                    <a:pt x="3366" y="18832"/>
                    <a:pt x="3047" y="18585"/>
                  </a:cubicBezTo>
                  <a:cubicBezTo>
                    <a:pt x="2902" y="18469"/>
                    <a:pt x="2771" y="18324"/>
                    <a:pt x="2684" y="18150"/>
                  </a:cubicBezTo>
                  <a:cubicBezTo>
                    <a:pt x="2582" y="17947"/>
                    <a:pt x="2539" y="17715"/>
                    <a:pt x="2539" y="17483"/>
                  </a:cubicBezTo>
                  <a:cubicBezTo>
                    <a:pt x="2539" y="16598"/>
                    <a:pt x="3105" y="15394"/>
                    <a:pt x="4178" y="14002"/>
                  </a:cubicBezTo>
                  <a:cubicBezTo>
                    <a:pt x="4599" y="13451"/>
                    <a:pt x="4497" y="12667"/>
                    <a:pt x="3946" y="12247"/>
                  </a:cubicBezTo>
                  <a:cubicBezTo>
                    <a:pt x="3715" y="12064"/>
                    <a:pt x="3442" y="11976"/>
                    <a:pt x="3173" y="11976"/>
                  </a:cubicBezTo>
                  <a:cubicBezTo>
                    <a:pt x="2801" y="11976"/>
                    <a:pt x="2435" y="12145"/>
                    <a:pt x="2191" y="12464"/>
                  </a:cubicBezTo>
                  <a:cubicBezTo>
                    <a:pt x="740" y="14321"/>
                    <a:pt x="15" y="16018"/>
                    <a:pt x="15" y="17483"/>
                  </a:cubicBezTo>
                  <a:cubicBezTo>
                    <a:pt x="1" y="18121"/>
                    <a:pt x="146" y="18745"/>
                    <a:pt x="436" y="19311"/>
                  </a:cubicBezTo>
                  <a:cubicBezTo>
                    <a:pt x="697" y="19804"/>
                    <a:pt x="1059" y="20239"/>
                    <a:pt x="1495" y="20573"/>
                  </a:cubicBezTo>
                  <a:cubicBezTo>
                    <a:pt x="2263" y="21153"/>
                    <a:pt x="3177" y="21472"/>
                    <a:pt x="4135" y="21501"/>
                  </a:cubicBezTo>
                  <a:cubicBezTo>
                    <a:pt x="4512" y="21501"/>
                    <a:pt x="4889" y="21457"/>
                    <a:pt x="5251" y="21370"/>
                  </a:cubicBezTo>
                  <a:cubicBezTo>
                    <a:pt x="6310" y="21124"/>
                    <a:pt x="7210" y="20428"/>
                    <a:pt x="7688" y="19456"/>
                  </a:cubicBezTo>
                  <a:cubicBezTo>
                    <a:pt x="8094" y="18629"/>
                    <a:pt x="8297" y="17730"/>
                    <a:pt x="8268" y="16816"/>
                  </a:cubicBezTo>
                  <a:cubicBezTo>
                    <a:pt x="8268" y="16192"/>
                    <a:pt x="8196" y="15554"/>
                    <a:pt x="8051" y="14945"/>
                  </a:cubicBezTo>
                  <a:cubicBezTo>
                    <a:pt x="7964" y="14611"/>
                    <a:pt x="7891" y="14350"/>
                    <a:pt x="7819" y="14089"/>
                  </a:cubicBezTo>
                  <a:cubicBezTo>
                    <a:pt x="7703" y="13770"/>
                    <a:pt x="7630" y="13436"/>
                    <a:pt x="7572" y="13103"/>
                  </a:cubicBezTo>
                  <a:cubicBezTo>
                    <a:pt x="7884" y="13045"/>
                    <a:pt x="8200" y="13016"/>
                    <a:pt x="8515" y="13016"/>
                  </a:cubicBezTo>
                  <a:cubicBezTo>
                    <a:pt x="8831" y="13016"/>
                    <a:pt x="9146" y="13045"/>
                    <a:pt x="9458" y="13103"/>
                  </a:cubicBezTo>
                  <a:cubicBezTo>
                    <a:pt x="9414" y="13436"/>
                    <a:pt x="9327" y="13770"/>
                    <a:pt x="9211" y="14089"/>
                  </a:cubicBezTo>
                  <a:cubicBezTo>
                    <a:pt x="9139" y="14350"/>
                    <a:pt x="9066" y="14611"/>
                    <a:pt x="8979" y="14945"/>
                  </a:cubicBezTo>
                  <a:cubicBezTo>
                    <a:pt x="8834" y="15554"/>
                    <a:pt x="8762" y="16192"/>
                    <a:pt x="8762" y="16816"/>
                  </a:cubicBezTo>
                  <a:cubicBezTo>
                    <a:pt x="8733" y="17730"/>
                    <a:pt x="8936" y="18629"/>
                    <a:pt x="9342" y="19456"/>
                  </a:cubicBezTo>
                  <a:cubicBezTo>
                    <a:pt x="9821" y="20428"/>
                    <a:pt x="10720" y="21124"/>
                    <a:pt x="11779" y="21370"/>
                  </a:cubicBezTo>
                  <a:cubicBezTo>
                    <a:pt x="12141" y="21457"/>
                    <a:pt x="12518" y="21501"/>
                    <a:pt x="12896" y="21501"/>
                  </a:cubicBezTo>
                  <a:cubicBezTo>
                    <a:pt x="13853" y="21472"/>
                    <a:pt x="14767" y="21153"/>
                    <a:pt x="15536" y="20573"/>
                  </a:cubicBezTo>
                  <a:cubicBezTo>
                    <a:pt x="15971" y="20239"/>
                    <a:pt x="16333" y="19804"/>
                    <a:pt x="16594" y="19311"/>
                  </a:cubicBezTo>
                  <a:cubicBezTo>
                    <a:pt x="16884" y="18745"/>
                    <a:pt x="17030" y="18121"/>
                    <a:pt x="17015" y="17483"/>
                  </a:cubicBezTo>
                  <a:cubicBezTo>
                    <a:pt x="17030" y="16018"/>
                    <a:pt x="16304" y="14321"/>
                    <a:pt x="14854" y="12479"/>
                  </a:cubicBezTo>
                  <a:cubicBezTo>
                    <a:pt x="14607" y="12155"/>
                    <a:pt x="14235" y="11982"/>
                    <a:pt x="13858" y="11982"/>
                  </a:cubicBezTo>
                  <a:cubicBezTo>
                    <a:pt x="13593" y="11982"/>
                    <a:pt x="13326" y="12067"/>
                    <a:pt x="13099" y="12247"/>
                  </a:cubicBezTo>
                  <a:cubicBezTo>
                    <a:pt x="12547" y="12667"/>
                    <a:pt x="12446" y="13451"/>
                    <a:pt x="12867" y="14002"/>
                  </a:cubicBezTo>
                  <a:cubicBezTo>
                    <a:pt x="13940" y="15394"/>
                    <a:pt x="14491" y="16598"/>
                    <a:pt x="14491" y="17483"/>
                  </a:cubicBezTo>
                  <a:cubicBezTo>
                    <a:pt x="14506" y="17715"/>
                    <a:pt x="14448" y="17947"/>
                    <a:pt x="14346" y="18150"/>
                  </a:cubicBezTo>
                  <a:cubicBezTo>
                    <a:pt x="14259" y="18324"/>
                    <a:pt x="14143" y="18469"/>
                    <a:pt x="13983" y="18585"/>
                  </a:cubicBezTo>
                  <a:cubicBezTo>
                    <a:pt x="13679" y="18832"/>
                    <a:pt x="13302" y="18963"/>
                    <a:pt x="12896" y="18977"/>
                  </a:cubicBezTo>
                  <a:cubicBezTo>
                    <a:pt x="12722" y="18977"/>
                    <a:pt x="12547" y="18963"/>
                    <a:pt x="12373" y="18919"/>
                  </a:cubicBezTo>
                  <a:cubicBezTo>
                    <a:pt x="12272" y="18905"/>
                    <a:pt x="12170" y="18861"/>
                    <a:pt x="12069" y="18818"/>
                  </a:cubicBezTo>
                  <a:cubicBezTo>
                    <a:pt x="11997" y="18779"/>
                    <a:pt x="11927" y="18763"/>
                    <a:pt x="11861" y="18763"/>
                  </a:cubicBezTo>
                  <a:cubicBezTo>
                    <a:pt x="11480" y="18763"/>
                    <a:pt x="11256" y="19334"/>
                    <a:pt x="11677" y="19557"/>
                  </a:cubicBezTo>
                  <a:cubicBezTo>
                    <a:pt x="11837" y="19630"/>
                    <a:pt x="11996" y="19702"/>
                    <a:pt x="12170" y="19731"/>
                  </a:cubicBezTo>
                  <a:cubicBezTo>
                    <a:pt x="12417" y="19789"/>
                    <a:pt x="12649" y="19818"/>
                    <a:pt x="12896" y="19818"/>
                  </a:cubicBezTo>
                  <a:cubicBezTo>
                    <a:pt x="13476" y="19804"/>
                    <a:pt x="14041" y="19601"/>
                    <a:pt x="14506" y="19253"/>
                  </a:cubicBezTo>
                  <a:cubicBezTo>
                    <a:pt x="14752" y="19064"/>
                    <a:pt x="14955" y="18818"/>
                    <a:pt x="15100" y="18542"/>
                  </a:cubicBezTo>
                  <a:cubicBezTo>
                    <a:pt x="15260" y="18208"/>
                    <a:pt x="15347" y="17846"/>
                    <a:pt x="15347" y="17483"/>
                  </a:cubicBezTo>
                  <a:cubicBezTo>
                    <a:pt x="15347" y="16395"/>
                    <a:pt x="14723" y="15046"/>
                    <a:pt x="13534" y="13494"/>
                  </a:cubicBezTo>
                  <a:cubicBezTo>
                    <a:pt x="13280" y="13177"/>
                    <a:pt x="13565" y="12814"/>
                    <a:pt x="13868" y="12814"/>
                  </a:cubicBezTo>
                  <a:cubicBezTo>
                    <a:pt x="13981" y="12814"/>
                    <a:pt x="14096" y="12864"/>
                    <a:pt x="14187" y="12987"/>
                  </a:cubicBezTo>
                  <a:cubicBezTo>
                    <a:pt x="15507" y="14684"/>
                    <a:pt x="16188" y="16207"/>
                    <a:pt x="16188" y="17483"/>
                  </a:cubicBezTo>
                  <a:cubicBezTo>
                    <a:pt x="16188" y="17991"/>
                    <a:pt x="16072" y="18484"/>
                    <a:pt x="15840" y="18919"/>
                  </a:cubicBezTo>
                  <a:cubicBezTo>
                    <a:pt x="15652" y="19311"/>
                    <a:pt x="15361" y="19644"/>
                    <a:pt x="15013" y="19905"/>
                  </a:cubicBezTo>
                  <a:cubicBezTo>
                    <a:pt x="14404" y="20370"/>
                    <a:pt x="13664" y="20631"/>
                    <a:pt x="12896" y="20660"/>
                  </a:cubicBezTo>
                  <a:cubicBezTo>
                    <a:pt x="12591" y="20660"/>
                    <a:pt x="12286" y="20616"/>
                    <a:pt x="11982" y="20544"/>
                  </a:cubicBezTo>
                  <a:cubicBezTo>
                    <a:pt x="11155" y="20370"/>
                    <a:pt x="10459" y="19818"/>
                    <a:pt x="10082" y="19064"/>
                  </a:cubicBezTo>
                  <a:cubicBezTo>
                    <a:pt x="9748" y="18368"/>
                    <a:pt x="9574" y="17599"/>
                    <a:pt x="9603" y="16816"/>
                  </a:cubicBezTo>
                  <a:cubicBezTo>
                    <a:pt x="9603" y="16250"/>
                    <a:pt x="9675" y="15684"/>
                    <a:pt x="9806" y="15133"/>
                  </a:cubicBezTo>
                  <a:cubicBezTo>
                    <a:pt x="9879" y="14829"/>
                    <a:pt x="9951" y="14582"/>
                    <a:pt x="10024" y="14336"/>
                  </a:cubicBezTo>
                  <a:cubicBezTo>
                    <a:pt x="10169" y="13900"/>
                    <a:pt x="10270" y="13465"/>
                    <a:pt x="10299" y="13016"/>
                  </a:cubicBezTo>
                  <a:cubicBezTo>
                    <a:pt x="10299" y="12174"/>
                    <a:pt x="9095" y="12174"/>
                    <a:pt x="8515" y="12174"/>
                  </a:cubicBezTo>
                  <a:cubicBezTo>
                    <a:pt x="7935" y="12174"/>
                    <a:pt x="6731" y="12174"/>
                    <a:pt x="6731" y="13016"/>
                  </a:cubicBezTo>
                  <a:cubicBezTo>
                    <a:pt x="6760" y="13465"/>
                    <a:pt x="6861" y="13900"/>
                    <a:pt x="7007" y="14336"/>
                  </a:cubicBezTo>
                  <a:cubicBezTo>
                    <a:pt x="7079" y="14582"/>
                    <a:pt x="7152" y="14829"/>
                    <a:pt x="7239" y="15133"/>
                  </a:cubicBezTo>
                  <a:cubicBezTo>
                    <a:pt x="7369" y="15684"/>
                    <a:pt x="7427" y="16250"/>
                    <a:pt x="7427" y="16816"/>
                  </a:cubicBezTo>
                  <a:cubicBezTo>
                    <a:pt x="7456" y="17599"/>
                    <a:pt x="7282" y="18368"/>
                    <a:pt x="6949" y="19064"/>
                  </a:cubicBezTo>
                  <a:cubicBezTo>
                    <a:pt x="6571" y="19818"/>
                    <a:pt x="5875" y="20370"/>
                    <a:pt x="5048" y="20544"/>
                  </a:cubicBezTo>
                  <a:cubicBezTo>
                    <a:pt x="4758" y="20616"/>
                    <a:pt x="4439" y="20660"/>
                    <a:pt x="4135" y="20660"/>
                  </a:cubicBezTo>
                  <a:cubicBezTo>
                    <a:pt x="3366" y="20631"/>
                    <a:pt x="2626" y="20370"/>
                    <a:pt x="2017" y="19905"/>
                  </a:cubicBezTo>
                  <a:cubicBezTo>
                    <a:pt x="1669" y="19644"/>
                    <a:pt x="1393" y="19311"/>
                    <a:pt x="1190" y="18919"/>
                  </a:cubicBezTo>
                  <a:cubicBezTo>
                    <a:pt x="958" y="18484"/>
                    <a:pt x="842" y="17991"/>
                    <a:pt x="842" y="17483"/>
                  </a:cubicBezTo>
                  <a:cubicBezTo>
                    <a:pt x="842" y="16207"/>
                    <a:pt x="1524" y="14684"/>
                    <a:pt x="2844" y="12987"/>
                  </a:cubicBezTo>
                  <a:cubicBezTo>
                    <a:pt x="2935" y="12863"/>
                    <a:pt x="3052" y="12812"/>
                    <a:pt x="3167" y="12812"/>
                  </a:cubicBezTo>
                  <a:cubicBezTo>
                    <a:pt x="3468" y="12812"/>
                    <a:pt x="3753" y="13168"/>
                    <a:pt x="3511" y="13494"/>
                  </a:cubicBezTo>
                  <a:cubicBezTo>
                    <a:pt x="2292" y="15046"/>
                    <a:pt x="1698" y="16395"/>
                    <a:pt x="1698" y="17483"/>
                  </a:cubicBezTo>
                  <a:cubicBezTo>
                    <a:pt x="1683" y="17846"/>
                    <a:pt x="1770" y="18208"/>
                    <a:pt x="1930" y="18542"/>
                  </a:cubicBezTo>
                  <a:cubicBezTo>
                    <a:pt x="2075" y="18818"/>
                    <a:pt x="2278" y="19064"/>
                    <a:pt x="2524" y="19253"/>
                  </a:cubicBezTo>
                  <a:cubicBezTo>
                    <a:pt x="2989" y="19601"/>
                    <a:pt x="3554" y="19804"/>
                    <a:pt x="4135" y="19818"/>
                  </a:cubicBezTo>
                  <a:cubicBezTo>
                    <a:pt x="4381" y="19818"/>
                    <a:pt x="4628" y="19789"/>
                    <a:pt x="4860" y="19731"/>
                  </a:cubicBezTo>
                  <a:cubicBezTo>
                    <a:pt x="5440" y="19601"/>
                    <a:pt x="5948" y="19209"/>
                    <a:pt x="6209" y="18673"/>
                  </a:cubicBezTo>
                  <a:cubicBezTo>
                    <a:pt x="6484" y="18092"/>
                    <a:pt x="6615" y="17454"/>
                    <a:pt x="6600" y="16816"/>
                  </a:cubicBezTo>
                  <a:cubicBezTo>
                    <a:pt x="6600" y="16308"/>
                    <a:pt x="6542" y="15815"/>
                    <a:pt x="6412" y="15322"/>
                  </a:cubicBezTo>
                  <a:cubicBezTo>
                    <a:pt x="6368" y="15104"/>
                    <a:pt x="6281" y="14829"/>
                    <a:pt x="6209" y="14568"/>
                  </a:cubicBezTo>
                  <a:cubicBezTo>
                    <a:pt x="6020" y="14060"/>
                    <a:pt x="5919" y="13538"/>
                    <a:pt x="5875" y="13001"/>
                  </a:cubicBezTo>
                  <a:cubicBezTo>
                    <a:pt x="5875" y="12435"/>
                    <a:pt x="6020" y="12073"/>
                    <a:pt x="6354" y="11826"/>
                  </a:cubicBezTo>
                  <a:cubicBezTo>
                    <a:pt x="6760" y="11493"/>
                    <a:pt x="7485" y="11333"/>
                    <a:pt x="8515" y="11333"/>
                  </a:cubicBezTo>
                  <a:cubicBezTo>
                    <a:pt x="9545" y="11333"/>
                    <a:pt x="10270" y="11493"/>
                    <a:pt x="10676" y="11826"/>
                  </a:cubicBezTo>
                  <a:cubicBezTo>
                    <a:pt x="10995" y="12073"/>
                    <a:pt x="11140" y="12435"/>
                    <a:pt x="11140" y="13001"/>
                  </a:cubicBezTo>
                  <a:cubicBezTo>
                    <a:pt x="11111" y="13538"/>
                    <a:pt x="10995" y="14060"/>
                    <a:pt x="10821" y="14568"/>
                  </a:cubicBezTo>
                  <a:cubicBezTo>
                    <a:pt x="10734" y="14829"/>
                    <a:pt x="10662" y="15104"/>
                    <a:pt x="10604" y="15322"/>
                  </a:cubicBezTo>
                  <a:cubicBezTo>
                    <a:pt x="10560" y="15510"/>
                    <a:pt x="10517" y="15699"/>
                    <a:pt x="10502" y="15888"/>
                  </a:cubicBezTo>
                  <a:cubicBezTo>
                    <a:pt x="10454" y="16201"/>
                    <a:pt x="10687" y="16377"/>
                    <a:pt x="10919" y="16377"/>
                  </a:cubicBezTo>
                  <a:cubicBezTo>
                    <a:pt x="11105" y="16377"/>
                    <a:pt x="11290" y="16264"/>
                    <a:pt x="11329" y="16018"/>
                  </a:cubicBezTo>
                  <a:cubicBezTo>
                    <a:pt x="11344" y="15844"/>
                    <a:pt x="11387" y="15684"/>
                    <a:pt x="11416" y="15525"/>
                  </a:cubicBezTo>
                  <a:cubicBezTo>
                    <a:pt x="11474" y="15322"/>
                    <a:pt x="11547" y="15061"/>
                    <a:pt x="11619" y="14800"/>
                  </a:cubicBezTo>
                  <a:cubicBezTo>
                    <a:pt x="11808" y="14176"/>
                    <a:pt x="11982" y="13596"/>
                    <a:pt x="11982" y="13001"/>
                  </a:cubicBezTo>
                  <a:cubicBezTo>
                    <a:pt x="11982" y="12174"/>
                    <a:pt x="11721" y="11580"/>
                    <a:pt x="11198" y="11159"/>
                  </a:cubicBezTo>
                  <a:cubicBezTo>
                    <a:pt x="11140" y="11101"/>
                    <a:pt x="11068" y="11057"/>
                    <a:pt x="10995" y="11014"/>
                  </a:cubicBezTo>
                  <a:cubicBezTo>
                    <a:pt x="10850" y="8098"/>
                    <a:pt x="10676" y="6271"/>
                    <a:pt x="10372" y="4762"/>
                  </a:cubicBezTo>
                  <a:cubicBezTo>
                    <a:pt x="10067" y="3210"/>
                    <a:pt x="9574" y="1702"/>
                    <a:pt x="8907" y="251"/>
                  </a:cubicBezTo>
                  <a:cubicBezTo>
                    <a:pt x="8834" y="84"/>
                    <a:pt x="8678" y="1"/>
                    <a:pt x="852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43"/>
            <p:cNvSpPr/>
            <p:nvPr/>
          </p:nvSpPr>
          <p:spPr>
            <a:xfrm>
              <a:off x="6252432" y="3642484"/>
              <a:ext cx="17973" cy="18229"/>
            </a:xfrm>
            <a:custGeom>
              <a:rect b="b" l="l" r="r" t="t"/>
              <a:pathLst>
                <a:path extrusionOk="0" h="855" w="843">
                  <a:moveTo>
                    <a:pt x="412" y="0"/>
                  </a:moveTo>
                  <a:cubicBezTo>
                    <a:pt x="327" y="0"/>
                    <a:pt x="240" y="25"/>
                    <a:pt x="160" y="81"/>
                  </a:cubicBezTo>
                  <a:cubicBezTo>
                    <a:pt x="59" y="154"/>
                    <a:pt x="1" y="270"/>
                    <a:pt x="1" y="386"/>
                  </a:cubicBezTo>
                  <a:lnTo>
                    <a:pt x="1" y="444"/>
                  </a:lnTo>
                  <a:cubicBezTo>
                    <a:pt x="1" y="589"/>
                    <a:pt x="88" y="734"/>
                    <a:pt x="218" y="806"/>
                  </a:cubicBezTo>
                  <a:cubicBezTo>
                    <a:pt x="284" y="839"/>
                    <a:pt x="351" y="854"/>
                    <a:pt x="417" y="854"/>
                  </a:cubicBezTo>
                  <a:cubicBezTo>
                    <a:pt x="642" y="854"/>
                    <a:pt x="842" y="677"/>
                    <a:pt x="842" y="429"/>
                  </a:cubicBezTo>
                  <a:cubicBezTo>
                    <a:pt x="842" y="177"/>
                    <a:pt x="636" y="0"/>
                    <a:pt x="41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43"/>
            <p:cNvSpPr/>
            <p:nvPr/>
          </p:nvSpPr>
          <p:spPr>
            <a:xfrm>
              <a:off x="6222136" y="3535692"/>
              <a:ext cx="21597" cy="17930"/>
            </a:xfrm>
            <a:custGeom>
              <a:rect b="b" l="l" r="r" t="t"/>
              <a:pathLst>
                <a:path extrusionOk="0" h="841" w="1013">
                  <a:moveTo>
                    <a:pt x="549" y="1"/>
                  </a:moveTo>
                  <a:cubicBezTo>
                    <a:pt x="472" y="1"/>
                    <a:pt x="393" y="23"/>
                    <a:pt x="320" y="71"/>
                  </a:cubicBezTo>
                  <a:cubicBezTo>
                    <a:pt x="0" y="274"/>
                    <a:pt x="102" y="753"/>
                    <a:pt x="465" y="826"/>
                  </a:cubicBezTo>
                  <a:lnTo>
                    <a:pt x="465" y="840"/>
                  </a:lnTo>
                  <a:lnTo>
                    <a:pt x="552" y="840"/>
                  </a:lnTo>
                  <a:cubicBezTo>
                    <a:pt x="755" y="840"/>
                    <a:pt x="914" y="695"/>
                    <a:pt x="958" y="507"/>
                  </a:cubicBezTo>
                  <a:cubicBezTo>
                    <a:pt x="1013" y="220"/>
                    <a:pt x="792" y="1"/>
                    <a:pt x="5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43"/>
            <p:cNvSpPr/>
            <p:nvPr/>
          </p:nvSpPr>
          <p:spPr>
            <a:xfrm>
              <a:off x="6300679" y="3822340"/>
              <a:ext cx="22599" cy="17951"/>
            </a:xfrm>
            <a:custGeom>
              <a:rect b="b" l="l" r="r" t="t"/>
              <a:pathLst>
                <a:path extrusionOk="0" h="842" w="1060">
                  <a:moveTo>
                    <a:pt x="591" y="1"/>
                  </a:moveTo>
                  <a:cubicBezTo>
                    <a:pt x="554" y="1"/>
                    <a:pt x="517" y="5"/>
                    <a:pt x="479" y="15"/>
                  </a:cubicBezTo>
                  <a:cubicBezTo>
                    <a:pt x="1" y="131"/>
                    <a:pt x="102" y="841"/>
                    <a:pt x="595" y="841"/>
                  </a:cubicBezTo>
                  <a:cubicBezTo>
                    <a:pt x="624" y="841"/>
                    <a:pt x="668" y="841"/>
                    <a:pt x="697" y="827"/>
                  </a:cubicBezTo>
                  <a:cubicBezTo>
                    <a:pt x="929" y="769"/>
                    <a:pt x="1060" y="537"/>
                    <a:pt x="1002" y="305"/>
                  </a:cubicBezTo>
                  <a:cubicBezTo>
                    <a:pt x="953" y="122"/>
                    <a:pt x="782" y="1"/>
                    <a:pt x="59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1" name="Google Shape;3921;p43"/>
          <p:cNvSpPr/>
          <p:nvPr/>
        </p:nvSpPr>
        <p:spPr>
          <a:xfrm>
            <a:off x="3271277" y="3589973"/>
            <a:ext cx="306795" cy="188149"/>
          </a:xfrm>
          <a:custGeom>
            <a:rect b="b" l="l" r="r" t="t"/>
            <a:pathLst>
              <a:path extrusionOk="0" h="8825" w="14390">
                <a:moveTo>
                  <a:pt x="7162" y="0"/>
                </a:moveTo>
                <a:cubicBezTo>
                  <a:pt x="6580" y="0"/>
                  <a:pt x="5998" y="334"/>
                  <a:pt x="5803" y="1050"/>
                </a:cubicBezTo>
                <a:cubicBezTo>
                  <a:pt x="5726" y="1265"/>
                  <a:pt x="5903" y="1408"/>
                  <a:pt x="6075" y="1408"/>
                </a:cubicBezTo>
                <a:cubicBezTo>
                  <a:pt x="6194" y="1408"/>
                  <a:pt x="6310" y="1340"/>
                  <a:pt x="6340" y="1181"/>
                </a:cubicBezTo>
                <a:cubicBezTo>
                  <a:pt x="6443" y="768"/>
                  <a:pt x="6807" y="538"/>
                  <a:pt x="7176" y="538"/>
                </a:cubicBezTo>
                <a:cubicBezTo>
                  <a:pt x="7430" y="538"/>
                  <a:pt x="7686" y="646"/>
                  <a:pt x="7863" y="876"/>
                </a:cubicBezTo>
                <a:cubicBezTo>
                  <a:pt x="8309" y="1437"/>
                  <a:pt x="7899" y="2269"/>
                  <a:pt x="7199" y="2269"/>
                </a:cubicBezTo>
                <a:cubicBezTo>
                  <a:pt x="7193" y="2269"/>
                  <a:pt x="7187" y="2269"/>
                  <a:pt x="7181" y="2269"/>
                </a:cubicBezTo>
                <a:cubicBezTo>
                  <a:pt x="7021" y="2269"/>
                  <a:pt x="6905" y="2399"/>
                  <a:pt x="6934" y="2544"/>
                </a:cubicBezTo>
                <a:lnTo>
                  <a:pt x="6934" y="2878"/>
                </a:lnTo>
                <a:cubicBezTo>
                  <a:pt x="6180" y="2965"/>
                  <a:pt x="5542" y="3501"/>
                  <a:pt x="5324" y="4227"/>
                </a:cubicBezTo>
                <a:lnTo>
                  <a:pt x="4875" y="4488"/>
                </a:lnTo>
                <a:cubicBezTo>
                  <a:pt x="4619" y="4634"/>
                  <a:pt x="4772" y="4995"/>
                  <a:pt x="5009" y="4995"/>
                </a:cubicBezTo>
                <a:cubicBezTo>
                  <a:pt x="5054" y="4995"/>
                  <a:pt x="5102" y="4982"/>
                  <a:pt x="5150" y="4952"/>
                </a:cubicBezTo>
                <a:lnTo>
                  <a:pt x="5701" y="4647"/>
                </a:lnTo>
                <a:cubicBezTo>
                  <a:pt x="5759" y="4604"/>
                  <a:pt x="5818" y="4546"/>
                  <a:pt x="5832" y="4473"/>
                </a:cubicBezTo>
                <a:cubicBezTo>
                  <a:pt x="5999" y="3755"/>
                  <a:pt x="6590" y="3396"/>
                  <a:pt x="7181" y="3396"/>
                </a:cubicBezTo>
                <a:cubicBezTo>
                  <a:pt x="7772" y="3396"/>
                  <a:pt x="8363" y="3755"/>
                  <a:pt x="8530" y="4473"/>
                </a:cubicBezTo>
                <a:cubicBezTo>
                  <a:pt x="8544" y="4546"/>
                  <a:pt x="8602" y="4604"/>
                  <a:pt x="8660" y="4647"/>
                </a:cubicBezTo>
                <a:lnTo>
                  <a:pt x="13375" y="7374"/>
                </a:lnTo>
                <a:cubicBezTo>
                  <a:pt x="13650" y="7534"/>
                  <a:pt x="13752" y="7882"/>
                  <a:pt x="13592" y="8158"/>
                </a:cubicBezTo>
                <a:lnTo>
                  <a:pt x="13592" y="8172"/>
                </a:lnTo>
                <a:lnTo>
                  <a:pt x="7326" y="4546"/>
                </a:lnTo>
                <a:cubicBezTo>
                  <a:pt x="7283" y="4524"/>
                  <a:pt x="7235" y="4513"/>
                  <a:pt x="7188" y="4513"/>
                </a:cubicBezTo>
                <a:cubicBezTo>
                  <a:pt x="7141" y="4513"/>
                  <a:pt x="7094" y="4524"/>
                  <a:pt x="7050" y="4546"/>
                </a:cubicBezTo>
                <a:lnTo>
                  <a:pt x="784" y="8172"/>
                </a:lnTo>
                <a:lnTo>
                  <a:pt x="784" y="8158"/>
                </a:lnTo>
                <a:cubicBezTo>
                  <a:pt x="625" y="7882"/>
                  <a:pt x="726" y="7534"/>
                  <a:pt x="1002" y="7374"/>
                </a:cubicBezTo>
                <a:lnTo>
                  <a:pt x="3279" y="6054"/>
                </a:lnTo>
                <a:cubicBezTo>
                  <a:pt x="3537" y="5895"/>
                  <a:pt x="3379" y="5537"/>
                  <a:pt x="3139" y="5537"/>
                </a:cubicBezTo>
                <a:cubicBezTo>
                  <a:pt x="3096" y="5537"/>
                  <a:pt x="3050" y="5549"/>
                  <a:pt x="3004" y="5576"/>
                </a:cubicBezTo>
                <a:lnTo>
                  <a:pt x="726" y="6896"/>
                </a:lnTo>
                <a:cubicBezTo>
                  <a:pt x="190" y="7200"/>
                  <a:pt x="1" y="7896"/>
                  <a:pt x="306" y="8433"/>
                </a:cubicBezTo>
                <a:lnTo>
                  <a:pt x="451" y="8680"/>
                </a:lnTo>
                <a:cubicBezTo>
                  <a:pt x="509" y="8768"/>
                  <a:pt x="601" y="8816"/>
                  <a:pt x="694" y="8816"/>
                </a:cubicBezTo>
                <a:cubicBezTo>
                  <a:pt x="740" y="8816"/>
                  <a:pt x="785" y="8805"/>
                  <a:pt x="828" y="8781"/>
                </a:cubicBezTo>
                <a:lnTo>
                  <a:pt x="1248" y="8549"/>
                </a:lnTo>
                <a:lnTo>
                  <a:pt x="9618" y="8549"/>
                </a:lnTo>
                <a:cubicBezTo>
                  <a:pt x="9763" y="8549"/>
                  <a:pt x="9879" y="8419"/>
                  <a:pt x="9879" y="8274"/>
                </a:cubicBezTo>
                <a:cubicBezTo>
                  <a:pt x="9864" y="8114"/>
                  <a:pt x="9763" y="7984"/>
                  <a:pt x="9618" y="7940"/>
                </a:cubicBezTo>
                <a:lnTo>
                  <a:pt x="2177" y="7940"/>
                </a:lnTo>
                <a:lnTo>
                  <a:pt x="7181" y="5112"/>
                </a:lnTo>
                <a:lnTo>
                  <a:pt x="12185" y="7940"/>
                </a:lnTo>
                <a:lnTo>
                  <a:pt x="11823" y="7940"/>
                </a:lnTo>
                <a:cubicBezTo>
                  <a:pt x="11663" y="7984"/>
                  <a:pt x="11562" y="8114"/>
                  <a:pt x="11547" y="8274"/>
                </a:cubicBezTo>
                <a:cubicBezTo>
                  <a:pt x="11547" y="8419"/>
                  <a:pt x="11663" y="8549"/>
                  <a:pt x="11823" y="8549"/>
                </a:cubicBezTo>
                <a:lnTo>
                  <a:pt x="13143" y="8549"/>
                </a:lnTo>
                <a:lnTo>
                  <a:pt x="13549" y="8781"/>
                </a:lnTo>
                <a:cubicBezTo>
                  <a:pt x="13592" y="8810"/>
                  <a:pt x="13636" y="8825"/>
                  <a:pt x="13694" y="8825"/>
                </a:cubicBezTo>
                <a:cubicBezTo>
                  <a:pt x="13781" y="8825"/>
                  <a:pt x="13882" y="8767"/>
                  <a:pt x="13926" y="8680"/>
                </a:cubicBezTo>
                <a:lnTo>
                  <a:pt x="14071" y="8433"/>
                </a:lnTo>
                <a:cubicBezTo>
                  <a:pt x="14390" y="7896"/>
                  <a:pt x="14187" y="7200"/>
                  <a:pt x="13650" y="6881"/>
                </a:cubicBezTo>
                <a:lnTo>
                  <a:pt x="9023" y="4227"/>
                </a:lnTo>
                <a:cubicBezTo>
                  <a:pt x="8820" y="3530"/>
                  <a:pt x="8240" y="3008"/>
                  <a:pt x="7529" y="2863"/>
                </a:cubicBezTo>
                <a:lnTo>
                  <a:pt x="7529" y="2805"/>
                </a:lnTo>
                <a:cubicBezTo>
                  <a:pt x="8153" y="2631"/>
                  <a:pt x="8602" y="2065"/>
                  <a:pt x="8588" y="1413"/>
                </a:cubicBezTo>
                <a:cubicBezTo>
                  <a:pt x="8588" y="502"/>
                  <a:pt x="7875" y="0"/>
                  <a:pt x="716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43"/>
          <p:cNvSpPr/>
          <p:nvPr/>
        </p:nvSpPr>
        <p:spPr>
          <a:xfrm>
            <a:off x="3349842" y="3696531"/>
            <a:ext cx="16182" cy="11705"/>
          </a:xfrm>
          <a:custGeom>
            <a:rect b="b" l="l" r="r" t="t"/>
            <a:pathLst>
              <a:path extrusionOk="0" h="549" w="759">
                <a:moveTo>
                  <a:pt x="398" y="1"/>
                </a:moveTo>
                <a:cubicBezTo>
                  <a:pt x="373" y="1"/>
                  <a:pt x="347" y="4"/>
                  <a:pt x="319" y="12"/>
                </a:cubicBezTo>
                <a:cubicBezTo>
                  <a:pt x="0" y="85"/>
                  <a:pt x="58" y="549"/>
                  <a:pt x="377" y="549"/>
                </a:cubicBezTo>
                <a:lnTo>
                  <a:pt x="377" y="534"/>
                </a:lnTo>
                <a:cubicBezTo>
                  <a:pt x="421" y="534"/>
                  <a:pt x="464" y="534"/>
                  <a:pt x="508" y="505"/>
                </a:cubicBezTo>
                <a:cubicBezTo>
                  <a:pt x="759" y="373"/>
                  <a:pt x="649" y="1"/>
                  <a:pt x="39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43"/>
          <p:cNvSpPr/>
          <p:nvPr/>
        </p:nvSpPr>
        <p:spPr>
          <a:xfrm>
            <a:off x="3491790" y="3759254"/>
            <a:ext cx="13623" cy="11683"/>
          </a:xfrm>
          <a:custGeom>
            <a:rect b="b" l="l" r="r" t="t"/>
            <a:pathLst>
              <a:path extrusionOk="0" h="548" w="639">
                <a:moveTo>
                  <a:pt x="363" y="0"/>
                </a:moveTo>
                <a:cubicBezTo>
                  <a:pt x="116" y="0"/>
                  <a:pt x="0" y="290"/>
                  <a:pt x="174" y="464"/>
                </a:cubicBezTo>
                <a:cubicBezTo>
                  <a:pt x="232" y="522"/>
                  <a:pt x="302" y="547"/>
                  <a:pt x="370" y="547"/>
                </a:cubicBezTo>
                <a:cubicBezTo>
                  <a:pt x="508" y="547"/>
                  <a:pt x="638" y="441"/>
                  <a:pt x="638" y="276"/>
                </a:cubicBezTo>
                <a:cubicBezTo>
                  <a:pt x="638" y="131"/>
                  <a:pt x="522" y="0"/>
                  <a:pt x="36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4" name="Google Shape;3924;p43"/>
          <p:cNvGrpSpPr/>
          <p:nvPr/>
        </p:nvGrpSpPr>
        <p:grpSpPr>
          <a:xfrm>
            <a:off x="2122748" y="3498233"/>
            <a:ext cx="332763" cy="371117"/>
            <a:chOff x="2122748" y="3498233"/>
            <a:chExt cx="332763" cy="371117"/>
          </a:xfrm>
        </p:grpSpPr>
        <p:sp>
          <p:nvSpPr>
            <p:cNvPr id="3925" name="Google Shape;3925;p43"/>
            <p:cNvSpPr/>
            <p:nvPr/>
          </p:nvSpPr>
          <p:spPr>
            <a:xfrm>
              <a:off x="2122748" y="3498233"/>
              <a:ext cx="332763" cy="371117"/>
            </a:xfrm>
            <a:custGeom>
              <a:rect b="b" l="l" r="r" t="t"/>
              <a:pathLst>
                <a:path extrusionOk="0" h="17407" w="15608">
                  <a:moveTo>
                    <a:pt x="2713" y="755"/>
                  </a:moveTo>
                  <a:lnTo>
                    <a:pt x="2713" y="1509"/>
                  </a:lnTo>
                  <a:lnTo>
                    <a:pt x="1364" y="1509"/>
                  </a:lnTo>
                  <a:lnTo>
                    <a:pt x="1364" y="755"/>
                  </a:lnTo>
                  <a:close/>
                  <a:moveTo>
                    <a:pt x="3133" y="2104"/>
                  </a:moveTo>
                  <a:cubicBezTo>
                    <a:pt x="3322" y="2104"/>
                    <a:pt x="3467" y="2249"/>
                    <a:pt x="3467" y="2438"/>
                  </a:cubicBezTo>
                  <a:lnTo>
                    <a:pt x="3467" y="15115"/>
                  </a:lnTo>
                  <a:cubicBezTo>
                    <a:pt x="3467" y="15304"/>
                    <a:pt x="3322" y="15463"/>
                    <a:pt x="3133" y="15463"/>
                  </a:cubicBezTo>
                  <a:lnTo>
                    <a:pt x="1117" y="15463"/>
                  </a:lnTo>
                  <a:cubicBezTo>
                    <a:pt x="928" y="15463"/>
                    <a:pt x="769" y="15304"/>
                    <a:pt x="769" y="15115"/>
                  </a:cubicBezTo>
                  <a:lnTo>
                    <a:pt x="769" y="2438"/>
                  </a:lnTo>
                  <a:cubicBezTo>
                    <a:pt x="769" y="2249"/>
                    <a:pt x="928" y="2104"/>
                    <a:pt x="1117" y="2104"/>
                  </a:cubicBezTo>
                  <a:close/>
                  <a:moveTo>
                    <a:pt x="2858" y="16058"/>
                  </a:moveTo>
                  <a:lnTo>
                    <a:pt x="2858" y="16812"/>
                  </a:lnTo>
                  <a:lnTo>
                    <a:pt x="1509" y="16812"/>
                  </a:lnTo>
                  <a:lnTo>
                    <a:pt x="1509" y="16058"/>
                  </a:lnTo>
                  <a:close/>
                  <a:moveTo>
                    <a:pt x="1088" y="1"/>
                  </a:moveTo>
                  <a:cubicBezTo>
                    <a:pt x="1088" y="1"/>
                    <a:pt x="754" y="247"/>
                    <a:pt x="754" y="436"/>
                  </a:cubicBezTo>
                  <a:lnTo>
                    <a:pt x="754" y="1524"/>
                  </a:lnTo>
                  <a:cubicBezTo>
                    <a:pt x="348" y="1683"/>
                    <a:pt x="58" y="2046"/>
                    <a:pt x="0" y="2481"/>
                  </a:cubicBezTo>
                  <a:lnTo>
                    <a:pt x="0" y="15086"/>
                  </a:lnTo>
                  <a:cubicBezTo>
                    <a:pt x="58" y="15521"/>
                    <a:pt x="334" y="15884"/>
                    <a:pt x="754" y="16043"/>
                  </a:cubicBezTo>
                  <a:lnTo>
                    <a:pt x="754" y="17117"/>
                  </a:lnTo>
                  <a:cubicBezTo>
                    <a:pt x="754" y="17305"/>
                    <a:pt x="1088" y="17407"/>
                    <a:pt x="1088" y="17407"/>
                  </a:cubicBezTo>
                  <a:lnTo>
                    <a:pt x="3104" y="17407"/>
                  </a:lnTo>
                  <a:cubicBezTo>
                    <a:pt x="3293" y="17407"/>
                    <a:pt x="3452" y="17262"/>
                    <a:pt x="3452" y="17073"/>
                  </a:cubicBezTo>
                  <a:lnTo>
                    <a:pt x="3452" y="16058"/>
                  </a:lnTo>
                  <a:lnTo>
                    <a:pt x="15259" y="16058"/>
                  </a:lnTo>
                  <a:cubicBezTo>
                    <a:pt x="15448" y="16058"/>
                    <a:pt x="15608" y="15913"/>
                    <a:pt x="15608" y="15724"/>
                  </a:cubicBezTo>
                  <a:lnTo>
                    <a:pt x="15608" y="1799"/>
                  </a:lnTo>
                  <a:cubicBezTo>
                    <a:pt x="15564" y="1625"/>
                    <a:pt x="15463" y="1466"/>
                    <a:pt x="15332" y="1350"/>
                  </a:cubicBezTo>
                  <a:lnTo>
                    <a:pt x="8210" y="1350"/>
                  </a:lnTo>
                  <a:cubicBezTo>
                    <a:pt x="8021" y="1422"/>
                    <a:pt x="7891" y="1596"/>
                    <a:pt x="7862" y="1799"/>
                  </a:cubicBezTo>
                  <a:cubicBezTo>
                    <a:pt x="7862" y="1973"/>
                    <a:pt x="8210" y="2104"/>
                    <a:pt x="8210" y="2104"/>
                  </a:cubicBezTo>
                  <a:lnTo>
                    <a:pt x="15013" y="2104"/>
                  </a:lnTo>
                  <a:lnTo>
                    <a:pt x="15013" y="15463"/>
                  </a:lnTo>
                  <a:lnTo>
                    <a:pt x="4149" y="15463"/>
                  </a:lnTo>
                  <a:cubicBezTo>
                    <a:pt x="4192" y="15347"/>
                    <a:pt x="4207" y="15231"/>
                    <a:pt x="4207" y="15115"/>
                  </a:cubicBezTo>
                  <a:lnTo>
                    <a:pt x="4207" y="13186"/>
                  </a:lnTo>
                  <a:cubicBezTo>
                    <a:pt x="4207" y="13186"/>
                    <a:pt x="4482" y="13041"/>
                    <a:pt x="4482" y="12852"/>
                  </a:cubicBezTo>
                  <a:cubicBezTo>
                    <a:pt x="4482" y="12678"/>
                    <a:pt x="4366" y="12533"/>
                    <a:pt x="4207" y="12504"/>
                  </a:cubicBezTo>
                  <a:lnTo>
                    <a:pt x="4207" y="10473"/>
                  </a:lnTo>
                  <a:cubicBezTo>
                    <a:pt x="4569" y="10401"/>
                    <a:pt x="4569" y="9879"/>
                    <a:pt x="4207" y="9792"/>
                  </a:cubicBezTo>
                  <a:lnTo>
                    <a:pt x="4207" y="7761"/>
                  </a:lnTo>
                  <a:cubicBezTo>
                    <a:pt x="4569" y="7688"/>
                    <a:pt x="4569" y="7166"/>
                    <a:pt x="4207" y="7079"/>
                  </a:cubicBezTo>
                  <a:lnTo>
                    <a:pt x="4207" y="5049"/>
                  </a:lnTo>
                  <a:cubicBezTo>
                    <a:pt x="4569" y="4976"/>
                    <a:pt x="4569" y="4454"/>
                    <a:pt x="4207" y="4367"/>
                  </a:cubicBezTo>
                  <a:lnTo>
                    <a:pt x="4207" y="2481"/>
                  </a:lnTo>
                  <a:cubicBezTo>
                    <a:pt x="4149" y="2351"/>
                    <a:pt x="4105" y="2235"/>
                    <a:pt x="4076" y="2104"/>
                  </a:cubicBezTo>
                  <a:lnTo>
                    <a:pt x="5498" y="2104"/>
                  </a:lnTo>
                  <a:cubicBezTo>
                    <a:pt x="5513" y="2106"/>
                    <a:pt x="5527" y="2107"/>
                    <a:pt x="5542" y="2107"/>
                  </a:cubicBezTo>
                  <a:cubicBezTo>
                    <a:pt x="5710" y="2107"/>
                    <a:pt x="5844" y="1960"/>
                    <a:pt x="5831" y="1799"/>
                  </a:cubicBezTo>
                  <a:cubicBezTo>
                    <a:pt x="5831" y="1611"/>
                    <a:pt x="5498" y="1350"/>
                    <a:pt x="5498" y="1350"/>
                  </a:cubicBezTo>
                  <a:lnTo>
                    <a:pt x="3452" y="1350"/>
                  </a:lnTo>
                  <a:lnTo>
                    <a:pt x="3467" y="349"/>
                  </a:lnTo>
                  <a:cubicBezTo>
                    <a:pt x="3467" y="262"/>
                    <a:pt x="3438" y="175"/>
                    <a:pt x="3380" y="102"/>
                  </a:cubicBezTo>
                  <a:cubicBezTo>
                    <a:pt x="3307" y="44"/>
                    <a:pt x="3220" y="1"/>
                    <a:pt x="313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43"/>
            <p:cNvSpPr/>
            <p:nvPr/>
          </p:nvSpPr>
          <p:spPr>
            <a:xfrm>
              <a:off x="2407562" y="3562620"/>
              <a:ext cx="15777" cy="14498"/>
            </a:xfrm>
            <a:custGeom>
              <a:rect b="b" l="l" r="r" t="t"/>
              <a:pathLst>
                <a:path extrusionOk="0" h="680" w="740">
                  <a:moveTo>
                    <a:pt x="344" y="0"/>
                  </a:moveTo>
                  <a:cubicBezTo>
                    <a:pt x="161" y="0"/>
                    <a:pt x="0" y="144"/>
                    <a:pt x="0" y="331"/>
                  </a:cubicBezTo>
                  <a:cubicBezTo>
                    <a:pt x="0" y="462"/>
                    <a:pt x="73" y="593"/>
                    <a:pt x="189" y="651"/>
                  </a:cubicBezTo>
                  <a:cubicBezTo>
                    <a:pt x="237" y="671"/>
                    <a:pt x="285" y="680"/>
                    <a:pt x="331" y="680"/>
                  </a:cubicBezTo>
                  <a:cubicBezTo>
                    <a:pt x="554" y="680"/>
                    <a:pt x="739" y="470"/>
                    <a:pt x="668" y="230"/>
                  </a:cubicBezTo>
                  <a:cubicBezTo>
                    <a:pt x="639" y="128"/>
                    <a:pt x="551" y="41"/>
                    <a:pt x="435" y="12"/>
                  </a:cubicBezTo>
                  <a:cubicBezTo>
                    <a:pt x="405" y="4"/>
                    <a:pt x="374" y="0"/>
                    <a:pt x="34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43"/>
            <p:cNvSpPr/>
            <p:nvPr/>
          </p:nvSpPr>
          <p:spPr>
            <a:xfrm>
              <a:off x="2407562" y="3620269"/>
              <a:ext cx="16288" cy="14562"/>
            </a:xfrm>
            <a:custGeom>
              <a:rect b="b" l="l" r="r" t="t"/>
              <a:pathLst>
                <a:path extrusionOk="0" h="683" w="764">
                  <a:moveTo>
                    <a:pt x="339" y="1"/>
                  </a:moveTo>
                  <a:cubicBezTo>
                    <a:pt x="275" y="1"/>
                    <a:pt x="209" y="20"/>
                    <a:pt x="145" y="64"/>
                  </a:cubicBezTo>
                  <a:cubicBezTo>
                    <a:pt x="58" y="122"/>
                    <a:pt x="0" y="224"/>
                    <a:pt x="0" y="325"/>
                  </a:cubicBezTo>
                  <a:lnTo>
                    <a:pt x="0" y="340"/>
                  </a:lnTo>
                  <a:cubicBezTo>
                    <a:pt x="0" y="542"/>
                    <a:pt x="156" y="683"/>
                    <a:pt x="334" y="683"/>
                  </a:cubicBezTo>
                  <a:cubicBezTo>
                    <a:pt x="387" y="683"/>
                    <a:pt x="441" y="671"/>
                    <a:pt x="493" y="644"/>
                  </a:cubicBezTo>
                  <a:cubicBezTo>
                    <a:pt x="566" y="615"/>
                    <a:pt x="609" y="572"/>
                    <a:pt x="639" y="499"/>
                  </a:cubicBezTo>
                  <a:cubicBezTo>
                    <a:pt x="763" y="250"/>
                    <a:pt x="569" y="1"/>
                    <a:pt x="33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43"/>
            <p:cNvSpPr/>
            <p:nvPr/>
          </p:nvSpPr>
          <p:spPr>
            <a:xfrm>
              <a:off x="2407562" y="3678089"/>
              <a:ext cx="16288" cy="14583"/>
            </a:xfrm>
            <a:custGeom>
              <a:rect b="b" l="l" r="r" t="t"/>
              <a:pathLst>
                <a:path extrusionOk="0" h="684" w="764">
                  <a:moveTo>
                    <a:pt x="339" y="1"/>
                  </a:moveTo>
                  <a:cubicBezTo>
                    <a:pt x="275" y="1"/>
                    <a:pt x="209" y="20"/>
                    <a:pt x="145" y="65"/>
                  </a:cubicBezTo>
                  <a:cubicBezTo>
                    <a:pt x="58" y="108"/>
                    <a:pt x="0" y="210"/>
                    <a:pt x="0" y="326"/>
                  </a:cubicBezTo>
                  <a:lnTo>
                    <a:pt x="0" y="340"/>
                  </a:lnTo>
                  <a:cubicBezTo>
                    <a:pt x="0" y="542"/>
                    <a:pt x="156" y="683"/>
                    <a:pt x="334" y="683"/>
                  </a:cubicBezTo>
                  <a:cubicBezTo>
                    <a:pt x="387" y="683"/>
                    <a:pt x="441" y="671"/>
                    <a:pt x="493" y="645"/>
                  </a:cubicBezTo>
                  <a:cubicBezTo>
                    <a:pt x="566" y="616"/>
                    <a:pt x="609" y="558"/>
                    <a:pt x="639" y="500"/>
                  </a:cubicBezTo>
                  <a:cubicBezTo>
                    <a:pt x="763" y="250"/>
                    <a:pt x="569" y="1"/>
                    <a:pt x="33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43"/>
            <p:cNvSpPr/>
            <p:nvPr/>
          </p:nvSpPr>
          <p:spPr>
            <a:xfrm>
              <a:off x="2407562" y="3735930"/>
              <a:ext cx="16288" cy="14540"/>
            </a:xfrm>
            <a:custGeom>
              <a:rect b="b" l="l" r="r" t="t"/>
              <a:pathLst>
                <a:path extrusionOk="0" h="682" w="764">
                  <a:moveTo>
                    <a:pt x="339" y="0"/>
                  </a:moveTo>
                  <a:cubicBezTo>
                    <a:pt x="275" y="0"/>
                    <a:pt x="209" y="20"/>
                    <a:pt x="145" y="64"/>
                  </a:cubicBezTo>
                  <a:cubicBezTo>
                    <a:pt x="58" y="108"/>
                    <a:pt x="0" y="209"/>
                    <a:pt x="0" y="325"/>
                  </a:cubicBezTo>
                  <a:lnTo>
                    <a:pt x="0" y="340"/>
                  </a:lnTo>
                  <a:cubicBezTo>
                    <a:pt x="0" y="533"/>
                    <a:pt x="160" y="681"/>
                    <a:pt x="341" y="681"/>
                  </a:cubicBezTo>
                  <a:cubicBezTo>
                    <a:pt x="391" y="681"/>
                    <a:pt x="443" y="670"/>
                    <a:pt x="493" y="644"/>
                  </a:cubicBezTo>
                  <a:cubicBezTo>
                    <a:pt x="566" y="615"/>
                    <a:pt x="609" y="557"/>
                    <a:pt x="639" y="499"/>
                  </a:cubicBezTo>
                  <a:cubicBezTo>
                    <a:pt x="763" y="250"/>
                    <a:pt x="569" y="0"/>
                    <a:pt x="33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43"/>
            <p:cNvSpPr/>
            <p:nvPr/>
          </p:nvSpPr>
          <p:spPr>
            <a:xfrm>
              <a:off x="2406005" y="3793878"/>
              <a:ext cx="17035" cy="14391"/>
            </a:xfrm>
            <a:custGeom>
              <a:rect b="b" l="l" r="r" t="t"/>
              <a:pathLst>
                <a:path extrusionOk="0" h="675" w="799">
                  <a:moveTo>
                    <a:pt x="349" y="1"/>
                  </a:moveTo>
                  <a:cubicBezTo>
                    <a:pt x="160" y="1"/>
                    <a:pt x="1" y="146"/>
                    <a:pt x="1" y="334"/>
                  </a:cubicBezTo>
                  <a:cubicBezTo>
                    <a:pt x="1" y="542"/>
                    <a:pt x="176" y="675"/>
                    <a:pt x="351" y="675"/>
                  </a:cubicBezTo>
                  <a:cubicBezTo>
                    <a:pt x="434" y="675"/>
                    <a:pt x="516" y="646"/>
                    <a:pt x="581" y="581"/>
                  </a:cubicBezTo>
                  <a:cubicBezTo>
                    <a:pt x="799" y="363"/>
                    <a:pt x="653" y="1"/>
                    <a:pt x="3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43"/>
            <p:cNvSpPr/>
            <p:nvPr/>
          </p:nvSpPr>
          <p:spPr>
            <a:xfrm>
              <a:off x="2378801" y="3591380"/>
              <a:ext cx="15755" cy="14626"/>
            </a:xfrm>
            <a:custGeom>
              <a:rect b="b" l="l" r="r" t="t"/>
              <a:pathLst>
                <a:path extrusionOk="0" h="686" w="739">
                  <a:moveTo>
                    <a:pt x="345" y="0"/>
                  </a:moveTo>
                  <a:cubicBezTo>
                    <a:pt x="161" y="0"/>
                    <a:pt x="0" y="146"/>
                    <a:pt x="0" y="346"/>
                  </a:cubicBezTo>
                  <a:cubicBezTo>
                    <a:pt x="0" y="476"/>
                    <a:pt x="73" y="592"/>
                    <a:pt x="189" y="651"/>
                  </a:cubicBezTo>
                  <a:cubicBezTo>
                    <a:pt x="239" y="674"/>
                    <a:pt x="290" y="685"/>
                    <a:pt x="339" y="685"/>
                  </a:cubicBezTo>
                  <a:cubicBezTo>
                    <a:pt x="558" y="685"/>
                    <a:pt x="739" y="470"/>
                    <a:pt x="668" y="244"/>
                  </a:cubicBezTo>
                  <a:cubicBezTo>
                    <a:pt x="624" y="128"/>
                    <a:pt x="537" y="41"/>
                    <a:pt x="435" y="12"/>
                  </a:cubicBezTo>
                  <a:cubicBezTo>
                    <a:pt x="405" y="4"/>
                    <a:pt x="375" y="0"/>
                    <a:pt x="34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43"/>
            <p:cNvSpPr/>
            <p:nvPr/>
          </p:nvSpPr>
          <p:spPr>
            <a:xfrm>
              <a:off x="2378801" y="3649179"/>
              <a:ext cx="16310" cy="14562"/>
            </a:xfrm>
            <a:custGeom>
              <a:rect b="b" l="l" r="r" t="t"/>
              <a:pathLst>
                <a:path extrusionOk="0" h="683" w="765">
                  <a:moveTo>
                    <a:pt x="330" y="1"/>
                  </a:moveTo>
                  <a:cubicBezTo>
                    <a:pt x="269" y="1"/>
                    <a:pt x="206" y="18"/>
                    <a:pt x="145" y="57"/>
                  </a:cubicBezTo>
                  <a:cubicBezTo>
                    <a:pt x="58" y="115"/>
                    <a:pt x="0" y="217"/>
                    <a:pt x="0" y="318"/>
                  </a:cubicBezTo>
                  <a:lnTo>
                    <a:pt x="0" y="347"/>
                  </a:lnTo>
                  <a:cubicBezTo>
                    <a:pt x="0" y="542"/>
                    <a:pt x="164" y="683"/>
                    <a:pt x="347" y="683"/>
                  </a:cubicBezTo>
                  <a:cubicBezTo>
                    <a:pt x="395" y="683"/>
                    <a:pt x="445" y="673"/>
                    <a:pt x="493" y="652"/>
                  </a:cubicBezTo>
                  <a:cubicBezTo>
                    <a:pt x="552" y="623"/>
                    <a:pt x="610" y="565"/>
                    <a:pt x="639" y="492"/>
                  </a:cubicBezTo>
                  <a:cubicBezTo>
                    <a:pt x="765" y="251"/>
                    <a:pt x="564" y="1"/>
                    <a:pt x="3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43"/>
            <p:cNvSpPr/>
            <p:nvPr/>
          </p:nvSpPr>
          <p:spPr>
            <a:xfrm>
              <a:off x="2378801" y="3707020"/>
              <a:ext cx="16310" cy="14562"/>
            </a:xfrm>
            <a:custGeom>
              <a:rect b="b" l="l" r="r" t="t"/>
              <a:pathLst>
                <a:path extrusionOk="0" h="683" w="765">
                  <a:moveTo>
                    <a:pt x="330" y="0"/>
                  </a:moveTo>
                  <a:cubicBezTo>
                    <a:pt x="269" y="0"/>
                    <a:pt x="206" y="17"/>
                    <a:pt x="145" y="57"/>
                  </a:cubicBezTo>
                  <a:cubicBezTo>
                    <a:pt x="58" y="115"/>
                    <a:pt x="0" y="216"/>
                    <a:pt x="0" y="318"/>
                  </a:cubicBezTo>
                  <a:lnTo>
                    <a:pt x="0" y="347"/>
                  </a:lnTo>
                  <a:cubicBezTo>
                    <a:pt x="0" y="542"/>
                    <a:pt x="164" y="682"/>
                    <a:pt x="347" y="682"/>
                  </a:cubicBezTo>
                  <a:cubicBezTo>
                    <a:pt x="395" y="682"/>
                    <a:pt x="445" y="673"/>
                    <a:pt x="493" y="651"/>
                  </a:cubicBezTo>
                  <a:cubicBezTo>
                    <a:pt x="552" y="622"/>
                    <a:pt x="610" y="564"/>
                    <a:pt x="639" y="492"/>
                  </a:cubicBezTo>
                  <a:cubicBezTo>
                    <a:pt x="765" y="251"/>
                    <a:pt x="564" y="0"/>
                    <a:pt x="33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43"/>
            <p:cNvSpPr/>
            <p:nvPr/>
          </p:nvSpPr>
          <p:spPr>
            <a:xfrm>
              <a:off x="2377245" y="3764818"/>
              <a:ext cx="17035" cy="14540"/>
            </a:xfrm>
            <a:custGeom>
              <a:rect b="b" l="l" r="r" t="t"/>
              <a:pathLst>
                <a:path extrusionOk="0" h="682" w="799">
                  <a:moveTo>
                    <a:pt x="334" y="0"/>
                  </a:moveTo>
                  <a:cubicBezTo>
                    <a:pt x="146" y="0"/>
                    <a:pt x="1" y="160"/>
                    <a:pt x="1" y="348"/>
                  </a:cubicBezTo>
                  <a:cubicBezTo>
                    <a:pt x="1" y="545"/>
                    <a:pt x="167" y="681"/>
                    <a:pt x="342" y="681"/>
                  </a:cubicBezTo>
                  <a:cubicBezTo>
                    <a:pt x="426" y="681"/>
                    <a:pt x="511" y="650"/>
                    <a:pt x="581" y="580"/>
                  </a:cubicBezTo>
                  <a:cubicBezTo>
                    <a:pt x="799" y="363"/>
                    <a:pt x="639"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43"/>
            <p:cNvSpPr/>
            <p:nvPr/>
          </p:nvSpPr>
          <p:spPr>
            <a:xfrm>
              <a:off x="2346629" y="3562513"/>
              <a:ext cx="15777" cy="14604"/>
            </a:xfrm>
            <a:custGeom>
              <a:rect b="b" l="l" r="r" t="t"/>
              <a:pathLst>
                <a:path extrusionOk="0" h="685" w="740">
                  <a:moveTo>
                    <a:pt x="334" y="1"/>
                  </a:moveTo>
                  <a:cubicBezTo>
                    <a:pt x="156" y="1"/>
                    <a:pt x="3" y="153"/>
                    <a:pt x="15" y="336"/>
                  </a:cubicBezTo>
                  <a:cubicBezTo>
                    <a:pt x="1" y="467"/>
                    <a:pt x="73" y="598"/>
                    <a:pt x="204" y="656"/>
                  </a:cubicBezTo>
                  <a:cubicBezTo>
                    <a:pt x="249" y="676"/>
                    <a:pt x="295" y="685"/>
                    <a:pt x="340" y="685"/>
                  </a:cubicBezTo>
                  <a:cubicBezTo>
                    <a:pt x="554" y="685"/>
                    <a:pt x="740" y="475"/>
                    <a:pt x="668" y="235"/>
                  </a:cubicBezTo>
                  <a:cubicBezTo>
                    <a:pt x="639" y="133"/>
                    <a:pt x="552" y="46"/>
                    <a:pt x="436" y="17"/>
                  </a:cubicBezTo>
                  <a:cubicBezTo>
                    <a:pt x="402" y="6"/>
                    <a:pt x="368" y="1"/>
                    <a:pt x="33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43"/>
            <p:cNvSpPr/>
            <p:nvPr/>
          </p:nvSpPr>
          <p:spPr>
            <a:xfrm>
              <a:off x="2346629" y="3620269"/>
              <a:ext cx="16608" cy="14562"/>
            </a:xfrm>
            <a:custGeom>
              <a:rect b="b" l="l" r="r" t="t"/>
              <a:pathLst>
                <a:path extrusionOk="0" h="683" w="779">
                  <a:moveTo>
                    <a:pt x="348" y="1"/>
                  </a:moveTo>
                  <a:cubicBezTo>
                    <a:pt x="282" y="1"/>
                    <a:pt x="212" y="20"/>
                    <a:pt x="146" y="64"/>
                  </a:cubicBezTo>
                  <a:cubicBezTo>
                    <a:pt x="59" y="122"/>
                    <a:pt x="1" y="224"/>
                    <a:pt x="1" y="325"/>
                  </a:cubicBezTo>
                  <a:lnTo>
                    <a:pt x="1" y="340"/>
                  </a:lnTo>
                  <a:cubicBezTo>
                    <a:pt x="12" y="542"/>
                    <a:pt x="171" y="683"/>
                    <a:pt x="343" y="683"/>
                  </a:cubicBezTo>
                  <a:cubicBezTo>
                    <a:pt x="393" y="683"/>
                    <a:pt x="445" y="671"/>
                    <a:pt x="494" y="644"/>
                  </a:cubicBezTo>
                  <a:cubicBezTo>
                    <a:pt x="566" y="615"/>
                    <a:pt x="625" y="572"/>
                    <a:pt x="654" y="499"/>
                  </a:cubicBezTo>
                  <a:cubicBezTo>
                    <a:pt x="778" y="250"/>
                    <a:pt x="584" y="1"/>
                    <a:pt x="34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43"/>
            <p:cNvSpPr/>
            <p:nvPr/>
          </p:nvSpPr>
          <p:spPr>
            <a:xfrm>
              <a:off x="2346629" y="3678089"/>
              <a:ext cx="16352" cy="14583"/>
            </a:xfrm>
            <a:custGeom>
              <a:rect b="b" l="l" r="r" t="t"/>
              <a:pathLst>
                <a:path extrusionOk="0" h="684" w="767">
                  <a:moveTo>
                    <a:pt x="346" y="1"/>
                  </a:moveTo>
                  <a:cubicBezTo>
                    <a:pt x="281" y="1"/>
                    <a:pt x="212" y="20"/>
                    <a:pt x="146" y="65"/>
                  </a:cubicBezTo>
                  <a:cubicBezTo>
                    <a:pt x="59" y="123"/>
                    <a:pt x="1" y="210"/>
                    <a:pt x="1" y="326"/>
                  </a:cubicBezTo>
                  <a:lnTo>
                    <a:pt x="1" y="340"/>
                  </a:lnTo>
                  <a:cubicBezTo>
                    <a:pt x="12" y="542"/>
                    <a:pt x="171" y="683"/>
                    <a:pt x="343" y="683"/>
                  </a:cubicBezTo>
                  <a:cubicBezTo>
                    <a:pt x="393" y="683"/>
                    <a:pt x="445" y="671"/>
                    <a:pt x="494" y="645"/>
                  </a:cubicBezTo>
                  <a:cubicBezTo>
                    <a:pt x="566" y="616"/>
                    <a:pt x="625" y="558"/>
                    <a:pt x="654" y="500"/>
                  </a:cubicBezTo>
                  <a:cubicBezTo>
                    <a:pt x="767" y="250"/>
                    <a:pt x="579" y="1"/>
                    <a:pt x="34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43"/>
            <p:cNvSpPr/>
            <p:nvPr/>
          </p:nvSpPr>
          <p:spPr>
            <a:xfrm>
              <a:off x="2346629" y="3735930"/>
              <a:ext cx="16608" cy="14540"/>
            </a:xfrm>
            <a:custGeom>
              <a:rect b="b" l="l" r="r" t="t"/>
              <a:pathLst>
                <a:path extrusionOk="0" h="682" w="779">
                  <a:moveTo>
                    <a:pt x="348" y="0"/>
                  </a:moveTo>
                  <a:cubicBezTo>
                    <a:pt x="282" y="0"/>
                    <a:pt x="212" y="20"/>
                    <a:pt x="146" y="64"/>
                  </a:cubicBezTo>
                  <a:cubicBezTo>
                    <a:pt x="59" y="108"/>
                    <a:pt x="1" y="209"/>
                    <a:pt x="1" y="325"/>
                  </a:cubicBezTo>
                  <a:lnTo>
                    <a:pt x="1" y="340"/>
                  </a:lnTo>
                  <a:cubicBezTo>
                    <a:pt x="12" y="533"/>
                    <a:pt x="174" y="681"/>
                    <a:pt x="349" y="681"/>
                  </a:cubicBezTo>
                  <a:cubicBezTo>
                    <a:pt x="397" y="681"/>
                    <a:pt x="447" y="670"/>
                    <a:pt x="494" y="644"/>
                  </a:cubicBezTo>
                  <a:cubicBezTo>
                    <a:pt x="566" y="615"/>
                    <a:pt x="625" y="557"/>
                    <a:pt x="654" y="499"/>
                  </a:cubicBezTo>
                  <a:cubicBezTo>
                    <a:pt x="778" y="250"/>
                    <a:pt x="584" y="0"/>
                    <a:pt x="34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43"/>
            <p:cNvSpPr/>
            <p:nvPr/>
          </p:nvSpPr>
          <p:spPr>
            <a:xfrm>
              <a:off x="2348271" y="3793878"/>
              <a:ext cx="16949" cy="14391"/>
            </a:xfrm>
            <a:custGeom>
              <a:rect b="b" l="l" r="r" t="t"/>
              <a:pathLst>
                <a:path extrusionOk="0" h="675" w="795">
                  <a:moveTo>
                    <a:pt x="344" y="1"/>
                  </a:moveTo>
                  <a:cubicBezTo>
                    <a:pt x="156" y="1"/>
                    <a:pt x="11" y="146"/>
                    <a:pt x="11" y="334"/>
                  </a:cubicBezTo>
                  <a:cubicBezTo>
                    <a:pt x="1" y="542"/>
                    <a:pt x="173" y="675"/>
                    <a:pt x="347" y="675"/>
                  </a:cubicBezTo>
                  <a:cubicBezTo>
                    <a:pt x="429" y="675"/>
                    <a:pt x="512" y="646"/>
                    <a:pt x="577" y="581"/>
                  </a:cubicBezTo>
                  <a:cubicBezTo>
                    <a:pt x="794" y="363"/>
                    <a:pt x="649" y="1"/>
                    <a:pt x="34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43"/>
            <p:cNvSpPr/>
            <p:nvPr/>
          </p:nvSpPr>
          <p:spPr>
            <a:xfrm>
              <a:off x="2317868" y="3591380"/>
              <a:ext cx="15777" cy="14626"/>
            </a:xfrm>
            <a:custGeom>
              <a:rect b="b" l="l" r="r" t="t"/>
              <a:pathLst>
                <a:path extrusionOk="0" h="686" w="740">
                  <a:moveTo>
                    <a:pt x="345" y="0"/>
                  </a:moveTo>
                  <a:cubicBezTo>
                    <a:pt x="162" y="0"/>
                    <a:pt x="1" y="146"/>
                    <a:pt x="1" y="346"/>
                  </a:cubicBezTo>
                  <a:cubicBezTo>
                    <a:pt x="1" y="476"/>
                    <a:pt x="73" y="592"/>
                    <a:pt x="204" y="651"/>
                  </a:cubicBezTo>
                  <a:cubicBezTo>
                    <a:pt x="252" y="674"/>
                    <a:pt x="300" y="685"/>
                    <a:pt x="347" y="685"/>
                  </a:cubicBezTo>
                  <a:cubicBezTo>
                    <a:pt x="558" y="685"/>
                    <a:pt x="739" y="470"/>
                    <a:pt x="668" y="244"/>
                  </a:cubicBezTo>
                  <a:cubicBezTo>
                    <a:pt x="639" y="128"/>
                    <a:pt x="552" y="41"/>
                    <a:pt x="436" y="12"/>
                  </a:cubicBezTo>
                  <a:cubicBezTo>
                    <a:pt x="406" y="4"/>
                    <a:pt x="375" y="0"/>
                    <a:pt x="34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43"/>
            <p:cNvSpPr/>
            <p:nvPr/>
          </p:nvSpPr>
          <p:spPr>
            <a:xfrm>
              <a:off x="2317868" y="3649179"/>
              <a:ext cx="16630" cy="14562"/>
            </a:xfrm>
            <a:custGeom>
              <a:rect b="b" l="l" r="r" t="t"/>
              <a:pathLst>
                <a:path extrusionOk="0" h="683" w="780">
                  <a:moveTo>
                    <a:pt x="333" y="1"/>
                  </a:moveTo>
                  <a:cubicBezTo>
                    <a:pt x="270" y="1"/>
                    <a:pt x="206" y="18"/>
                    <a:pt x="146" y="57"/>
                  </a:cubicBezTo>
                  <a:cubicBezTo>
                    <a:pt x="59" y="115"/>
                    <a:pt x="1" y="217"/>
                    <a:pt x="1" y="318"/>
                  </a:cubicBezTo>
                  <a:lnTo>
                    <a:pt x="1" y="347"/>
                  </a:lnTo>
                  <a:cubicBezTo>
                    <a:pt x="1" y="542"/>
                    <a:pt x="173" y="683"/>
                    <a:pt x="353" y="683"/>
                  </a:cubicBezTo>
                  <a:cubicBezTo>
                    <a:pt x="401" y="683"/>
                    <a:pt x="449" y="673"/>
                    <a:pt x="494" y="652"/>
                  </a:cubicBezTo>
                  <a:cubicBezTo>
                    <a:pt x="567" y="623"/>
                    <a:pt x="625" y="565"/>
                    <a:pt x="654" y="492"/>
                  </a:cubicBezTo>
                  <a:cubicBezTo>
                    <a:pt x="780" y="251"/>
                    <a:pt x="570" y="1"/>
                    <a:pt x="33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43"/>
            <p:cNvSpPr/>
            <p:nvPr/>
          </p:nvSpPr>
          <p:spPr>
            <a:xfrm>
              <a:off x="2317868" y="3707020"/>
              <a:ext cx="16630" cy="14562"/>
            </a:xfrm>
            <a:custGeom>
              <a:rect b="b" l="l" r="r" t="t"/>
              <a:pathLst>
                <a:path extrusionOk="0" h="683" w="780">
                  <a:moveTo>
                    <a:pt x="333" y="0"/>
                  </a:moveTo>
                  <a:cubicBezTo>
                    <a:pt x="270" y="0"/>
                    <a:pt x="206" y="17"/>
                    <a:pt x="146" y="57"/>
                  </a:cubicBezTo>
                  <a:cubicBezTo>
                    <a:pt x="59" y="115"/>
                    <a:pt x="1" y="216"/>
                    <a:pt x="1" y="318"/>
                  </a:cubicBezTo>
                  <a:lnTo>
                    <a:pt x="1" y="347"/>
                  </a:lnTo>
                  <a:cubicBezTo>
                    <a:pt x="1" y="542"/>
                    <a:pt x="173" y="682"/>
                    <a:pt x="353" y="682"/>
                  </a:cubicBezTo>
                  <a:cubicBezTo>
                    <a:pt x="401" y="682"/>
                    <a:pt x="449" y="673"/>
                    <a:pt x="494" y="651"/>
                  </a:cubicBezTo>
                  <a:cubicBezTo>
                    <a:pt x="567" y="622"/>
                    <a:pt x="625" y="564"/>
                    <a:pt x="654" y="492"/>
                  </a:cubicBezTo>
                  <a:cubicBezTo>
                    <a:pt x="780" y="251"/>
                    <a:pt x="570" y="0"/>
                    <a:pt x="33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43"/>
            <p:cNvSpPr/>
            <p:nvPr/>
          </p:nvSpPr>
          <p:spPr>
            <a:xfrm>
              <a:off x="2319425" y="3764818"/>
              <a:ext cx="17035" cy="14540"/>
            </a:xfrm>
            <a:custGeom>
              <a:rect b="b" l="l" r="r" t="t"/>
              <a:pathLst>
                <a:path extrusionOk="0" h="682" w="799">
                  <a:moveTo>
                    <a:pt x="334" y="0"/>
                  </a:moveTo>
                  <a:cubicBezTo>
                    <a:pt x="145" y="0"/>
                    <a:pt x="0" y="160"/>
                    <a:pt x="0" y="348"/>
                  </a:cubicBezTo>
                  <a:cubicBezTo>
                    <a:pt x="0" y="545"/>
                    <a:pt x="167" y="681"/>
                    <a:pt x="342" y="681"/>
                  </a:cubicBezTo>
                  <a:cubicBezTo>
                    <a:pt x="425" y="681"/>
                    <a:pt x="510" y="650"/>
                    <a:pt x="581" y="580"/>
                  </a:cubicBezTo>
                  <a:cubicBezTo>
                    <a:pt x="798" y="363"/>
                    <a:pt x="639"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43"/>
            <p:cNvSpPr/>
            <p:nvPr/>
          </p:nvSpPr>
          <p:spPr>
            <a:xfrm>
              <a:off x="2289108" y="3562620"/>
              <a:ext cx="15798" cy="14498"/>
            </a:xfrm>
            <a:custGeom>
              <a:rect b="b" l="l" r="r" t="t"/>
              <a:pathLst>
                <a:path extrusionOk="0" h="680" w="741">
                  <a:moveTo>
                    <a:pt x="345" y="0"/>
                  </a:moveTo>
                  <a:cubicBezTo>
                    <a:pt x="162" y="0"/>
                    <a:pt x="1" y="144"/>
                    <a:pt x="1" y="331"/>
                  </a:cubicBezTo>
                  <a:cubicBezTo>
                    <a:pt x="1" y="462"/>
                    <a:pt x="73" y="593"/>
                    <a:pt x="204" y="651"/>
                  </a:cubicBezTo>
                  <a:cubicBezTo>
                    <a:pt x="249" y="671"/>
                    <a:pt x="295" y="680"/>
                    <a:pt x="340" y="680"/>
                  </a:cubicBezTo>
                  <a:cubicBezTo>
                    <a:pt x="554" y="680"/>
                    <a:pt x="740" y="470"/>
                    <a:pt x="668" y="230"/>
                  </a:cubicBezTo>
                  <a:cubicBezTo>
                    <a:pt x="639" y="128"/>
                    <a:pt x="552" y="41"/>
                    <a:pt x="436" y="12"/>
                  </a:cubicBezTo>
                  <a:cubicBezTo>
                    <a:pt x="405" y="4"/>
                    <a:pt x="375" y="0"/>
                    <a:pt x="34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43"/>
            <p:cNvSpPr/>
            <p:nvPr/>
          </p:nvSpPr>
          <p:spPr>
            <a:xfrm>
              <a:off x="2289108" y="3620269"/>
              <a:ext cx="16352" cy="14562"/>
            </a:xfrm>
            <a:custGeom>
              <a:rect b="b" l="l" r="r" t="t"/>
              <a:pathLst>
                <a:path extrusionOk="0" h="683" w="767">
                  <a:moveTo>
                    <a:pt x="340" y="1"/>
                  </a:moveTo>
                  <a:cubicBezTo>
                    <a:pt x="276" y="1"/>
                    <a:pt x="209" y="20"/>
                    <a:pt x="146" y="64"/>
                  </a:cubicBezTo>
                  <a:cubicBezTo>
                    <a:pt x="59" y="122"/>
                    <a:pt x="1" y="224"/>
                    <a:pt x="1" y="325"/>
                  </a:cubicBezTo>
                  <a:lnTo>
                    <a:pt x="1" y="340"/>
                  </a:lnTo>
                  <a:cubicBezTo>
                    <a:pt x="1" y="542"/>
                    <a:pt x="166" y="683"/>
                    <a:pt x="341" y="683"/>
                  </a:cubicBezTo>
                  <a:cubicBezTo>
                    <a:pt x="392" y="683"/>
                    <a:pt x="445" y="671"/>
                    <a:pt x="494" y="644"/>
                  </a:cubicBezTo>
                  <a:cubicBezTo>
                    <a:pt x="567" y="615"/>
                    <a:pt x="625" y="572"/>
                    <a:pt x="654" y="499"/>
                  </a:cubicBezTo>
                  <a:cubicBezTo>
                    <a:pt x="767" y="250"/>
                    <a:pt x="570" y="1"/>
                    <a:pt x="34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43"/>
            <p:cNvSpPr/>
            <p:nvPr/>
          </p:nvSpPr>
          <p:spPr>
            <a:xfrm>
              <a:off x="2289108" y="3678089"/>
              <a:ext cx="16352" cy="14583"/>
            </a:xfrm>
            <a:custGeom>
              <a:rect b="b" l="l" r="r" t="t"/>
              <a:pathLst>
                <a:path extrusionOk="0" h="684" w="767">
                  <a:moveTo>
                    <a:pt x="340" y="1"/>
                  </a:moveTo>
                  <a:cubicBezTo>
                    <a:pt x="276" y="1"/>
                    <a:pt x="209" y="20"/>
                    <a:pt x="146" y="65"/>
                  </a:cubicBezTo>
                  <a:cubicBezTo>
                    <a:pt x="59" y="123"/>
                    <a:pt x="1" y="210"/>
                    <a:pt x="1" y="326"/>
                  </a:cubicBezTo>
                  <a:lnTo>
                    <a:pt x="1" y="340"/>
                  </a:lnTo>
                  <a:cubicBezTo>
                    <a:pt x="1" y="542"/>
                    <a:pt x="166" y="683"/>
                    <a:pt x="341" y="683"/>
                  </a:cubicBezTo>
                  <a:cubicBezTo>
                    <a:pt x="392" y="683"/>
                    <a:pt x="445" y="671"/>
                    <a:pt x="494" y="645"/>
                  </a:cubicBezTo>
                  <a:cubicBezTo>
                    <a:pt x="567" y="616"/>
                    <a:pt x="625" y="558"/>
                    <a:pt x="654" y="500"/>
                  </a:cubicBezTo>
                  <a:cubicBezTo>
                    <a:pt x="767" y="250"/>
                    <a:pt x="570" y="1"/>
                    <a:pt x="34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43"/>
            <p:cNvSpPr/>
            <p:nvPr/>
          </p:nvSpPr>
          <p:spPr>
            <a:xfrm>
              <a:off x="2289108" y="3735930"/>
              <a:ext cx="16352" cy="14540"/>
            </a:xfrm>
            <a:custGeom>
              <a:rect b="b" l="l" r="r" t="t"/>
              <a:pathLst>
                <a:path extrusionOk="0" h="682" w="767">
                  <a:moveTo>
                    <a:pt x="340" y="0"/>
                  </a:moveTo>
                  <a:cubicBezTo>
                    <a:pt x="276" y="0"/>
                    <a:pt x="209" y="20"/>
                    <a:pt x="146" y="64"/>
                  </a:cubicBezTo>
                  <a:cubicBezTo>
                    <a:pt x="59" y="108"/>
                    <a:pt x="1" y="209"/>
                    <a:pt x="1" y="325"/>
                  </a:cubicBezTo>
                  <a:lnTo>
                    <a:pt x="1" y="340"/>
                  </a:lnTo>
                  <a:cubicBezTo>
                    <a:pt x="1" y="533"/>
                    <a:pt x="169" y="681"/>
                    <a:pt x="347" y="681"/>
                  </a:cubicBezTo>
                  <a:cubicBezTo>
                    <a:pt x="396" y="681"/>
                    <a:pt x="447" y="670"/>
                    <a:pt x="494" y="644"/>
                  </a:cubicBezTo>
                  <a:cubicBezTo>
                    <a:pt x="567" y="615"/>
                    <a:pt x="625" y="557"/>
                    <a:pt x="654" y="499"/>
                  </a:cubicBezTo>
                  <a:cubicBezTo>
                    <a:pt x="767" y="250"/>
                    <a:pt x="570" y="0"/>
                    <a:pt x="34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43"/>
            <p:cNvSpPr/>
            <p:nvPr/>
          </p:nvSpPr>
          <p:spPr>
            <a:xfrm>
              <a:off x="2290344" y="3793878"/>
              <a:ext cx="17035" cy="14391"/>
            </a:xfrm>
            <a:custGeom>
              <a:rect b="b" l="l" r="r" t="t"/>
              <a:pathLst>
                <a:path extrusionOk="0" h="675" w="799">
                  <a:moveTo>
                    <a:pt x="349" y="1"/>
                  </a:moveTo>
                  <a:cubicBezTo>
                    <a:pt x="160" y="1"/>
                    <a:pt x="1" y="146"/>
                    <a:pt x="1" y="334"/>
                  </a:cubicBezTo>
                  <a:cubicBezTo>
                    <a:pt x="1" y="542"/>
                    <a:pt x="176" y="675"/>
                    <a:pt x="351" y="675"/>
                  </a:cubicBezTo>
                  <a:cubicBezTo>
                    <a:pt x="434" y="675"/>
                    <a:pt x="516" y="646"/>
                    <a:pt x="581" y="581"/>
                  </a:cubicBezTo>
                  <a:cubicBezTo>
                    <a:pt x="799" y="363"/>
                    <a:pt x="654" y="1"/>
                    <a:pt x="3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43"/>
            <p:cNvSpPr/>
            <p:nvPr/>
          </p:nvSpPr>
          <p:spPr>
            <a:xfrm>
              <a:off x="2260347" y="3591380"/>
              <a:ext cx="14562" cy="14434"/>
            </a:xfrm>
            <a:custGeom>
              <a:rect b="b" l="l" r="r" t="t"/>
              <a:pathLst>
                <a:path extrusionOk="0" h="677" w="683">
                  <a:moveTo>
                    <a:pt x="352" y="0"/>
                  </a:moveTo>
                  <a:cubicBezTo>
                    <a:pt x="323" y="0"/>
                    <a:pt x="292" y="4"/>
                    <a:pt x="262" y="12"/>
                  </a:cubicBezTo>
                  <a:cubicBezTo>
                    <a:pt x="102" y="56"/>
                    <a:pt x="1" y="201"/>
                    <a:pt x="1" y="360"/>
                  </a:cubicBezTo>
                  <a:cubicBezTo>
                    <a:pt x="1" y="462"/>
                    <a:pt x="59" y="563"/>
                    <a:pt x="146" y="622"/>
                  </a:cubicBezTo>
                  <a:cubicBezTo>
                    <a:pt x="206" y="659"/>
                    <a:pt x="272" y="676"/>
                    <a:pt x="336" y="676"/>
                  </a:cubicBezTo>
                  <a:cubicBezTo>
                    <a:pt x="516" y="676"/>
                    <a:pt x="683" y="539"/>
                    <a:pt x="683" y="346"/>
                  </a:cubicBezTo>
                  <a:cubicBezTo>
                    <a:pt x="683" y="146"/>
                    <a:pt x="532" y="0"/>
                    <a:pt x="35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43"/>
            <p:cNvSpPr/>
            <p:nvPr/>
          </p:nvSpPr>
          <p:spPr>
            <a:xfrm>
              <a:off x="2260347" y="3649200"/>
              <a:ext cx="14562" cy="14434"/>
            </a:xfrm>
            <a:custGeom>
              <a:rect b="b" l="l" r="r" t="t"/>
              <a:pathLst>
                <a:path extrusionOk="0" h="677" w="683">
                  <a:moveTo>
                    <a:pt x="352" y="1"/>
                  </a:moveTo>
                  <a:cubicBezTo>
                    <a:pt x="323" y="1"/>
                    <a:pt x="292" y="5"/>
                    <a:pt x="262" y="13"/>
                  </a:cubicBezTo>
                  <a:cubicBezTo>
                    <a:pt x="102" y="56"/>
                    <a:pt x="1" y="201"/>
                    <a:pt x="1" y="361"/>
                  </a:cubicBezTo>
                  <a:cubicBezTo>
                    <a:pt x="1" y="462"/>
                    <a:pt x="59" y="564"/>
                    <a:pt x="146" y="622"/>
                  </a:cubicBezTo>
                  <a:cubicBezTo>
                    <a:pt x="206" y="660"/>
                    <a:pt x="272" y="677"/>
                    <a:pt x="336" y="677"/>
                  </a:cubicBezTo>
                  <a:cubicBezTo>
                    <a:pt x="516" y="677"/>
                    <a:pt x="683" y="539"/>
                    <a:pt x="683" y="346"/>
                  </a:cubicBezTo>
                  <a:cubicBezTo>
                    <a:pt x="683" y="147"/>
                    <a:pt x="532" y="1"/>
                    <a:pt x="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43"/>
            <p:cNvSpPr/>
            <p:nvPr/>
          </p:nvSpPr>
          <p:spPr>
            <a:xfrm>
              <a:off x="2260347" y="3707041"/>
              <a:ext cx="14562" cy="14434"/>
            </a:xfrm>
            <a:custGeom>
              <a:rect b="b" l="l" r="r" t="t"/>
              <a:pathLst>
                <a:path extrusionOk="0" h="677" w="683">
                  <a:moveTo>
                    <a:pt x="352" y="0"/>
                  </a:moveTo>
                  <a:cubicBezTo>
                    <a:pt x="323" y="0"/>
                    <a:pt x="293" y="4"/>
                    <a:pt x="262" y="12"/>
                  </a:cubicBezTo>
                  <a:cubicBezTo>
                    <a:pt x="102" y="56"/>
                    <a:pt x="1" y="201"/>
                    <a:pt x="1" y="360"/>
                  </a:cubicBezTo>
                  <a:cubicBezTo>
                    <a:pt x="1" y="462"/>
                    <a:pt x="59" y="563"/>
                    <a:pt x="146" y="621"/>
                  </a:cubicBezTo>
                  <a:cubicBezTo>
                    <a:pt x="206" y="659"/>
                    <a:pt x="271" y="676"/>
                    <a:pt x="334" y="676"/>
                  </a:cubicBezTo>
                  <a:cubicBezTo>
                    <a:pt x="515" y="676"/>
                    <a:pt x="683" y="536"/>
                    <a:pt x="683" y="331"/>
                  </a:cubicBezTo>
                  <a:cubicBezTo>
                    <a:pt x="683" y="144"/>
                    <a:pt x="533" y="0"/>
                    <a:pt x="35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43"/>
            <p:cNvSpPr/>
            <p:nvPr/>
          </p:nvSpPr>
          <p:spPr>
            <a:xfrm>
              <a:off x="2261584" y="3764818"/>
              <a:ext cx="17035" cy="14540"/>
            </a:xfrm>
            <a:custGeom>
              <a:rect b="b" l="l" r="r" t="t"/>
              <a:pathLst>
                <a:path extrusionOk="0" h="682" w="799">
                  <a:moveTo>
                    <a:pt x="335" y="0"/>
                  </a:moveTo>
                  <a:cubicBezTo>
                    <a:pt x="146" y="0"/>
                    <a:pt x="1" y="160"/>
                    <a:pt x="1" y="348"/>
                  </a:cubicBezTo>
                  <a:cubicBezTo>
                    <a:pt x="1" y="545"/>
                    <a:pt x="167" y="681"/>
                    <a:pt x="342" y="681"/>
                  </a:cubicBezTo>
                  <a:cubicBezTo>
                    <a:pt x="426" y="681"/>
                    <a:pt x="511" y="650"/>
                    <a:pt x="581" y="580"/>
                  </a:cubicBezTo>
                  <a:cubicBezTo>
                    <a:pt x="799" y="363"/>
                    <a:pt x="639" y="0"/>
                    <a:pt x="33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43"/>
            <p:cNvSpPr/>
            <p:nvPr/>
          </p:nvSpPr>
          <p:spPr>
            <a:xfrm>
              <a:off x="2231586" y="3562406"/>
              <a:ext cx="14562" cy="14647"/>
            </a:xfrm>
            <a:custGeom>
              <a:rect b="b" l="l" r="r" t="t"/>
              <a:pathLst>
                <a:path extrusionOk="0" h="687" w="683">
                  <a:moveTo>
                    <a:pt x="330" y="1"/>
                  </a:moveTo>
                  <a:cubicBezTo>
                    <a:pt x="307" y="1"/>
                    <a:pt x="285" y="3"/>
                    <a:pt x="262" y="8"/>
                  </a:cubicBezTo>
                  <a:cubicBezTo>
                    <a:pt x="102" y="51"/>
                    <a:pt x="1" y="196"/>
                    <a:pt x="1" y="356"/>
                  </a:cubicBezTo>
                  <a:cubicBezTo>
                    <a:pt x="1" y="472"/>
                    <a:pt x="59" y="574"/>
                    <a:pt x="146" y="632"/>
                  </a:cubicBezTo>
                  <a:cubicBezTo>
                    <a:pt x="206" y="669"/>
                    <a:pt x="271" y="686"/>
                    <a:pt x="334" y="686"/>
                  </a:cubicBezTo>
                  <a:cubicBezTo>
                    <a:pt x="515" y="686"/>
                    <a:pt x="683" y="546"/>
                    <a:pt x="683" y="341"/>
                  </a:cubicBezTo>
                  <a:cubicBezTo>
                    <a:pt x="683" y="148"/>
                    <a:pt x="511" y="1"/>
                    <a:pt x="3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43"/>
            <p:cNvSpPr/>
            <p:nvPr/>
          </p:nvSpPr>
          <p:spPr>
            <a:xfrm>
              <a:off x="2231586" y="3620439"/>
              <a:ext cx="14562" cy="14434"/>
            </a:xfrm>
            <a:custGeom>
              <a:rect b="b" l="l" r="r" t="t"/>
              <a:pathLst>
                <a:path extrusionOk="0" h="677" w="683">
                  <a:moveTo>
                    <a:pt x="352" y="1"/>
                  </a:moveTo>
                  <a:cubicBezTo>
                    <a:pt x="323" y="1"/>
                    <a:pt x="292" y="5"/>
                    <a:pt x="262" y="13"/>
                  </a:cubicBezTo>
                  <a:cubicBezTo>
                    <a:pt x="102" y="56"/>
                    <a:pt x="1" y="201"/>
                    <a:pt x="1" y="361"/>
                  </a:cubicBezTo>
                  <a:cubicBezTo>
                    <a:pt x="1" y="462"/>
                    <a:pt x="59" y="564"/>
                    <a:pt x="146" y="622"/>
                  </a:cubicBezTo>
                  <a:cubicBezTo>
                    <a:pt x="206" y="660"/>
                    <a:pt x="272" y="677"/>
                    <a:pt x="336" y="677"/>
                  </a:cubicBezTo>
                  <a:cubicBezTo>
                    <a:pt x="516" y="677"/>
                    <a:pt x="683" y="539"/>
                    <a:pt x="683" y="346"/>
                  </a:cubicBezTo>
                  <a:cubicBezTo>
                    <a:pt x="683" y="147"/>
                    <a:pt x="532" y="1"/>
                    <a:pt x="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43"/>
            <p:cNvSpPr/>
            <p:nvPr/>
          </p:nvSpPr>
          <p:spPr>
            <a:xfrm>
              <a:off x="2231586" y="3678067"/>
              <a:ext cx="14562" cy="14647"/>
            </a:xfrm>
            <a:custGeom>
              <a:rect b="b" l="l" r="r" t="t"/>
              <a:pathLst>
                <a:path extrusionOk="0" h="687" w="683">
                  <a:moveTo>
                    <a:pt x="330" y="1"/>
                  </a:moveTo>
                  <a:cubicBezTo>
                    <a:pt x="307" y="1"/>
                    <a:pt x="285" y="3"/>
                    <a:pt x="262" y="8"/>
                  </a:cubicBezTo>
                  <a:cubicBezTo>
                    <a:pt x="102" y="51"/>
                    <a:pt x="1" y="196"/>
                    <a:pt x="1" y="356"/>
                  </a:cubicBezTo>
                  <a:cubicBezTo>
                    <a:pt x="1" y="472"/>
                    <a:pt x="59" y="573"/>
                    <a:pt x="146" y="631"/>
                  </a:cubicBezTo>
                  <a:cubicBezTo>
                    <a:pt x="206" y="669"/>
                    <a:pt x="271" y="686"/>
                    <a:pt x="334" y="686"/>
                  </a:cubicBezTo>
                  <a:cubicBezTo>
                    <a:pt x="515" y="686"/>
                    <a:pt x="683" y="546"/>
                    <a:pt x="683" y="341"/>
                  </a:cubicBezTo>
                  <a:cubicBezTo>
                    <a:pt x="683" y="148"/>
                    <a:pt x="511" y="1"/>
                    <a:pt x="3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43"/>
            <p:cNvSpPr/>
            <p:nvPr/>
          </p:nvSpPr>
          <p:spPr>
            <a:xfrm>
              <a:off x="2231586" y="3735887"/>
              <a:ext cx="14562" cy="14647"/>
            </a:xfrm>
            <a:custGeom>
              <a:rect b="b" l="l" r="r" t="t"/>
              <a:pathLst>
                <a:path extrusionOk="0" h="687" w="683">
                  <a:moveTo>
                    <a:pt x="334" y="1"/>
                  </a:moveTo>
                  <a:cubicBezTo>
                    <a:pt x="310" y="1"/>
                    <a:pt x="286" y="3"/>
                    <a:pt x="262" y="8"/>
                  </a:cubicBezTo>
                  <a:cubicBezTo>
                    <a:pt x="102" y="52"/>
                    <a:pt x="1" y="197"/>
                    <a:pt x="1" y="371"/>
                  </a:cubicBezTo>
                  <a:cubicBezTo>
                    <a:pt x="1" y="472"/>
                    <a:pt x="59" y="574"/>
                    <a:pt x="146" y="632"/>
                  </a:cubicBezTo>
                  <a:cubicBezTo>
                    <a:pt x="206" y="669"/>
                    <a:pt x="271" y="687"/>
                    <a:pt x="334" y="687"/>
                  </a:cubicBezTo>
                  <a:cubicBezTo>
                    <a:pt x="515" y="687"/>
                    <a:pt x="683" y="546"/>
                    <a:pt x="683" y="342"/>
                  </a:cubicBezTo>
                  <a:cubicBezTo>
                    <a:pt x="683" y="148"/>
                    <a:pt x="522" y="1"/>
                    <a:pt x="33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43"/>
            <p:cNvSpPr/>
            <p:nvPr/>
          </p:nvSpPr>
          <p:spPr>
            <a:xfrm>
              <a:off x="2232823" y="3793878"/>
              <a:ext cx="16736" cy="14391"/>
            </a:xfrm>
            <a:custGeom>
              <a:rect b="b" l="l" r="r" t="t"/>
              <a:pathLst>
                <a:path extrusionOk="0" h="675" w="785">
                  <a:moveTo>
                    <a:pt x="335" y="1"/>
                  </a:moveTo>
                  <a:cubicBezTo>
                    <a:pt x="146" y="1"/>
                    <a:pt x="1" y="146"/>
                    <a:pt x="1" y="334"/>
                  </a:cubicBezTo>
                  <a:cubicBezTo>
                    <a:pt x="1" y="542"/>
                    <a:pt x="169" y="675"/>
                    <a:pt x="345" y="675"/>
                  </a:cubicBezTo>
                  <a:cubicBezTo>
                    <a:pt x="427" y="675"/>
                    <a:pt x="512" y="646"/>
                    <a:pt x="581" y="581"/>
                  </a:cubicBezTo>
                  <a:cubicBezTo>
                    <a:pt x="784" y="363"/>
                    <a:pt x="639" y="1"/>
                    <a:pt x="33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43"/>
            <p:cNvSpPr/>
            <p:nvPr/>
          </p:nvSpPr>
          <p:spPr>
            <a:xfrm>
              <a:off x="2173767" y="3562321"/>
              <a:ext cx="14860" cy="14732"/>
            </a:xfrm>
            <a:custGeom>
              <a:rect b="b" l="l" r="r" t="t"/>
              <a:pathLst>
                <a:path extrusionOk="0" h="691" w="697">
                  <a:moveTo>
                    <a:pt x="347" y="1"/>
                  </a:moveTo>
                  <a:cubicBezTo>
                    <a:pt x="319" y="1"/>
                    <a:pt x="290" y="4"/>
                    <a:pt x="262" y="12"/>
                  </a:cubicBezTo>
                  <a:cubicBezTo>
                    <a:pt x="116" y="55"/>
                    <a:pt x="0" y="200"/>
                    <a:pt x="15" y="360"/>
                  </a:cubicBezTo>
                  <a:cubicBezTo>
                    <a:pt x="15" y="476"/>
                    <a:pt x="73" y="578"/>
                    <a:pt x="160" y="636"/>
                  </a:cubicBezTo>
                  <a:cubicBezTo>
                    <a:pt x="220" y="673"/>
                    <a:pt x="284" y="690"/>
                    <a:pt x="346" y="690"/>
                  </a:cubicBezTo>
                  <a:cubicBezTo>
                    <a:pt x="524" y="690"/>
                    <a:pt x="686" y="550"/>
                    <a:pt x="697" y="345"/>
                  </a:cubicBezTo>
                  <a:cubicBezTo>
                    <a:pt x="697" y="157"/>
                    <a:pt x="533" y="1"/>
                    <a:pt x="34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43"/>
            <p:cNvSpPr/>
            <p:nvPr/>
          </p:nvSpPr>
          <p:spPr>
            <a:xfrm>
              <a:off x="2174065" y="3620482"/>
              <a:ext cx="15073" cy="14519"/>
            </a:xfrm>
            <a:custGeom>
              <a:rect b="b" l="l" r="r" t="t"/>
              <a:pathLst>
                <a:path extrusionOk="0" h="681" w="707">
                  <a:moveTo>
                    <a:pt x="332" y="1"/>
                  </a:moveTo>
                  <a:cubicBezTo>
                    <a:pt x="305" y="1"/>
                    <a:pt x="276" y="4"/>
                    <a:pt x="248" y="11"/>
                  </a:cubicBezTo>
                  <a:cubicBezTo>
                    <a:pt x="102" y="54"/>
                    <a:pt x="1" y="199"/>
                    <a:pt x="1" y="359"/>
                  </a:cubicBezTo>
                  <a:cubicBezTo>
                    <a:pt x="1" y="460"/>
                    <a:pt x="59" y="562"/>
                    <a:pt x="146" y="620"/>
                  </a:cubicBezTo>
                  <a:cubicBezTo>
                    <a:pt x="205" y="662"/>
                    <a:pt x="270" y="681"/>
                    <a:pt x="333" y="681"/>
                  </a:cubicBezTo>
                  <a:cubicBezTo>
                    <a:pt x="489" y="681"/>
                    <a:pt x="637" y="567"/>
                    <a:pt x="668" y="402"/>
                  </a:cubicBezTo>
                  <a:cubicBezTo>
                    <a:pt x="707" y="185"/>
                    <a:pt x="541" y="1"/>
                    <a:pt x="33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43"/>
            <p:cNvSpPr/>
            <p:nvPr/>
          </p:nvSpPr>
          <p:spPr>
            <a:xfrm>
              <a:off x="2174065" y="3678281"/>
              <a:ext cx="14562" cy="14434"/>
            </a:xfrm>
            <a:custGeom>
              <a:rect b="b" l="l" r="r" t="t"/>
              <a:pathLst>
                <a:path extrusionOk="0" h="677" w="683">
                  <a:moveTo>
                    <a:pt x="348" y="0"/>
                  </a:moveTo>
                  <a:cubicBezTo>
                    <a:pt x="319" y="0"/>
                    <a:pt x="291" y="4"/>
                    <a:pt x="262" y="12"/>
                  </a:cubicBezTo>
                  <a:cubicBezTo>
                    <a:pt x="102" y="41"/>
                    <a:pt x="1" y="186"/>
                    <a:pt x="1" y="360"/>
                  </a:cubicBezTo>
                  <a:cubicBezTo>
                    <a:pt x="1" y="462"/>
                    <a:pt x="59" y="563"/>
                    <a:pt x="146" y="621"/>
                  </a:cubicBezTo>
                  <a:cubicBezTo>
                    <a:pt x="206" y="659"/>
                    <a:pt x="271" y="676"/>
                    <a:pt x="334" y="676"/>
                  </a:cubicBezTo>
                  <a:cubicBezTo>
                    <a:pt x="515" y="676"/>
                    <a:pt x="683" y="536"/>
                    <a:pt x="683" y="331"/>
                  </a:cubicBezTo>
                  <a:cubicBezTo>
                    <a:pt x="683" y="144"/>
                    <a:pt x="522" y="0"/>
                    <a:pt x="34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43"/>
            <p:cNvSpPr/>
            <p:nvPr/>
          </p:nvSpPr>
          <p:spPr>
            <a:xfrm>
              <a:off x="2174065" y="3735887"/>
              <a:ext cx="14562" cy="14647"/>
            </a:xfrm>
            <a:custGeom>
              <a:rect b="b" l="l" r="r" t="t"/>
              <a:pathLst>
                <a:path extrusionOk="0" h="687" w="683">
                  <a:moveTo>
                    <a:pt x="330" y="1"/>
                  </a:moveTo>
                  <a:cubicBezTo>
                    <a:pt x="308" y="1"/>
                    <a:pt x="285" y="3"/>
                    <a:pt x="262" y="8"/>
                  </a:cubicBezTo>
                  <a:cubicBezTo>
                    <a:pt x="102" y="52"/>
                    <a:pt x="1" y="197"/>
                    <a:pt x="1" y="371"/>
                  </a:cubicBezTo>
                  <a:cubicBezTo>
                    <a:pt x="1" y="472"/>
                    <a:pt x="59" y="574"/>
                    <a:pt x="146" y="632"/>
                  </a:cubicBezTo>
                  <a:cubicBezTo>
                    <a:pt x="206" y="669"/>
                    <a:pt x="270" y="687"/>
                    <a:pt x="332" y="687"/>
                  </a:cubicBezTo>
                  <a:cubicBezTo>
                    <a:pt x="510" y="687"/>
                    <a:pt x="672" y="546"/>
                    <a:pt x="683" y="342"/>
                  </a:cubicBezTo>
                  <a:cubicBezTo>
                    <a:pt x="683" y="148"/>
                    <a:pt x="511" y="1"/>
                    <a:pt x="3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43"/>
            <p:cNvSpPr/>
            <p:nvPr/>
          </p:nvSpPr>
          <p:spPr>
            <a:xfrm>
              <a:off x="2175003" y="3793878"/>
              <a:ext cx="16715" cy="14391"/>
            </a:xfrm>
            <a:custGeom>
              <a:rect b="b" l="l" r="r" t="t"/>
              <a:pathLst>
                <a:path extrusionOk="0" h="675" w="784">
                  <a:moveTo>
                    <a:pt x="334" y="1"/>
                  </a:moveTo>
                  <a:cubicBezTo>
                    <a:pt x="146" y="1"/>
                    <a:pt x="0" y="146"/>
                    <a:pt x="0" y="334"/>
                  </a:cubicBezTo>
                  <a:cubicBezTo>
                    <a:pt x="0" y="542"/>
                    <a:pt x="169" y="675"/>
                    <a:pt x="344" y="675"/>
                  </a:cubicBezTo>
                  <a:cubicBezTo>
                    <a:pt x="427" y="675"/>
                    <a:pt x="511" y="646"/>
                    <a:pt x="581" y="581"/>
                  </a:cubicBezTo>
                  <a:cubicBezTo>
                    <a:pt x="784" y="363"/>
                    <a:pt x="639" y="1"/>
                    <a:pt x="33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43"/>
            <p:cNvSpPr/>
            <p:nvPr/>
          </p:nvSpPr>
          <p:spPr>
            <a:xfrm>
              <a:off x="2145006" y="3591380"/>
              <a:ext cx="14860" cy="14434"/>
            </a:xfrm>
            <a:custGeom>
              <a:rect b="b" l="l" r="r" t="t"/>
              <a:pathLst>
                <a:path extrusionOk="0" h="677" w="697">
                  <a:moveTo>
                    <a:pt x="352" y="0"/>
                  </a:moveTo>
                  <a:cubicBezTo>
                    <a:pt x="322" y="0"/>
                    <a:pt x="292" y="4"/>
                    <a:pt x="262" y="12"/>
                  </a:cubicBezTo>
                  <a:cubicBezTo>
                    <a:pt x="117" y="56"/>
                    <a:pt x="0" y="201"/>
                    <a:pt x="15" y="360"/>
                  </a:cubicBezTo>
                  <a:cubicBezTo>
                    <a:pt x="15" y="462"/>
                    <a:pt x="58" y="563"/>
                    <a:pt x="160" y="622"/>
                  </a:cubicBezTo>
                  <a:cubicBezTo>
                    <a:pt x="221" y="659"/>
                    <a:pt x="285" y="676"/>
                    <a:pt x="348" y="676"/>
                  </a:cubicBezTo>
                  <a:cubicBezTo>
                    <a:pt x="525" y="676"/>
                    <a:pt x="686" y="539"/>
                    <a:pt x="697" y="346"/>
                  </a:cubicBezTo>
                  <a:cubicBezTo>
                    <a:pt x="684" y="146"/>
                    <a:pt x="532" y="0"/>
                    <a:pt x="35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43"/>
            <p:cNvSpPr/>
            <p:nvPr/>
          </p:nvSpPr>
          <p:spPr>
            <a:xfrm>
              <a:off x="2145006" y="3649221"/>
              <a:ext cx="14860" cy="14604"/>
            </a:xfrm>
            <a:custGeom>
              <a:rect b="b" l="l" r="r" t="t"/>
              <a:pathLst>
                <a:path extrusionOk="0" h="685" w="697">
                  <a:moveTo>
                    <a:pt x="357" y="0"/>
                  </a:moveTo>
                  <a:cubicBezTo>
                    <a:pt x="330" y="0"/>
                    <a:pt x="303" y="4"/>
                    <a:pt x="276" y="12"/>
                  </a:cubicBezTo>
                  <a:cubicBezTo>
                    <a:pt x="117" y="55"/>
                    <a:pt x="0" y="200"/>
                    <a:pt x="15" y="360"/>
                  </a:cubicBezTo>
                  <a:cubicBezTo>
                    <a:pt x="15" y="461"/>
                    <a:pt x="58" y="577"/>
                    <a:pt x="160" y="621"/>
                  </a:cubicBezTo>
                  <a:cubicBezTo>
                    <a:pt x="224" y="665"/>
                    <a:pt x="292" y="684"/>
                    <a:pt x="357" y="684"/>
                  </a:cubicBezTo>
                  <a:cubicBezTo>
                    <a:pt x="530" y="684"/>
                    <a:pt x="686" y="545"/>
                    <a:pt x="697" y="345"/>
                  </a:cubicBezTo>
                  <a:cubicBezTo>
                    <a:pt x="697" y="157"/>
                    <a:pt x="533" y="0"/>
                    <a:pt x="35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43"/>
            <p:cNvSpPr/>
            <p:nvPr/>
          </p:nvSpPr>
          <p:spPr>
            <a:xfrm>
              <a:off x="2145006" y="3707041"/>
              <a:ext cx="14860" cy="14434"/>
            </a:xfrm>
            <a:custGeom>
              <a:rect b="b" l="l" r="r" t="t"/>
              <a:pathLst>
                <a:path extrusionOk="0" h="677" w="697">
                  <a:moveTo>
                    <a:pt x="352" y="0"/>
                  </a:moveTo>
                  <a:cubicBezTo>
                    <a:pt x="322" y="0"/>
                    <a:pt x="292" y="4"/>
                    <a:pt x="262" y="12"/>
                  </a:cubicBezTo>
                  <a:cubicBezTo>
                    <a:pt x="117" y="56"/>
                    <a:pt x="0" y="201"/>
                    <a:pt x="15" y="360"/>
                  </a:cubicBezTo>
                  <a:cubicBezTo>
                    <a:pt x="15" y="462"/>
                    <a:pt x="58" y="563"/>
                    <a:pt x="160" y="621"/>
                  </a:cubicBezTo>
                  <a:cubicBezTo>
                    <a:pt x="220" y="659"/>
                    <a:pt x="284" y="676"/>
                    <a:pt x="346" y="676"/>
                  </a:cubicBezTo>
                  <a:cubicBezTo>
                    <a:pt x="524" y="676"/>
                    <a:pt x="686" y="536"/>
                    <a:pt x="697" y="331"/>
                  </a:cubicBezTo>
                  <a:cubicBezTo>
                    <a:pt x="684" y="144"/>
                    <a:pt x="533" y="0"/>
                    <a:pt x="35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43"/>
            <p:cNvSpPr/>
            <p:nvPr/>
          </p:nvSpPr>
          <p:spPr>
            <a:xfrm>
              <a:off x="2145923" y="3764818"/>
              <a:ext cx="17035" cy="14540"/>
            </a:xfrm>
            <a:custGeom>
              <a:rect b="b" l="l" r="r" t="t"/>
              <a:pathLst>
                <a:path extrusionOk="0" h="682" w="799">
                  <a:moveTo>
                    <a:pt x="349" y="0"/>
                  </a:moveTo>
                  <a:cubicBezTo>
                    <a:pt x="161" y="0"/>
                    <a:pt x="1" y="160"/>
                    <a:pt x="1" y="348"/>
                  </a:cubicBezTo>
                  <a:cubicBezTo>
                    <a:pt x="1" y="545"/>
                    <a:pt x="167" y="681"/>
                    <a:pt x="342" y="681"/>
                  </a:cubicBezTo>
                  <a:cubicBezTo>
                    <a:pt x="426" y="681"/>
                    <a:pt x="511" y="650"/>
                    <a:pt x="581" y="580"/>
                  </a:cubicBezTo>
                  <a:cubicBezTo>
                    <a:pt x="799" y="363"/>
                    <a:pt x="639" y="0"/>
                    <a:pt x="34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43"/>
            <p:cNvSpPr/>
            <p:nvPr/>
          </p:nvSpPr>
          <p:spPr>
            <a:xfrm>
              <a:off x="2259430" y="3530362"/>
              <a:ext cx="19188" cy="14284"/>
            </a:xfrm>
            <a:custGeom>
              <a:rect b="b" l="l" r="r" t="t"/>
              <a:pathLst>
                <a:path extrusionOk="0" h="670" w="900">
                  <a:moveTo>
                    <a:pt x="390" y="0"/>
                  </a:moveTo>
                  <a:cubicBezTo>
                    <a:pt x="299" y="0"/>
                    <a:pt x="212" y="56"/>
                    <a:pt x="160" y="147"/>
                  </a:cubicBezTo>
                  <a:cubicBezTo>
                    <a:pt x="0" y="365"/>
                    <a:pt x="174" y="670"/>
                    <a:pt x="436" y="670"/>
                  </a:cubicBezTo>
                  <a:cubicBezTo>
                    <a:pt x="740" y="670"/>
                    <a:pt x="900" y="321"/>
                    <a:pt x="697" y="89"/>
                  </a:cubicBezTo>
                  <a:cubicBezTo>
                    <a:pt x="653" y="31"/>
                    <a:pt x="566" y="2"/>
                    <a:pt x="494" y="2"/>
                  </a:cubicBezTo>
                  <a:lnTo>
                    <a:pt x="421" y="2"/>
                  </a:lnTo>
                  <a:cubicBezTo>
                    <a:pt x="411" y="1"/>
                    <a:pt x="400" y="0"/>
                    <a:pt x="39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68" name="Google Shape;3968;p43"/>
          <p:cNvSpPr/>
          <p:nvPr/>
        </p:nvSpPr>
        <p:spPr>
          <a:xfrm>
            <a:off x="4961634" y="3698236"/>
            <a:ext cx="208723" cy="169025"/>
          </a:xfrm>
          <a:custGeom>
            <a:rect b="b" l="l" r="r" t="t"/>
            <a:pathLst>
              <a:path extrusionOk="0" h="7928" w="9790">
                <a:moveTo>
                  <a:pt x="9303" y="1"/>
                </a:moveTo>
                <a:cubicBezTo>
                  <a:pt x="9223" y="1"/>
                  <a:pt x="9141" y="32"/>
                  <a:pt x="9066" y="106"/>
                </a:cubicBezTo>
                <a:lnTo>
                  <a:pt x="9066" y="121"/>
                </a:lnTo>
                <a:lnTo>
                  <a:pt x="6122" y="3051"/>
                </a:lnTo>
                <a:cubicBezTo>
                  <a:pt x="6049" y="3138"/>
                  <a:pt x="6020" y="3254"/>
                  <a:pt x="6035" y="3355"/>
                </a:cubicBezTo>
                <a:lnTo>
                  <a:pt x="6412" y="5270"/>
                </a:lnTo>
                <a:lnTo>
                  <a:pt x="5136" y="6546"/>
                </a:lnTo>
                <a:cubicBezTo>
                  <a:pt x="4657" y="7025"/>
                  <a:pt x="4033" y="7264"/>
                  <a:pt x="3409" y="7264"/>
                </a:cubicBezTo>
                <a:cubicBezTo>
                  <a:pt x="2786" y="7264"/>
                  <a:pt x="2162" y="7025"/>
                  <a:pt x="1683" y="6546"/>
                </a:cubicBezTo>
                <a:cubicBezTo>
                  <a:pt x="740" y="5589"/>
                  <a:pt x="740" y="4051"/>
                  <a:pt x="1683" y="3109"/>
                </a:cubicBezTo>
                <a:lnTo>
                  <a:pt x="2017" y="2760"/>
                </a:lnTo>
                <a:cubicBezTo>
                  <a:pt x="2260" y="2517"/>
                  <a:pt x="2048" y="2189"/>
                  <a:pt x="1792" y="2189"/>
                </a:cubicBezTo>
                <a:cubicBezTo>
                  <a:pt x="1712" y="2189"/>
                  <a:pt x="1628" y="2221"/>
                  <a:pt x="1553" y="2296"/>
                </a:cubicBezTo>
                <a:lnTo>
                  <a:pt x="1219" y="2630"/>
                </a:lnTo>
                <a:cubicBezTo>
                  <a:pt x="1" y="3834"/>
                  <a:pt x="1" y="5807"/>
                  <a:pt x="1219" y="7025"/>
                </a:cubicBezTo>
                <a:cubicBezTo>
                  <a:pt x="1821" y="7627"/>
                  <a:pt x="2615" y="7928"/>
                  <a:pt x="3411" y="7928"/>
                </a:cubicBezTo>
                <a:cubicBezTo>
                  <a:pt x="4207" y="7928"/>
                  <a:pt x="5005" y="7627"/>
                  <a:pt x="5614" y="7025"/>
                </a:cubicBezTo>
                <a:lnTo>
                  <a:pt x="7021" y="5603"/>
                </a:lnTo>
                <a:cubicBezTo>
                  <a:pt x="7094" y="5531"/>
                  <a:pt x="7123" y="5415"/>
                  <a:pt x="7108" y="5313"/>
                </a:cubicBezTo>
                <a:lnTo>
                  <a:pt x="6731" y="3399"/>
                </a:lnTo>
                <a:lnTo>
                  <a:pt x="9545" y="585"/>
                </a:lnTo>
                <a:cubicBezTo>
                  <a:pt x="9790" y="340"/>
                  <a:pt x="9565" y="1"/>
                  <a:pt x="930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43"/>
          <p:cNvSpPr/>
          <p:nvPr/>
        </p:nvSpPr>
        <p:spPr>
          <a:xfrm>
            <a:off x="4993187" y="3763028"/>
            <a:ext cx="80121" cy="75793"/>
          </a:xfrm>
          <a:custGeom>
            <a:rect b="b" l="l" r="r" t="t"/>
            <a:pathLst>
              <a:path extrusionOk="0" h="3555" w="3758">
                <a:moveTo>
                  <a:pt x="1378" y="809"/>
                </a:moveTo>
                <a:lnTo>
                  <a:pt x="2916" y="2347"/>
                </a:lnTo>
                <a:lnTo>
                  <a:pt x="2698" y="2564"/>
                </a:lnTo>
                <a:cubicBezTo>
                  <a:pt x="2460" y="2799"/>
                  <a:pt x="2195" y="2897"/>
                  <a:pt x="1941" y="2897"/>
                </a:cubicBezTo>
                <a:cubicBezTo>
                  <a:pt x="1095" y="2897"/>
                  <a:pt x="369" y="1808"/>
                  <a:pt x="1161" y="1027"/>
                </a:cubicBezTo>
                <a:lnTo>
                  <a:pt x="1378" y="809"/>
                </a:lnTo>
                <a:close/>
                <a:moveTo>
                  <a:pt x="1371" y="1"/>
                </a:moveTo>
                <a:cubicBezTo>
                  <a:pt x="1284" y="1"/>
                  <a:pt x="1197" y="33"/>
                  <a:pt x="1132" y="99"/>
                </a:cubicBezTo>
                <a:lnTo>
                  <a:pt x="682" y="548"/>
                </a:lnTo>
                <a:cubicBezTo>
                  <a:pt x="0" y="1230"/>
                  <a:pt x="0" y="2347"/>
                  <a:pt x="682" y="3043"/>
                </a:cubicBezTo>
                <a:cubicBezTo>
                  <a:pt x="1030" y="3384"/>
                  <a:pt x="1483" y="3554"/>
                  <a:pt x="1935" y="3554"/>
                </a:cubicBezTo>
                <a:cubicBezTo>
                  <a:pt x="2386" y="3554"/>
                  <a:pt x="2836" y="3384"/>
                  <a:pt x="3177" y="3043"/>
                </a:cubicBezTo>
                <a:lnTo>
                  <a:pt x="3627" y="2579"/>
                </a:lnTo>
                <a:cubicBezTo>
                  <a:pt x="3757" y="2448"/>
                  <a:pt x="3757" y="2245"/>
                  <a:pt x="3627" y="2115"/>
                </a:cubicBezTo>
                <a:lnTo>
                  <a:pt x="1610" y="99"/>
                </a:lnTo>
                <a:cubicBezTo>
                  <a:pt x="1545" y="33"/>
                  <a:pt x="1458" y="1"/>
                  <a:pt x="137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43"/>
          <p:cNvSpPr/>
          <p:nvPr/>
        </p:nvSpPr>
        <p:spPr>
          <a:xfrm>
            <a:off x="5030902" y="3500216"/>
            <a:ext cx="255478" cy="218850"/>
          </a:xfrm>
          <a:custGeom>
            <a:rect b="b" l="l" r="r" t="t"/>
            <a:pathLst>
              <a:path extrusionOk="0" h="10265" w="11983">
                <a:moveTo>
                  <a:pt x="10270" y="952"/>
                </a:moveTo>
                <a:lnTo>
                  <a:pt x="11213" y="3607"/>
                </a:lnTo>
                <a:lnTo>
                  <a:pt x="10561" y="4259"/>
                </a:lnTo>
                <a:lnTo>
                  <a:pt x="9618" y="1619"/>
                </a:lnTo>
                <a:lnTo>
                  <a:pt x="10270" y="952"/>
                </a:lnTo>
                <a:close/>
                <a:moveTo>
                  <a:pt x="9096" y="2142"/>
                </a:moveTo>
                <a:lnTo>
                  <a:pt x="10038" y="4796"/>
                </a:lnTo>
                <a:lnTo>
                  <a:pt x="9371" y="5449"/>
                </a:lnTo>
                <a:lnTo>
                  <a:pt x="8428" y="2809"/>
                </a:lnTo>
                <a:lnTo>
                  <a:pt x="9096" y="2142"/>
                </a:lnTo>
                <a:close/>
                <a:moveTo>
                  <a:pt x="7906" y="3331"/>
                </a:moveTo>
                <a:lnTo>
                  <a:pt x="8849" y="5985"/>
                </a:lnTo>
                <a:lnTo>
                  <a:pt x="8312" y="6508"/>
                </a:lnTo>
                <a:lnTo>
                  <a:pt x="7834" y="5231"/>
                </a:lnTo>
                <a:cubicBezTo>
                  <a:pt x="7805" y="5130"/>
                  <a:pt x="7718" y="5057"/>
                  <a:pt x="7631" y="5028"/>
                </a:cubicBezTo>
                <a:lnTo>
                  <a:pt x="6557" y="4680"/>
                </a:lnTo>
                <a:lnTo>
                  <a:pt x="7906" y="3331"/>
                </a:lnTo>
                <a:close/>
                <a:moveTo>
                  <a:pt x="10428" y="0"/>
                </a:moveTo>
                <a:cubicBezTo>
                  <a:pt x="10338" y="0"/>
                  <a:pt x="10252" y="39"/>
                  <a:pt x="10183" y="96"/>
                </a:cubicBezTo>
                <a:lnTo>
                  <a:pt x="5846" y="4448"/>
                </a:lnTo>
                <a:lnTo>
                  <a:pt x="5745" y="4419"/>
                </a:lnTo>
                <a:cubicBezTo>
                  <a:pt x="5710" y="4407"/>
                  <a:pt x="5675" y="4402"/>
                  <a:pt x="5641" y="4402"/>
                </a:cubicBezTo>
                <a:cubicBezTo>
                  <a:pt x="5547" y="4402"/>
                  <a:pt x="5460" y="4442"/>
                  <a:pt x="5397" y="4506"/>
                </a:cubicBezTo>
                <a:lnTo>
                  <a:pt x="204" y="9684"/>
                </a:lnTo>
                <a:cubicBezTo>
                  <a:pt x="1" y="9902"/>
                  <a:pt x="146" y="10264"/>
                  <a:pt x="451" y="10264"/>
                </a:cubicBezTo>
                <a:cubicBezTo>
                  <a:pt x="538" y="10264"/>
                  <a:pt x="625" y="10235"/>
                  <a:pt x="683" y="10163"/>
                </a:cubicBezTo>
                <a:lnTo>
                  <a:pt x="5730" y="5130"/>
                </a:lnTo>
                <a:lnTo>
                  <a:pt x="7268" y="5623"/>
                </a:lnTo>
                <a:lnTo>
                  <a:pt x="7877" y="7247"/>
                </a:lnTo>
                <a:lnTo>
                  <a:pt x="7906" y="7320"/>
                </a:lnTo>
                <a:lnTo>
                  <a:pt x="7732" y="7508"/>
                </a:lnTo>
                <a:cubicBezTo>
                  <a:pt x="7518" y="7756"/>
                  <a:pt x="7733" y="8075"/>
                  <a:pt x="7989" y="8075"/>
                </a:cubicBezTo>
                <a:cubicBezTo>
                  <a:pt x="8063" y="8075"/>
                  <a:pt x="8140" y="8048"/>
                  <a:pt x="8211" y="7987"/>
                </a:cubicBezTo>
                <a:lnTo>
                  <a:pt x="8544" y="7639"/>
                </a:lnTo>
                <a:cubicBezTo>
                  <a:pt x="8631" y="7552"/>
                  <a:pt x="8660" y="7407"/>
                  <a:pt x="8617" y="7276"/>
                </a:cubicBezTo>
                <a:lnTo>
                  <a:pt x="8588" y="7204"/>
                </a:lnTo>
                <a:lnTo>
                  <a:pt x="11852" y="3940"/>
                </a:lnTo>
                <a:cubicBezTo>
                  <a:pt x="11939" y="3839"/>
                  <a:pt x="11982" y="3708"/>
                  <a:pt x="11939" y="3578"/>
                </a:cubicBezTo>
                <a:lnTo>
                  <a:pt x="10735" y="227"/>
                </a:lnTo>
                <a:cubicBezTo>
                  <a:pt x="10706" y="111"/>
                  <a:pt x="10604" y="38"/>
                  <a:pt x="10503" y="9"/>
                </a:cubicBezTo>
                <a:cubicBezTo>
                  <a:pt x="10478" y="3"/>
                  <a:pt x="10453" y="0"/>
                  <a:pt x="1042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43"/>
          <p:cNvSpPr/>
          <p:nvPr/>
        </p:nvSpPr>
        <p:spPr>
          <a:xfrm>
            <a:off x="5050709" y="3641099"/>
            <a:ext cx="119925" cy="116237"/>
          </a:xfrm>
          <a:custGeom>
            <a:rect b="b" l="l" r="r" t="t"/>
            <a:pathLst>
              <a:path extrusionOk="0" h="5452" w="5625">
                <a:moveTo>
                  <a:pt x="1973" y="3047"/>
                </a:moveTo>
                <a:lnTo>
                  <a:pt x="2219" y="3279"/>
                </a:lnTo>
                <a:lnTo>
                  <a:pt x="2452" y="3526"/>
                </a:lnTo>
                <a:lnTo>
                  <a:pt x="1335" y="4643"/>
                </a:lnTo>
                <a:lnTo>
                  <a:pt x="856" y="4179"/>
                </a:lnTo>
                <a:lnTo>
                  <a:pt x="1973" y="3047"/>
                </a:lnTo>
                <a:close/>
                <a:moveTo>
                  <a:pt x="5147" y="1"/>
                </a:moveTo>
                <a:cubicBezTo>
                  <a:pt x="5075" y="1"/>
                  <a:pt x="5000" y="27"/>
                  <a:pt x="4932" y="88"/>
                </a:cubicBezTo>
                <a:lnTo>
                  <a:pt x="2452" y="2568"/>
                </a:lnTo>
                <a:lnTo>
                  <a:pt x="2219" y="2322"/>
                </a:lnTo>
                <a:cubicBezTo>
                  <a:pt x="2154" y="2257"/>
                  <a:pt x="2067" y="2224"/>
                  <a:pt x="1980" y="2224"/>
                </a:cubicBezTo>
                <a:cubicBezTo>
                  <a:pt x="1893" y="2224"/>
                  <a:pt x="1806" y="2257"/>
                  <a:pt x="1741" y="2322"/>
                </a:cubicBezTo>
                <a:lnTo>
                  <a:pt x="145" y="3932"/>
                </a:lnTo>
                <a:cubicBezTo>
                  <a:pt x="0" y="4063"/>
                  <a:pt x="0" y="4266"/>
                  <a:pt x="145" y="4411"/>
                </a:cubicBezTo>
                <a:lnTo>
                  <a:pt x="1088" y="5353"/>
                </a:lnTo>
                <a:cubicBezTo>
                  <a:pt x="1153" y="5419"/>
                  <a:pt x="1240" y="5451"/>
                  <a:pt x="1327" y="5451"/>
                </a:cubicBezTo>
                <a:cubicBezTo>
                  <a:pt x="1414" y="5451"/>
                  <a:pt x="1501" y="5419"/>
                  <a:pt x="1567" y="5353"/>
                </a:cubicBezTo>
                <a:lnTo>
                  <a:pt x="3162" y="3758"/>
                </a:lnTo>
                <a:cubicBezTo>
                  <a:pt x="3293" y="3627"/>
                  <a:pt x="3293" y="3410"/>
                  <a:pt x="3162" y="3279"/>
                </a:cubicBezTo>
                <a:lnTo>
                  <a:pt x="2930" y="3047"/>
                </a:lnTo>
                <a:lnTo>
                  <a:pt x="5411" y="567"/>
                </a:lnTo>
                <a:cubicBezTo>
                  <a:pt x="5625" y="319"/>
                  <a:pt x="5401" y="1"/>
                  <a:pt x="514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43"/>
          <p:cNvSpPr/>
          <p:nvPr/>
        </p:nvSpPr>
        <p:spPr>
          <a:xfrm>
            <a:off x="5010499" y="3724609"/>
            <a:ext cx="19188" cy="14562"/>
          </a:xfrm>
          <a:custGeom>
            <a:rect b="b" l="l" r="r" t="t"/>
            <a:pathLst>
              <a:path extrusionOk="0" h="683" w="900">
                <a:moveTo>
                  <a:pt x="450" y="0"/>
                </a:moveTo>
                <a:cubicBezTo>
                  <a:pt x="146" y="0"/>
                  <a:pt x="1" y="363"/>
                  <a:pt x="204" y="581"/>
                </a:cubicBezTo>
                <a:cubicBezTo>
                  <a:pt x="276" y="653"/>
                  <a:pt x="363" y="682"/>
                  <a:pt x="450" y="682"/>
                </a:cubicBezTo>
                <a:cubicBezTo>
                  <a:pt x="537" y="682"/>
                  <a:pt x="624" y="653"/>
                  <a:pt x="682" y="581"/>
                </a:cubicBezTo>
                <a:cubicBezTo>
                  <a:pt x="900" y="363"/>
                  <a:pt x="755" y="0"/>
                  <a:pt x="4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43"/>
          <p:cNvSpPr/>
          <p:nvPr/>
        </p:nvSpPr>
        <p:spPr>
          <a:xfrm>
            <a:off x="5170314" y="3677769"/>
            <a:ext cx="21107" cy="14967"/>
          </a:xfrm>
          <a:custGeom>
            <a:rect b="b" l="l" r="r" t="t"/>
            <a:pathLst>
              <a:path extrusionOk="0" h="702" w="990">
                <a:moveTo>
                  <a:pt x="486" y="0"/>
                </a:moveTo>
                <a:cubicBezTo>
                  <a:pt x="401" y="0"/>
                  <a:pt x="312" y="36"/>
                  <a:pt x="236" y="123"/>
                </a:cubicBezTo>
                <a:cubicBezTo>
                  <a:pt x="1" y="369"/>
                  <a:pt x="223" y="701"/>
                  <a:pt x="483" y="701"/>
                </a:cubicBezTo>
                <a:cubicBezTo>
                  <a:pt x="560" y="701"/>
                  <a:pt x="641" y="672"/>
                  <a:pt x="714" y="602"/>
                </a:cubicBezTo>
                <a:cubicBezTo>
                  <a:pt x="990" y="360"/>
                  <a:pt x="755" y="0"/>
                  <a:pt x="48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43"/>
          <p:cNvSpPr/>
          <p:nvPr/>
        </p:nvSpPr>
        <p:spPr>
          <a:xfrm>
            <a:off x="2768765" y="3516803"/>
            <a:ext cx="175975" cy="162203"/>
          </a:xfrm>
          <a:custGeom>
            <a:rect b="b" l="l" r="r" t="t"/>
            <a:pathLst>
              <a:path extrusionOk="0" h="7608" w="8254">
                <a:moveTo>
                  <a:pt x="3902" y="0"/>
                </a:moveTo>
                <a:cubicBezTo>
                  <a:pt x="3467" y="0"/>
                  <a:pt x="3467" y="667"/>
                  <a:pt x="3902" y="667"/>
                </a:cubicBezTo>
                <a:lnTo>
                  <a:pt x="4120" y="667"/>
                </a:lnTo>
                <a:cubicBezTo>
                  <a:pt x="5135" y="682"/>
                  <a:pt x="6150" y="812"/>
                  <a:pt x="7122" y="1073"/>
                </a:cubicBezTo>
                <a:cubicBezTo>
                  <a:pt x="7354" y="1131"/>
                  <a:pt x="7499" y="1364"/>
                  <a:pt x="7427" y="1596"/>
                </a:cubicBezTo>
                <a:cubicBezTo>
                  <a:pt x="7166" y="2582"/>
                  <a:pt x="6774" y="3525"/>
                  <a:pt x="6266" y="4395"/>
                </a:cubicBezTo>
                <a:lnTo>
                  <a:pt x="6252" y="4424"/>
                </a:lnTo>
                <a:lnTo>
                  <a:pt x="6252" y="4439"/>
                </a:lnTo>
                <a:cubicBezTo>
                  <a:pt x="5744" y="5309"/>
                  <a:pt x="5135" y="6092"/>
                  <a:pt x="4439" y="6803"/>
                </a:cubicBezTo>
                <a:cubicBezTo>
                  <a:pt x="4352" y="6883"/>
                  <a:pt x="4239" y="6923"/>
                  <a:pt x="4127" y="6923"/>
                </a:cubicBezTo>
                <a:cubicBezTo>
                  <a:pt x="4014" y="6923"/>
                  <a:pt x="3902" y="6883"/>
                  <a:pt x="3815" y="6803"/>
                </a:cubicBezTo>
                <a:cubicBezTo>
                  <a:pt x="3104" y="6078"/>
                  <a:pt x="2481" y="5265"/>
                  <a:pt x="1973" y="4395"/>
                </a:cubicBezTo>
                <a:lnTo>
                  <a:pt x="1958" y="4366"/>
                </a:lnTo>
                <a:cubicBezTo>
                  <a:pt x="1465" y="3496"/>
                  <a:pt x="1074" y="2567"/>
                  <a:pt x="813" y="1596"/>
                </a:cubicBezTo>
                <a:cubicBezTo>
                  <a:pt x="783" y="1480"/>
                  <a:pt x="798" y="1364"/>
                  <a:pt x="856" y="1262"/>
                </a:cubicBezTo>
                <a:cubicBezTo>
                  <a:pt x="914" y="1160"/>
                  <a:pt x="1016" y="1088"/>
                  <a:pt x="1117" y="1059"/>
                </a:cubicBezTo>
                <a:lnTo>
                  <a:pt x="1320" y="1015"/>
                </a:lnTo>
                <a:cubicBezTo>
                  <a:pt x="1689" y="892"/>
                  <a:pt x="1582" y="357"/>
                  <a:pt x="1228" y="357"/>
                </a:cubicBezTo>
                <a:cubicBezTo>
                  <a:pt x="1206" y="357"/>
                  <a:pt x="1184" y="359"/>
                  <a:pt x="1161" y="363"/>
                </a:cubicBezTo>
                <a:lnTo>
                  <a:pt x="943" y="406"/>
                </a:lnTo>
                <a:cubicBezTo>
                  <a:pt x="348" y="566"/>
                  <a:pt x="0" y="1175"/>
                  <a:pt x="160" y="1770"/>
                </a:cubicBezTo>
                <a:cubicBezTo>
                  <a:pt x="435" y="2800"/>
                  <a:pt x="856" y="3800"/>
                  <a:pt x="1393" y="4729"/>
                </a:cubicBezTo>
                <a:lnTo>
                  <a:pt x="1407" y="4758"/>
                </a:lnTo>
                <a:cubicBezTo>
                  <a:pt x="1944" y="5672"/>
                  <a:pt x="2597" y="6527"/>
                  <a:pt x="3336" y="7282"/>
                </a:cubicBezTo>
                <a:cubicBezTo>
                  <a:pt x="3554" y="7499"/>
                  <a:pt x="3840" y="7608"/>
                  <a:pt x="4127" y="7608"/>
                </a:cubicBezTo>
                <a:cubicBezTo>
                  <a:pt x="4413" y="7608"/>
                  <a:pt x="4700" y="7499"/>
                  <a:pt x="4917" y="7282"/>
                </a:cubicBezTo>
                <a:cubicBezTo>
                  <a:pt x="5657" y="6542"/>
                  <a:pt x="6295" y="5701"/>
                  <a:pt x="6832" y="4801"/>
                </a:cubicBezTo>
                <a:cubicBezTo>
                  <a:pt x="6847" y="4772"/>
                  <a:pt x="6847" y="4758"/>
                  <a:pt x="6861" y="4743"/>
                </a:cubicBezTo>
                <a:cubicBezTo>
                  <a:pt x="7398" y="3815"/>
                  <a:pt x="7818" y="2814"/>
                  <a:pt x="8094" y="1770"/>
                </a:cubicBezTo>
                <a:cubicBezTo>
                  <a:pt x="8254" y="1189"/>
                  <a:pt x="7891" y="580"/>
                  <a:pt x="7311" y="421"/>
                </a:cubicBezTo>
                <a:cubicBezTo>
                  <a:pt x="6266" y="145"/>
                  <a:pt x="5208" y="0"/>
                  <a:pt x="412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43"/>
          <p:cNvSpPr/>
          <p:nvPr/>
        </p:nvSpPr>
        <p:spPr>
          <a:xfrm>
            <a:off x="2825050" y="3551597"/>
            <a:ext cx="74236" cy="63555"/>
          </a:xfrm>
          <a:custGeom>
            <a:rect b="b" l="l" r="r" t="t"/>
            <a:pathLst>
              <a:path extrusionOk="0" h="2981" w="3482">
                <a:moveTo>
                  <a:pt x="1494" y="674"/>
                </a:moveTo>
                <a:cubicBezTo>
                  <a:pt x="2219" y="674"/>
                  <a:pt x="2582" y="1559"/>
                  <a:pt x="2060" y="2067"/>
                </a:cubicBezTo>
                <a:cubicBezTo>
                  <a:pt x="1896" y="2230"/>
                  <a:pt x="1694" y="2304"/>
                  <a:pt x="1494" y="2304"/>
                </a:cubicBezTo>
                <a:cubicBezTo>
                  <a:pt x="1074" y="2304"/>
                  <a:pt x="667" y="1978"/>
                  <a:pt x="667" y="1487"/>
                </a:cubicBezTo>
                <a:cubicBezTo>
                  <a:pt x="682" y="1037"/>
                  <a:pt x="1045" y="689"/>
                  <a:pt x="1494" y="689"/>
                </a:cubicBezTo>
                <a:lnTo>
                  <a:pt x="1494" y="674"/>
                </a:lnTo>
                <a:close/>
                <a:moveTo>
                  <a:pt x="1493" y="0"/>
                </a:moveTo>
                <a:cubicBezTo>
                  <a:pt x="729" y="0"/>
                  <a:pt x="0" y="594"/>
                  <a:pt x="0" y="1487"/>
                </a:cubicBezTo>
                <a:cubicBezTo>
                  <a:pt x="0" y="2313"/>
                  <a:pt x="667" y="2981"/>
                  <a:pt x="1494" y="2981"/>
                </a:cubicBezTo>
                <a:cubicBezTo>
                  <a:pt x="2814" y="2981"/>
                  <a:pt x="3481" y="1371"/>
                  <a:pt x="2539" y="442"/>
                </a:cubicBezTo>
                <a:cubicBezTo>
                  <a:pt x="2233" y="137"/>
                  <a:pt x="1859" y="0"/>
                  <a:pt x="149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43"/>
          <p:cNvSpPr/>
          <p:nvPr/>
        </p:nvSpPr>
        <p:spPr>
          <a:xfrm>
            <a:off x="2669798" y="3688727"/>
            <a:ext cx="175677" cy="162075"/>
          </a:xfrm>
          <a:custGeom>
            <a:rect b="b" l="l" r="r" t="t"/>
            <a:pathLst>
              <a:path extrusionOk="0" h="7602" w="8240">
                <a:moveTo>
                  <a:pt x="4178" y="668"/>
                </a:moveTo>
                <a:cubicBezTo>
                  <a:pt x="5179" y="668"/>
                  <a:pt x="6165" y="799"/>
                  <a:pt x="7137" y="1060"/>
                </a:cubicBezTo>
                <a:cubicBezTo>
                  <a:pt x="7369" y="1132"/>
                  <a:pt x="7500" y="1364"/>
                  <a:pt x="7442" y="1596"/>
                </a:cubicBezTo>
                <a:cubicBezTo>
                  <a:pt x="7166" y="2583"/>
                  <a:pt x="6774" y="3511"/>
                  <a:pt x="6281" y="4396"/>
                </a:cubicBezTo>
                <a:lnTo>
                  <a:pt x="6267" y="4425"/>
                </a:lnTo>
                <a:cubicBezTo>
                  <a:pt x="5759" y="5295"/>
                  <a:pt x="5135" y="6093"/>
                  <a:pt x="4425" y="6804"/>
                </a:cubicBezTo>
                <a:cubicBezTo>
                  <a:pt x="4352" y="6876"/>
                  <a:pt x="4236" y="6934"/>
                  <a:pt x="4120" y="6934"/>
                </a:cubicBezTo>
                <a:cubicBezTo>
                  <a:pt x="4004" y="6934"/>
                  <a:pt x="3902" y="6876"/>
                  <a:pt x="3815" y="6804"/>
                </a:cubicBezTo>
                <a:cubicBezTo>
                  <a:pt x="2379" y="5353"/>
                  <a:pt x="1335" y="3569"/>
                  <a:pt x="813" y="1596"/>
                </a:cubicBezTo>
                <a:cubicBezTo>
                  <a:pt x="755" y="1364"/>
                  <a:pt x="885" y="1132"/>
                  <a:pt x="1117" y="1060"/>
                </a:cubicBezTo>
                <a:cubicBezTo>
                  <a:pt x="2104" y="799"/>
                  <a:pt x="3105" y="668"/>
                  <a:pt x="4135" y="668"/>
                </a:cubicBezTo>
                <a:close/>
                <a:moveTo>
                  <a:pt x="4120" y="1"/>
                </a:moveTo>
                <a:cubicBezTo>
                  <a:pt x="3047" y="1"/>
                  <a:pt x="1988" y="146"/>
                  <a:pt x="943" y="422"/>
                </a:cubicBezTo>
                <a:cubicBezTo>
                  <a:pt x="349" y="581"/>
                  <a:pt x="1" y="1190"/>
                  <a:pt x="160" y="1770"/>
                </a:cubicBezTo>
                <a:cubicBezTo>
                  <a:pt x="436" y="2815"/>
                  <a:pt x="856" y="3816"/>
                  <a:pt x="1393" y="4744"/>
                </a:cubicBezTo>
                <a:cubicBezTo>
                  <a:pt x="1930" y="5658"/>
                  <a:pt x="2582" y="6514"/>
                  <a:pt x="3337" y="7282"/>
                </a:cubicBezTo>
                <a:cubicBezTo>
                  <a:pt x="3554" y="7485"/>
                  <a:pt x="3830" y="7601"/>
                  <a:pt x="4120" y="7601"/>
                </a:cubicBezTo>
                <a:cubicBezTo>
                  <a:pt x="4410" y="7601"/>
                  <a:pt x="4700" y="7485"/>
                  <a:pt x="4903" y="7282"/>
                </a:cubicBezTo>
                <a:cubicBezTo>
                  <a:pt x="5672" y="6514"/>
                  <a:pt x="6325" y="5658"/>
                  <a:pt x="6861" y="4730"/>
                </a:cubicBezTo>
                <a:lnTo>
                  <a:pt x="6876" y="4700"/>
                </a:lnTo>
                <a:cubicBezTo>
                  <a:pt x="7398" y="3787"/>
                  <a:pt x="7819" y="2800"/>
                  <a:pt x="8094" y="1770"/>
                </a:cubicBezTo>
                <a:cubicBezTo>
                  <a:pt x="8239" y="1176"/>
                  <a:pt x="7891" y="581"/>
                  <a:pt x="7311" y="422"/>
                </a:cubicBezTo>
                <a:cubicBezTo>
                  <a:pt x="6281" y="146"/>
                  <a:pt x="5237" y="1"/>
                  <a:pt x="417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43"/>
          <p:cNvSpPr/>
          <p:nvPr/>
        </p:nvSpPr>
        <p:spPr>
          <a:xfrm>
            <a:off x="2716488" y="3724374"/>
            <a:ext cx="80547" cy="63491"/>
          </a:xfrm>
          <a:custGeom>
            <a:rect b="b" l="l" r="r" t="t"/>
            <a:pathLst>
              <a:path extrusionOk="0" h="2978" w="3778">
                <a:moveTo>
                  <a:pt x="1901" y="679"/>
                </a:moveTo>
                <a:cubicBezTo>
                  <a:pt x="2728" y="679"/>
                  <a:pt x="3018" y="1767"/>
                  <a:pt x="2307" y="2187"/>
                </a:cubicBezTo>
                <a:cubicBezTo>
                  <a:pt x="2150" y="2288"/>
                  <a:pt x="1995" y="2331"/>
                  <a:pt x="1850" y="2331"/>
                </a:cubicBezTo>
                <a:cubicBezTo>
                  <a:pt x="1118" y="2331"/>
                  <a:pt x="659" y="1216"/>
                  <a:pt x="1495" y="780"/>
                </a:cubicBezTo>
                <a:cubicBezTo>
                  <a:pt x="1611" y="708"/>
                  <a:pt x="1756" y="679"/>
                  <a:pt x="1901" y="679"/>
                </a:cubicBezTo>
                <a:close/>
                <a:moveTo>
                  <a:pt x="1903" y="1"/>
                </a:moveTo>
                <a:cubicBezTo>
                  <a:pt x="1647" y="1"/>
                  <a:pt x="1388" y="65"/>
                  <a:pt x="1147" y="200"/>
                </a:cubicBezTo>
                <a:cubicBezTo>
                  <a:pt x="1" y="853"/>
                  <a:pt x="233" y="2579"/>
                  <a:pt x="1509" y="2927"/>
                </a:cubicBezTo>
                <a:cubicBezTo>
                  <a:pt x="1643" y="2962"/>
                  <a:pt x="1774" y="2978"/>
                  <a:pt x="1901" y="2978"/>
                </a:cubicBezTo>
                <a:cubicBezTo>
                  <a:pt x="2998" y="2978"/>
                  <a:pt x="3777" y="1764"/>
                  <a:pt x="3192" y="737"/>
                </a:cubicBezTo>
                <a:cubicBezTo>
                  <a:pt x="2911" y="262"/>
                  <a:pt x="2416" y="1"/>
                  <a:pt x="190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43"/>
          <p:cNvSpPr/>
          <p:nvPr/>
        </p:nvSpPr>
        <p:spPr>
          <a:xfrm>
            <a:off x="2867711" y="3688706"/>
            <a:ext cx="174440" cy="162096"/>
          </a:xfrm>
          <a:custGeom>
            <a:rect b="b" l="l" r="r" t="t"/>
            <a:pathLst>
              <a:path extrusionOk="0" h="7603" w="8182">
                <a:moveTo>
                  <a:pt x="4282" y="1"/>
                </a:moveTo>
                <a:cubicBezTo>
                  <a:pt x="4233" y="1"/>
                  <a:pt x="4184" y="1"/>
                  <a:pt x="4135" y="2"/>
                </a:cubicBezTo>
                <a:lnTo>
                  <a:pt x="4091" y="2"/>
                </a:lnTo>
                <a:cubicBezTo>
                  <a:pt x="3032" y="2"/>
                  <a:pt x="1974" y="132"/>
                  <a:pt x="944" y="408"/>
                </a:cubicBezTo>
                <a:cubicBezTo>
                  <a:pt x="349" y="568"/>
                  <a:pt x="1" y="1177"/>
                  <a:pt x="160" y="1771"/>
                </a:cubicBezTo>
                <a:cubicBezTo>
                  <a:pt x="436" y="2787"/>
                  <a:pt x="842" y="3773"/>
                  <a:pt x="1364" y="4687"/>
                </a:cubicBezTo>
                <a:cubicBezTo>
                  <a:pt x="1364" y="4701"/>
                  <a:pt x="1379" y="4716"/>
                  <a:pt x="1393" y="4731"/>
                </a:cubicBezTo>
                <a:cubicBezTo>
                  <a:pt x="1930" y="5659"/>
                  <a:pt x="2583" y="6515"/>
                  <a:pt x="3352" y="7283"/>
                </a:cubicBezTo>
                <a:cubicBezTo>
                  <a:pt x="3555" y="7486"/>
                  <a:pt x="3830" y="7602"/>
                  <a:pt x="4135" y="7602"/>
                </a:cubicBezTo>
                <a:cubicBezTo>
                  <a:pt x="4425" y="7602"/>
                  <a:pt x="4700" y="7486"/>
                  <a:pt x="4918" y="7283"/>
                </a:cubicBezTo>
                <a:cubicBezTo>
                  <a:pt x="5339" y="6848"/>
                  <a:pt x="5745" y="6384"/>
                  <a:pt x="6107" y="5891"/>
                </a:cubicBezTo>
                <a:cubicBezTo>
                  <a:pt x="6296" y="5639"/>
                  <a:pt x="6068" y="5357"/>
                  <a:pt x="5823" y="5357"/>
                </a:cubicBezTo>
                <a:cubicBezTo>
                  <a:pt x="5729" y="5357"/>
                  <a:pt x="5633" y="5399"/>
                  <a:pt x="5556" y="5499"/>
                </a:cubicBezTo>
                <a:cubicBezTo>
                  <a:pt x="5223" y="5963"/>
                  <a:pt x="4846" y="6399"/>
                  <a:pt x="4439" y="6805"/>
                </a:cubicBezTo>
                <a:cubicBezTo>
                  <a:pt x="4361" y="6870"/>
                  <a:pt x="4260" y="6923"/>
                  <a:pt x="4167" y="6923"/>
                </a:cubicBezTo>
                <a:cubicBezTo>
                  <a:pt x="4156" y="6923"/>
                  <a:pt x="4145" y="6922"/>
                  <a:pt x="4135" y="6921"/>
                </a:cubicBezTo>
                <a:cubicBezTo>
                  <a:pt x="4123" y="6922"/>
                  <a:pt x="4111" y="6923"/>
                  <a:pt x="4098" y="6923"/>
                </a:cubicBezTo>
                <a:cubicBezTo>
                  <a:pt x="3995" y="6923"/>
                  <a:pt x="3894" y="6870"/>
                  <a:pt x="3816" y="6805"/>
                </a:cubicBezTo>
                <a:cubicBezTo>
                  <a:pt x="3105" y="6079"/>
                  <a:pt x="2481" y="5282"/>
                  <a:pt x="1974" y="4397"/>
                </a:cubicBezTo>
                <a:cubicBezTo>
                  <a:pt x="1974" y="4382"/>
                  <a:pt x="1974" y="4382"/>
                  <a:pt x="1959" y="4368"/>
                </a:cubicBezTo>
                <a:lnTo>
                  <a:pt x="1959" y="4353"/>
                </a:lnTo>
                <a:cubicBezTo>
                  <a:pt x="1451" y="3483"/>
                  <a:pt x="1074" y="2555"/>
                  <a:pt x="813" y="1597"/>
                </a:cubicBezTo>
                <a:cubicBezTo>
                  <a:pt x="755" y="1365"/>
                  <a:pt x="886" y="1119"/>
                  <a:pt x="1118" y="1061"/>
                </a:cubicBezTo>
                <a:cubicBezTo>
                  <a:pt x="2104" y="800"/>
                  <a:pt x="3119" y="669"/>
                  <a:pt x="4120" y="669"/>
                </a:cubicBezTo>
                <a:lnTo>
                  <a:pt x="4164" y="669"/>
                </a:lnTo>
                <a:cubicBezTo>
                  <a:pt x="5165" y="669"/>
                  <a:pt x="6165" y="800"/>
                  <a:pt x="7152" y="1061"/>
                </a:cubicBezTo>
                <a:cubicBezTo>
                  <a:pt x="7253" y="1090"/>
                  <a:pt x="7355" y="1162"/>
                  <a:pt x="7413" y="1264"/>
                </a:cubicBezTo>
                <a:cubicBezTo>
                  <a:pt x="7471" y="1365"/>
                  <a:pt x="7485" y="1481"/>
                  <a:pt x="7456" y="1597"/>
                </a:cubicBezTo>
                <a:cubicBezTo>
                  <a:pt x="7297" y="2149"/>
                  <a:pt x="7108" y="2700"/>
                  <a:pt x="6876" y="3222"/>
                </a:cubicBezTo>
                <a:cubicBezTo>
                  <a:pt x="6744" y="3495"/>
                  <a:pt x="6974" y="3713"/>
                  <a:pt x="7198" y="3713"/>
                </a:cubicBezTo>
                <a:cubicBezTo>
                  <a:pt x="7319" y="3713"/>
                  <a:pt x="7439" y="3650"/>
                  <a:pt x="7500" y="3498"/>
                </a:cubicBezTo>
                <a:cubicBezTo>
                  <a:pt x="7747" y="2932"/>
                  <a:pt x="7950" y="2366"/>
                  <a:pt x="8109" y="1771"/>
                </a:cubicBezTo>
                <a:cubicBezTo>
                  <a:pt x="8182" y="1481"/>
                  <a:pt x="8138" y="1177"/>
                  <a:pt x="7979" y="930"/>
                </a:cubicBezTo>
                <a:cubicBezTo>
                  <a:pt x="7834" y="669"/>
                  <a:pt x="7602" y="495"/>
                  <a:pt x="7311" y="408"/>
                </a:cubicBezTo>
                <a:cubicBezTo>
                  <a:pt x="6315" y="145"/>
                  <a:pt x="5305" y="1"/>
                  <a:pt x="428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43"/>
          <p:cNvSpPr/>
          <p:nvPr/>
        </p:nvSpPr>
        <p:spPr>
          <a:xfrm>
            <a:off x="2916193" y="3724374"/>
            <a:ext cx="80803" cy="63491"/>
          </a:xfrm>
          <a:custGeom>
            <a:rect b="b" l="l" r="r" t="t"/>
            <a:pathLst>
              <a:path extrusionOk="0" h="2978" w="3790">
                <a:moveTo>
                  <a:pt x="1924" y="678"/>
                </a:moveTo>
                <a:cubicBezTo>
                  <a:pt x="2536" y="678"/>
                  <a:pt x="2916" y="1352"/>
                  <a:pt x="2601" y="1897"/>
                </a:cubicBezTo>
                <a:cubicBezTo>
                  <a:pt x="2446" y="2168"/>
                  <a:pt x="2171" y="2307"/>
                  <a:pt x="1894" y="2307"/>
                </a:cubicBezTo>
                <a:cubicBezTo>
                  <a:pt x="1651" y="2307"/>
                  <a:pt x="1406" y="2201"/>
                  <a:pt x="1237" y="1984"/>
                </a:cubicBezTo>
                <a:cubicBezTo>
                  <a:pt x="889" y="1520"/>
                  <a:pt x="1121" y="838"/>
                  <a:pt x="1687" y="693"/>
                </a:cubicBezTo>
                <a:cubicBezTo>
                  <a:pt x="1759" y="679"/>
                  <a:pt x="1832" y="679"/>
                  <a:pt x="1904" y="679"/>
                </a:cubicBezTo>
                <a:cubicBezTo>
                  <a:pt x="1911" y="679"/>
                  <a:pt x="1917" y="678"/>
                  <a:pt x="1924" y="678"/>
                </a:cubicBezTo>
                <a:close/>
                <a:moveTo>
                  <a:pt x="1884" y="1"/>
                </a:moveTo>
                <a:cubicBezTo>
                  <a:pt x="1374" y="1"/>
                  <a:pt x="880" y="262"/>
                  <a:pt x="599" y="737"/>
                </a:cubicBezTo>
                <a:cubicBezTo>
                  <a:pt x="1" y="1764"/>
                  <a:pt x="790" y="2978"/>
                  <a:pt x="1890" y="2978"/>
                </a:cubicBezTo>
                <a:cubicBezTo>
                  <a:pt x="2017" y="2978"/>
                  <a:pt x="2148" y="2962"/>
                  <a:pt x="2281" y="2927"/>
                </a:cubicBezTo>
                <a:cubicBezTo>
                  <a:pt x="3558" y="2579"/>
                  <a:pt x="3790" y="853"/>
                  <a:pt x="2630" y="200"/>
                </a:cubicBezTo>
                <a:cubicBezTo>
                  <a:pt x="2394" y="65"/>
                  <a:pt x="2137" y="1"/>
                  <a:pt x="188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43"/>
          <p:cNvSpPr/>
          <p:nvPr/>
        </p:nvSpPr>
        <p:spPr>
          <a:xfrm>
            <a:off x="2813601" y="3518786"/>
            <a:ext cx="20147" cy="14412"/>
          </a:xfrm>
          <a:custGeom>
            <a:rect b="b" l="l" r="r" t="t"/>
            <a:pathLst>
              <a:path extrusionOk="0" h="676" w="945">
                <a:moveTo>
                  <a:pt x="483" y="1"/>
                </a:moveTo>
                <a:cubicBezTo>
                  <a:pt x="459" y="1"/>
                  <a:pt x="433" y="3"/>
                  <a:pt x="407" y="9"/>
                </a:cubicBezTo>
                <a:cubicBezTo>
                  <a:pt x="0" y="81"/>
                  <a:pt x="44" y="676"/>
                  <a:pt x="465" y="676"/>
                </a:cubicBezTo>
                <a:lnTo>
                  <a:pt x="523" y="676"/>
                </a:lnTo>
                <a:cubicBezTo>
                  <a:pt x="945" y="594"/>
                  <a:pt x="856" y="1"/>
                  <a:pt x="48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43"/>
          <p:cNvSpPr/>
          <p:nvPr/>
        </p:nvSpPr>
        <p:spPr>
          <a:xfrm>
            <a:off x="3000087" y="3778975"/>
            <a:ext cx="16097" cy="14007"/>
          </a:xfrm>
          <a:custGeom>
            <a:rect b="b" l="l" r="r" t="t"/>
            <a:pathLst>
              <a:path extrusionOk="0" h="657" w="755">
                <a:moveTo>
                  <a:pt x="424" y="0"/>
                </a:moveTo>
                <a:cubicBezTo>
                  <a:pt x="134" y="0"/>
                  <a:pt x="1" y="656"/>
                  <a:pt x="363" y="656"/>
                </a:cubicBezTo>
                <a:cubicBezTo>
                  <a:pt x="479" y="656"/>
                  <a:pt x="595" y="598"/>
                  <a:pt x="653" y="497"/>
                </a:cubicBezTo>
                <a:cubicBezTo>
                  <a:pt x="754" y="322"/>
                  <a:pt x="696" y="119"/>
                  <a:pt x="537" y="32"/>
                </a:cubicBezTo>
                <a:cubicBezTo>
                  <a:pt x="497" y="10"/>
                  <a:pt x="459" y="0"/>
                  <a:pt x="42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43"/>
          <p:cNvSpPr/>
          <p:nvPr/>
        </p:nvSpPr>
        <p:spPr>
          <a:xfrm>
            <a:off x="1566083" y="3651993"/>
            <a:ext cx="218978" cy="187360"/>
          </a:xfrm>
          <a:custGeom>
            <a:rect b="b" l="l" r="r" t="t"/>
            <a:pathLst>
              <a:path extrusionOk="0" h="8788" w="10271">
                <a:moveTo>
                  <a:pt x="4396" y="680"/>
                </a:moveTo>
                <a:cubicBezTo>
                  <a:pt x="7703" y="680"/>
                  <a:pt x="9357" y="4683"/>
                  <a:pt x="7021" y="7018"/>
                </a:cubicBezTo>
                <a:cubicBezTo>
                  <a:pt x="6265" y="7780"/>
                  <a:pt x="5332" y="8121"/>
                  <a:pt x="4418" y="8121"/>
                </a:cubicBezTo>
                <a:cubicBezTo>
                  <a:pt x="2512" y="8121"/>
                  <a:pt x="683" y="6638"/>
                  <a:pt x="683" y="4393"/>
                </a:cubicBezTo>
                <a:cubicBezTo>
                  <a:pt x="683" y="2348"/>
                  <a:pt x="2351" y="694"/>
                  <a:pt x="4396" y="694"/>
                </a:cubicBezTo>
                <a:lnTo>
                  <a:pt x="4396" y="680"/>
                </a:lnTo>
                <a:close/>
                <a:moveTo>
                  <a:pt x="4428" y="0"/>
                </a:moveTo>
                <a:cubicBezTo>
                  <a:pt x="2169" y="0"/>
                  <a:pt x="1" y="1751"/>
                  <a:pt x="1" y="4393"/>
                </a:cubicBezTo>
                <a:cubicBezTo>
                  <a:pt x="1" y="6830"/>
                  <a:pt x="1974" y="8788"/>
                  <a:pt x="4396" y="8788"/>
                </a:cubicBezTo>
                <a:cubicBezTo>
                  <a:pt x="8312" y="8788"/>
                  <a:pt x="10271" y="4059"/>
                  <a:pt x="7500" y="1289"/>
                </a:cubicBezTo>
                <a:cubicBezTo>
                  <a:pt x="6605" y="399"/>
                  <a:pt x="5506" y="0"/>
                  <a:pt x="442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43"/>
          <p:cNvSpPr/>
          <p:nvPr/>
        </p:nvSpPr>
        <p:spPr>
          <a:xfrm>
            <a:off x="1609383" y="3723863"/>
            <a:ext cx="50443" cy="43450"/>
          </a:xfrm>
          <a:custGeom>
            <a:rect b="b" l="l" r="r" t="t"/>
            <a:pathLst>
              <a:path extrusionOk="0" h="2038" w="2366">
                <a:moveTo>
                  <a:pt x="1016" y="688"/>
                </a:moveTo>
                <a:cubicBezTo>
                  <a:pt x="1321" y="688"/>
                  <a:pt x="1466" y="1051"/>
                  <a:pt x="1248" y="1268"/>
                </a:cubicBezTo>
                <a:cubicBezTo>
                  <a:pt x="1179" y="1333"/>
                  <a:pt x="1094" y="1363"/>
                  <a:pt x="1012" y="1363"/>
                </a:cubicBezTo>
                <a:cubicBezTo>
                  <a:pt x="836" y="1363"/>
                  <a:pt x="668" y="1229"/>
                  <a:pt x="668" y="1022"/>
                </a:cubicBezTo>
                <a:cubicBezTo>
                  <a:pt x="682" y="833"/>
                  <a:pt x="827" y="688"/>
                  <a:pt x="1016" y="688"/>
                </a:cubicBezTo>
                <a:close/>
                <a:moveTo>
                  <a:pt x="1025" y="1"/>
                </a:moveTo>
                <a:cubicBezTo>
                  <a:pt x="503" y="1"/>
                  <a:pt x="1" y="411"/>
                  <a:pt x="1" y="1022"/>
                </a:cubicBezTo>
                <a:cubicBezTo>
                  <a:pt x="1" y="1573"/>
                  <a:pt x="450" y="2037"/>
                  <a:pt x="1016" y="2037"/>
                </a:cubicBezTo>
                <a:cubicBezTo>
                  <a:pt x="1915" y="2037"/>
                  <a:pt x="2365" y="935"/>
                  <a:pt x="1727" y="297"/>
                </a:cubicBezTo>
                <a:cubicBezTo>
                  <a:pt x="1522" y="92"/>
                  <a:pt x="1271" y="1"/>
                  <a:pt x="102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43"/>
          <p:cNvSpPr/>
          <p:nvPr/>
        </p:nvSpPr>
        <p:spPr>
          <a:xfrm>
            <a:off x="1666905" y="3723863"/>
            <a:ext cx="50422" cy="43450"/>
          </a:xfrm>
          <a:custGeom>
            <a:rect b="b" l="l" r="r" t="t"/>
            <a:pathLst>
              <a:path extrusionOk="0" h="2038" w="2365">
                <a:moveTo>
                  <a:pt x="1016" y="688"/>
                </a:moveTo>
                <a:cubicBezTo>
                  <a:pt x="1321" y="688"/>
                  <a:pt x="1466" y="1051"/>
                  <a:pt x="1263" y="1268"/>
                </a:cubicBezTo>
                <a:cubicBezTo>
                  <a:pt x="1193" y="1333"/>
                  <a:pt x="1109" y="1363"/>
                  <a:pt x="1026" y="1363"/>
                </a:cubicBezTo>
                <a:cubicBezTo>
                  <a:pt x="850" y="1363"/>
                  <a:pt x="682" y="1229"/>
                  <a:pt x="682" y="1022"/>
                </a:cubicBezTo>
                <a:cubicBezTo>
                  <a:pt x="682" y="833"/>
                  <a:pt x="827" y="688"/>
                  <a:pt x="1016" y="688"/>
                </a:cubicBezTo>
                <a:close/>
                <a:moveTo>
                  <a:pt x="1025" y="1"/>
                </a:moveTo>
                <a:cubicBezTo>
                  <a:pt x="503" y="1"/>
                  <a:pt x="1" y="411"/>
                  <a:pt x="1" y="1022"/>
                </a:cubicBezTo>
                <a:cubicBezTo>
                  <a:pt x="1" y="1573"/>
                  <a:pt x="450" y="2037"/>
                  <a:pt x="1016" y="2037"/>
                </a:cubicBezTo>
                <a:cubicBezTo>
                  <a:pt x="1915" y="2037"/>
                  <a:pt x="2365" y="935"/>
                  <a:pt x="1727" y="297"/>
                </a:cubicBezTo>
                <a:cubicBezTo>
                  <a:pt x="1522" y="92"/>
                  <a:pt x="1271" y="1"/>
                  <a:pt x="102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43"/>
          <p:cNvSpPr/>
          <p:nvPr/>
        </p:nvSpPr>
        <p:spPr>
          <a:xfrm>
            <a:off x="1513209" y="3499470"/>
            <a:ext cx="423692" cy="368729"/>
          </a:xfrm>
          <a:custGeom>
            <a:rect b="b" l="l" r="r" t="t"/>
            <a:pathLst>
              <a:path extrusionOk="0" h="17295" w="19873">
                <a:moveTo>
                  <a:pt x="12703" y="2047"/>
                </a:moveTo>
                <a:cubicBezTo>
                  <a:pt x="13684" y="2047"/>
                  <a:pt x="14681" y="2437"/>
                  <a:pt x="15449" y="3308"/>
                </a:cubicBezTo>
                <a:cubicBezTo>
                  <a:pt x="17586" y="5748"/>
                  <a:pt x="15791" y="9460"/>
                  <a:pt x="12706" y="9460"/>
                </a:cubicBezTo>
                <a:cubicBezTo>
                  <a:pt x="12545" y="9460"/>
                  <a:pt x="12381" y="9450"/>
                  <a:pt x="12214" y="9429"/>
                </a:cubicBezTo>
                <a:cubicBezTo>
                  <a:pt x="11619" y="7964"/>
                  <a:pt x="10459" y="6804"/>
                  <a:pt x="8994" y="6223"/>
                </a:cubicBezTo>
                <a:cubicBezTo>
                  <a:pt x="8979" y="6064"/>
                  <a:pt x="8965" y="5904"/>
                  <a:pt x="8965" y="5745"/>
                </a:cubicBezTo>
                <a:cubicBezTo>
                  <a:pt x="8974" y="3499"/>
                  <a:pt x="10809" y="2047"/>
                  <a:pt x="12703" y="2047"/>
                </a:cubicBezTo>
                <a:close/>
                <a:moveTo>
                  <a:pt x="12678" y="1"/>
                </a:moveTo>
                <a:cubicBezTo>
                  <a:pt x="9516" y="1"/>
                  <a:pt x="6949" y="2568"/>
                  <a:pt x="6949" y="5745"/>
                </a:cubicBezTo>
                <a:lnTo>
                  <a:pt x="6949" y="5817"/>
                </a:lnTo>
                <a:lnTo>
                  <a:pt x="6876" y="5817"/>
                </a:lnTo>
                <a:cubicBezTo>
                  <a:pt x="5846" y="5817"/>
                  <a:pt x="4845" y="6078"/>
                  <a:pt x="3960" y="6601"/>
                </a:cubicBezTo>
                <a:cubicBezTo>
                  <a:pt x="3587" y="6781"/>
                  <a:pt x="3794" y="7262"/>
                  <a:pt x="4099" y="7262"/>
                </a:cubicBezTo>
                <a:cubicBezTo>
                  <a:pt x="4161" y="7262"/>
                  <a:pt x="4228" y="7242"/>
                  <a:pt x="4294" y="7195"/>
                </a:cubicBezTo>
                <a:cubicBezTo>
                  <a:pt x="5105" y="6715"/>
                  <a:pt x="5998" y="6484"/>
                  <a:pt x="6881" y="6484"/>
                </a:cubicBezTo>
                <a:cubicBezTo>
                  <a:pt x="8399" y="6484"/>
                  <a:pt x="9889" y="7168"/>
                  <a:pt x="10879" y="8443"/>
                </a:cubicBezTo>
                <a:cubicBezTo>
                  <a:pt x="12431" y="10459"/>
                  <a:pt x="12257" y="13331"/>
                  <a:pt x="10444" y="15130"/>
                </a:cubicBezTo>
                <a:cubicBezTo>
                  <a:pt x="9466" y="16116"/>
                  <a:pt x="8174" y="16617"/>
                  <a:pt x="6875" y="16617"/>
                </a:cubicBezTo>
                <a:cubicBezTo>
                  <a:pt x="5786" y="16617"/>
                  <a:pt x="4691" y="16265"/>
                  <a:pt x="3772" y="15550"/>
                </a:cubicBezTo>
                <a:cubicBezTo>
                  <a:pt x="1756" y="13998"/>
                  <a:pt x="1205" y="11184"/>
                  <a:pt x="2510" y="8979"/>
                </a:cubicBezTo>
                <a:cubicBezTo>
                  <a:pt x="2660" y="8709"/>
                  <a:pt x="2430" y="8466"/>
                  <a:pt x="2201" y="8466"/>
                </a:cubicBezTo>
                <a:cubicBezTo>
                  <a:pt x="2099" y="8466"/>
                  <a:pt x="1997" y="8515"/>
                  <a:pt x="1930" y="8631"/>
                </a:cubicBezTo>
                <a:cubicBezTo>
                  <a:pt x="1" y="11895"/>
                  <a:pt x="1712" y="16087"/>
                  <a:pt x="5353" y="17088"/>
                </a:cubicBezTo>
                <a:cubicBezTo>
                  <a:pt x="5866" y="17228"/>
                  <a:pt x="6378" y="17295"/>
                  <a:pt x="6879" y="17295"/>
                </a:cubicBezTo>
                <a:cubicBezTo>
                  <a:pt x="9947" y="17295"/>
                  <a:pt x="12606" y="14801"/>
                  <a:pt x="12606" y="11547"/>
                </a:cubicBezTo>
                <a:lnTo>
                  <a:pt x="12606" y="11489"/>
                </a:lnTo>
                <a:lnTo>
                  <a:pt x="12678" y="11489"/>
                </a:lnTo>
                <a:cubicBezTo>
                  <a:pt x="13708" y="11489"/>
                  <a:pt x="14709" y="11213"/>
                  <a:pt x="15594" y="10691"/>
                </a:cubicBezTo>
                <a:cubicBezTo>
                  <a:pt x="15943" y="10510"/>
                  <a:pt x="15751" y="10048"/>
                  <a:pt x="15451" y="10048"/>
                </a:cubicBezTo>
                <a:cubicBezTo>
                  <a:pt x="15391" y="10048"/>
                  <a:pt x="15326" y="10067"/>
                  <a:pt x="15260" y="10111"/>
                </a:cubicBezTo>
                <a:cubicBezTo>
                  <a:pt x="14477" y="10575"/>
                  <a:pt x="13592" y="10807"/>
                  <a:pt x="12678" y="10807"/>
                </a:cubicBezTo>
                <a:lnTo>
                  <a:pt x="12562" y="10807"/>
                </a:lnTo>
                <a:cubicBezTo>
                  <a:pt x="12533" y="10575"/>
                  <a:pt x="12489" y="10357"/>
                  <a:pt x="12431" y="10125"/>
                </a:cubicBezTo>
                <a:lnTo>
                  <a:pt x="12678" y="10125"/>
                </a:lnTo>
                <a:cubicBezTo>
                  <a:pt x="16594" y="10125"/>
                  <a:pt x="18553" y="5397"/>
                  <a:pt x="15782" y="2626"/>
                </a:cubicBezTo>
                <a:cubicBezTo>
                  <a:pt x="14888" y="1737"/>
                  <a:pt x="13790" y="1338"/>
                  <a:pt x="12712" y="1338"/>
                </a:cubicBezTo>
                <a:cubicBezTo>
                  <a:pt x="10452" y="1338"/>
                  <a:pt x="8283" y="3092"/>
                  <a:pt x="8283" y="5745"/>
                </a:cubicBezTo>
                <a:lnTo>
                  <a:pt x="8283" y="5991"/>
                </a:lnTo>
                <a:cubicBezTo>
                  <a:pt x="8065" y="5933"/>
                  <a:pt x="7833" y="5890"/>
                  <a:pt x="7601" y="5861"/>
                </a:cubicBezTo>
                <a:lnTo>
                  <a:pt x="7601" y="5745"/>
                </a:lnTo>
                <a:cubicBezTo>
                  <a:pt x="7601" y="2866"/>
                  <a:pt x="9946" y="673"/>
                  <a:pt x="12657" y="673"/>
                </a:cubicBezTo>
                <a:cubicBezTo>
                  <a:pt x="13102" y="673"/>
                  <a:pt x="13557" y="732"/>
                  <a:pt x="14013" y="857"/>
                </a:cubicBezTo>
                <a:cubicBezTo>
                  <a:pt x="17233" y="1727"/>
                  <a:pt x="18727" y="5440"/>
                  <a:pt x="17030" y="8312"/>
                </a:cubicBezTo>
                <a:cubicBezTo>
                  <a:pt x="16943" y="8472"/>
                  <a:pt x="16986" y="8675"/>
                  <a:pt x="17160" y="8776"/>
                </a:cubicBezTo>
                <a:cubicBezTo>
                  <a:pt x="17204" y="8805"/>
                  <a:pt x="17262" y="8820"/>
                  <a:pt x="17320" y="8820"/>
                </a:cubicBezTo>
                <a:cubicBezTo>
                  <a:pt x="17450" y="8820"/>
                  <a:pt x="17552" y="8762"/>
                  <a:pt x="17624" y="8660"/>
                </a:cubicBezTo>
                <a:cubicBezTo>
                  <a:pt x="19873" y="4831"/>
                  <a:pt x="17117" y="1"/>
                  <a:pt x="1267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43"/>
          <p:cNvSpPr/>
          <p:nvPr/>
        </p:nvSpPr>
        <p:spPr>
          <a:xfrm>
            <a:off x="1725983" y="3600271"/>
            <a:ext cx="50422" cy="43344"/>
          </a:xfrm>
          <a:custGeom>
            <a:rect b="b" l="l" r="r" t="t"/>
            <a:pathLst>
              <a:path extrusionOk="0" h="2033" w="2365">
                <a:moveTo>
                  <a:pt x="1359" y="676"/>
                </a:moveTo>
                <a:cubicBezTo>
                  <a:pt x="1442" y="676"/>
                  <a:pt x="1526" y="705"/>
                  <a:pt x="1596" y="770"/>
                </a:cubicBezTo>
                <a:cubicBezTo>
                  <a:pt x="1813" y="988"/>
                  <a:pt x="1654" y="1350"/>
                  <a:pt x="1349" y="1350"/>
                </a:cubicBezTo>
                <a:cubicBezTo>
                  <a:pt x="1161" y="1350"/>
                  <a:pt x="1015" y="1205"/>
                  <a:pt x="1015" y="1017"/>
                </a:cubicBezTo>
                <a:cubicBezTo>
                  <a:pt x="1015" y="809"/>
                  <a:pt x="1183" y="676"/>
                  <a:pt x="1359" y="676"/>
                </a:cubicBezTo>
                <a:close/>
                <a:moveTo>
                  <a:pt x="1349" y="0"/>
                </a:moveTo>
                <a:cubicBezTo>
                  <a:pt x="1100" y="0"/>
                  <a:pt x="845" y="94"/>
                  <a:pt x="638" y="306"/>
                </a:cubicBezTo>
                <a:cubicBezTo>
                  <a:pt x="0" y="944"/>
                  <a:pt x="450" y="2032"/>
                  <a:pt x="1349" y="2032"/>
                </a:cubicBezTo>
                <a:cubicBezTo>
                  <a:pt x="1915" y="2032"/>
                  <a:pt x="2364" y="1568"/>
                  <a:pt x="2364" y="1017"/>
                </a:cubicBezTo>
                <a:cubicBezTo>
                  <a:pt x="2364" y="409"/>
                  <a:pt x="1868" y="0"/>
                  <a:pt x="134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43"/>
          <p:cNvSpPr/>
          <p:nvPr/>
        </p:nvSpPr>
        <p:spPr>
          <a:xfrm>
            <a:off x="1790923" y="3600164"/>
            <a:ext cx="50422" cy="43450"/>
          </a:xfrm>
          <a:custGeom>
            <a:rect b="b" l="l" r="r" t="t"/>
            <a:pathLst>
              <a:path extrusionOk="0" h="2038" w="2365">
                <a:moveTo>
                  <a:pt x="1016" y="688"/>
                </a:moveTo>
                <a:cubicBezTo>
                  <a:pt x="1306" y="688"/>
                  <a:pt x="1465" y="1051"/>
                  <a:pt x="1248" y="1268"/>
                </a:cubicBezTo>
                <a:cubicBezTo>
                  <a:pt x="1178" y="1333"/>
                  <a:pt x="1094" y="1363"/>
                  <a:pt x="1011" y="1363"/>
                </a:cubicBezTo>
                <a:cubicBezTo>
                  <a:pt x="835" y="1363"/>
                  <a:pt x="667" y="1229"/>
                  <a:pt x="667" y="1022"/>
                </a:cubicBezTo>
                <a:cubicBezTo>
                  <a:pt x="667" y="833"/>
                  <a:pt x="827" y="688"/>
                  <a:pt x="1016" y="688"/>
                </a:cubicBezTo>
                <a:close/>
                <a:moveTo>
                  <a:pt x="1024" y="1"/>
                </a:moveTo>
                <a:cubicBezTo>
                  <a:pt x="502" y="1"/>
                  <a:pt x="0" y="411"/>
                  <a:pt x="0" y="1022"/>
                </a:cubicBezTo>
                <a:cubicBezTo>
                  <a:pt x="0" y="1573"/>
                  <a:pt x="450" y="2037"/>
                  <a:pt x="1016" y="2037"/>
                </a:cubicBezTo>
                <a:cubicBezTo>
                  <a:pt x="1915" y="2037"/>
                  <a:pt x="2364" y="935"/>
                  <a:pt x="1726" y="297"/>
                </a:cubicBezTo>
                <a:cubicBezTo>
                  <a:pt x="1522" y="92"/>
                  <a:pt x="1271" y="1"/>
                  <a:pt x="102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43"/>
          <p:cNvSpPr/>
          <p:nvPr/>
        </p:nvSpPr>
        <p:spPr>
          <a:xfrm>
            <a:off x="1568257" y="3656918"/>
            <a:ext cx="20446" cy="14519"/>
          </a:xfrm>
          <a:custGeom>
            <a:rect b="b" l="l" r="r" t="t"/>
            <a:pathLst>
              <a:path extrusionOk="0" h="681" w="959">
                <a:moveTo>
                  <a:pt x="465" y="1"/>
                </a:moveTo>
                <a:cubicBezTo>
                  <a:pt x="394" y="1"/>
                  <a:pt x="319" y="26"/>
                  <a:pt x="247" y="86"/>
                </a:cubicBezTo>
                <a:cubicBezTo>
                  <a:pt x="1" y="289"/>
                  <a:pt x="146" y="681"/>
                  <a:pt x="465" y="681"/>
                </a:cubicBezTo>
                <a:cubicBezTo>
                  <a:pt x="537" y="681"/>
                  <a:pt x="624" y="652"/>
                  <a:pt x="682" y="608"/>
                </a:cubicBezTo>
                <a:cubicBezTo>
                  <a:pt x="959" y="378"/>
                  <a:pt x="741" y="1"/>
                  <a:pt x="4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43"/>
          <p:cNvSpPr/>
          <p:nvPr/>
        </p:nvSpPr>
        <p:spPr>
          <a:xfrm>
            <a:off x="1855246" y="3696168"/>
            <a:ext cx="20105" cy="14540"/>
          </a:xfrm>
          <a:custGeom>
            <a:rect b="b" l="l" r="r" t="t"/>
            <a:pathLst>
              <a:path extrusionOk="0" h="682" w="943">
                <a:moveTo>
                  <a:pt x="462" y="0"/>
                </a:moveTo>
                <a:cubicBezTo>
                  <a:pt x="391" y="0"/>
                  <a:pt x="317" y="26"/>
                  <a:pt x="247" y="87"/>
                </a:cubicBezTo>
                <a:cubicBezTo>
                  <a:pt x="0" y="276"/>
                  <a:pt x="145" y="682"/>
                  <a:pt x="450" y="682"/>
                </a:cubicBezTo>
                <a:cubicBezTo>
                  <a:pt x="537" y="682"/>
                  <a:pt x="609" y="653"/>
                  <a:pt x="667" y="595"/>
                </a:cubicBezTo>
                <a:cubicBezTo>
                  <a:pt x="943" y="365"/>
                  <a:pt x="729" y="0"/>
                  <a:pt x="46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43"/>
          <p:cNvSpPr/>
          <p:nvPr/>
        </p:nvSpPr>
        <p:spPr>
          <a:xfrm>
            <a:off x="6687871" y="3492988"/>
            <a:ext cx="282980" cy="381628"/>
          </a:xfrm>
          <a:custGeom>
            <a:rect b="b" l="l" r="r" t="t"/>
            <a:pathLst>
              <a:path extrusionOk="0" h="17900" w="13273">
                <a:moveTo>
                  <a:pt x="6672" y="3510"/>
                </a:moveTo>
                <a:lnTo>
                  <a:pt x="6107" y="4076"/>
                </a:lnTo>
                <a:lnTo>
                  <a:pt x="5526" y="3510"/>
                </a:lnTo>
                <a:close/>
                <a:moveTo>
                  <a:pt x="3090" y="3496"/>
                </a:moveTo>
                <a:lnTo>
                  <a:pt x="4540" y="3510"/>
                </a:lnTo>
                <a:lnTo>
                  <a:pt x="5614" y="4569"/>
                </a:lnTo>
                <a:lnTo>
                  <a:pt x="4888" y="5295"/>
                </a:lnTo>
                <a:lnTo>
                  <a:pt x="3090" y="3496"/>
                </a:lnTo>
                <a:close/>
                <a:moveTo>
                  <a:pt x="9124" y="3510"/>
                </a:moveTo>
                <a:lnTo>
                  <a:pt x="6107" y="6527"/>
                </a:lnTo>
                <a:lnTo>
                  <a:pt x="5381" y="5802"/>
                </a:lnTo>
                <a:lnTo>
                  <a:pt x="7673" y="3510"/>
                </a:lnTo>
                <a:close/>
                <a:moveTo>
                  <a:pt x="10473" y="3510"/>
                </a:moveTo>
                <a:lnTo>
                  <a:pt x="10473" y="4613"/>
                </a:lnTo>
                <a:lnTo>
                  <a:pt x="7325" y="7746"/>
                </a:lnTo>
                <a:lnTo>
                  <a:pt x="6600" y="7021"/>
                </a:lnTo>
                <a:lnTo>
                  <a:pt x="10125" y="3510"/>
                </a:lnTo>
                <a:close/>
                <a:moveTo>
                  <a:pt x="10473" y="5585"/>
                </a:moveTo>
                <a:lnTo>
                  <a:pt x="10473" y="7035"/>
                </a:lnTo>
                <a:lnTo>
                  <a:pt x="8558" y="8950"/>
                </a:lnTo>
                <a:lnTo>
                  <a:pt x="7833" y="8225"/>
                </a:lnTo>
                <a:lnTo>
                  <a:pt x="10473" y="5585"/>
                </a:lnTo>
                <a:close/>
                <a:moveTo>
                  <a:pt x="2771" y="4178"/>
                </a:moveTo>
                <a:lnTo>
                  <a:pt x="8050" y="9457"/>
                </a:lnTo>
                <a:lnTo>
                  <a:pt x="7325" y="10183"/>
                </a:lnTo>
                <a:lnTo>
                  <a:pt x="2771" y="5628"/>
                </a:lnTo>
                <a:lnTo>
                  <a:pt x="2771" y="4178"/>
                </a:lnTo>
                <a:close/>
                <a:moveTo>
                  <a:pt x="2771" y="6629"/>
                </a:moveTo>
                <a:lnTo>
                  <a:pt x="6817" y="10676"/>
                </a:lnTo>
                <a:lnTo>
                  <a:pt x="6092" y="11401"/>
                </a:lnTo>
                <a:lnTo>
                  <a:pt x="2771" y="8079"/>
                </a:lnTo>
                <a:lnTo>
                  <a:pt x="2771" y="6629"/>
                </a:lnTo>
                <a:close/>
                <a:moveTo>
                  <a:pt x="2771" y="9080"/>
                </a:moveTo>
                <a:lnTo>
                  <a:pt x="5599" y="11894"/>
                </a:lnTo>
                <a:lnTo>
                  <a:pt x="4874" y="12620"/>
                </a:lnTo>
                <a:lnTo>
                  <a:pt x="2771" y="10531"/>
                </a:lnTo>
                <a:lnTo>
                  <a:pt x="2771" y="9080"/>
                </a:lnTo>
                <a:close/>
                <a:moveTo>
                  <a:pt x="2771" y="11532"/>
                </a:moveTo>
                <a:lnTo>
                  <a:pt x="4366" y="13127"/>
                </a:lnTo>
                <a:lnTo>
                  <a:pt x="3641" y="13852"/>
                </a:lnTo>
                <a:lnTo>
                  <a:pt x="2771" y="12982"/>
                </a:lnTo>
                <a:lnTo>
                  <a:pt x="2771" y="11532"/>
                </a:lnTo>
                <a:close/>
                <a:moveTo>
                  <a:pt x="2771" y="13969"/>
                </a:moveTo>
                <a:lnTo>
                  <a:pt x="3148" y="14346"/>
                </a:lnTo>
                <a:lnTo>
                  <a:pt x="3104" y="14389"/>
                </a:lnTo>
                <a:lnTo>
                  <a:pt x="2771" y="14389"/>
                </a:lnTo>
                <a:lnTo>
                  <a:pt x="2771" y="13969"/>
                </a:lnTo>
                <a:close/>
                <a:moveTo>
                  <a:pt x="10487" y="8021"/>
                </a:moveTo>
                <a:lnTo>
                  <a:pt x="10473" y="9486"/>
                </a:lnTo>
                <a:lnTo>
                  <a:pt x="9008" y="10951"/>
                </a:lnTo>
                <a:cubicBezTo>
                  <a:pt x="8790" y="11169"/>
                  <a:pt x="8950" y="11546"/>
                  <a:pt x="9254" y="11546"/>
                </a:cubicBezTo>
                <a:cubicBezTo>
                  <a:pt x="9356" y="11546"/>
                  <a:pt x="9443" y="11517"/>
                  <a:pt x="9501" y="11445"/>
                </a:cubicBezTo>
                <a:lnTo>
                  <a:pt x="10473" y="10473"/>
                </a:lnTo>
                <a:lnTo>
                  <a:pt x="10473" y="11923"/>
                </a:lnTo>
                <a:lnTo>
                  <a:pt x="8021" y="14389"/>
                </a:lnTo>
                <a:lnTo>
                  <a:pt x="6571" y="14389"/>
                </a:lnTo>
                <a:lnTo>
                  <a:pt x="7528" y="13417"/>
                </a:lnTo>
                <a:cubicBezTo>
                  <a:pt x="7764" y="13159"/>
                  <a:pt x="7539" y="12831"/>
                  <a:pt x="7270" y="12831"/>
                </a:cubicBezTo>
                <a:cubicBezTo>
                  <a:pt x="7192" y="12831"/>
                  <a:pt x="7110" y="12859"/>
                  <a:pt x="7035" y="12924"/>
                </a:cubicBezTo>
                <a:lnTo>
                  <a:pt x="5585" y="14389"/>
                </a:lnTo>
                <a:lnTo>
                  <a:pt x="4134" y="14389"/>
                </a:lnTo>
                <a:lnTo>
                  <a:pt x="10487" y="8021"/>
                </a:lnTo>
                <a:close/>
                <a:moveTo>
                  <a:pt x="10473" y="12924"/>
                </a:moveTo>
                <a:lnTo>
                  <a:pt x="10473" y="14389"/>
                </a:lnTo>
                <a:lnTo>
                  <a:pt x="9008" y="14389"/>
                </a:lnTo>
                <a:lnTo>
                  <a:pt x="10473" y="12924"/>
                </a:lnTo>
                <a:close/>
                <a:moveTo>
                  <a:pt x="10705" y="15100"/>
                </a:moveTo>
                <a:lnTo>
                  <a:pt x="12576" y="16710"/>
                </a:lnTo>
                <a:lnTo>
                  <a:pt x="12576" y="17203"/>
                </a:lnTo>
                <a:lnTo>
                  <a:pt x="711" y="17203"/>
                </a:lnTo>
                <a:lnTo>
                  <a:pt x="711" y="16710"/>
                </a:lnTo>
                <a:lnTo>
                  <a:pt x="2582" y="15100"/>
                </a:lnTo>
                <a:close/>
                <a:moveTo>
                  <a:pt x="4526" y="0"/>
                </a:moveTo>
                <a:cubicBezTo>
                  <a:pt x="4352" y="0"/>
                  <a:pt x="4207" y="131"/>
                  <a:pt x="4163" y="305"/>
                </a:cubicBezTo>
                <a:cubicBezTo>
                  <a:pt x="4134" y="508"/>
                  <a:pt x="4294" y="696"/>
                  <a:pt x="4511" y="711"/>
                </a:cubicBezTo>
                <a:lnTo>
                  <a:pt x="12576" y="711"/>
                </a:lnTo>
                <a:lnTo>
                  <a:pt x="12576" y="1204"/>
                </a:lnTo>
                <a:lnTo>
                  <a:pt x="10690" y="2800"/>
                </a:lnTo>
                <a:lnTo>
                  <a:pt x="2567" y="2800"/>
                </a:lnTo>
                <a:lnTo>
                  <a:pt x="696" y="1204"/>
                </a:lnTo>
                <a:lnTo>
                  <a:pt x="696" y="711"/>
                </a:lnTo>
                <a:lnTo>
                  <a:pt x="1697" y="711"/>
                </a:lnTo>
                <a:cubicBezTo>
                  <a:pt x="1886" y="711"/>
                  <a:pt x="2031" y="595"/>
                  <a:pt x="2060" y="421"/>
                </a:cubicBezTo>
                <a:cubicBezTo>
                  <a:pt x="2103" y="203"/>
                  <a:pt x="1944" y="15"/>
                  <a:pt x="1726" y="15"/>
                </a:cubicBezTo>
                <a:lnTo>
                  <a:pt x="348" y="15"/>
                </a:lnTo>
                <a:cubicBezTo>
                  <a:pt x="160" y="15"/>
                  <a:pt x="0" y="174"/>
                  <a:pt x="0" y="363"/>
                </a:cubicBezTo>
                <a:lnTo>
                  <a:pt x="0" y="1364"/>
                </a:lnTo>
                <a:cubicBezTo>
                  <a:pt x="0" y="1465"/>
                  <a:pt x="44" y="1567"/>
                  <a:pt x="116" y="1639"/>
                </a:cubicBezTo>
                <a:lnTo>
                  <a:pt x="2074" y="3322"/>
                </a:lnTo>
                <a:lnTo>
                  <a:pt x="2074" y="3365"/>
                </a:lnTo>
                <a:lnTo>
                  <a:pt x="2074" y="5817"/>
                </a:lnTo>
                <a:lnTo>
                  <a:pt x="2074" y="8268"/>
                </a:lnTo>
                <a:lnTo>
                  <a:pt x="2074" y="10719"/>
                </a:lnTo>
                <a:lnTo>
                  <a:pt x="2074" y="13171"/>
                </a:lnTo>
                <a:lnTo>
                  <a:pt x="2074" y="14621"/>
                </a:lnTo>
                <a:lnTo>
                  <a:pt x="131" y="16304"/>
                </a:lnTo>
                <a:cubicBezTo>
                  <a:pt x="44" y="16376"/>
                  <a:pt x="0" y="16478"/>
                  <a:pt x="0" y="16579"/>
                </a:cubicBezTo>
                <a:lnTo>
                  <a:pt x="0" y="17551"/>
                </a:lnTo>
                <a:cubicBezTo>
                  <a:pt x="0" y="17740"/>
                  <a:pt x="160" y="17899"/>
                  <a:pt x="348" y="17899"/>
                </a:cubicBezTo>
                <a:lnTo>
                  <a:pt x="12924" y="17899"/>
                </a:lnTo>
                <a:cubicBezTo>
                  <a:pt x="13127" y="17899"/>
                  <a:pt x="13272" y="17740"/>
                  <a:pt x="13272" y="17551"/>
                </a:cubicBezTo>
                <a:lnTo>
                  <a:pt x="13272" y="16579"/>
                </a:lnTo>
                <a:cubicBezTo>
                  <a:pt x="13272" y="16478"/>
                  <a:pt x="13229" y="16376"/>
                  <a:pt x="13156" y="16304"/>
                </a:cubicBezTo>
                <a:lnTo>
                  <a:pt x="11169" y="14621"/>
                </a:lnTo>
                <a:lnTo>
                  <a:pt x="11169" y="12112"/>
                </a:lnTo>
                <a:lnTo>
                  <a:pt x="11169" y="9661"/>
                </a:lnTo>
                <a:lnTo>
                  <a:pt x="11169" y="7209"/>
                </a:lnTo>
                <a:lnTo>
                  <a:pt x="11169" y="4758"/>
                </a:lnTo>
                <a:lnTo>
                  <a:pt x="11169" y="3322"/>
                </a:lnTo>
                <a:lnTo>
                  <a:pt x="13156" y="1625"/>
                </a:lnTo>
                <a:cubicBezTo>
                  <a:pt x="13229" y="1552"/>
                  <a:pt x="13272" y="1465"/>
                  <a:pt x="13272" y="1364"/>
                </a:cubicBezTo>
                <a:lnTo>
                  <a:pt x="13272" y="348"/>
                </a:lnTo>
                <a:cubicBezTo>
                  <a:pt x="13272" y="160"/>
                  <a:pt x="13127" y="0"/>
                  <a:pt x="1292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43"/>
          <p:cNvSpPr/>
          <p:nvPr/>
        </p:nvSpPr>
        <p:spPr>
          <a:xfrm>
            <a:off x="6745691" y="3492988"/>
            <a:ext cx="18271" cy="15159"/>
          </a:xfrm>
          <a:custGeom>
            <a:rect b="b" l="l" r="r" t="t"/>
            <a:pathLst>
              <a:path extrusionOk="0" h="711" w="857">
                <a:moveTo>
                  <a:pt x="407" y="0"/>
                </a:moveTo>
                <a:cubicBezTo>
                  <a:pt x="276" y="0"/>
                  <a:pt x="160" y="73"/>
                  <a:pt x="102" y="189"/>
                </a:cubicBezTo>
                <a:cubicBezTo>
                  <a:pt x="1" y="421"/>
                  <a:pt x="160" y="696"/>
                  <a:pt x="421" y="711"/>
                </a:cubicBezTo>
                <a:cubicBezTo>
                  <a:pt x="697" y="696"/>
                  <a:pt x="856" y="392"/>
                  <a:pt x="711" y="160"/>
                </a:cubicBezTo>
                <a:cubicBezTo>
                  <a:pt x="653" y="58"/>
                  <a:pt x="552" y="0"/>
                  <a:pt x="4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43"/>
          <p:cNvSpPr/>
          <p:nvPr/>
        </p:nvSpPr>
        <p:spPr>
          <a:xfrm>
            <a:off x="6854231" y="3745332"/>
            <a:ext cx="19828" cy="14860"/>
          </a:xfrm>
          <a:custGeom>
            <a:rect b="b" l="l" r="r" t="t"/>
            <a:pathLst>
              <a:path extrusionOk="0" h="697" w="930">
                <a:moveTo>
                  <a:pt x="465" y="0"/>
                </a:moveTo>
                <a:cubicBezTo>
                  <a:pt x="146" y="0"/>
                  <a:pt x="1" y="377"/>
                  <a:pt x="218" y="595"/>
                </a:cubicBezTo>
                <a:cubicBezTo>
                  <a:pt x="276" y="668"/>
                  <a:pt x="363" y="697"/>
                  <a:pt x="465" y="697"/>
                </a:cubicBezTo>
                <a:cubicBezTo>
                  <a:pt x="552" y="697"/>
                  <a:pt x="639" y="668"/>
                  <a:pt x="712" y="595"/>
                </a:cubicBezTo>
                <a:cubicBezTo>
                  <a:pt x="929" y="377"/>
                  <a:pt x="770" y="0"/>
                  <a:pt x="46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43"/>
          <p:cNvSpPr/>
          <p:nvPr/>
        </p:nvSpPr>
        <p:spPr>
          <a:xfrm>
            <a:off x="3835042" y="3564922"/>
            <a:ext cx="261021" cy="293619"/>
          </a:xfrm>
          <a:custGeom>
            <a:rect b="b" l="l" r="r" t="t"/>
            <a:pathLst>
              <a:path extrusionOk="0" h="13772" w="12243">
                <a:moveTo>
                  <a:pt x="2496" y="4531"/>
                </a:moveTo>
                <a:lnTo>
                  <a:pt x="2496" y="5170"/>
                </a:lnTo>
                <a:lnTo>
                  <a:pt x="668" y="5170"/>
                </a:lnTo>
                <a:lnTo>
                  <a:pt x="668" y="4531"/>
                </a:lnTo>
                <a:close/>
                <a:moveTo>
                  <a:pt x="350" y="0"/>
                </a:moveTo>
                <a:cubicBezTo>
                  <a:pt x="191" y="0"/>
                  <a:pt x="53" y="117"/>
                  <a:pt x="30" y="281"/>
                </a:cubicBezTo>
                <a:cubicBezTo>
                  <a:pt x="15" y="383"/>
                  <a:pt x="1" y="485"/>
                  <a:pt x="1" y="586"/>
                </a:cubicBezTo>
                <a:lnTo>
                  <a:pt x="1" y="5489"/>
                </a:lnTo>
                <a:cubicBezTo>
                  <a:pt x="1" y="5663"/>
                  <a:pt x="146" y="5808"/>
                  <a:pt x="334" y="5808"/>
                </a:cubicBezTo>
                <a:lnTo>
                  <a:pt x="2510" y="5808"/>
                </a:lnTo>
                <a:lnTo>
                  <a:pt x="2510" y="13452"/>
                </a:lnTo>
                <a:cubicBezTo>
                  <a:pt x="2510" y="13626"/>
                  <a:pt x="2641" y="13771"/>
                  <a:pt x="2829" y="13771"/>
                </a:cubicBezTo>
                <a:lnTo>
                  <a:pt x="11924" y="13771"/>
                </a:lnTo>
                <a:cubicBezTo>
                  <a:pt x="12098" y="13771"/>
                  <a:pt x="12243" y="13626"/>
                  <a:pt x="12243" y="13452"/>
                </a:cubicBezTo>
                <a:lnTo>
                  <a:pt x="12243" y="11508"/>
                </a:lnTo>
                <a:cubicBezTo>
                  <a:pt x="12243" y="11392"/>
                  <a:pt x="12185" y="11291"/>
                  <a:pt x="12083" y="11247"/>
                </a:cubicBezTo>
                <a:cubicBezTo>
                  <a:pt x="12031" y="11219"/>
                  <a:pt x="11977" y="11207"/>
                  <a:pt x="11924" y="11207"/>
                </a:cubicBezTo>
                <a:cubicBezTo>
                  <a:pt x="11756" y="11207"/>
                  <a:pt x="11605" y="11335"/>
                  <a:pt x="11605" y="11523"/>
                </a:cubicBezTo>
                <a:lnTo>
                  <a:pt x="11605" y="11842"/>
                </a:lnTo>
                <a:lnTo>
                  <a:pt x="11300" y="11842"/>
                </a:lnTo>
                <a:cubicBezTo>
                  <a:pt x="11184" y="11842"/>
                  <a:pt x="11083" y="11914"/>
                  <a:pt x="11039" y="12016"/>
                </a:cubicBezTo>
                <a:cubicBezTo>
                  <a:pt x="10923" y="12219"/>
                  <a:pt x="11083" y="12480"/>
                  <a:pt x="11315" y="12480"/>
                </a:cubicBezTo>
                <a:lnTo>
                  <a:pt x="11605" y="12480"/>
                </a:lnTo>
                <a:lnTo>
                  <a:pt x="11605" y="13118"/>
                </a:lnTo>
                <a:lnTo>
                  <a:pt x="3134" y="13118"/>
                </a:lnTo>
                <a:lnTo>
                  <a:pt x="3134" y="12480"/>
                </a:lnTo>
                <a:lnTo>
                  <a:pt x="3496" y="12480"/>
                </a:lnTo>
                <a:cubicBezTo>
                  <a:pt x="3656" y="12480"/>
                  <a:pt x="3801" y="12364"/>
                  <a:pt x="3816" y="12205"/>
                </a:cubicBezTo>
                <a:cubicBezTo>
                  <a:pt x="3845" y="12016"/>
                  <a:pt x="3700" y="11842"/>
                  <a:pt x="3511" y="11842"/>
                </a:cubicBezTo>
                <a:lnTo>
                  <a:pt x="3134" y="11842"/>
                </a:lnTo>
                <a:lnTo>
                  <a:pt x="3134" y="3574"/>
                </a:lnTo>
                <a:cubicBezTo>
                  <a:pt x="3134" y="3415"/>
                  <a:pt x="3018" y="3269"/>
                  <a:pt x="2858" y="3255"/>
                </a:cubicBezTo>
                <a:cubicBezTo>
                  <a:pt x="2842" y="3252"/>
                  <a:pt x="2826" y="3251"/>
                  <a:pt x="2810" y="3251"/>
                </a:cubicBezTo>
                <a:cubicBezTo>
                  <a:pt x="2641" y="3251"/>
                  <a:pt x="2496" y="3387"/>
                  <a:pt x="2496" y="3560"/>
                </a:cubicBezTo>
                <a:lnTo>
                  <a:pt x="2496" y="3879"/>
                </a:lnTo>
                <a:lnTo>
                  <a:pt x="639" y="3879"/>
                </a:lnTo>
                <a:lnTo>
                  <a:pt x="639" y="586"/>
                </a:lnTo>
                <a:cubicBezTo>
                  <a:pt x="639" y="514"/>
                  <a:pt x="639" y="441"/>
                  <a:pt x="653" y="368"/>
                </a:cubicBezTo>
                <a:cubicBezTo>
                  <a:pt x="682" y="223"/>
                  <a:pt x="595" y="78"/>
                  <a:pt x="465" y="20"/>
                </a:cubicBezTo>
                <a:cubicBezTo>
                  <a:pt x="426" y="7"/>
                  <a:pt x="388"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43"/>
          <p:cNvSpPr/>
          <p:nvPr/>
        </p:nvSpPr>
        <p:spPr>
          <a:xfrm>
            <a:off x="3868664" y="3509682"/>
            <a:ext cx="279676" cy="253367"/>
          </a:xfrm>
          <a:custGeom>
            <a:rect b="b" l="l" r="r" t="t"/>
            <a:pathLst>
              <a:path extrusionOk="0" h="11884" w="13118">
                <a:moveTo>
                  <a:pt x="7402" y="624"/>
                </a:moveTo>
                <a:cubicBezTo>
                  <a:pt x="6953" y="1067"/>
                  <a:pt x="6369" y="1288"/>
                  <a:pt x="5787" y="1288"/>
                </a:cubicBezTo>
                <a:cubicBezTo>
                  <a:pt x="5205" y="1288"/>
                  <a:pt x="4625" y="1067"/>
                  <a:pt x="4182" y="624"/>
                </a:cubicBezTo>
                <a:close/>
                <a:moveTo>
                  <a:pt x="8200" y="668"/>
                </a:moveTo>
                <a:lnTo>
                  <a:pt x="8867" y="813"/>
                </a:lnTo>
                <a:cubicBezTo>
                  <a:pt x="8215" y="1901"/>
                  <a:pt x="7054" y="2568"/>
                  <a:pt x="5792" y="2568"/>
                </a:cubicBezTo>
                <a:cubicBezTo>
                  <a:pt x="4530" y="2568"/>
                  <a:pt x="3355" y="1901"/>
                  <a:pt x="2717" y="813"/>
                </a:cubicBezTo>
                <a:lnTo>
                  <a:pt x="3384" y="668"/>
                </a:lnTo>
                <a:cubicBezTo>
                  <a:pt x="3965" y="1509"/>
                  <a:pt x="4875" y="1930"/>
                  <a:pt x="5787" y="1930"/>
                </a:cubicBezTo>
                <a:cubicBezTo>
                  <a:pt x="6699" y="1930"/>
                  <a:pt x="7613" y="1509"/>
                  <a:pt x="8200" y="668"/>
                </a:cubicBezTo>
                <a:close/>
                <a:moveTo>
                  <a:pt x="12479" y="7122"/>
                </a:moveTo>
                <a:lnTo>
                  <a:pt x="12479" y="7761"/>
                </a:lnTo>
                <a:lnTo>
                  <a:pt x="10666" y="7761"/>
                </a:lnTo>
                <a:lnTo>
                  <a:pt x="10666" y="7122"/>
                </a:lnTo>
                <a:close/>
                <a:moveTo>
                  <a:pt x="3442" y="0"/>
                </a:moveTo>
                <a:lnTo>
                  <a:pt x="2137" y="291"/>
                </a:lnTo>
                <a:lnTo>
                  <a:pt x="599" y="639"/>
                </a:lnTo>
                <a:cubicBezTo>
                  <a:pt x="527" y="653"/>
                  <a:pt x="440" y="682"/>
                  <a:pt x="367" y="697"/>
                </a:cubicBezTo>
                <a:cubicBezTo>
                  <a:pt x="0" y="815"/>
                  <a:pt x="131" y="1324"/>
                  <a:pt x="460" y="1324"/>
                </a:cubicBezTo>
                <a:cubicBezTo>
                  <a:pt x="495" y="1324"/>
                  <a:pt x="532" y="1318"/>
                  <a:pt x="570" y="1306"/>
                </a:cubicBezTo>
                <a:cubicBezTo>
                  <a:pt x="614" y="1291"/>
                  <a:pt x="672" y="1277"/>
                  <a:pt x="730" y="1262"/>
                </a:cubicBezTo>
                <a:lnTo>
                  <a:pt x="2050" y="972"/>
                </a:lnTo>
                <a:lnTo>
                  <a:pt x="2137" y="1117"/>
                </a:lnTo>
                <a:cubicBezTo>
                  <a:pt x="2949" y="2517"/>
                  <a:pt x="4367" y="3217"/>
                  <a:pt x="5783" y="3217"/>
                </a:cubicBezTo>
                <a:cubicBezTo>
                  <a:pt x="7199" y="3217"/>
                  <a:pt x="8614" y="2517"/>
                  <a:pt x="9419" y="1117"/>
                </a:cubicBezTo>
                <a:lnTo>
                  <a:pt x="9506" y="972"/>
                </a:lnTo>
                <a:lnTo>
                  <a:pt x="10826" y="1262"/>
                </a:lnTo>
                <a:cubicBezTo>
                  <a:pt x="11754" y="1480"/>
                  <a:pt x="12494" y="2321"/>
                  <a:pt x="12494" y="3192"/>
                </a:cubicBezTo>
                <a:lnTo>
                  <a:pt x="12494" y="6484"/>
                </a:lnTo>
                <a:lnTo>
                  <a:pt x="10681" y="6484"/>
                </a:lnTo>
                <a:lnTo>
                  <a:pt x="10681" y="6165"/>
                </a:lnTo>
                <a:cubicBezTo>
                  <a:pt x="10681" y="6020"/>
                  <a:pt x="10593" y="5904"/>
                  <a:pt x="10463" y="5860"/>
                </a:cubicBezTo>
                <a:cubicBezTo>
                  <a:pt x="10429" y="5848"/>
                  <a:pt x="10395" y="5843"/>
                  <a:pt x="10361" y="5843"/>
                </a:cubicBezTo>
                <a:cubicBezTo>
                  <a:pt x="10193" y="5843"/>
                  <a:pt x="10042" y="5984"/>
                  <a:pt x="10042" y="6165"/>
                </a:cubicBezTo>
                <a:lnTo>
                  <a:pt x="10042" y="11561"/>
                </a:lnTo>
                <a:cubicBezTo>
                  <a:pt x="10042" y="11692"/>
                  <a:pt x="10115" y="11808"/>
                  <a:pt x="10245" y="11866"/>
                </a:cubicBezTo>
                <a:cubicBezTo>
                  <a:pt x="10279" y="11878"/>
                  <a:pt x="10313" y="11883"/>
                  <a:pt x="10347" y="11883"/>
                </a:cubicBezTo>
                <a:cubicBezTo>
                  <a:pt x="10515" y="11883"/>
                  <a:pt x="10666" y="11742"/>
                  <a:pt x="10666" y="11561"/>
                </a:cubicBezTo>
                <a:lnTo>
                  <a:pt x="10666" y="8399"/>
                </a:lnTo>
                <a:lnTo>
                  <a:pt x="12798" y="8399"/>
                </a:lnTo>
                <a:cubicBezTo>
                  <a:pt x="12987" y="8399"/>
                  <a:pt x="13117" y="8254"/>
                  <a:pt x="13117" y="8080"/>
                </a:cubicBezTo>
                <a:lnTo>
                  <a:pt x="13117" y="3177"/>
                </a:lnTo>
                <a:cubicBezTo>
                  <a:pt x="13117" y="2568"/>
                  <a:pt x="12885" y="1988"/>
                  <a:pt x="12479" y="1538"/>
                </a:cubicBezTo>
                <a:cubicBezTo>
                  <a:pt x="12088" y="1088"/>
                  <a:pt x="11551" y="769"/>
                  <a:pt x="10971" y="639"/>
                </a:cubicBezTo>
                <a:lnTo>
                  <a:pt x="9433" y="291"/>
                </a:lnTo>
                <a:lnTo>
                  <a:pt x="8128" y="0"/>
                </a:ln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43"/>
          <p:cNvSpPr/>
          <p:nvPr/>
        </p:nvSpPr>
        <p:spPr>
          <a:xfrm>
            <a:off x="3932027" y="3817372"/>
            <a:ext cx="31063" cy="13687"/>
          </a:xfrm>
          <a:custGeom>
            <a:rect b="b" l="l" r="r" t="t"/>
            <a:pathLst>
              <a:path extrusionOk="0" h="642" w="1457">
                <a:moveTo>
                  <a:pt x="429" y="0"/>
                </a:moveTo>
                <a:cubicBezTo>
                  <a:pt x="5" y="0"/>
                  <a:pt x="1" y="641"/>
                  <a:pt x="416" y="641"/>
                </a:cubicBezTo>
                <a:cubicBezTo>
                  <a:pt x="429" y="641"/>
                  <a:pt x="442" y="640"/>
                  <a:pt x="456" y="639"/>
                </a:cubicBezTo>
                <a:lnTo>
                  <a:pt x="1051" y="639"/>
                </a:lnTo>
                <a:cubicBezTo>
                  <a:pt x="1457" y="610"/>
                  <a:pt x="1457" y="30"/>
                  <a:pt x="1051" y="1"/>
                </a:cubicBezTo>
                <a:lnTo>
                  <a:pt x="456" y="1"/>
                </a:lnTo>
                <a:cubicBezTo>
                  <a:pt x="447" y="0"/>
                  <a:pt x="438" y="0"/>
                  <a:pt x="42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43"/>
          <p:cNvSpPr/>
          <p:nvPr/>
        </p:nvSpPr>
        <p:spPr>
          <a:xfrm>
            <a:off x="3978227" y="3817372"/>
            <a:ext cx="30765" cy="13687"/>
          </a:xfrm>
          <a:custGeom>
            <a:rect b="b" l="l" r="r" t="t"/>
            <a:pathLst>
              <a:path extrusionOk="0" h="642" w="1443">
                <a:moveTo>
                  <a:pt x="1028" y="0"/>
                </a:moveTo>
                <a:cubicBezTo>
                  <a:pt x="1019" y="0"/>
                  <a:pt x="1010" y="0"/>
                  <a:pt x="1001" y="1"/>
                </a:cubicBezTo>
                <a:lnTo>
                  <a:pt x="392" y="1"/>
                </a:lnTo>
                <a:cubicBezTo>
                  <a:pt x="1" y="30"/>
                  <a:pt x="1" y="610"/>
                  <a:pt x="392" y="639"/>
                </a:cubicBezTo>
                <a:lnTo>
                  <a:pt x="1001" y="639"/>
                </a:lnTo>
                <a:cubicBezTo>
                  <a:pt x="1015" y="640"/>
                  <a:pt x="1028" y="641"/>
                  <a:pt x="1040" y="641"/>
                </a:cubicBezTo>
                <a:cubicBezTo>
                  <a:pt x="1442" y="641"/>
                  <a:pt x="1438" y="0"/>
                  <a:pt x="102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43"/>
          <p:cNvSpPr/>
          <p:nvPr/>
        </p:nvSpPr>
        <p:spPr>
          <a:xfrm>
            <a:off x="4023063" y="3817372"/>
            <a:ext cx="29720" cy="13645"/>
          </a:xfrm>
          <a:custGeom>
            <a:rect b="b" l="l" r="r" t="t"/>
            <a:pathLst>
              <a:path extrusionOk="0" h="640" w="1394">
                <a:moveTo>
                  <a:pt x="392" y="1"/>
                </a:moveTo>
                <a:cubicBezTo>
                  <a:pt x="1" y="30"/>
                  <a:pt x="1" y="610"/>
                  <a:pt x="392" y="639"/>
                </a:cubicBezTo>
                <a:lnTo>
                  <a:pt x="1002" y="639"/>
                </a:lnTo>
                <a:cubicBezTo>
                  <a:pt x="1393" y="610"/>
                  <a:pt x="1393" y="30"/>
                  <a:pt x="100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43"/>
          <p:cNvSpPr/>
          <p:nvPr/>
        </p:nvSpPr>
        <p:spPr>
          <a:xfrm>
            <a:off x="3846171" y="3539359"/>
            <a:ext cx="18186" cy="13645"/>
          </a:xfrm>
          <a:custGeom>
            <a:rect b="b" l="l" r="r" t="t"/>
            <a:pathLst>
              <a:path extrusionOk="0" h="640" w="853">
                <a:moveTo>
                  <a:pt x="439" y="0"/>
                </a:moveTo>
                <a:cubicBezTo>
                  <a:pt x="433" y="0"/>
                  <a:pt x="427" y="1"/>
                  <a:pt x="422" y="1"/>
                </a:cubicBezTo>
                <a:cubicBezTo>
                  <a:pt x="131" y="1"/>
                  <a:pt x="1" y="364"/>
                  <a:pt x="218" y="552"/>
                </a:cubicBezTo>
                <a:cubicBezTo>
                  <a:pt x="276" y="596"/>
                  <a:pt x="349" y="625"/>
                  <a:pt x="436" y="639"/>
                </a:cubicBezTo>
                <a:cubicBezTo>
                  <a:pt x="523" y="625"/>
                  <a:pt x="610" y="596"/>
                  <a:pt x="668" y="523"/>
                </a:cubicBezTo>
                <a:cubicBezTo>
                  <a:pt x="853" y="324"/>
                  <a:pt x="704" y="0"/>
                  <a:pt x="43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43"/>
          <p:cNvSpPr/>
          <p:nvPr/>
        </p:nvSpPr>
        <p:spPr>
          <a:xfrm>
            <a:off x="4080180" y="3776481"/>
            <a:ext cx="15883" cy="13687"/>
          </a:xfrm>
          <a:custGeom>
            <a:rect b="b" l="l" r="r" t="t"/>
            <a:pathLst>
              <a:path extrusionOk="0" h="642" w="745">
                <a:moveTo>
                  <a:pt x="429" y="0"/>
                </a:moveTo>
                <a:cubicBezTo>
                  <a:pt x="179" y="0"/>
                  <a:pt x="0" y="282"/>
                  <a:pt x="165" y="497"/>
                </a:cubicBezTo>
                <a:cubicBezTo>
                  <a:pt x="231" y="597"/>
                  <a:pt x="330" y="641"/>
                  <a:pt x="428" y="641"/>
                </a:cubicBezTo>
                <a:cubicBezTo>
                  <a:pt x="589" y="641"/>
                  <a:pt x="745" y="521"/>
                  <a:pt x="745" y="323"/>
                </a:cubicBezTo>
                <a:cubicBezTo>
                  <a:pt x="745" y="193"/>
                  <a:pt x="658" y="62"/>
                  <a:pt x="542" y="19"/>
                </a:cubicBezTo>
                <a:cubicBezTo>
                  <a:pt x="503" y="6"/>
                  <a:pt x="466" y="0"/>
                  <a:pt x="42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43"/>
          <p:cNvSpPr/>
          <p:nvPr/>
        </p:nvSpPr>
        <p:spPr>
          <a:xfrm>
            <a:off x="7165653" y="3452928"/>
            <a:ext cx="465138" cy="461898"/>
          </a:xfrm>
          <a:custGeom>
            <a:rect b="b" l="l" r="r" t="t"/>
            <a:pathLst>
              <a:path extrusionOk="0" h="21665" w="21817">
                <a:moveTo>
                  <a:pt x="16232" y="1"/>
                </a:moveTo>
                <a:cubicBezTo>
                  <a:pt x="15905" y="1"/>
                  <a:pt x="15579" y="124"/>
                  <a:pt x="15332" y="371"/>
                </a:cubicBezTo>
                <a:lnTo>
                  <a:pt x="14912" y="791"/>
                </a:lnTo>
                <a:cubicBezTo>
                  <a:pt x="14599" y="1104"/>
                  <a:pt x="14888" y="1529"/>
                  <a:pt x="15217" y="1529"/>
                </a:cubicBezTo>
                <a:cubicBezTo>
                  <a:pt x="15315" y="1529"/>
                  <a:pt x="15416" y="1491"/>
                  <a:pt x="15506" y="1401"/>
                </a:cubicBezTo>
                <a:lnTo>
                  <a:pt x="15927" y="965"/>
                </a:lnTo>
                <a:cubicBezTo>
                  <a:pt x="16014" y="886"/>
                  <a:pt x="16123" y="846"/>
                  <a:pt x="16232" y="846"/>
                </a:cubicBezTo>
                <a:cubicBezTo>
                  <a:pt x="16340" y="846"/>
                  <a:pt x="16449" y="886"/>
                  <a:pt x="16536" y="965"/>
                </a:cubicBezTo>
                <a:lnTo>
                  <a:pt x="20714" y="5157"/>
                </a:lnTo>
                <a:cubicBezTo>
                  <a:pt x="20801" y="5230"/>
                  <a:pt x="20844" y="5346"/>
                  <a:pt x="20844" y="5462"/>
                </a:cubicBezTo>
                <a:cubicBezTo>
                  <a:pt x="20844" y="5563"/>
                  <a:pt x="20801" y="5680"/>
                  <a:pt x="20714" y="5752"/>
                </a:cubicBezTo>
                <a:lnTo>
                  <a:pt x="12939" y="13527"/>
                </a:lnTo>
                <a:cubicBezTo>
                  <a:pt x="12859" y="13614"/>
                  <a:pt x="12750" y="13657"/>
                  <a:pt x="12642" y="13657"/>
                </a:cubicBezTo>
                <a:cubicBezTo>
                  <a:pt x="12533" y="13657"/>
                  <a:pt x="12424" y="13614"/>
                  <a:pt x="12344" y="13527"/>
                </a:cubicBezTo>
                <a:lnTo>
                  <a:pt x="8152" y="9349"/>
                </a:lnTo>
                <a:cubicBezTo>
                  <a:pt x="8065" y="9262"/>
                  <a:pt x="8022" y="9161"/>
                  <a:pt x="8022" y="9045"/>
                </a:cubicBezTo>
                <a:cubicBezTo>
                  <a:pt x="8022" y="8929"/>
                  <a:pt x="8080" y="8827"/>
                  <a:pt x="8152" y="8755"/>
                </a:cubicBezTo>
                <a:lnTo>
                  <a:pt x="13113" y="3779"/>
                </a:lnTo>
                <a:cubicBezTo>
                  <a:pt x="13414" y="3478"/>
                  <a:pt x="13132" y="3056"/>
                  <a:pt x="12807" y="3056"/>
                </a:cubicBezTo>
                <a:cubicBezTo>
                  <a:pt x="12710" y="3056"/>
                  <a:pt x="12609" y="3094"/>
                  <a:pt x="12518" y="3185"/>
                </a:cubicBezTo>
                <a:lnTo>
                  <a:pt x="7558" y="8145"/>
                </a:lnTo>
                <a:cubicBezTo>
                  <a:pt x="7064" y="8639"/>
                  <a:pt x="7064" y="9451"/>
                  <a:pt x="7558" y="9944"/>
                </a:cubicBezTo>
                <a:lnTo>
                  <a:pt x="8747" y="11133"/>
                </a:lnTo>
                <a:lnTo>
                  <a:pt x="8254" y="11627"/>
                </a:lnTo>
                <a:cubicBezTo>
                  <a:pt x="8148" y="11732"/>
                  <a:pt x="7999" y="11787"/>
                  <a:pt x="7847" y="11787"/>
                </a:cubicBezTo>
                <a:cubicBezTo>
                  <a:pt x="7768" y="11787"/>
                  <a:pt x="7689" y="11772"/>
                  <a:pt x="7616" y="11743"/>
                </a:cubicBezTo>
                <a:cubicBezTo>
                  <a:pt x="7557" y="11716"/>
                  <a:pt x="7497" y="11703"/>
                  <a:pt x="7437" y="11703"/>
                </a:cubicBezTo>
                <a:cubicBezTo>
                  <a:pt x="7334" y="11703"/>
                  <a:pt x="7234" y="11742"/>
                  <a:pt x="7151" y="11815"/>
                </a:cubicBezTo>
                <a:lnTo>
                  <a:pt x="711" y="17748"/>
                </a:lnTo>
                <a:cubicBezTo>
                  <a:pt x="276" y="18154"/>
                  <a:pt x="29" y="18705"/>
                  <a:pt x="29" y="19300"/>
                </a:cubicBezTo>
                <a:cubicBezTo>
                  <a:pt x="0" y="20591"/>
                  <a:pt x="1045" y="21664"/>
                  <a:pt x="2336" y="21664"/>
                </a:cubicBezTo>
                <a:lnTo>
                  <a:pt x="2379" y="21664"/>
                </a:lnTo>
                <a:cubicBezTo>
                  <a:pt x="2974" y="21650"/>
                  <a:pt x="3540" y="21403"/>
                  <a:pt x="3931" y="20968"/>
                </a:cubicBezTo>
                <a:cubicBezTo>
                  <a:pt x="4227" y="20661"/>
                  <a:pt x="3944" y="20256"/>
                  <a:pt x="3620" y="20256"/>
                </a:cubicBezTo>
                <a:cubicBezTo>
                  <a:pt x="3514" y="20256"/>
                  <a:pt x="3404" y="20299"/>
                  <a:pt x="3308" y="20402"/>
                </a:cubicBezTo>
                <a:cubicBezTo>
                  <a:pt x="3075" y="20663"/>
                  <a:pt x="2727" y="20808"/>
                  <a:pt x="2365" y="20808"/>
                </a:cubicBezTo>
                <a:cubicBezTo>
                  <a:pt x="2348" y="20809"/>
                  <a:pt x="2331" y="20809"/>
                  <a:pt x="2314" y="20809"/>
                </a:cubicBezTo>
                <a:cubicBezTo>
                  <a:pt x="1510" y="20809"/>
                  <a:pt x="856" y="20138"/>
                  <a:pt x="871" y="19314"/>
                </a:cubicBezTo>
                <a:cubicBezTo>
                  <a:pt x="871" y="18952"/>
                  <a:pt x="1030" y="18618"/>
                  <a:pt x="1291" y="18371"/>
                </a:cubicBezTo>
                <a:lnTo>
                  <a:pt x="7543" y="12598"/>
                </a:lnTo>
                <a:cubicBezTo>
                  <a:pt x="7643" y="12620"/>
                  <a:pt x="7744" y="12630"/>
                  <a:pt x="7845" y="12630"/>
                </a:cubicBezTo>
                <a:cubicBezTo>
                  <a:pt x="8222" y="12630"/>
                  <a:pt x="8588" y="12482"/>
                  <a:pt x="8863" y="12207"/>
                </a:cubicBezTo>
                <a:lnTo>
                  <a:pt x="9342" y="11728"/>
                </a:lnTo>
                <a:lnTo>
                  <a:pt x="9951" y="12337"/>
                </a:lnTo>
                <a:lnTo>
                  <a:pt x="9472" y="12816"/>
                </a:lnTo>
                <a:cubicBezTo>
                  <a:pt x="9124" y="13164"/>
                  <a:pt x="8994" y="13657"/>
                  <a:pt x="9081" y="14136"/>
                </a:cubicBezTo>
                <a:lnTo>
                  <a:pt x="5599" y="17907"/>
                </a:lnTo>
                <a:cubicBezTo>
                  <a:pt x="5345" y="18216"/>
                  <a:pt x="5621" y="18601"/>
                  <a:pt x="5933" y="18601"/>
                </a:cubicBezTo>
                <a:cubicBezTo>
                  <a:pt x="6031" y="18601"/>
                  <a:pt x="6133" y="18563"/>
                  <a:pt x="6223" y="18473"/>
                </a:cubicBezTo>
                <a:lnTo>
                  <a:pt x="9864" y="14528"/>
                </a:lnTo>
                <a:cubicBezTo>
                  <a:pt x="9980" y="14397"/>
                  <a:pt x="10009" y="14223"/>
                  <a:pt x="9951" y="14063"/>
                </a:cubicBezTo>
                <a:cubicBezTo>
                  <a:pt x="9849" y="13846"/>
                  <a:pt x="9893" y="13599"/>
                  <a:pt x="10067" y="13425"/>
                </a:cubicBezTo>
                <a:lnTo>
                  <a:pt x="10546" y="12932"/>
                </a:lnTo>
                <a:lnTo>
                  <a:pt x="11735" y="14136"/>
                </a:lnTo>
                <a:cubicBezTo>
                  <a:pt x="11989" y="14383"/>
                  <a:pt x="12315" y="14506"/>
                  <a:pt x="12640" y="14506"/>
                </a:cubicBezTo>
                <a:cubicBezTo>
                  <a:pt x="12964" y="14506"/>
                  <a:pt x="13287" y="14383"/>
                  <a:pt x="13534" y="14136"/>
                </a:cubicBezTo>
                <a:lnTo>
                  <a:pt x="21323" y="6347"/>
                </a:lnTo>
                <a:cubicBezTo>
                  <a:pt x="21816" y="5854"/>
                  <a:pt x="21816" y="5056"/>
                  <a:pt x="21323" y="4563"/>
                </a:cubicBezTo>
                <a:lnTo>
                  <a:pt x="17131" y="371"/>
                </a:lnTo>
                <a:cubicBezTo>
                  <a:pt x="16884" y="124"/>
                  <a:pt x="16558" y="1"/>
                  <a:pt x="1623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43"/>
          <p:cNvSpPr/>
          <p:nvPr/>
        </p:nvSpPr>
        <p:spPr>
          <a:xfrm>
            <a:off x="7413412" y="3659924"/>
            <a:ext cx="20147" cy="18229"/>
          </a:xfrm>
          <a:custGeom>
            <a:rect b="b" l="l" r="r" t="t"/>
            <a:pathLst>
              <a:path extrusionOk="0" h="855" w="945">
                <a:moveTo>
                  <a:pt x="418" y="0"/>
                </a:moveTo>
                <a:cubicBezTo>
                  <a:pt x="190" y="0"/>
                  <a:pt x="1" y="190"/>
                  <a:pt x="12" y="438"/>
                </a:cubicBezTo>
                <a:lnTo>
                  <a:pt x="12" y="453"/>
                </a:lnTo>
                <a:cubicBezTo>
                  <a:pt x="12" y="612"/>
                  <a:pt x="100" y="743"/>
                  <a:pt x="245" y="815"/>
                </a:cubicBezTo>
                <a:cubicBezTo>
                  <a:pt x="304" y="843"/>
                  <a:pt x="365" y="855"/>
                  <a:pt x="423" y="855"/>
                </a:cubicBezTo>
                <a:cubicBezTo>
                  <a:pt x="707" y="855"/>
                  <a:pt x="945" y="564"/>
                  <a:pt x="825" y="264"/>
                </a:cubicBezTo>
                <a:cubicBezTo>
                  <a:pt x="781" y="148"/>
                  <a:pt x="694" y="61"/>
                  <a:pt x="578" y="32"/>
                </a:cubicBezTo>
                <a:cubicBezTo>
                  <a:pt x="524" y="10"/>
                  <a:pt x="470" y="0"/>
                  <a:pt x="41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43"/>
          <p:cNvSpPr/>
          <p:nvPr/>
        </p:nvSpPr>
        <p:spPr>
          <a:xfrm>
            <a:off x="7502722" y="3620269"/>
            <a:ext cx="18271" cy="18165"/>
          </a:xfrm>
          <a:custGeom>
            <a:rect b="b" l="l" r="r" t="t"/>
            <a:pathLst>
              <a:path extrusionOk="0" h="852" w="857">
                <a:moveTo>
                  <a:pt x="417" y="1"/>
                </a:moveTo>
                <a:cubicBezTo>
                  <a:pt x="341" y="1"/>
                  <a:pt x="262" y="21"/>
                  <a:pt x="190" y="64"/>
                </a:cubicBezTo>
                <a:cubicBezTo>
                  <a:pt x="73" y="137"/>
                  <a:pt x="1" y="253"/>
                  <a:pt x="1" y="398"/>
                </a:cubicBezTo>
                <a:lnTo>
                  <a:pt x="1" y="441"/>
                </a:lnTo>
                <a:cubicBezTo>
                  <a:pt x="1" y="601"/>
                  <a:pt x="88" y="732"/>
                  <a:pt x="233" y="804"/>
                </a:cubicBezTo>
                <a:cubicBezTo>
                  <a:pt x="295" y="837"/>
                  <a:pt x="360" y="852"/>
                  <a:pt x="424" y="852"/>
                </a:cubicBezTo>
                <a:cubicBezTo>
                  <a:pt x="643" y="852"/>
                  <a:pt x="845" y="674"/>
                  <a:pt x="857" y="427"/>
                </a:cubicBezTo>
                <a:cubicBezTo>
                  <a:pt x="857" y="177"/>
                  <a:pt x="645" y="1"/>
                  <a:pt x="41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43"/>
          <p:cNvSpPr/>
          <p:nvPr/>
        </p:nvSpPr>
        <p:spPr>
          <a:xfrm>
            <a:off x="7525300" y="3545436"/>
            <a:ext cx="18271" cy="18165"/>
          </a:xfrm>
          <a:custGeom>
            <a:rect b="b" l="l" r="r" t="t"/>
            <a:pathLst>
              <a:path extrusionOk="0" h="852" w="857">
                <a:moveTo>
                  <a:pt x="415" y="0"/>
                </a:moveTo>
                <a:cubicBezTo>
                  <a:pt x="340" y="0"/>
                  <a:pt x="262" y="20"/>
                  <a:pt x="189" y="64"/>
                </a:cubicBezTo>
                <a:cubicBezTo>
                  <a:pt x="73" y="137"/>
                  <a:pt x="1" y="253"/>
                  <a:pt x="15" y="398"/>
                </a:cubicBezTo>
                <a:lnTo>
                  <a:pt x="15" y="441"/>
                </a:lnTo>
                <a:cubicBezTo>
                  <a:pt x="1" y="601"/>
                  <a:pt x="88" y="731"/>
                  <a:pt x="233" y="804"/>
                </a:cubicBezTo>
                <a:cubicBezTo>
                  <a:pt x="295" y="837"/>
                  <a:pt x="360" y="852"/>
                  <a:pt x="424" y="852"/>
                </a:cubicBezTo>
                <a:cubicBezTo>
                  <a:pt x="643" y="852"/>
                  <a:pt x="845" y="674"/>
                  <a:pt x="857" y="427"/>
                </a:cubicBezTo>
                <a:cubicBezTo>
                  <a:pt x="846" y="177"/>
                  <a:pt x="640" y="0"/>
                  <a:pt x="41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43"/>
          <p:cNvSpPr/>
          <p:nvPr/>
        </p:nvSpPr>
        <p:spPr>
          <a:xfrm>
            <a:off x="7436864" y="3588907"/>
            <a:ext cx="20211" cy="18122"/>
          </a:xfrm>
          <a:custGeom>
            <a:rect b="b" l="l" r="r" t="t"/>
            <a:pathLst>
              <a:path extrusionOk="0" h="850" w="948">
                <a:moveTo>
                  <a:pt x="433" y="0"/>
                </a:moveTo>
                <a:cubicBezTo>
                  <a:pt x="206" y="0"/>
                  <a:pt x="0" y="180"/>
                  <a:pt x="0" y="418"/>
                </a:cubicBezTo>
                <a:lnTo>
                  <a:pt x="0" y="433"/>
                </a:lnTo>
                <a:cubicBezTo>
                  <a:pt x="0" y="592"/>
                  <a:pt x="102" y="738"/>
                  <a:pt x="247" y="810"/>
                </a:cubicBezTo>
                <a:cubicBezTo>
                  <a:pt x="307" y="837"/>
                  <a:pt x="367" y="850"/>
                  <a:pt x="426" y="850"/>
                </a:cubicBezTo>
                <a:cubicBezTo>
                  <a:pt x="709" y="850"/>
                  <a:pt x="947" y="559"/>
                  <a:pt x="827" y="259"/>
                </a:cubicBezTo>
                <a:cubicBezTo>
                  <a:pt x="784" y="143"/>
                  <a:pt x="697" y="56"/>
                  <a:pt x="581" y="27"/>
                </a:cubicBezTo>
                <a:cubicBezTo>
                  <a:pt x="532" y="9"/>
                  <a:pt x="482" y="0"/>
                  <a:pt x="43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43"/>
          <p:cNvSpPr/>
          <p:nvPr/>
        </p:nvSpPr>
        <p:spPr>
          <a:xfrm>
            <a:off x="7451703" y="3492690"/>
            <a:ext cx="25094" cy="18250"/>
          </a:xfrm>
          <a:custGeom>
            <a:rect b="b" l="l" r="r" t="t"/>
            <a:pathLst>
              <a:path extrusionOk="0" h="856" w="1177">
                <a:moveTo>
                  <a:pt x="590" y="0"/>
                </a:moveTo>
                <a:cubicBezTo>
                  <a:pt x="541" y="0"/>
                  <a:pt x="489" y="9"/>
                  <a:pt x="436" y="29"/>
                </a:cubicBezTo>
                <a:cubicBezTo>
                  <a:pt x="1" y="203"/>
                  <a:pt x="117" y="855"/>
                  <a:pt x="595" y="855"/>
                </a:cubicBezTo>
                <a:cubicBezTo>
                  <a:pt x="697" y="855"/>
                  <a:pt x="798" y="812"/>
                  <a:pt x="871" y="739"/>
                </a:cubicBezTo>
                <a:cubicBezTo>
                  <a:pt x="1177" y="459"/>
                  <a:pt x="946" y="0"/>
                  <a:pt x="59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43"/>
          <p:cNvSpPr/>
          <p:nvPr/>
        </p:nvSpPr>
        <p:spPr>
          <a:xfrm>
            <a:off x="7257499" y="3858243"/>
            <a:ext cx="22770" cy="18229"/>
          </a:xfrm>
          <a:custGeom>
            <a:rect b="b" l="l" r="r" t="t"/>
            <a:pathLst>
              <a:path extrusionOk="0" h="855" w="1068">
                <a:moveTo>
                  <a:pt x="450" y="1"/>
                </a:moveTo>
                <a:cubicBezTo>
                  <a:pt x="352" y="1"/>
                  <a:pt x="250" y="39"/>
                  <a:pt x="160" y="129"/>
                </a:cubicBezTo>
                <a:cubicBezTo>
                  <a:pt x="0" y="303"/>
                  <a:pt x="0" y="564"/>
                  <a:pt x="160" y="724"/>
                </a:cubicBezTo>
                <a:cubicBezTo>
                  <a:pt x="232" y="811"/>
                  <a:pt x="349" y="854"/>
                  <a:pt x="465" y="854"/>
                </a:cubicBezTo>
                <a:cubicBezTo>
                  <a:pt x="566" y="854"/>
                  <a:pt x="682" y="811"/>
                  <a:pt x="755" y="724"/>
                </a:cubicBezTo>
                <a:cubicBezTo>
                  <a:pt x="1067" y="423"/>
                  <a:pt x="779" y="1"/>
                  <a:pt x="45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43"/>
          <p:cNvSpPr/>
          <p:nvPr/>
        </p:nvSpPr>
        <p:spPr>
          <a:xfrm>
            <a:off x="4358299" y="3492818"/>
            <a:ext cx="392757" cy="382182"/>
          </a:xfrm>
          <a:custGeom>
            <a:rect b="b" l="l" r="r" t="t"/>
            <a:pathLst>
              <a:path extrusionOk="0" h="17926" w="18422">
                <a:moveTo>
                  <a:pt x="5773" y="6913"/>
                </a:moveTo>
                <a:lnTo>
                  <a:pt x="6934" y="8058"/>
                </a:lnTo>
                <a:lnTo>
                  <a:pt x="6354" y="8624"/>
                </a:lnTo>
                <a:lnTo>
                  <a:pt x="5208" y="7478"/>
                </a:lnTo>
                <a:lnTo>
                  <a:pt x="5773" y="6913"/>
                </a:lnTo>
                <a:close/>
                <a:moveTo>
                  <a:pt x="17087" y="7014"/>
                </a:moveTo>
                <a:lnTo>
                  <a:pt x="11982" y="12120"/>
                </a:lnTo>
                <a:lnTo>
                  <a:pt x="10821" y="10959"/>
                </a:lnTo>
                <a:lnTo>
                  <a:pt x="12112" y="9611"/>
                </a:lnTo>
                <a:cubicBezTo>
                  <a:pt x="12620" y="9074"/>
                  <a:pt x="13069" y="8218"/>
                  <a:pt x="12982" y="7391"/>
                </a:cubicBezTo>
                <a:cubicBezTo>
                  <a:pt x="13766" y="7304"/>
                  <a:pt x="14563" y="7232"/>
                  <a:pt x="15332" y="7174"/>
                </a:cubicBezTo>
                <a:cubicBezTo>
                  <a:pt x="15898" y="7116"/>
                  <a:pt x="16493" y="7072"/>
                  <a:pt x="17087" y="7014"/>
                </a:cubicBezTo>
                <a:close/>
                <a:moveTo>
                  <a:pt x="10328" y="11467"/>
                </a:moveTo>
                <a:lnTo>
                  <a:pt x="11488" y="12613"/>
                </a:lnTo>
                <a:lnTo>
                  <a:pt x="10923" y="13193"/>
                </a:lnTo>
                <a:lnTo>
                  <a:pt x="9777" y="12047"/>
                </a:lnTo>
                <a:lnTo>
                  <a:pt x="10328" y="11467"/>
                </a:lnTo>
                <a:close/>
                <a:moveTo>
                  <a:pt x="4714" y="7971"/>
                </a:moveTo>
                <a:lnTo>
                  <a:pt x="5846" y="9117"/>
                </a:lnTo>
                <a:lnTo>
                  <a:pt x="4265" y="10640"/>
                </a:lnTo>
                <a:cubicBezTo>
                  <a:pt x="3743" y="11134"/>
                  <a:pt x="3482" y="11815"/>
                  <a:pt x="3554" y="12526"/>
                </a:cubicBezTo>
                <a:cubicBezTo>
                  <a:pt x="3569" y="12700"/>
                  <a:pt x="3598" y="12874"/>
                  <a:pt x="3656" y="13034"/>
                </a:cubicBezTo>
                <a:cubicBezTo>
                  <a:pt x="3547" y="13016"/>
                  <a:pt x="3438" y="13008"/>
                  <a:pt x="3331" y="13008"/>
                </a:cubicBezTo>
                <a:cubicBezTo>
                  <a:pt x="2448" y="13008"/>
                  <a:pt x="1635" y="13575"/>
                  <a:pt x="1364" y="14441"/>
                </a:cubicBezTo>
                <a:cubicBezTo>
                  <a:pt x="885" y="13005"/>
                  <a:pt x="1262" y="11424"/>
                  <a:pt x="2336" y="10336"/>
                </a:cubicBezTo>
                <a:lnTo>
                  <a:pt x="2350" y="10336"/>
                </a:lnTo>
                <a:lnTo>
                  <a:pt x="4714" y="7971"/>
                </a:lnTo>
                <a:close/>
                <a:moveTo>
                  <a:pt x="3344" y="13707"/>
                </a:moveTo>
                <a:cubicBezTo>
                  <a:pt x="3677" y="13707"/>
                  <a:pt x="4017" y="13831"/>
                  <a:pt x="4294" y="14107"/>
                </a:cubicBezTo>
                <a:cubicBezTo>
                  <a:pt x="4816" y="14644"/>
                  <a:pt x="4816" y="15500"/>
                  <a:pt x="4279" y="16036"/>
                </a:cubicBezTo>
                <a:lnTo>
                  <a:pt x="4294" y="16036"/>
                </a:lnTo>
                <a:cubicBezTo>
                  <a:pt x="4018" y="16312"/>
                  <a:pt x="3679" y="16436"/>
                  <a:pt x="3345" y="16436"/>
                </a:cubicBezTo>
                <a:cubicBezTo>
                  <a:pt x="2646" y="16436"/>
                  <a:pt x="1973" y="15890"/>
                  <a:pt x="1973" y="15064"/>
                </a:cubicBezTo>
                <a:cubicBezTo>
                  <a:pt x="1973" y="14249"/>
                  <a:pt x="2644" y="13707"/>
                  <a:pt x="3344" y="13707"/>
                </a:cubicBezTo>
                <a:close/>
                <a:moveTo>
                  <a:pt x="11842" y="1"/>
                </a:moveTo>
                <a:cubicBezTo>
                  <a:pt x="11755" y="1"/>
                  <a:pt x="11666" y="34"/>
                  <a:pt x="11590" y="110"/>
                </a:cubicBezTo>
                <a:lnTo>
                  <a:pt x="10328" y="1372"/>
                </a:lnTo>
                <a:cubicBezTo>
                  <a:pt x="10073" y="1627"/>
                  <a:pt x="10302" y="1976"/>
                  <a:pt x="10573" y="1976"/>
                </a:cubicBezTo>
                <a:cubicBezTo>
                  <a:pt x="10656" y="1976"/>
                  <a:pt x="10743" y="1943"/>
                  <a:pt x="10821" y="1865"/>
                </a:cubicBezTo>
                <a:lnTo>
                  <a:pt x="11387" y="1314"/>
                </a:lnTo>
                <a:lnTo>
                  <a:pt x="11387" y="1314"/>
                </a:lnTo>
                <a:cubicBezTo>
                  <a:pt x="11314" y="1894"/>
                  <a:pt x="11271" y="2489"/>
                  <a:pt x="11213" y="3054"/>
                </a:cubicBezTo>
                <a:cubicBezTo>
                  <a:pt x="11155" y="3823"/>
                  <a:pt x="11082" y="4621"/>
                  <a:pt x="10995" y="5404"/>
                </a:cubicBezTo>
                <a:cubicBezTo>
                  <a:pt x="10935" y="5399"/>
                  <a:pt x="10875" y="5396"/>
                  <a:pt x="10815" y="5396"/>
                </a:cubicBezTo>
                <a:cubicBezTo>
                  <a:pt x="10056" y="5396"/>
                  <a:pt x="9273" y="5804"/>
                  <a:pt x="8776" y="6274"/>
                </a:cubicBezTo>
                <a:lnTo>
                  <a:pt x="7427" y="7580"/>
                </a:lnTo>
                <a:lnTo>
                  <a:pt x="6267" y="6419"/>
                </a:lnTo>
                <a:lnTo>
                  <a:pt x="8848" y="3838"/>
                </a:lnTo>
                <a:cubicBezTo>
                  <a:pt x="9105" y="3592"/>
                  <a:pt x="8873" y="3235"/>
                  <a:pt x="8600" y="3235"/>
                </a:cubicBezTo>
                <a:cubicBezTo>
                  <a:pt x="8518" y="3235"/>
                  <a:pt x="8432" y="3267"/>
                  <a:pt x="8355" y="3344"/>
                </a:cubicBezTo>
                <a:lnTo>
                  <a:pt x="5527" y="6158"/>
                </a:lnTo>
                <a:lnTo>
                  <a:pt x="1842" y="9843"/>
                </a:lnTo>
                <a:cubicBezTo>
                  <a:pt x="0" y="11699"/>
                  <a:pt x="0" y="14687"/>
                  <a:pt x="1842" y="16544"/>
                </a:cubicBezTo>
                <a:cubicBezTo>
                  <a:pt x="2771" y="17465"/>
                  <a:pt x="3982" y="17926"/>
                  <a:pt x="5193" y="17926"/>
                </a:cubicBezTo>
                <a:cubicBezTo>
                  <a:pt x="6404" y="17926"/>
                  <a:pt x="7615" y="17465"/>
                  <a:pt x="8544" y="16544"/>
                </a:cubicBezTo>
                <a:cubicBezTo>
                  <a:pt x="8799" y="16289"/>
                  <a:pt x="8570" y="15940"/>
                  <a:pt x="8299" y="15940"/>
                </a:cubicBezTo>
                <a:cubicBezTo>
                  <a:pt x="8216" y="15940"/>
                  <a:pt x="8129" y="15972"/>
                  <a:pt x="8051" y="16051"/>
                </a:cubicBezTo>
                <a:cubicBezTo>
                  <a:pt x="7286" y="16816"/>
                  <a:pt x="6256" y="17227"/>
                  <a:pt x="5207" y="17227"/>
                </a:cubicBezTo>
                <a:cubicBezTo>
                  <a:pt x="4784" y="17227"/>
                  <a:pt x="4358" y="17160"/>
                  <a:pt x="3946" y="17023"/>
                </a:cubicBezTo>
                <a:cubicBezTo>
                  <a:pt x="4918" y="16718"/>
                  <a:pt x="5512" y="15746"/>
                  <a:pt x="5353" y="14731"/>
                </a:cubicBezTo>
                <a:lnTo>
                  <a:pt x="5353" y="14731"/>
                </a:lnTo>
                <a:cubicBezTo>
                  <a:pt x="5512" y="14789"/>
                  <a:pt x="5686" y="14818"/>
                  <a:pt x="5860" y="14847"/>
                </a:cubicBezTo>
                <a:lnTo>
                  <a:pt x="6078" y="14847"/>
                </a:lnTo>
                <a:cubicBezTo>
                  <a:pt x="6716" y="14847"/>
                  <a:pt x="7311" y="14586"/>
                  <a:pt x="7746" y="14122"/>
                </a:cubicBezTo>
                <a:lnTo>
                  <a:pt x="9269" y="12541"/>
                </a:lnTo>
                <a:lnTo>
                  <a:pt x="10415" y="13686"/>
                </a:lnTo>
                <a:lnTo>
                  <a:pt x="10023" y="14064"/>
                </a:lnTo>
                <a:cubicBezTo>
                  <a:pt x="9779" y="14319"/>
                  <a:pt x="10011" y="14668"/>
                  <a:pt x="10276" y="14668"/>
                </a:cubicBezTo>
                <a:cubicBezTo>
                  <a:pt x="10357" y="14668"/>
                  <a:pt x="10442" y="14635"/>
                  <a:pt x="10516" y="14557"/>
                </a:cubicBezTo>
                <a:lnTo>
                  <a:pt x="11155" y="13933"/>
                </a:lnTo>
                <a:lnTo>
                  <a:pt x="18291" y="6797"/>
                </a:lnTo>
                <a:cubicBezTo>
                  <a:pt x="18393" y="6695"/>
                  <a:pt x="18422" y="6535"/>
                  <a:pt x="18364" y="6390"/>
                </a:cubicBezTo>
                <a:cubicBezTo>
                  <a:pt x="18301" y="6277"/>
                  <a:pt x="18183" y="6196"/>
                  <a:pt x="18058" y="6196"/>
                </a:cubicBezTo>
                <a:cubicBezTo>
                  <a:pt x="18039" y="6196"/>
                  <a:pt x="18020" y="6198"/>
                  <a:pt x="18001" y="6202"/>
                </a:cubicBezTo>
                <a:cubicBezTo>
                  <a:pt x="17087" y="6318"/>
                  <a:pt x="16159" y="6390"/>
                  <a:pt x="15274" y="6477"/>
                </a:cubicBezTo>
                <a:cubicBezTo>
                  <a:pt x="14389" y="6550"/>
                  <a:pt x="13447" y="6637"/>
                  <a:pt x="12518" y="6753"/>
                </a:cubicBezTo>
                <a:cubicBezTo>
                  <a:pt x="12301" y="6782"/>
                  <a:pt x="12156" y="7000"/>
                  <a:pt x="12243" y="7217"/>
                </a:cubicBezTo>
                <a:cubicBezTo>
                  <a:pt x="12446" y="7826"/>
                  <a:pt x="12083" y="8639"/>
                  <a:pt x="11619" y="9117"/>
                </a:cubicBezTo>
                <a:lnTo>
                  <a:pt x="7238" y="13628"/>
                </a:lnTo>
                <a:cubicBezTo>
                  <a:pt x="6938" y="13968"/>
                  <a:pt x="6521" y="14143"/>
                  <a:pt x="6081" y="14143"/>
                </a:cubicBezTo>
                <a:cubicBezTo>
                  <a:pt x="6032" y="14143"/>
                  <a:pt x="5982" y="14140"/>
                  <a:pt x="5933" y="14136"/>
                </a:cubicBezTo>
                <a:cubicBezTo>
                  <a:pt x="5498" y="14093"/>
                  <a:pt x="5106" y="13904"/>
                  <a:pt x="4801" y="13599"/>
                </a:cubicBezTo>
                <a:cubicBezTo>
                  <a:pt x="4366" y="13164"/>
                  <a:pt x="3801" y="12105"/>
                  <a:pt x="4758" y="11148"/>
                </a:cubicBezTo>
                <a:lnTo>
                  <a:pt x="9269" y="6782"/>
                </a:lnTo>
                <a:cubicBezTo>
                  <a:pt x="9662" y="6401"/>
                  <a:pt x="10256" y="6094"/>
                  <a:pt x="10790" y="6094"/>
                </a:cubicBezTo>
                <a:cubicBezTo>
                  <a:pt x="10926" y="6094"/>
                  <a:pt x="11059" y="6114"/>
                  <a:pt x="11184" y="6158"/>
                </a:cubicBezTo>
                <a:cubicBezTo>
                  <a:pt x="11220" y="6171"/>
                  <a:pt x="11257" y="6177"/>
                  <a:pt x="11293" y="6177"/>
                </a:cubicBezTo>
                <a:cubicBezTo>
                  <a:pt x="11462" y="6177"/>
                  <a:pt x="11621" y="6047"/>
                  <a:pt x="11633" y="5868"/>
                </a:cubicBezTo>
                <a:cubicBezTo>
                  <a:pt x="11764" y="4940"/>
                  <a:pt x="11836" y="4012"/>
                  <a:pt x="11909" y="3112"/>
                </a:cubicBezTo>
                <a:cubicBezTo>
                  <a:pt x="11996" y="2213"/>
                  <a:pt x="12069" y="1299"/>
                  <a:pt x="12185" y="400"/>
                </a:cubicBezTo>
                <a:cubicBezTo>
                  <a:pt x="12215" y="169"/>
                  <a:pt x="12036" y="1"/>
                  <a:pt x="118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43"/>
          <p:cNvSpPr/>
          <p:nvPr/>
        </p:nvSpPr>
        <p:spPr>
          <a:xfrm>
            <a:off x="4552183" y="3540916"/>
            <a:ext cx="20616" cy="14860"/>
          </a:xfrm>
          <a:custGeom>
            <a:rect b="b" l="l" r="r" t="t"/>
            <a:pathLst>
              <a:path extrusionOk="0" h="697" w="967">
                <a:moveTo>
                  <a:pt x="488" y="1"/>
                </a:moveTo>
                <a:cubicBezTo>
                  <a:pt x="444" y="1"/>
                  <a:pt x="397" y="10"/>
                  <a:pt x="349" y="29"/>
                </a:cubicBezTo>
                <a:cubicBezTo>
                  <a:pt x="1" y="175"/>
                  <a:pt x="103" y="697"/>
                  <a:pt x="494" y="697"/>
                </a:cubicBezTo>
                <a:cubicBezTo>
                  <a:pt x="581" y="697"/>
                  <a:pt x="668" y="668"/>
                  <a:pt x="741" y="595"/>
                </a:cubicBezTo>
                <a:cubicBezTo>
                  <a:pt x="966" y="357"/>
                  <a:pt x="770" y="1"/>
                  <a:pt x="48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43"/>
          <p:cNvSpPr/>
          <p:nvPr/>
        </p:nvSpPr>
        <p:spPr>
          <a:xfrm>
            <a:off x="4545467" y="3811616"/>
            <a:ext cx="21469" cy="15095"/>
          </a:xfrm>
          <a:custGeom>
            <a:rect b="b" l="l" r="r" t="t"/>
            <a:pathLst>
              <a:path extrusionOk="0" h="708" w="1007">
                <a:moveTo>
                  <a:pt x="506" y="0"/>
                </a:moveTo>
                <a:cubicBezTo>
                  <a:pt x="423" y="0"/>
                  <a:pt x="336" y="33"/>
                  <a:pt x="258" y="111"/>
                </a:cubicBezTo>
                <a:cubicBezTo>
                  <a:pt x="0" y="358"/>
                  <a:pt x="244" y="708"/>
                  <a:pt x="516" y="708"/>
                </a:cubicBezTo>
                <a:cubicBezTo>
                  <a:pt x="596" y="708"/>
                  <a:pt x="678" y="677"/>
                  <a:pt x="751" y="605"/>
                </a:cubicBezTo>
                <a:cubicBezTo>
                  <a:pt x="1007" y="349"/>
                  <a:pt x="777" y="0"/>
                  <a:pt x="50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43"/>
          <p:cNvSpPr/>
          <p:nvPr/>
        </p:nvSpPr>
        <p:spPr>
          <a:xfrm>
            <a:off x="5699455" y="3785051"/>
            <a:ext cx="17397" cy="15116"/>
          </a:xfrm>
          <a:custGeom>
            <a:rect b="b" l="l" r="r" t="t"/>
            <a:pathLst>
              <a:path extrusionOk="0" h="709" w="816">
                <a:moveTo>
                  <a:pt x="460" y="1"/>
                </a:moveTo>
                <a:cubicBezTo>
                  <a:pt x="196" y="1"/>
                  <a:pt x="0" y="308"/>
                  <a:pt x="177" y="560"/>
                </a:cubicBezTo>
                <a:cubicBezTo>
                  <a:pt x="247" y="662"/>
                  <a:pt x="353" y="708"/>
                  <a:pt x="459" y="708"/>
                </a:cubicBezTo>
                <a:cubicBezTo>
                  <a:pt x="637" y="708"/>
                  <a:pt x="815" y="575"/>
                  <a:pt x="815" y="357"/>
                </a:cubicBezTo>
                <a:cubicBezTo>
                  <a:pt x="815" y="212"/>
                  <a:pt x="728" y="81"/>
                  <a:pt x="583" y="23"/>
                </a:cubicBezTo>
                <a:cubicBezTo>
                  <a:pt x="541" y="8"/>
                  <a:pt x="500" y="1"/>
                  <a:pt x="46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43"/>
          <p:cNvSpPr/>
          <p:nvPr/>
        </p:nvSpPr>
        <p:spPr>
          <a:xfrm>
            <a:off x="5685618" y="3576435"/>
            <a:ext cx="17568" cy="14732"/>
          </a:xfrm>
          <a:custGeom>
            <a:rect b="b" l="l" r="r" t="t"/>
            <a:pathLst>
              <a:path extrusionOk="0" h="691" w="824">
                <a:moveTo>
                  <a:pt x="377" y="1"/>
                </a:moveTo>
                <a:cubicBezTo>
                  <a:pt x="256" y="1"/>
                  <a:pt x="141" y="84"/>
                  <a:pt x="101" y="191"/>
                </a:cubicBezTo>
                <a:cubicBezTo>
                  <a:pt x="1" y="441"/>
                  <a:pt x="180" y="690"/>
                  <a:pt x="417" y="690"/>
                </a:cubicBezTo>
                <a:cubicBezTo>
                  <a:pt x="456" y="690"/>
                  <a:pt x="495" y="684"/>
                  <a:pt x="536" y="670"/>
                </a:cubicBezTo>
                <a:cubicBezTo>
                  <a:pt x="637" y="641"/>
                  <a:pt x="710" y="568"/>
                  <a:pt x="739" y="467"/>
                </a:cubicBezTo>
                <a:cubicBezTo>
                  <a:pt x="823" y="241"/>
                  <a:pt x="661" y="2"/>
                  <a:pt x="426" y="2"/>
                </a:cubicBezTo>
                <a:cubicBezTo>
                  <a:pt x="419" y="2"/>
                  <a:pt x="412" y="2"/>
                  <a:pt x="405" y="3"/>
                </a:cubicBezTo>
                <a:cubicBezTo>
                  <a:pt x="396" y="1"/>
                  <a:pt x="386" y="1"/>
                  <a:pt x="37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43"/>
          <p:cNvSpPr/>
          <p:nvPr/>
        </p:nvSpPr>
        <p:spPr>
          <a:xfrm>
            <a:off x="5615390" y="3492669"/>
            <a:ext cx="158045" cy="382566"/>
          </a:xfrm>
          <a:custGeom>
            <a:rect b="b" l="l" r="r" t="t"/>
            <a:pathLst>
              <a:path extrusionOk="0" h="17944" w="7413">
                <a:moveTo>
                  <a:pt x="4250" y="711"/>
                </a:moveTo>
                <a:cubicBezTo>
                  <a:pt x="4279" y="900"/>
                  <a:pt x="4366" y="1089"/>
                  <a:pt x="4468" y="1248"/>
                </a:cubicBezTo>
                <a:cubicBezTo>
                  <a:pt x="4816" y="1799"/>
                  <a:pt x="5469" y="1944"/>
                  <a:pt x="5991" y="2075"/>
                </a:cubicBezTo>
                <a:cubicBezTo>
                  <a:pt x="6136" y="2104"/>
                  <a:pt x="6296" y="2147"/>
                  <a:pt x="6441" y="2191"/>
                </a:cubicBezTo>
                <a:lnTo>
                  <a:pt x="6397" y="3409"/>
                </a:lnTo>
                <a:cubicBezTo>
                  <a:pt x="6397" y="3482"/>
                  <a:pt x="6412" y="3554"/>
                  <a:pt x="6455" y="3612"/>
                </a:cubicBezTo>
                <a:cubicBezTo>
                  <a:pt x="6789" y="4077"/>
                  <a:pt x="6702" y="4729"/>
                  <a:pt x="6267" y="5092"/>
                </a:cubicBezTo>
                <a:lnTo>
                  <a:pt x="6252" y="5092"/>
                </a:lnTo>
                <a:cubicBezTo>
                  <a:pt x="6108" y="5213"/>
                  <a:pt x="5948" y="5272"/>
                  <a:pt x="5781" y="5272"/>
                </a:cubicBezTo>
                <a:cubicBezTo>
                  <a:pt x="5530" y="5272"/>
                  <a:pt x="5264" y="5136"/>
                  <a:pt x="5019" y="4874"/>
                </a:cubicBezTo>
                <a:cubicBezTo>
                  <a:pt x="4939" y="4795"/>
                  <a:pt x="4850" y="4761"/>
                  <a:pt x="4764" y="4761"/>
                </a:cubicBezTo>
                <a:cubicBezTo>
                  <a:pt x="4490" y="4761"/>
                  <a:pt x="4254" y="5099"/>
                  <a:pt x="4497" y="5353"/>
                </a:cubicBezTo>
                <a:cubicBezTo>
                  <a:pt x="4787" y="5701"/>
                  <a:pt x="5208" y="5919"/>
                  <a:pt x="5657" y="5977"/>
                </a:cubicBezTo>
                <a:cubicBezTo>
                  <a:pt x="5614" y="6194"/>
                  <a:pt x="5599" y="6426"/>
                  <a:pt x="5614" y="6644"/>
                </a:cubicBezTo>
                <a:cubicBezTo>
                  <a:pt x="5628" y="7065"/>
                  <a:pt x="5759" y="7471"/>
                  <a:pt x="5977" y="7819"/>
                </a:cubicBezTo>
                <a:cubicBezTo>
                  <a:pt x="6209" y="8225"/>
                  <a:pt x="6470" y="8689"/>
                  <a:pt x="6499" y="9806"/>
                </a:cubicBezTo>
                <a:lnTo>
                  <a:pt x="885" y="9806"/>
                </a:lnTo>
                <a:cubicBezTo>
                  <a:pt x="914" y="8675"/>
                  <a:pt x="1175" y="8225"/>
                  <a:pt x="1407" y="7819"/>
                </a:cubicBezTo>
                <a:cubicBezTo>
                  <a:pt x="1625" y="7471"/>
                  <a:pt x="1756" y="7065"/>
                  <a:pt x="1770" y="6644"/>
                </a:cubicBezTo>
                <a:cubicBezTo>
                  <a:pt x="1785" y="6426"/>
                  <a:pt x="1770" y="6194"/>
                  <a:pt x="1727" y="5977"/>
                </a:cubicBezTo>
                <a:cubicBezTo>
                  <a:pt x="2176" y="5919"/>
                  <a:pt x="2597" y="5701"/>
                  <a:pt x="2887" y="5353"/>
                </a:cubicBezTo>
                <a:cubicBezTo>
                  <a:pt x="3130" y="5099"/>
                  <a:pt x="2894" y="4761"/>
                  <a:pt x="2627" y="4761"/>
                </a:cubicBezTo>
                <a:cubicBezTo>
                  <a:pt x="2543" y="4761"/>
                  <a:pt x="2456" y="4795"/>
                  <a:pt x="2379" y="4874"/>
                </a:cubicBezTo>
                <a:cubicBezTo>
                  <a:pt x="2126" y="5136"/>
                  <a:pt x="1857" y="5272"/>
                  <a:pt x="1604" y="5272"/>
                </a:cubicBezTo>
                <a:cubicBezTo>
                  <a:pt x="1436" y="5272"/>
                  <a:pt x="1276" y="5213"/>
                  <a:pt x="1132" y="5092"/>
                </a:cubicBezTo>
                <a:cubicBezTo>
                  <a:pt x="682" y="4729"/>
                  <a:pt x="610" y="4077"/>
                  <a:pt x="943" y="3612"/>
                </a:cubicBezTo>
                <a:cubicBezTo>
                  <a:pt x="987" y="3554"/>
                  <a:pt x="1016" y="3482"/>
                  <a:pt x="1001" y="3409"/>
                </a:cubicBezTo>
                <a:lnTo>
                  <a:pt x="972" y="2191"/>
                </a:lnTo>
                <a:cubicBezTo>
                  <a:pt x="1117" y="2147"/>
                  <a:pt x="1262" y="2104"/>
                  <a:pt x="1407" y="2075"/>
                </a:cubicBezTo>
                <a:cubicBezTo>
                  <a:pt x="1930" y="1944"/>
                  <a:pt x="2582" y="1785"/>
                  <a:pt x="2930" y="1248"/>
                </a:cubicBezTo>
                <a:cubicBezTo>
                  <a:pt x="3047" y="1089"/>
                  <a:pt x="3119" y="900"/>
                  <a:pt x="3163" y="711"/>
                </a:cubicBezTo>
                <a:close/>
                <a:moveTo>
                  <a:pt x="5478" y="16535"/>
                </a:moveTo>
                <a:cubicBezTo>
                  <a:pt x="5656" y="16535"/>
                  <a:pt x="5802" y="16690"/>
                  <a:pt x="5802" y="16885"/>
                </a:cubicBezTo>
                <a:lnTo>
                  <a:pt x="5802" y="17233"/>
                </a:lnTo>
                <a:lnTo>
                  <a:pt x="1596" y="17233"/>
                </a:lnTo>
                <a:lnTo>
                  <a:pt x="1596" y="16885"/>
                </a:lnTo>
                <a:cubicBezTo>
                  <a:pt x="1596" y="16681"/>
                  <a:pt x="1756" y="16536"/>
                  <a:pt x="1944" y="16536"/>
                </a:cubicBezTo>
                <a:lnTo>
                  <a:pt x="5454" y="16536"/>
                </a:lnTo>
                <a:cubicBezTo>
                  <a:pt x="5462" y="16536"/>
                  <a:pt x="5470" y="16535"/>
                  <a:pt x="5478" y="16535"/>
                </a:cubicBezTo>
                <a:close/>
                <a:moveTo>
                  <a:pt x="2858" y="1"/>
                </a:moveTo>
                <a:cubicBezTo>
                  <a:pt x="2655" y="1"/>
                  <a:pt x="2495" y="160"/>
                  <a:pt x="2495" y="349"/>
                </a:cubicBezTo>
                <a:cubicBezTo>
                  <a:pt x="2495" y="537"/>
                  <a:pt x="2452" y="711"/>
                  <a:pt x="2350" y="871"/>
                </a:cubicBezTo>
                <a:cubicBezTo>
                  <a:pt x="2162" y="1176"/>
                  <a:pt x="1683" y="1292"/>
                  <a:pt x="1248" y="1393"/>
                </a:cubicBezTo>
                <a:cubicBezTo>
                  <a:pt x="943" y="1437"/>
                  <a:pt x="653" y="1553"/>
                  <a:pt x="392" y="1712"/>
                </a:cubicBezTo>
                <a:cubicBezTo>
                  <a:pt x="305" y="1785"/>
                  <a:pt x="262" y="1886"/>
                  <a:pt x="262" y="2002"/>
                </a:cubicBezTo>
                <a:lnTo>
                  <a:pt x="305" y="3322"/>
                </a:lnTo>
                <a:cubicBezTo>
                  <a:pt x="87" y="3699"/>
                  <a:pt x="0" y="4135"/>
                  <a:pt x="73" y="4570"/>
                </a:cubicBezTo>
                <a:cubicBezTo>
                  <a:pt x="145" y="4990"/>
                  <a:pt x="378" y="5368"/>
                  <a:pt x="711" y="5643"/>
                </a:cubicBezTo>
                <a:cubicBezTo>
                  <a:pt x="798" y="5716"/>
                  <a:pt x="885" y="5774"/>
                  <a:pt x="1001" y="5817"/>
                </a:cubicBezTo>
                <a:cubicBezTo>
                  <a:pt x="1074" y="6078"/>
                  <a:pt x="1103" y="6354"/>
                  <a:pt x="1088" y="6615"/>
                </a:cubicBezTo>
                <a:cubicBezTo>
                  <a:pt x="1074" y="6920"/>
                  <a:pt x="972" y="7210"/>
                  <a:pt x="798" y="7471"/>
                </a:cubicBezTo>
                <a:cubicBezTo>
                  <a:pt x="523" y="7964"/>
                  <a:pt x="175" y="8588"/>
                  <a:pt x="204" y="10169"/>
                </a:cubicBezTo>
                <a:cubicBezTo>
                  <a:pt x="204" y="10357"/>
                  <a:pt x="363" y="10502"/>
                  <a:pt x="552" y="10502"/>
                </a:cubicBezTo>
                <a:lnTo>
                  <a:pt x="2655" y="10502"/>
                </a:lnTo>
                <a:lnTo>
                  <a:pt x="2655" y="15826"/>
                </a:lnTo>
                <a:lnTo>
                  <a:pt x="1422" y="15826"/>
                </a:lnTo>
                <a:cubicBezTo>
                  <a:pt x="1132" y="15826"/>
                  <a:pt x="900" y="16058"/>
                  <a:pt x="900" y="16362"/>
                </a:cubicBezTo>
                <a:lnTo>
                  <a:pt x="900" y="17755"/>
                </a:lnTo>
                <a:cubicBezTo>
                  <a:pt x="900" y="17856"/>
                  <a:pt x="972" y="17943"/>
                  <a:pt x="1074" y="17943"/>
                </a:cubicBezTo>
                <a:lnTo>
                  <a:pt x="6339" y="17943"/>
                </a:lnTo>
                <a:cubicBezTo>
                  <a:pt x="6441" y="17943"/>
                  <a:pt x="6513" y="17856"/>
                  <a:pt x="6513" y="17755"/>
                </a:cubicBezTo>
                <a:lnTo>
                  <a:pt x="6513" y="16362"/>
                </a:lnTo>
                <a:cubicBezTo>
                  <a:pt x="6513" y="16058"/>
                  <a:pt x="6281" y="15826"/>
                  <a:pt x="5991" y="15826"/>
                </a:cubicBezTo>
                <a:lnTo>
                  <a:pt x="4773" y="15826"/>
                </a:lnTo>
                <a:lnTo>
                  <a:pt x="4773" y="15492"/>
                </a:lnTo>
                <a:cubicBezTo>
                  <a:pt x="4773" y="15318"/>
                  <a:pt x="4642" y="15158"/>
                  <a:pt x="4468" y="15129"/>
                </a:cubicBezTo>
                <a:cubicBezTo>
                  <a:pt x="4451" y="15127"/>
                  <a:pt x="4434" y="15126"/>
                  <a:pt x="4417" y="15126"/>
                </a:cubicBezTo>
                <a:cubicBezTo>
                  <a:pt x="4222" y="15126"/>
                  <a:pt x="4062" y="15277"/>
                  <a:pt x="4062" y="15478"/>
                </a:cubicBezTo>
                <a:lnTo>
                  <a:pt x="4062" y="15826"/>
                </a:lnTo>
                <a:lnTo>
                  <a:pt x="3366" y="15826"/>
                </a:lnTo>
                <a:lnTo>
                  <a:pt x="3366" y="10502"/>
                </a:lnTo>
                <a:lnTo>
                  <a:pt x="4062" y="10502"/>
                </a:lnTo>
                <a:lnTo>
                  <a:pt x="4062" y="12664"/>
                </a:lnTo>
                <a:cubicBezTo>
                  <a:pt x="4062" y="12852"/>
                  <a:pt x="4192" y="12997"/>
                  <a:pt x="4366" y="13026"/>
                </a:cubicBezTo>
                <a:cubicBezTo>
                  <a:pt x="4388" y="13031"/>
                  <a:pt x="4409" y="13033"/>
                  <a:pt x="4430" y="13033"/>
                </a:cubicBezTo>
                <a:cubicBezTo>
                  <a:pt x="4610" y="13033"/>
                  <a:pt x="4773" y="12874"/>
                  <a:pt x="4773" y="12693"/>
                </a:cubicBezTo>
                <a:lnTo>
                  <a:pt x="4773" y="10517"/>
                </a:lnTo>
                <a:lnTo>
                  <a:pt x="6861" y="10517"/>
                </a:lnTo>
                <a:cubicBezTo>
                  <a:pt x="7064" y="10517"/>
                  <a:pt x="7209" y="10357"/>
                  <a:pt x="7209" y="10169"/>
                </a:cubicBezTo>
                <a:cubicBezTo>
                  <a:pt x="7238" y="8602"/>
                  <a:pt x="6890" y="7978"/>
                  <a:pt x="6615" y="7471"/>
                </a:cubicBezTo>
                <a:cubicBezTo>
                  <a:pt x="6441" y="7224"/>
                  <a:pt x="6354" y="6920"/>
                  <a:pt x="6325" y="6629"/>
                </a:cubicBezTo>
                <a:cubicBezTo>
                  <a:pt x="6325" y="6354"/>
                  <a:pt x="6354" y="6078"/>
                  <a:pt x="6426" y="5832"/>
                </a:cubicBezTo>
                <a:cubicBezTo>
                  <a:pt x="6528" y="5774"/>
                  <a:pt x="6615" y="5716"/>
                  <a:pt x="6702" y="5643"/>
                </a:cubicBezTo>
                <a:cubicBezTo>
                  <a:pt x="7035" y="5368"/>
                  <a:pt x="7267" y="4990"/>
                  <a:pt x="7340" y="4570"/>
                </a:cubicBezTo>
                <a:cubicBezTo>
                  <a:pt x="7413" y="4135"/>
                  <a:pt x="7326" y="3699"/>
                  <a:pt x="7108" y="3322"/>
                </a:cubicBezTo>
                <a:lnTo>
                  <a:pt x="7151" y="2002"/>
                </a:lnTo>
                <a:cubicBezTo>
                  <a:pt x="7151" y="1886"/>
                  <a:pt x="7093" y="1785"/>
                  <a:pt x="7021" y="1712"/>
                </a:cubicBezTo>
                <a:cubicBezTo>
                  <a:pt x="6760" y="1553"/>
                  <a:pt x="6470" y="1437"/>
                  <a:pt x="6165" y="1393"/>
                </a:cubicBezTo>
                <a:cubicBezTo>
                  <a:pt x="5730" y="1292"/>
                  <a:pt x="5251" y="1176"/>
                  <a:pt x="5063" y="871"/>
                </a:cubicBezTo>
                <a:cubicBezTo>
                  <a:pt x="4961" y="711"/>
                  <a:pt x="4918" y="537"/>
                  <a:pt x="4903" y="349"/>
                </a:cubicBezTo>
                <a:cubicBezTo>
                  <a:pt x="4903" y="160"/>
                  <a:pt x="4758" y="1"/>
                  <a:pt x="455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43"/>
          <p:cNvSpPr/>
          <p:nvPr/>
        </p:nvSpPr>
        <p:spPr>
          <a:xfrm>
            <a:off x="7325531" y="2790686"/>
            <a:ext cx="253921" cy="381628"/>
          </a:xfrm>
          <a:custGeom>
            <a:rect b="b" l="l" r="r" t="t"/>
            <a:pathLst>
              <a:path extrusionOk="0" h="17900" w="11910">
                <a:moveTo>
                  <a:pt x="8399" y="711"/>
                </a:moveTo>
                <a:lnTo>
                  <a:pt x="8399" y="1755"/>
                </a:lnTo>
                <a:cubicBezTo>
                  <a:pt x="8399" y="1958"/>
                  <a:pt x="8559" y="2104"/>
                  <a:pt x="8747" y="2104"/>
                </a:cubicBezTo>
                <a:lnTo>
                  <a:pt x="9806" y="2104"/>
                </a:lnTo>
                <a:lnTo>
                  <a:pt x="9806" y="11952"/>
                </a:lnTo>
                <a:cubicBezTo>
                  <a:pt x="9791" y="12127"/>
                  <a:pt x="9922" y="12286"/>
                  <a:pt x="10096" y="12315"/>
                </a:cubicBezTo>
                <a:cubicBezTo>
                  <a:pt x="10113" y="12317"/>
                  <a:pt x="10130" y="12318"/>
                  <a:pt x="10147" y="12318"/>
                </a:cubicBezTo>
                <a:cubicBezTo>
                  <a:pt x="10342" y="12318"/>
                  <a:pt x="10502" y="12167"/>
                  <a:pt x="10502" y="11967"/>
                </a:cubicBezTo>
                <a:lnTo>
                  <a:pt x="10502" y="2104"/>
                </a:lnTo>
                <a:lnTo>
                  <a:pt x="10850" y="2104"/>
                </a:lnTo>
                <a:cubicBezTo>
                  <a:pt x="11039" y="2104"/>
                  <a:pt x="11198" y="2263"/>
                  <a:pt x="11198" y="2452"/>
                </a:cubicBezTo>
                <a:lnTo>
                  <a:pt x="11198" y="15448"/>
                </a:lnTo>
                <a:cubicBezTo>
                  <a:pt x="11198" y="15637"/>
                  <a:pt x="11039" y="15796"/>
                  <a:pt x="10850" y="15796"/>
                </a:cubicBezTo>
                <a:lnTo>
                  <a:pt x="10502" y="15796"/>
                </a:lnTo>
                <a:lnTo>
                  <a:pt x="10502" y="14766"/>
                </a:lnTo>
                <a:cubicBezTo>
                  <a:pt x="10502" y="14578"/>
                  <a:pt x="10386" y="14433"/>
                  <a:pt x="10212" y="14404"/>
                </a:cubicBezTo>
                <a:cubicBezTo>
                  <a:pt x="10189" y="14399"/>
                  <a:pt x="10167" y="14397"/>
                  <a:pt x="10145" y="14397"/>
                </a:cubicBezTo>
                <a:cubicBezTo>
                  <a:pt x="9957" y="14397"/>
                  <a:pt x="9806" y="14556"/>
                  <a:pt x="9806" y="14737"/>
                </a:cubicBezTo>
                <a:lnTo>
                  <a:pt x="9806" y="15796"/>
                </a:lnTo>
                <a:lnTo>
                  <a:pt x="8747" y="15796"/>
                </a:lnTo>
                <a:cubicBezTo>
                  <a:pt x="8559" y="15796"/>
                  <a:pt x="8399" y="15941"/>
                  <a:pt x="8399" y="16144"/>
                </a:cubicBezTo>
                <a:lnTo>
                  <a:pt x="8399" y="17189"/>
                </a:lnTo>
                <a:lnTo>
                  <a:pt x="3511" y="17189"/>
                </a:lnTo>
                <a:lnTo>
                  <a:pt x="3511" y="16144"/>
                </a:lnTo>
                <a:cubicBezTo>
                  <a:pt x="3511" y="15941"/>
                  <a:pt x="3351" y="15796"/>
                  <a:pt x="3148" y="15796"/>
                </a:cubicBezTo>
                <a:lnTo>
                  <a:pt x="2104" y="15796"/>
                </a:lnTo>
                <a:lnTo>
                  <a:pt x="2104" y="2104"/>
                </a:lnTo>
                <a:lnTo>
                  <a:pt x="3148" y="2104"/>
                </a:lnTo>
                <a:cubicBezTo>
                  <a:pt x="3351" y="2104"/>
                  <a:pt x="3511" y="1958"/>
                  <a:pt x="3511" y="1755"/>
                </a:cubicBezTo>
                <a:lnTo>
                  <a:pt x="3511" y="711"/>
                </a:lnTo>
                <a:close/>
                <a:moveTo>
                  <a:pt x="3496" y="0"/>
                </a:moveTo>
                <a:cubicBezTo>
                  <a:pt x="3105" y="0"/>
                  <a:pt x="2800" y="319"/>
                  <a:pt x="2800" y="697"/>
                </a:cubicBezTo>
                <a:lnTo>
                  <a:pt x="2800" y="1407"/>
                </a:lnTo>
                <a:lnTo>
                  <a:pt x="363" y="1407"/>
                </a:lnTo>
                <a:cubicBezTo>
                  <a:pt x="160" y="1407"/>
                  <a:pt x="1" y="1567"/>
                  <a:pt x="1" y="1770"/>
                </a:cubicBezTo>
                <a:lnTo>
                  <a:pt x="1" y="3264"/>
                </a:lnTo>
                <a:cubicBezTo>
                  <a:pt x="1" y="3293"/>
                  <a:pt x="15" y="3336"/>
                  <a:pt x="44" y="3351"/>
                </a:cubicBezTo>
                <a:cubicBezTo>
                  <a:pt x="143" y="3455"/>
                  <a:pt x="251" y="3498"/>
                  <a:pt x="350" y="3498"/>
                </a:cubicBezTo>
                <a:cubicBezTo>
                  <a:pt x="540" y="3498"/>
                  <a:pt x="697" y="3339"/>
                  <a:pt x="697" y="3148"/>
                </a:cubicBezTo>
                <a:lnTo>
                  <a:pt x="697" y="2452"/>
                </a:lnTo>
                <a:cubicBezTo>
                  <a:pt x="697" y="2263"/>
                  <a:pt x="856" y="2104"/>
                  <a:pt x="1045" y="2104"/>
                </a:cubicBezTo>
                <a:lnTo>
                  <a:pt x="1408" y="2104"/>
                </a:lnTo>
                <a:lnTo>
                  <a:pt x="1408" y="15796"/>
                </a:lnTo>
                <a:lnTo>
                  <a:pt x="827" y="15796"/>
                </a:lnTo>
                <a:cubicBezTo>
                  <a:pt x="755" y="15796"/>
                  <a:pt x="697" y="15738"/>
                  <a:pt x="697" y="15680"/>
                </a:cubicBezTo>
                <a:lnTo>
                  <a:pt x="697" y="5802"/>
                </a:lnTo>
                <a:cubicBezTo>
                  <a:pt x="697" y="5773"/>
                  <a:pt x="682" y="5730"/>
                  <a:pt x="668" y="5715"/>
                </a:cubicBezTo>
                <a:cubicBezTo>
                  <a:pt x="563" y="5616"/>
                  <a:pt x="452" y="5574"/>
                  <a:pt x="351" y="5574"/>
                </a:cubicBezTo>
                <a:cubicBezTo>
                  <a:pt x="157" y="5574"/>
                  <a:pt x="1" y="5728"/>
                  <a:pt x="1" y="5918"/>
                </a:cubicBezTo>
                <a:lnTo>
                  <a:pt x="1" y="16130"/>
                </a:lnTo>
                <a:cubicBezTo>
                  <a:pt x="1" y="16333"/>
                  <a:pt x="160" y="16493"/>
                  <a:pt x="363" y="16493"/>
                </a:cubicBezTo>
                <a:lnTo>
                  <a:pt x="2800" y="16493"/>
                </a:lnTo>
                <a:lnTo>
                  <a:pt x="2800" y="17203"/>
                </a:lnTo>
                <a:cubicBezTo>
                  <a:pt x="2800" y="17580"/>
                  <a:pt x="3105" y="17900"/>
                  <a:pt x="3496" y="17900"/>
                </a:cubicBezTo>
                <a:lnTo>
                  <a:pt x="8399" y="17900"/>
                </a:lnTo>
                <a:cubicBezTo>
                  <a:pt x="8791" y="17900"/>
                  <a:pt x="9110" y="17580"/>
                  <a:pt x="9110" y="17203"/>
                </a:cubicBezTo>
                <a:lnTo>
                  <a:pt x="9110" y="16493"/>
                </a:lnTo>
                <a:lnTo>
                  <a:pt x="10850" y="16493"/>
                </a:lnTo>
                <a:cubicBezTo>
                  <a:pt x="11431" y="16493"/>
                  <a:pt x="11909" y="16028"/>
                  <a:pt x="11909" y="15448"/>
                </a:cubicBezTo>
                <a:lnTo>
                  <a:pt x="11909" y="2452"/>
                </a:lnTo>
                <a:cubicBezTo>
                  <a:pt x="11909" y="1871"/>
                  <a:pt x="11431" y="1407"/>
                  <a:pt x="10850" y="1407"/>
                </a:cubicBezTo>
                <a:lnTo>
                  <a:pt x="9110" y="1407"/>
                </a:lnTo>
                <a:lnTo>
                  <a:pt x="9110" y="697"/>
                </a:lnTo>
                <a:cubicBezTo>
                  <a:pt x="9110" y="319"/>
                  <a:pt x="8791" y="0"/>
                  <a:pt x="839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43"/>
          <p:cNvSpPr/>
          <p:nvPr/>
        </p:nvSpPr>
        <p:spPr>
          <a:xfrm>
            <a:off x="7400066" y="2865520"/>
            <a:ext cx="104532" cy="231962"/>
          </a:xfrm>
          <a:custGeom>
            <a:rect b="b" l="l" r="r" t="t"/>
            <a:pathLst>
              <a:path extrusionOk="0" h="10880" w="4903">
                <a:moveTo>
                  <a:pt x="3496" y="697"/>
                </a:moveTo>
                <a:cubicBezTo>
                  <a:pt x="3656" y="697"/>
                  <a:pt x="3801" y="798"/>
                  <a:pt x="3844" y="958"/>
                </a:cubicBezTo>
                <a:cubicBezTo>
                  <a:pt x="3902" y="1190"/>
                  <a:pt x="3728" y="1393"/>
                  <a:pt x="3510" y="1393"/>
                </a:cubicBezTo>
                <a:lnTo>
                  <a:pt x="3148" y="1393"/>
                </a:lnTo>
                <a:cubicBezTo>
                  <a:pt x="2959" y="1393"/>
                  <a:pt x="2800" y="1553"/>
                  <a:pt x="2800" y="1741"/>
                </a:cubicBezTo>
                <a:lnTo>
                  <a:pt x="2800" y="3859"/>
                </a:lnTo>
                <a:cubicBezTo>
                  <a:pt x="2800" y="3989"/>
                  <a:pt x="2887" y="4120"/>
                  <a:pt x="3017" y="4178"/>
                </a:cubicBezTo>
                <a:lnTo>
                  <a:pt x="3017" y="4163"/>
                </a:lnTo>
                <a:cubicBezTo>
                  <a:pt x="4134" y="4657"/>
                  <a:pt x="4134" y="6238"/>
                  <a:pt x="3017" y="6731"/>
                </a:cubicBezTo>
                <a:cubicBezTo>
                  <a:pt x="2887" y="6789"/>
                  <a:pt x="2800" y="6919"/>
                  <a:pt x="2800" y="7050"/>
                </a:cubicBezTo>
                <a:lnTo>
                  <a:pt x="2800" y="9124"/>
                </a:lnTo>
                <a:cubicBezTo>
                  <a:pt x="2800" y="9313"/>
                  <a:pt x="2959" y="9472"/>
                  <a:pt x="3148" y="9472"/>
                </a:cubicBezTo>
                <a:lnTo>
                  <a:pt x="3496" y="9472"/>
                </a:lnTo>
                <a:cubicBezTo>
                  <a:pt x="3656" y="9472"/>
                  <a:pt x="3801" y="9588"/>
                  <a:pt x="3844" y="9748"/>
                </a:cubicBezTo>
                <a:cubicBezTo>
                  <a:pt x="3900" y="9959"/>
                  <a:pt x="3739" y="10169"/>
                  <a:pt x="3531" y="10169"/>
                </a:cubicBezTo>
                <a:cubicBezTo>
                  <a:pt x="3524" y="10169"/>
                  <a:pt x="3517" y="10169"/>
                  <a:pt x="3510" y="10169"/>
                </a:cubicBezTo>
                <a:lnTo>
                  <a:pt x="1407" y="10169"/>
                </a:lnTo>
                <a:cubicBezTo>
                  <a:pt x="1398" y="10169"/>
                  <a:pt x="1389" y="10170"/>
                  <a:pt x="1380" y="10170"/>
                </a:cubicBezTo>
                <a:cubicBezTo>
                  <a:pt x="1232" y="10170"/>
                  <a:pt x="1100" y="10058"/>
                  <a:pt x="1059" y="9907"/>
                </a:cubicBezTo>
                <a:cubicBezTo>
                  <a:pt x="1016" y="9690"/>
                  <a:pt x="1175" y="9472"/>
                  <a:pt x="1407" y="9472"/>
                </a:cubicBezTo>
                <a:lnTo>
                  <a:pt x="1755" y="9472"/>
                </a:lnTo>
                <a:cubicBezTo>
                  <a:pt x="1944" y="9472"/>
                  <a:pt x="2103" y="9313"/>
                  <a:pt x="2103" y="9124"/>
                </a:cubicBezTo>
                <a:lnTo>
                  <a:pt x="2103" y="7064"/>
                </a:lnTo>
                <a:cubicBezTo>
                  <a:pt x="2103" y="6919"/>
                  <a:pt x="2016" y="6803"/>
                  <a:pt x="1900" y="6745"/>
                </a:cubicBezTo>
                <a:cubicBezTo>
                  <a:pt x="769" y="6252"/>
                  <a:pt x="769" y="4657"/>
                  <a:pt x="1900" y="4178"/>
                </a:cubicBezTo>
                <a:cubicBezTo>
                  <a:pt x="2016" y="4120"/>
                  <a:pt x="2103" y="3989"/>
                  <a:pt x="2103" y="3859"/>
                </a:cubicBezTo>
                <a:lnTo>
                  <a:pt x="2103" y="1741"/>
                </a:lnTo>
                <a:cubicBezTo>
                  <a:pt x="2103" y="1553"/>
                  <a:pt x="1944" y="1393"/>
                  <a:pt x="1755" y="1393"/>
                </a:cubicBezTo>
                <a:lnTo>
                  <a:pt x="1407" y="1393"/>
                </a:lnTo>
                <a:cubicBezTo>
                  <a:pt x="1248" y="1393"/>
                  <a:pt x="1103" y="1291"/>
                  <a:pt x="1059" y="1132"/>
                </a:cubicBezTo>
                <a:cubicBezTo>
                  <a:pt x="1016" y="914"/>
                  <a:pt x="1175" y="697"/>
                  <a:pt x="1407" y="697"/>
                </a:cubicBezTo>
                <a:close/>
                <a:moveTo>
                  <a:pt x="1394" y="0"/>
                </a:moveTo>
                <a:cubicBezTo>
                  <a:pt x="855" y="0"/>
                  <a:pt x="405" y="416"/>
                  <a:pt x="348" y="958"/>
                </a:cubicBezTo>
                <a:cubicBezTo>
                  <a:pt x="305" y="1567"/>
                  <a:pt x="784" y="2075"/>
                  <a:pt x="1393" y="2075"/>
                </a:cubicBezTo>
                <a:lnTo>
                  <a:pt x="1393" y="3612"/>
                </a:lnTo>
                <a:cubicBezTo>
                  <a:pt x="0" y="4425"/>
                  <a:pt x="0" y="6441"/>
                  <a:pt x="1393" y="7239"/>
                </a:cubicBezTo>
                <a:lnTo>
                  <a:pt x="1393" y="8776"/>
                </a:lnTo>
                <a:cubicBezTo>
                  <a:pt x="784" y="8776"/>
                  <a:pt x="305" y="9298"/>
                  <a:pt x="348" y="9907"/>
                </a:cubicBezTo>
                <a:cubicBezTo>
                  <a:pt x="392" y="10459"/>
                  <a:pt x="856" y="10879"/>
                  <a:pt x="1422" y="10879"/>
                </a:cubicBezTo>
                <a:lnTo>
                  <a:pt x="3481" y="10879"/>
                </a:lnTo>
                <a:cubicBezTo>
                  <a:pt x="4033" y="10879"/>
                  <a:pt x="4497" y="10459"/>
                  <a:pt x="4540" y="9907"/>
                </a:cubicBezTo>
                <a:cubicBezTo>
                  <a:pt x="4598" y="9298"/>
                  <a:pt x="4105" y="8776"/>
                  <a:pt x="3496" y="8776"/>
                </a:cubicBezTo>
                <a:lnTo>
                  <a:pt x="3496" y="7239"/>
                </a:lnTo>
                <a:cubicBezTo>
                  <a:pt x="4903" y="6441"/>
                  <a:pt x="4903" y="4425"/>
                  <a:pt x="3496" y="3612"/>
                </a:cubicBezTo>
                <a:lnTo>
                  <a:pt x="3496" y="2075"/>
                </a:lnTo>
                <a:cubicBezTo>
                  <a:pt x="4105" y="2075"/>
                  <a:pt x="4584" y="1567"/>
                  <a:pt x="4540" y="958"/>
                </a:cubicBezTo>
                <a:cubicBezTo>
                  <a:pt x="4498" y="416"/>
                  <a:pt x="4048" y="0"/>
                  <a:pt x="3509" y="0"/>
                </a:cubicBezTo>
                <a:cubicBezTo>
                  <a:pt x="3500" y="0"/>
                  <a:pt x="3491" y="0"/>
                  <a:pt x="3481" y="1"/>
                </a:cubicBezTo>
                <a:lnTo>
                  <a:pt x="1422" y="1"/>
                </a:lnTo>
                <a:cubicBezTo>
                  <a:pt x="1413" y="0"/>
                  <a:pt x="1403" y="0"/>
                  <a:pt x="139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43"/>
          <p:cNvSpPr/>
          <p:nvPr/>
        </p:nvSpPr>
        <p:spPr>
          <a:xfrm>
            <a:off x="7323207" y="2879868"/>
            <a:ext cx="17184" cy="15095"/>
          </a:xfrm>
          <a:custGeom>
            <a:rect b="b" l="l" r="r" t="t"/>
            <a:pathLst>
              <a:path extrusionOk="0" h="708" w="806">
                <a:moveTo>
                  <a:pt x="442" y="1"/>
                </a:moveTo>
                <a:cubicBezTo>
                  <a:pt x="199" y="1"/>
                  <a:pt x="1" y="285"/>
                  <a:pt x="153" y="531"/>
                </a:cubicBezTo>
                <a:cubicBezTo>
                  <a:pt x="225" y="654"/>
                  <a:pt x="338" y="708"/>
                  <a:pt x="449" y="708"/>
                </a:cubicBezTo>
                <a:cubicBezTo>
                  <a:pt x="629" y="708"/>
                  <a:pt x="806" y="567"/>
                  <a:pt x="806" y="343"/>
                </a:cubicBezTo>
                <a:cubicBezTo>
                  <a:pt x="806" y="227"/>
                  <a:pt x="733" y="111"/>
                  <a:pt x="617" y="53"/>
                </a:cubicBezTo>
                <a:cubicBezTo>
                  <a:pt x="559" y="17"/>
                  <a:pt x="499" y="1"/>
                  <a:pt x="4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43"/>
          <p:cNvSpPr/>
          <p:nvPr/>
        </p:nvSpPr>
        <p:spPr>
          <a:xfrm>
            <a:off x="7532357" y="3067825"/>
            <a:ext cx="17099" cy="14881"/>
          </a:xfrm>
          <a:custGeom>
            <a:rect b="b" l="l" r="r" t="t"/>
            <a:pathLst>
              <a:path extrusionOk="0" h="698" w="802">
                <a:moveTo>
                  <a:pt x="438" y="0"/>
                </a:moveTo>
                <a:cubicBezTo>
                  <a:pt x="182" y="0"/>
                  <a:pt x="1" y="312"/>
                  <a:pt x="163" y="549"/>
                </a:cubicBezTo>
                <a:cubicBezTo>
                  <a:pt x="238" y="651"/>
                  <a:pt x="346" y="698"/>
                  <a:pt x="451" y="698"/>
                </a:cubicBezTo>
                <a:cubicBezTo>
                  <a:pt x="629" y="698"/>
                  <a:pt x="801" y="565"/>
                  <a:pt x="801" y="346"/>
                </a:cubicBezTo>
                <a:cubicBezTo>
                  <a:pt x="801" y="201"/>
                  <a:pt x="714" y="70"/>
                  <a:pt x="569" y="27"/>
                </a:cubicBezTo>
                <a:cubicBezTo>
                  <a:pt x="524" y="8"/>
                  <a:pt x="480" y="0"/>
                  <a:pt x="43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43"/>
          <p:cNvSpPr/>
          <p:nvPr/>
        </p:nvSpPr>
        <p:spPr>
          <a:xfrm>
            <a:off x="6690963" y="2790409"/>
            <a:ext cx="385018" cy="382225"/>
          </a:xfrm>
          <a:custGeom>
            <a:rect b="b" l="l" r="r" t="t"/>
            <a:pathLst>
              <a:path extrusionOk="0" h="17928" w="18059">
                <a:moveTo>
                  <a:pt x="17706" y="1"/>
                </a:moveTo>
                <a:cubicBezTo>
                  <a:pt x="17618" y="1"/>
                  <a:pt x="17531" y="33"/>
                  <a:pt x="17464" y="100"/>
                </a:cubicBezTo>
                <a:lnTo>
                  <a:pt x="14462" y="3088"/>
                </a:lnTo>
                <a:cubicBezTo>
                  <a:pt x="14217" y="3344"/>
                  <a:pt x="14449" y="3693"/>
                  <a:pt x="14714" y="3693"/>
                </a:cubicBezTo>
                <a:cubicBezTo>
                  <a:pt x="14796" y="3693"/>
                  <a:pt x="14880" y="3660"/>
                  <a:pt x="14955" y="3582"/>
                </a:cubicBezTo>
                <a:lnTo>
                  <a:pt x="17363" y="1188"/>
                </a:lnTo>
                <a:lnTo>
                  <a:pt x="17363" y="3219"/>
                </a:lnTo>
                <a:lnTo>
                  <a:pt x="16753" y="3219"/>
                </a:lnTo>
                <a:cubicBezTo>
                  <a:pt x="16565" y="3219"/>
                  <a:pt x="16420" y="3335"/>
                  <a:pt x="16391" y="3509"/>
                </a:cubicBezTo>
                <a:cubicBezTo>
                  <a:pt x="16347" y="3727"/>
                  <a:pt x="16521" y="3915"/>
                  <a:pt x="16724" y="3915"/>
                </a:cubicBezTo>
                <a:lnTo>
                  <a:pt x="17363" y="3915"/>
                </a:lnTo>
                <a:lnTo>
                  <a:pt x="17363" y="4974"/>
                </a:lnTo>
                <a:lnTo>
                  <a:pt x="17232" y="4974"/>
                </a:lnTo>
                <a:cubicBezTo>
                  <a:pt x="17058" y="4974"/>
                  <a:pt x="16899" y="5090"/>
                  <a:pt x="16870" y="5264"/>
                </a:cubicBezTo>
                <a:cubicBezTo>
                  <a:pt x="16841" y="5482"/>
                  <a:pt x="17000" y="5670"/>
                  <a:pt x="17218" y="5670"/>
                </a:cubicBezTo>
                <a:lnTo>
                  <a:pt x="17363" y="5670"/>
                </a:lnTo>
                <a:lnTo>
                  <a:pt x="17363" y="6715"/>
                </a:lnTo>
                <a:lnTo>
                  <a:pt x="17232" y="6715"/>
                </a:lnTo>
                <a:cubicBezTo>
                  <a:pt x="17044" y="6715"/>
                  <a:pt x="16899" y="6845"/>
                  <a:pt x="16870" y="7019"/>
                </a:cubicBezTo>
                <a:cubicBezTo>
                  <a:pt x="16826" y="7237"/>
                  <a:pt x="17000" y="7425"/>
                  <a:pt x="17203" y="7425"/>
                </a:cubicBezTo>
                <a:lnTo>
                  <a:pt x="17348" y="7425"/>
                </a:lnTo>
                <a:lnTo>
                  <a:pt x="17348" y="8470"/>
                </a:lnTo>
                <a:lnTo>
                  <a:pt x="16753" y="8470"/>
                </a:lnTo>
                <a:cubicBezTo>
                  <a:pt x="16565" y="8470"/>
                  <a:pt x="16420" y="8586"/>
                  <a:pt x="16391" y="8760"/>
                </a:cubicBezTo>
                <a:cubicBezTo>
                  <a:pt x="16347" y="8977"/>
                  <a:pt x="16521" y="9166"/>
                  <a:pt x="16724" y="9166"/>
                </a:cubicBezTo>
                <a:lnTo>
                  <a:pt x="17363" y="9166"/>
                </a:lnTo>
                <a:lnTo>
                  <a:pt x="17363" y="10225"/>
                </a:lnTo>
                <a:lnTo>
                  <a:pt x="17232" y="10225"/>
                </a:lnTo>
                <a:cubicBezTo>
                  <a:pt x="17223" y="10224"/>
                  <a:pt x="17214" y="10224"/>
                  <a:pt x="17206" y="10224"/>
                </a:cubicBezTo>
                <a:cubicBezTo>
                  <a:pt x="17042" y="10224"/>
                  <a:pt x="16897" y="10350"/>
                  <a:pt x="16870" y="10515"/>
                </a:cubicBezTo>
                <a:cubicBezTo>
                  <a:pt x="16841" y="10733"/>
                  <a:pt x="17000" y="10921"/>
                  <a:pt x="17218" y="10921"/>
                </a:cubicBezTo>
                <a:lnTo>
                  <a:pt x="17363" y="10921"/>
                </a:lnTo>
                <a:lnTo>
                  <a:pt x="17363" y="11965"/>
                </a:lnTo>
                <a:lnTo>
                  <a:pt x="17232" y="11965"/>
                </a:lnTo>
                <a:cubicBezTo>
                  <a:pt x="17044" y="11965"/>
                  <a:pt x="16899" y="12096"/>
                  <a:pt x="16870" y="12270"/>
                </a:cubicBezTo>
                <a:cubicBezTo>
                  <a:pt x="16826" y="12473"/>
                  <a:pt x="17000" y="12676"/>
                  <a:pt x="17203" y="12676"/>
                </a:cubicBezTo>
                <a:lnTo>
                  <a:pt x="17348" y="12676"/>
                </a:lnTo>
                <a:lnTo>
                  <a:pt x="17348" y="13721"/>
                </a:lnTo>
                <a:lnTo>
                  <a:pt x="16753" y="13721"/>
                </a:lnTo>
                <a:cubicBezTo>
                  <a:pt x="16565" y="13721"/>
                  <a:pt x="16420" y="13851"/>
                  <a:pt x="16391" y="14025"/>
                </a:cubicBezTo>
                <a:cubicBezTo>
                  <a:pt x="16347" y="14228"/>
                  <a:pt x="16521" y="14417"/>
                  <a:pt x="16724" y="14431"/>
                </a:cubicBezTo>
                <a:lnTo>
                  <a:pt x="17363" y="14431"/>
                </a:lnTo>
                <a:lnTo>
                  <a:pt x="17363" y="17231"/>
                </a:lnTo>
                <a:lnTo>
                  <a:pt x="14563" y="17231"/>
                </a:lnTo>
                <a:lnTo>
                  <a:pt x="14563" y="16607"/>
                </a:lnTo>
                <a:cubicBezTo>
                  <a:pt x="14563" y="16433"/>
                  <a:pt x="14433" y="16273"/>
                  <a:pt x="14259" y="16244"/>
                </a:cubicBezTo>
                <a:cubicBezTo>
                  <a:pt x="14243" y="16242"/>
                  <a:pt x="14226" y="16241"/>
                  <a:pt x="14211" y="16241"/>
                </a:cubicBezTo>
                <a:cubicBezTo>
                  <a:pt x="14025" y="16241"/>
                  <a:pt x="13852" y="16392"/>
                  <a:pt x="13852" y="16593"/>
                </a:cubicBezTo>
                <a:lnTo>
                  <a:pt x="13852" y="17216"/>
                </a:lnTo>
                <a:lnTo>
                  <a:pt x="12837" y="17216"/>
                </a:lnTo>
                <a:lnTo>
                  <a:pt x="12837" y="17086"/>
                </a:lnTo>
                <a:cubicBezTo>
                  <a:pt x="12852" y="16912"/>
                  <a:pt x="12721" y="16767"/>
                  <a:pt x="12547" y="16723"/>
                </a:cubicBezTo>
                <a:cubicBezTo>
                  <a:pt x="12530" y="16721"/>
                  <a:pt x="12513" y="16720"/>
                  <a:pt x="12496" y="16720"/>
                </a:cubicBezTo>
                <a:cubicBezTo>
                  <a:pt x="12301" y="16720"/>
                  <a:pt x="12141" y="16871"/>
                  <a:pt x="12141" y="17071"/>
                </a:cubicBezTo>
                <a:lnTo>
                  <a:pt x="12141" y="17216"/>
                </a:lnTo>
                <a:lnTo>
                  <a:pt x="11096" y="17216"/>
                </a:lnTo>
                <a:lnTo>
                  <a:pt x="11096" y="17086"/>
                </a:lnTo>
                <a:cubicBezTo>
                  <a:pt x="11096" y="16912"/>
                  <a:pt x="10966" y="16752"/>
                  <a:pt x="10792" y="16723"/>
                </a:cubicBezTo>
                <a:cubicBezTo>
                  <a:pt x="10776" y="16721"/>
                  <a:pt x="10760" y="16720"/>
                  <a:pt x="10744" y="16720"/>
                </a:cubicBezTo>
                <a:cubicBezTo>
                  <a:pt x="10558" y="16720"/>
                  <a:pt x="10386" y="16871"/>
                  <a:pt x="10386" y="17071"/>
                </a:cubicBezTo>
                <a:lnTo>
                  <a:pt x="10386" y="17202"/>
                </a:lnTo>
                <a:lnTo>
                  <a:pt x="9341" y="17202"/>
                </a:lnTo>
                <a:lnTo>
                  <a:pt x="9341" y="16593"/>
                </a:lnTo>
                <a:cubicBezTo>
                  <a:pt x="9341" y="16418"/>
                  <a:pt x="9211" y="16259"/>
                  <a:pt x="9037" y="16230"/>
                </a:cubicBezTo>
                <a:cubicBezTo>
                  <a:pt x="9021" y="16228"/>
                  <a:pt x="9005" y="16227"/>
                  <a:pt x="8989" y="16227"/>
                </a:cubicBezTo>
                <a:cubicBezTo>
                  <a:pt x="8805" y="16227"/>
                  <a:pt x="8645" y="16378"/>
                  <a:pt x="8645" y="16578"/>
                </a:cubicBezTo>
                <a:lnTo>
                  <a:pt x="8645" y="17202"/>
                </a:lnTo>
                <a:lnTo>
                  <a:pt x="7586" y="17202"/>
                </a:lnTo>
                <a:lnTo>
                  <a:pt x="7586" y="17071"/>
                </a:lnTo>
                <a:cubicBezTo>
                  <a:pt x="7586" y="16897"/>
                  <a:pt x="7470" y="16738"/>
                  <a:pt x="7296" y="16709"/>
                </a:cubicBezTo>
                <a:cubicBezTo>
                  <a:pt x="7279" y="16706"/>
                  <a:pt x="7262" y="16705"/>
                  <a:pt x="7245" y="16705"/>
                </a:cubicBezTo>
                <a:cubicBezTo>
                  <a:pt x="7050" y="16705"/>
                  <a:pt x="6890" y="16856"/>
                  <a:pt x="6890" y="17057"/>
                </a:cubicBezTo>
                <a:lnTo>
                  <a:pt x="6890" y="17202"/>
                </a:lnTo>
                <a:lnTo>
                  <a:pt x="5831" y="17202"/>
                </a:lnTo>
                <a:lnTo>
                  <a:pt x="5831" y="17071"/>
                </a:lnTo>
                <a:cubicBezTo>
                  <a:pt x="5846" y="16897"/>
                  <a:pt x="5715" y="16738"/>
                  <a:pt x="5541" y="16709"/>
                </a:cubicBezTo>
                <a:cubicBezTo>
                  <a:pt x="5524" y="16706"/>
                  <a:pt x="5507" y="16705"/>
                  <a:pt x="5490" y="16705"/>
                </a:cubicBezTo>
                <a:cubicBezTo>
                  <a:pt x="5295" y="16705"/>
                  <a:pt x="5135" y="16856"/>
                  <a:pt x="5135" y="17057"/>
                </a:cubicBezTo>
                <a:lnTo>
                  <a:pt x="5135" y="17187"/>
                </a:lnTo>
                <a:lnTo>
                  <a:pt x="4091" y="17187"/>
                </a:lnTo>
                <a:lnTo>
                  <a:pt x="4091" y="16578"/>
                </a:lnTo>
                <a:cubicBezTo>
                  <a:pt x="4091" y="16404"/>
                  <a:pt x="3960" y="16244"/>
                  <a:pt x="3786" y="16215"/>
                </a:cubicBezTo>
                <a:cubicBezTo>
                  <a:pt x="3770" y="16213"/>
                  <a:pt x="3754" y="16212"/>
                  <a:pt x="3738" y="16212"/>
                </a:cubicBezTo>
                <a:cubicBezTo>
                  <a:pt x="3552" y="16212"/>
                  <a:pt x="3380" y="16363"/>
                  <a:pt x="3380" y="16564"/>
                </a:cubicBezTo>
                <a:lnTo>
                  <a:pt x="3380" y="17187"/>
                </a:lnTo>
                <a:lnTo>
                  <a:pt x="1320" y="17187"/>
                </a:lnTo>
                <a:lnTo>
                  <a:pt x="12982" y="5569"/>
                </a:lnTo>
                <a:cubicBezTo>
                  <a:pt x="13238" y="5313"/>
                  <a:pt x="13008" y="4965"/>
                  <a:pt x="12737" y="4965"/>
                </a:cubicBezTo>
                <a:cubicBezTo>
                  <a:pt x="12654" y="4965"/>
                  <a:pt x="12567" y="4997"/>
                  <a:pt x="12489" y="5076"/>
                </a:cubicBezTo>
                <a:lnTo>
                  <a:pt x="232" y="17332"/>
                </a:lnTo>
                <a:cubicBezTo>
                  <a:pt x="0" y="17550"/>
                  <a:pt x="174" y="17927"/>
                  <a:pt x="479" y="17927"/>
                </a:cubicBezTo>
                <a:lnTo>
                  <a:pt x="17711" y="17927"/>
                </a:lnTo>
                <a:cubicBezTo>
                  <a:pt x="17899" y="17927"/>
                  <a:pt x="18059" y="17767"/>
                  <a:pt x="18059" y="17579"/>
                </a:cubicBezTo>
                <a:lnTo>
                  <a:pt x="18059" y="347"/>
                </a:lnTo>
                <a:cubicBezTo>
                  <a:pt x="18059" y="245"/>
                  <a:pt x="18015" y="144"/>
                  <a:pt x="17943" y="86"/>
                </a:cubicBezTo>
                <a:cubicBezTo>
                  <a:pt x="17872" y="30"/>
                  <a:pt x="17788" y="1"/>
                  <a:pt x="1770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43"/>
          <p:cNvSpPr/>
          <p:nvPr/>
        </p:nvSpPr>
        <p:spPr>
          <a:xfrm>
            <a:off x="6873419" y="2970968"/>
            <a:ext cx="128048" cy="127131"/>
          </a:xfrm>
          <a:custGeom>
            <a:rect b="b" l="l" r="r" t="t"/>
            <a:pathLst>
              <a:path extrusionOk="0" h="5963" w="6006">
                <a:moveTo>
                  <a:pt x="5294" y="1190"/>
                </a:moveTo>
                <a:lnTo>
                  <a:pt x="5294" y="5252"/>
                </a:lnTo>
                <a:lnTo>
                  <a:pt x="1233" y="5252"/>
                </a:lnTo>
                <a:lnTo>
                  <a:pt x="5294" y="1190"/>
                </a:lnTo>
                <a:close/>
                <a:moveTo>
                  <a:pt x="5647" y="0"/>
                </a:moveTo>
                <a:cubicBezTo>
                  <a:pt x="5556" y="0"/>
                  <a:pt x="5468" y="36"/>
                  <a:pt x="5410" y="102"/>
                </a:cubicBezTo>
                <a:lnTo>
                  <a:pt x="145" y="5368"/>
                </a:lnTo>
                <a:cubicBezTo>
                  <a:pt x="15" y="5484"/>
                  <a:pt x="0" y="5701"/>
                  <a:pt x="116" y="5832"/>
                </a:cubicBezTo>
                <a:cubicBezTo>
                  <a:pt x="189" y="5919"/>
                  <a:pt x="290" y="5962"/>
                  <a:pt x="392" y="5962"/>
                </a:cubicBezTo>
                <a:lnTo>
                  <a:pt x="5657" y="5962"/>
                </a:lnTo>
                <a:cubicBezTo>
                  <a:pt x="5846" y="5962"/>
                  <a:pt x="6005" y="5803"/>
                  <a:pt x="6005" y="5614"/>
                </a:cubicBezTo>
                <a:lnTo>
                  <a:pt x="6005" y="349"/>
                </a:lnTo>
                <a:cubicBezTo>
                  <a:pt x="6005" y="204"/>
                  <a:pt x="5918" y="73"/>
                  <a:pt x="5788" y="30"/>
                </a:cubicBezTo>
                <a:cubicBezTo>
                  <a:pt x="5743" y="10"/>
                  <a:pt x="5695" y="0"/>
                  <a:pt x="564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43"/>
          <p:cNvSpPr/>
          <p:nvPr/>
        </p:nvSpPr>
        <p:spPr>
          <a:xfrm>
            <a:off x="6973602" y="2875732"/>
            <a:ext cx="20552" cy="14860"/>
          </a:xfrm>
          <a:custGeom>
            <a:rect b="b" l="l" r="r" t="t"/>
            <a:pathLst>
              <a:path extrusionOk="0" h="697" w="964">
                <a:moveTo>
                  <a:pt x="488" y="0"/>
                </a:moveTo>
                <a:cubicBezTo>
                  <a:pt x="443" y="0"/>
                  <a:pt x="397" y="9"/>
                  <a:pt x="349" y="29"/>
                </a:cubicBezTo>
                <a:cubicBezTo>
                  <a:pt x="1" y="174"/>
                  <a:pt x="102" y="696"/>
                  <a:pt x="479" y="696"/>
                </a:cubicBezTo>
                <a:cubicBezTo>
                  <a:pt x="581" y="696"/>
                  <a:pt x="668" y="653"/>
                  <a:pt x="726" y="595"/>
                </a:cubicBezTo>
                <a:cubicBezTo>
                  <a:pt x="964" y="357"/>
                  <a:pt x="770" y="0"/>
                  <a:pt x="48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43"/>
          <p:cNvSpPr/>
          <p:nvPr/>
        </p:nvSpPr>
        <p:spPr>
          <a:xfrm>
            <a:off x="6837858" y="3117202"/>
            <a:ext cx="14860" cy="14839"/>
          </a:xfrm>
          <a:custGeom>
            <a:rect b="b" l="l" r="r" t="t"/>
            <a:pathLst>
              <a:path extrusionOk="0" h="696" w="697">
                <a:moveTo>
                  <a:pt x="369" y="1"/>
                </a:moveTo>
                <a:cubicBezTo>
                  <a:pt x="178" y="1"/>
                  <a:pt x="12" y="144"/>
                  <a:pt x="0" y="351"/>
                </a:cubicBezTo>
                <a:cubicBezTo>
                  <a:pt x="11" y="555"/>
                  <a:pt x="173" y="696"/>
                  <a:pt x="351" y="696"/>
                </a:cubicBezTo>
                <a:cubicBezTo>
                  <a:pt x="413" y="696"/>
                  <a:pt x="477" y="678"/>
                  <a:pt x="537" y="641"/>
                </a:cubicBezTo>
                <a:cubicBezTo>
                  <a:pt x="638" y="583"/>
                  <a:pt x="696" y="481"/>
                  <a:pt x="696" y="380"/>
                </a:cubicBezTo>
                <a:lnTo>
                  <a:pt x="696" y="336"/>
                </a:lnTo>
                <a:cubicBezTo>
                  <a:pt x="696" y="206"/>
                  <a:pt x="624" y="90"/>
                  <a:pt x="522" y="32"/>
                </a:cubicBezTo>
                <a:cubicBezTo>
                  <a:pt x="471" y="11"/>
                  <a:pt x="419" y="1"/>
                  <a:pt x="36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43"/>
          <p:cNvSpPr/>
          <p:nvPr/>
        </p:nvSpPr>
        <p:spPr>
          <a:xfrm>
            <a:off x="2769682" y="2790367"/>
            <a:ext cx="284835" cy="382566"/>
          </a:xfrm>
          <a:custGeom>
            <a:rect b="b" l="l" r="r" t="t"/>
            <a:pathLst>
              <a:path extrusionOk="0" h="17944" w="13360">
                <a:moveTo>
                  <a:pt x="1857" y="1"/>
                </a:moveTo>
                <a:cubicBezTo>
                  <a:pt x="1770" y="1"/>
                  <a:pt x="1683" y="44"/>
                  <a:pt x="1611" y="102"/>
                </a:cubicBezTo>
                <a:lnTo>
                  <a:pt x="131" y="1625"/>
                </a:lnTo>
                <a:cubicBezTo>
                  <a:pt x="30" y="1741"/>
                  <a:pt x="1" y="1886"/>
                  <a:pt x="59" y="2032"/>
                </a:cubicBezTo>
                <a:lnTo>
                  <a:pt x="479" y="2887"/>
                </a:lnTo>
                <a:lnTo>
                  <a:pt x="59" y="3743"/>
                </a:lnTo>
                <a:cubicBezTo>
                  <a:pt x="15" y="3845"/>
                  <a:pt x="15" y="3961"/>
                  <a:pt x="59" y="4048"/>
                </a:cubicBezTo>
                <a:lnTo>
                  <a:pt x="479" y="4918"/>
                </a:lnTo>
                <a:lnTo>
                  <a:pt x="59" y="5774"/>
                </a:lnTo>
                <a:cubicBezTo>
                  <a:pt x="15" y="5875"/>
                  <a:pt x="15" y="5977"/>
                  <a:pt x="59" y="6078"/>
                </a:cubicBezTo>
                <a:lnTo>
                  <a:pt x="479" y="6949"/>
                </a:lnTo>
                <a:lnTo>
                  <a:pt x="59" y="7805"/>
                </a:lnTo>
                <a:cubicBezTo>
                  <a:pt x="15" y="7892"/>
                  <a:pt x="15" y="8008"/>
                  <a:pt x="59" y="8109"/>
                </a:cubicBezTo>
                <a:lnTo>
                  <a:pt x="479" y="8965"/>
                </a:lnTo>
                <a:lnTo>
                  <a:pt x="59" y="9835"/>
                </a:lnTo>
                <a:cubicBezTo>
                  <a:pt x="15" y="9922"/>
                  <a:pt x="15" y="10038"/>
                  <a:pt x="59" y="10140"/>
                </a:cubicBezTo>
                <a:lnTo>
                  <a:pt x="479" y="10996"/>
                </a:lnTo>
                <a:lnTo>
                  <a:pt x="59" y="11851"/>
                </a:lnTo>
                <a:cubicBezTo>
                  <a:pt x="15" y="11953"/>
                  <a:pt x="15" y="12069"/>
                  <a:pt x="59" y="12156"/>
                </a:cubicBezTo>
                <a:lnTo>
                  <a:pt x="479" y="13026"/>
                </a:lnTo>
                <a:lnTo>
                  <a:pt x="59" y="13882"/>
                </a:lnTo>
                <a:cubicBezTo>
                  <a:pt x="15" y="13984"/>
                  <a:pt x="15" y="14085"/>
                  <a:pt x="59" y="14187"/>
                </a:cubicBezTo>
                <a:lnTo>
                  <a:pt x="479" y="15057"/>
                </a:lnTo>
                <a:lnTo>
                  <a:pt x="59" y="15898"/>
                </a:lnTo>
                <a:cubicBezTo>
                  <a:pt x="1" y="16029"/>
                  <a:pt x="30" y="16188"/>
                  <a:pt x="131" y="16304"/>
                </a:cubicBezTo>
                <a:lnTo>
                  <a:pt x="1611" y="17827"/>
                </a:lnTo>
                <a:cubicBezTo>
                  <a:pt x="1683" y="17885"/>
                  <a:pt x="1770" y="17929"/>
                  <a:pt x="1857" y="17929"/>
                </a:cubicBezTo>
                <a:lnTo>
                  <a:pt x="7979" y="17929"/>
                </a:lnTo>
                <a:cubicBezTo>
                  <a:pt x="8153" y="17929"/>
                  <a:pt x="8312" y="17798"/>
                  <a:pt x="8341" y="17624"/>
                </a:cubicBezTo>
                <a:cubicBezTo>
                  <a:pt x="8369" y="17428"/>
                  <a:pt x="8221" y="17232"/>
                  <a:pt x="8015" y="17232"/>
                </a:cubicBezTo>
                <a:cubicBezTo>
                  <a:pt x="8008" y="17232"/>
                  <a:pt x="8000" y="17232"/>
                  <a:pt x="7993" y="17233"/>
                </a:cubicBezTo>
                <a:lnTo>
                  <a:pt x="7021" y="17233"/>
                </a:lnTo>
                <a:lnTo>
                  <a:pt x="7021" y="15420"/>
                </a:lnTo>
                <a:lnTo>
                  <a:pt x="7123" y="15521"/>
                </a:lnTo>
                <a:cubicBezTo>
                  <a:pt x="7199" y="15594"/>
                  <a:pt x="7283" y="15624"/>
                  <a:pt x="7364" y="15624"/>
                </a:cubicBezTo>
                <a:cubicBezTo>
                  <a:pt x="7638" y="15624"/>
                  <a:pt x="7873" y="15274"/>
                  <a:pt x="7616" y="15028"/>
                </a:cubicBezTo>
                <a:lnTo>
                  <a:pt x="7166" y="14564"/>
                </a:lnTo>
                <a:lnTo>
                  <a:pt x="7616" y="14114"/>
                </a:lnTo>
                <a:cubicBezTo>
                  <a:pt x="7871" y="13859"/>
                  <a:pt x="7642" y="13510"/>
                  <a:pt x="7371" y="13510"/>
                </a:cubicBezTo>
                <a:cubicBezTo>
                  <a:pt x="7288" y="13510"/>
                  <a:pt x="7201" y="13543"/>
                  <a:pt x="7123" y="13621"/>
                </a:cubicBezTo>
                <a:lnTo>
                  <a:pt x="7021" y="13723"/>
                </a:lnTo>
                <a:lnTo>
                  <a:pt x="7021" y="12606"/>
                </a:lnTo>
                <a:lnTo>
                  <a:pt x="7123" y="12722"/>
                </a:lnTo>
                <a:cubicBezTo>
                  <a:pt x="7195" y="12787"/>
                  <a:pt x="7286" y="12820"/>
                  <a:pt x="7375" y="12820"/>
                </a:cubicBezTo>
                <a:cubicBezTo>
                  <a:pt x="7464" y="12820"/>
                  <a:pt x="7551" y="12787"/>
                  <a:pt x="7616" y="12722"/>
                </a:cubicBezTo>
                <a:cubicBezTo>
                  <a:pt x="7761" y="12577"/>
                  <a:pt x="7761" y="12359"/>
                  <a:pt x="7616" y="12214"/>
                </a:cubicBezTo>
                <a:lnTo>
                  <a:pt x="7166" y="11764"/>
                </a:lnTo>
                <a:lnTo>
                  <a:pt x="7616" y="11315"/>
                </a:lnTo>
                <a:cubicBezTo>
                  <a:pt x="7871" y="11059"/>
                  <a:pt x="7634" y="10711"/>
                  <a:pt x="7365" y="10711"/>
                </a:cubicBezTo>
                <a:cubicBezTo>
                  <a:pt x="7283" y="10711"/>
                  <a:pt x="7198" y="10743"/>
                  <a:pt x="7123" y="10822"/>
                </a:cubicBezTo>
                <a:lnTo>
                  <a:pt x="7021" y="10923"/>
                </a:lnTo>
                <a:lnTo>
                  <a:pt x="7021" y="9806"/>
                </a:lnTo>
                <a:lnTo>
                  <a:pt x="7123" y="9908"/>
                </a:lnTo>
                <a:cubicBezTo>
                  <a:pt x="7198" y="9986"/>
                  <a:pt x="7283" y="10019"/>
                  <a:pt x="7365" y="10019"/>
                </a:cubicBezTo>
                <a:cubicBezTo>
                  <a:pt x="7634" y="10019"/>
                  <a:pt x="7871" y="9670"/>
                  <a:pt x="7616" y="9415"/>
                </a:cubicBezTo>
                <a:lnTo>
                  <a:pt x="7166" y="8965"/>
                </a:lnTo>
                <a:lnTo>
                  <a:pt x="7616" y="8515"/>
                </a:lnTo>
                <a:cubicBezTo>
                  <a:pt x="7871" y="8260"/>
                  <a:pt x="7634" y="7911"/>
                  <a:pt x="7365" y="7911"/>
                </a:cubicBezTo>
                <a:cubicBezTo>
                  <a:pt x="7283" y="7911"/>
                  <a:pt x="7198" y="7944"/>
                  <a:pt x="7123" y="8022"/>
                </a:cubicBezTo>
                <a:lnTo>
                  <a:pt x="7021" y="8124"/>
                </a:lnTo>
                <a:lnTo>
                  <a:pt x="7021" y="7021"/>
                </a:lnTo>
                <a:lnTo>
                  <a:pt x="7123" y="7123"/>
                </a:lnTo>
                <a:cubicBezTo>
                  <a:pt x="7196" y="7200"/>
                  <a:pt x="7280" y="7232"/>
                  <a:pt x="7361" y="7232"/>
                </a:cubicBezTo>
                <a:cubicBezTo>
                  <a:pt x="7631" y="7232"/>
                  <a:pt x="7872" y="6875"/>
                  <a:pt x="7616" y="6630"/>
                </a:cubicBezTo>
                <a:lnTo>
                  <a:pt x="7166" y="6165"/>
                </a:lnTo>
                <a:lnTo>
                  <a:pt x="7616" y="5716"/>
                </a:lnTo>
                <a:cubicBezTo>
                  <a:pt x="7851" y="5458"/>
                  <a:pt x="7628" y="5124"/>
                  <a:pt x="7361" y="5124"/>
                </a:cubicBezTo>
                <a:cubicBezTo>
                  <a:pt x="7282" y="5124"/>
                  <a:pt x="7199" y="5153"/>
                  <a:pt x="7123" y="5223"/>
                </a:cubicBezTo>
                <a:lnTo>
                  <a:pt x="7021" y="5324"/>
                </a:lnTo>
                <a:lnTo>
                  <a:pt x="7021" y="4222"/>
                </a:lnTo>
                <a:lnTo>
                  <a:pt x="7123" y="4323"/>
                </a:lnTo>
                <a:cubicBezTo>
                  <a:pt x="7195" y="4396"/>
                  <a:pt x="7278" y="4427"/>
                  <a:pt x="7358" y="4427"/>
                </a:cubicBezTo>
                <a:cubicBezTo>
                  <a:pt x="7630" y="4427"/>
                  <a:pt x="7873" y="4076"/>
                  <a:pt x="7616" y="3830"/>
                </a:cubicBezTo>
                <a:lnTo>
                  <a:pt x="7166" y="3366"/>
                </a:lnTo>
                <a:lnTo>
                  <a:pt x="7616" y="2916"/>
                </a:lnTo>
                <a:cubicBezTo>
                  <a:pt x="7871" y="2661"/>
                  <a:pt x="7634" y="2312"/>
                  <a:pt x="7365" y="2312"/>
                </a:cubicBezTo>
                <a:cubicBezTo>
                  <a:pt x="7283" y="2312"/>
                  <a:pt x="7198" y="2345"/>
                  <a:pt x="7123" y="2423"/>
                </a:cubicBezTo>
                <a:lnTo>
                  <a:pt x="7021" y="2525"/>
                </a:lnTo>
                <a:lnTo>
                  <a:pt x="7021" y="712"/>
                </a:lnTo>
                <a:lnTo>
                  <a:pt x="11344" y="712"/>
                </a:lnTo>
                <a:lnTo>
                  <a:pt x="12548" y="1944"/>
                </a:lnTo>
                <a:lnTo>
                  <a:pt x="12156" y="2742"/>
                </a:lnTo>
                <a:cubicBezTo>
                  <a:pt x="12112" y="2844"/>
                  <a:pt x="12112" y="2945"/>
                  <a:pt x="12156" y="3047"/>
                </a:cubicBezTo>
                <a:lnTo>
                  <a:pt x="12577" y="3903"/>
                </a:lnTo>
                <a:lnTo>
                  <a:pt x="12156" y="4773"/>
                </a:lnTo>
                <a:cubicBezTo>
                  <a:pt x="12112" y="4860"/>
                  <a:pt x="12112" y="4976"/>
                  <a:pt x="12156" y="5078"/>
                </a:cubicBezTo>
                <a:lnTo>
                  <a:pt x="12577" y="5933"/>
                </a:lnTo>
                <a:lnTo>
                  <a:pt x="12156" y="6804"/>
                </a:lnTo>
                <a:cubicBezTo>
                  <a:pt x="12112" y="6891"/>
                  <a:pt x="12112" y="7007"/>
                  <a:pt x="12156" y="7108"/>
                </a:cubicBezTo>
                <a:lnTo>
                  <a:pt x="12577" y="7964"/>
                </a:lnTo>
                <a:lnTo>
                  <a:pt x="12156" y="8820"/>
                </a:lnTo>
                <a:cubicBezTo>
                  <a:pt x="12112" y="8921"/>
                  <a:pt x="12112" y="9037"/>
                  <a:pt x="12156" y="9124"/>
                </a:cubicBezTo>
                <a:lnTo>
                  <a:pt x="12577" y="9995"/>
                </a:lnTo>
                <a:lnTo>
                  <a:pt x="12156" y="10851"/>
                </a:lnTo>
                <a:cubicBezTo>
                  <a:pt x="12112" y="10952"/>
                  <a:pt x="12112" y="11054"/>
                  <a:pt x="12156" y="11155"/>
                </a:cubicBezTo>
                <a:lnTo>
                  <a:pt x="12577" y="12025"/>
                </a:lnTo>
                <a:lnTo>
                  <a:pt x="12156" y="12881"/>
                </a:lnTo>
                <a:cubicBezTo>
                  <a:pt x="12112" y="12968"/>
                  <a:pt x="12112" y="13084"/>
                  <a:pt x="12156" y="13186"/>
                </a:cubicBezTo>
                <a:lnTo>
                  <a:pt x="12577" y="14042"/>
                </a:lnTo>
                <a:lnTo>
                  <a:pt x="12156" y="14912"/>
                </a:lnTo>
                <a:cubicBezTo>
                  <a:pt x="12112" y="14999"/>
                  <a:pt x="12112" y="15115"/>
                  <a:pt x="12156" y="15217"/>
                </a:cubicBezTo>
                <a:lnTo>
                  <a:pt x="12548" y="16000"/>
                </a:lnTo>
                <a:lnTo>
                  <a:pt x="11344" y="17247"/>
                </a:lnTo>
                <a:lnTo>
                  <a:pt x="10807" y="17247"/>
                </a:lnTo>
                <a:cubicBezTo>
                  <a:pt x="10798" y="17247"/>
                  <a:pt x="10789" y="17246"/>
                  <a:pt x="10781" y="17246"/>
                </a:cubicBezTo>
                <a:cubicBezTo>
                  <a:pt x="10618" y="17246"/>
                  <a:pt x="10486" y="17372"/>
                  <a:pt x="10444" y="17537"/>
                </a:cubicBezTo>
                <a:cubicBezTo>
                  <a:pt x="10415" y="17755"/>
                  <a:pt x="10589" y="17944"/>
                  <a:pt x="10793" y="17944"/>
                </a:cubicBezTo>
                <a:lnTo>
                  <a:pt x="11503" y="17944"/>
                </a:lnTo>
                <a:cubicBezTo>
                  <a:pt x="11590" y="17944"/>
                  <a:pt x="11677" y="17900"/>
                  <a:pt x="11750" y="17842"/>
                </a:cubicBezTo>
                <a:lnTo>
                  <a:pt x="13229" y="16319"/>
                </a:lnTo>
                <a:cubicBezTo>
                  <a:pt x="13331" y="16217"/>
                  <a:pt x="13360" y="16058"/>
                  <a:pt x="13287" y="15913"/>
                </a:cubicBezTo>
                <a:lnTo>
                  <a:pt x="12881" y="15057"/>
                </a:lnTo>
                <a:lnTo>
                  <a:pt x="13287" y="14201"/>
                </a:lnTo>
                <a:cubicBezTo>
                  <a:pt x="13345" y="14100"/>
                  <a:pt x="13345" y="13984"/>
                  <a:pt x="13287" y="13897"/>
                </a:cubicBezTo>
                <a:lnTo>
                  <a:pt x="12881" y="13026"/>
                </a:lnTo>
                <a:lnTo>
                  <a:pt x="13287" y="12171"/>
                </a:lnTo>
                <a:cubicBezTo>
                  <a:pt x="13345" y="12069"/>
                  <a:pt x="13345" y="11967"/>
                  <a:pt x="13287" y="11866"/>
                </a:cubicBezTo>
                <a:lnTo>
                  <a:pt x="12881" y="11010"/>
                </a:lnTo>
                <a:lnTo>
                  <a:pt x="13287" y="10140"/>
                </a:lnTo>
                <a:cubicBezTo>
                  <a:pt x="13345" y="10053"/>
                  <a:pt x="13345" y="9937"/>
                  <a:pt x="13287" y="9835"/>
                </a:cubicBezTo>
                <a:lnTo>
                  <a:pt x="12881" y="8979"/>
                </a:lnTo>
                <a:lnTo>
                  <a:pt x="13287" y="8124"/>
                </a:lnTo>
                <a:cubicBezTo>
                  <a:pt x="13345" y="8022"/>
                  <a:pt x="13345" y="7906"/>
                  <a:pt x="13287" y="7805"/>
                </a:cubicBezTo>
                <a:lnTo>
                  <a:pt x="12881" y="6949"/>
                </a:lnTo>
                <a:lnTo>
                  <a:pt x="13287" y="6093"/>
                </a:lnTo>
                <a:cubicBezTo>
                  <a:pt x="13345" y="5991"/>
                  <a:pt x="13345" y="5875"/>
                  <a:pt x="13302" y="5774"/>
                </a:cubicBezTo>
                <a:lnTo>
                  <a:pt x="12881" y="4918"/>
                </a:lnTo>
                <a:lnTo>
                  <a:pt x="13302" y="4048"/>
                </a:lnTo>
                <a:cubicBezTo>
                  <a:pt x="13345" y="3946"/>
                  <a:pt x="13345" y="3845"/>
                  <a:pt x="13302" y="3743"/>
                </a:cubicBezTo>
                <a:lnTo>
                  <a:pt x="12881" y="2887"/>
                </a:lnTo>
                <a:lnTo>
                  <a:pt x="13302" y="2017"/>
                </a:lnTo>
                <a:cubicBezTo>
                  <a:pt x="13360" y="1886"/>
                  <a:pt x="13345" y="1727"/>
                  <a:pt x="13244" y="1625"/>
                </a:cubicBezTo>
                <a:lnTo>
                  <a:pt x="11750" y="102"/>
                </a:lnTo>
                <a:cubicBezTo>
                  <a:pt x="11692" y="44"/>
                  <a:pt x="11590" y="1"/>
                  <a:pt x="11503" y="1"/>
                </a:cubicBezTo>
                <a:lnTo>
                  <a:pt x="5382" y="1"/>
                </a:lnTo>
                <a:cubicBezTo>
                  <a:pt x="5194" y="1"/>
                  <a:pt x="5048" y="117"/>
                  <a:pt x="5019" y="291"/>
                </a:cubicBezTo>
                <a:cubicBezTo>
                  <a:pt x="4976" y="508"/>
                  <a:pt x="5150" y="697"/>
                  <a:pt x="5368" y="697"/>
                </a:cubicBezTo>
                <a:lnTo>
                  <a:pt x="6310" y="697"/>
                </a:lnTo>
                <a:lnTo>
                  <a:pt x="6310" y="2510"/>
                </a:lnTo>
                <a:lnTo>
                  <a:pt x="6209" y="2409"/>
                </a:lnTo>
                <a:cubicBezTo>
                  <a:pt x="6131" y="2330"/>
                  <a:pt x="6044" y="2298"/>
                  <a:pt x="5961" y="2298"/>
                </a:cubicBezTo>
                <a:cubicBezTo>
                  <a:pt x="5689" y="2298"/>
                  <a:pt x="5460" y="2646"/>
                  <a:pt x="5716" y="2902"/>
                </a:cubicBezTo>
                <a:lnTo>
                  <a:pt x="6165" y="3351"/>
                </a:lnTo>
                <a:lnTo>
                  <a:pt x="5730" y="3801"/>
                </a:lnTo>
                <a:cubicBezTo>
                  <a:pt x="5600" y="3932"/>
                  <a:pt x="5585" y="4120"/>
                  <a:pt x="5687" y="4265"/>
                </a:cubicBezTo>
                <a:cubicBezTo>
                  <a:pt x="5750" y="4360"/>
                  <a:pt x="5856" y="4408"/>
                  <a:pt x="5964" y="4408"/>
                </a:cubicBezTo>
                <a:cubicBezTo>
                  <a:pt x="6053" y="4408"/>
                  <a:pt x="6143" y="4375"/>
                  <a:pt x="6209" y="4309"/>
                </a:cubicBezTo>
                <a:lnTo>
                  <a:pt x="6310" y="4207"/>
                </a:lnTo>
                <a:lnTo>
                  <a:pt x="6310" y="5310"/>
                </a:lnTo>
                <a:lnTo>
                  <a:pt x="6209" y="5208"/>
                </a:lnTo>
                <a:cubicBezTo>
                  <a:pt x="6132" y="5131"/>
                  <a:pt x="6046" y="5099"/>
                  <a:pt x="5964" y="5099"/>
                </a:cubicBezTo>
                <a:cubicBezTo>
                  <a:pt x="5692" y="5099"/>
                  <a:pt x="5459" y="5456"/>
                  <a:pt x="5716" y="5701"/>
                </a:cubicBezTo>
                <a:lnTo>
                  <a:pt x="6165" y="6151"/>
                </a:lnTo>
                <a:lnTo>
                  <a:pt x="5730" y="6601"/>
                </a:lnTo>
                <a:cubicBezTo>
                  <a:pt x="5600" y="6731"/>
                  <a:pt x="5585" y="6920"/>
                  <a:pt x="5687" y="7065"/>
                </a:cubicBezTo>
                <a:cubicBezTo>
                  <a:pt x="5750" y="7160"/>
                  <a:pt x="5856" y="7207"/>
                  <a:pt x="5964" y="7207"/>
                </a:cubicBezTo>
                <a:cubicBezTo>
                  <a:pt x="6053" y="7207"/>
                  <a:pt x="6143" y="7174"/>
                  <a:pt x="6209" y="7108"/>
                </a:cubicBezTo>
                <a:lnTo>
                  <a:pt x="6310" y="7007"/>
                </a:lnTo>
                <a:lnTo>
                  <a:pt x="6310" y="8109"/>
                </a:lnTo>
                <a:lnTo>
                  <a:pt x="6209" y="8008"/>
                </a:lnTo>
                <a:cubicBezTo>
                  <a:pt x="6133" y="7935"/>
                  <a:pt x="6049" y="7904"/>
                  <a:pt x="5968" y="7904"/>
                </a:cubicBezTo>
                <a:cubicBezTo>
                  <a:pt x="5694" y="7904"/>
                  <a:pt x="5458" y="8257"/>
                  <a:pt x="5716" y="8515"/>
                </a:cubicBezTo>
                <a:lnTo>
                  <a:pt x="6165" y="8965"/>
                </a:lnTo>
                <a:lnTo>
                  <a:pt x="5730" y="9415"/>
                </a:lnTo>
                <a:cubicBezTo>
                  <a:pt x="5600" y="9531"/>
                  <a:pt x="5585" y="9719"/>
                  <a:pt x="5687" y="9864"/>
                </a:cubicBezTo>
                <a:cubicBezTo>
                  <a:pt x="5750" y="9959"/>
                  <a:pt x="5856" y="10007"/>
                  <a:pt x="5964" y="10007"/>
                </a:cubicBezTo>
                <a:cubicBezTo>
                  <a:pt x="6053" y="10007"/>
                  <a:pt x="6143" y="9974"/>
                  <a:pt x="6209" y="9908"/>
                </a:cubicBezTo>
                <a:lnTo>
                  <a:pt x="6310" y="9806"/>
                </a:lnTo>
                <a:lnTo>
                  <a:pt x="6310" y="10923"/>
                </a:lnTo>
                <a:lnTo>
                  <a:pt x="6209" y="10822"/>
                </a:lnTo>
                <a:cubicBezTo>
                  <a:pt x="6131" y="10743"/>
                  <a:pt x="6044" y="10711"/>
                  <a:pt x="5961" y="10711"/>
                </a:cubicBezTo>
                <a:cubicBezTo>
                  <a:pt x="5689" y="10711"/>
                  <a:pt x="5460" y="11059"/>
                  <a:pt x="5716" y="11315"/>
                </a:cubicBezTo>
                <a:lnTo>
                  <a:pt x="6165" y="11764"/>
                </a:lnTo>
                <a:lnTo>
                  <a:pt x="5730" y="12214"/>
                </a:lnTo>
                <a:cubicBezTo>
                  <a:pt x="5600" y="12330"/>
                  <a:pt x="5585" y="12533"/>
                  <a:pt x="5687" y="12678"/>
                </a:cubicBezTo>
                <a:cubicBezTo>
                  <a:pt x="5758" y="12765"/>
                  <a:pt x="5864" y="12813"/>
                  <a:pt x="5968" y="12813"/>
                </a:cubicBezTo>
                <a:cubicBezTo>
                  <a:pt x="6056" y="12813"/>
                  <a:pt x="6143" y="12780"/>
                  <a:pt x="6209" y="12707"/>
                </a:cubicBezTo>
                <a:lnTo>
                  <a:pt x="6310" y="12606"/>
                </a:lnTo>
                <a:lnTo>
                  <a:pt x="6310" y="13723"/>
                </a:lnTo>
                <a:lnTo>
                  <a:pt x="6209" y="13621"/>
                </a:lnTo>
                <a:cubicBezTo>
                  <a:pt x="6132" y="13544"/>
                  <a:pt x="6046" y="13512"/>
                  <a:pt x="5964" y="13512"/>
                </a:cubicBezTo>
                <a:cubicBezTo>
                  <a:pt x="5692" y="13512"/>
                  <a:pt x="5459" y="13869"/>
                  <a:pt x="5716" y="14114"/>
                </a:cubicBezTo>
                <a:lnTo>
                  <a:pt x="6165" y="14578"/>
                </a:lnTo>
                <a:lnTo>
                  <a:pt x="5730" y="15014"/>
                </a:lnTo>
                <a:cubicBezTo>
                  <a:pt x="5600" y="15144"/>
                  <a:pt x="5585" y="15333"/>
                  <a:pt x="5687" y="15478"/>
                </a:cubicBezTo>
                <a:cubicBezTo>
                  <a:pt x="5750" y="15573"/>
                  <a:pt x="5856" y="15620"/>
                  <a:pt x="5964" y="15620"/>
                </a:cubicBezTo>
                <a:cubicBezTo>
                  <a:pt x="6053" y="15620"/>
                  <a:pt x="6143" y="15587"/>
                  <a:pt x="6209" y="15521"/>
                </a:cubicBezTo>
                <a:lnTo>
                  <a:pt x="6310" y="15420"/>
                </a:lnTo>
                <a:lnTo>
                  <a:pt x="6310" y="17233"/>
                </a:lnTo>
                <a:lnTo>
                  <a:pt x="1988" y="17233"/>
                </a:lnTo>
                <a:lnTo>
                  <a:pt x="784" y="15985"/>
                </a:lnTo>
                <a:lnTo>
                  <a:pt x="1176" y="15202"/>
                </a:lnTo>
                <a:cubicBezTo>
                  <a:pt x="1219" y="15101"/>
                  <a:pt x="1219" y="14984"/>
                  <a:pt x="1176" y="14897"/>
                </a:cubicBezTo>
                <a:lnTo>
                  <a:pt x="755" y="14027"/>
                </a:lnTo>
                <a:lnTo>
                  <a:pt x="1176" y="13171"/>
                </a:lnTo>
                <a:cubicBezTo>
                  <a:pt x="1219" y="13070"/>
                  <a:pt x="1219" y="12968"/>
                  <a:pt x="1176" y="12867"/>
                </a:cubicBezTo>
                <a:lnTo>
                  <a:pt x="755" y="12011"/>
                </a:lnTo>
                <a:lnTo>
                  <a:pt x="1176" y="11141"/>
                </a:lnTo>
                <a:cubicBezTo>
                  <a:pt x="1219" y="11054"/>
                  <a:pt x="1219" y="10938"/>
                  <a:pt x="1176" y="10836"/>
                </a:cubicBezTo>
                <a:lnTo>
                  <a:pt x="755" y="9980"/>
                </a:lnTo>
                <a:lnTo>
                  <a:pt x="1176" y="9110"/>
                </a:lnTo>
                <a:cubicBezTo>
                  <a:pt x="1219" y="9023"/>
                  <a:pt x="1219" y="8907"/>
                  <a:pt x="1176" y="8805"/>
                </a:cubicBezTo>
                <a:lnTo>
                  <a:pt x="755" y="7950"/>
                </a:lnTo>
                <a:lnTo>
                  <a:pt x="1176" y="7094"/>
                </a:lnTo>
                <a:cubicBezTo>
                  <a:pt x="1219" y="6992"/>
                  <a:pt x="1219" y="6876"/>
                  <a:pt x="1176" y="6789"/>
                </a:cubicBezTo>
                <a:lnTo>
                  <a:pt x="755" y="5933"/>
                </a:lnTo>
                <a:lnTo>
                  <a:pt x="1176" y="5063"/>
                </a:lnTo>
                <a:cubicBezTo>
                  <a:pt x="1219" y="4976"/>
                  <a:pt x="1219" y="4860"/>
                  <a:pt x="1176" y="4758"/>
                </a:cubicBezTo>
                <a:lnTo>
                  <a:pt x="755" y="3903"/>
                </a:lnTo>
                <a:lnTo>
                  <a:pt x="1176" y="3032"/>
                </a:lnTo>
                <a:cubicBezTo>
                  <a:pt x="1219" y="2931"/>
                  <a:pt x="1219" y="2815"/>
                  <a:pt x="1176" y="2728"/>
                </a:cubicBezTo>
                <a:lnTo>
                  <a:pt x="784" y="1944"/>
                </a:lnTo>
                <a:lnTo>
                  <a:pt x="1988" y="697"/>
                </a:lnTo>
                <a:lnTo>
                  <a:pt x="2554" y="697"/>
                </a:lnTo>
                <a:cubicBezTo>
                  <a:pt x="2562" y="698"/>
                  <a:pt x="2571" y="698"/>
                  <a:pt x="2580" y="698"/>
                </a:cubicBezTo>
                <a:cubicBezTo>
                  <a:pt x="2744" y="698"/>
                  <a:pt x="2889" y="572"/>
                  <a:pt x="2916" y="407"/>
                </a:cubicBezTo>
                <a:cubicBezTo>
                  <a:pt x="2945" y="189"/>
                  <a:pt x="2786" y="1"/>
                  <a:pt x="256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43"/>
          <p:cNvSpPr/>
          <p:nvPr/>
        </p:nvSpPr>
        <p:spPr>
          <a:xfrm>
            <a:off x="2844217" y="2790367"/>
            <a:ext cx="19806" cy="14881"/>
          </a:xfrm>
          <a:custGeom>
            <a:rect b="b" l="l" r="r" t="t"/>
            <a:pathLst>
              <a:path extrusionOk="0" h="698" w="929">
                <a:moveTo>
                  <a:pt x="465" y="1"/>
                </a:moveTo>
                <a:cubicBezTo>
                  <a:pt x="0" y="1"/>
                  <a:pt x="0" y="697"/>
                  <a:pt x="465" y="697"/>
                </a:cubicBezTo>
                <a:cubicBezTo>
                  <a:pt x="929" y="697"/>
                  <a:pt x="929" y="1"/>
                  <a:pt x="4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43"/>
          <p:cNvSpPr/>
          <p:nvPr/>
        </p:nvSpPr>
        <p:spPr>
          <a:xfrm>
            <a:off x="2961114" y="3157753"/>
            <a:ext cx="17653" cy="14903"/>
          </a:xfrm>
          <a:custGeom>
            <a:rect b="b" l="l" r="r" t="t"/>
            <a:pathLst>
              <a:path extrusionOk="0" h="699" w="828">
                <a:moveTo>
                  <a:pt x="407" y="1"/>
                </a:moveTo>
                <a:cubicBezTo>
                  <a:pt x="276" y="1"/>
                  <a:pt x="145" y="73"/>
                  <a:pt x="102" y="204"/>
                </a:cubicBezTo>
                <a:cubicBezTo>
                  <a:pt x="0" y="445"/>
                  <a:pt x="199" y="698"/>
                  <a:pt x="446" y="698"/>
                </a:cubicBezTo>
                <a:cubicBezTo>
                  <a:pt x="480" y="698"/>
                  <a:pt x="516" y="693"/>
                  <a:pt x="552" y="683"/>
                </a:cubicBezTo>
                <a:cubicBezTo>
                  <a:pt x="639" y="639"/>
                  <a:pt x="711" y="566"/>
                  <a:pt x="740" y="465"/>
                </a:cubicBezTo>
                <a:cubicBezTo>
                  <a:pt x="827" y="247"/>
                  <a:pt x="668" y="1"/>
                  <a:pt x="42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43"/>
          <p:cNvSpPr/>
          <p:nvPr/>
        </p:nvSpPr>
        <p:spPr>
          <a:xfrm>
            <a:off x="2218517" y="2790772"/>
            <a:ext cx="139582" cy="342612"/>
          </a:xfrm>
          <a:custGeom>
            <a:rect b="b" l="l" r="r" t="t"/>
            <a:pathLst>
              <a:path extrusionOk="0" h="16070" w="6547">
                <a:moveTo>
                  <a:pt x="4121" y="649"/>
                </a:moveTo>
                <a:cubicBezTo>
                  <a:pt x="5095" y="649"/>
                  <a:pt x="5879" y="1456"/>
                  <a:pt x="5850" y="2433"/>
                </a:cubicBezTo>
                <a:lnTo>
                  <a:pt x="5850" y="3840"/>
                </a:lnTo>
                <a:lnTo>
                  <a:pt x="5386" y="3840"/>
                </a:lnTo>
                <a:cubicBezTo>
                  <a:pt x="5256" y="3840"/>
                  <a:pt x="5154" y="3739"/>
                  <a:pt x="5154" y="3608"/>
                </a:cubicBezTo>
                <a:lnTo>
                  <a:pt x="5154" y="2230"/>
                </a:lnTo>
                <a:cubicBezTo>
                  <a:pt x="5154" y="2027"/>
                  <a:pt x="5067" y="1824"/>
                  <a:pt x="4893" y="1693"/>
                </a:cubicBezTo>
                <a:cubicBezTo>
                  <a:pt x="4627" y="1481"/>
                  <a:pt x="4352" y="1390"/>
                  <a:pt x="4097" y="1390"/>
                </a:cubicBezTo>
                <a:cubicBezTo>
                  <a:pt x="3519" y="1390"/>
                  <a:pt x="3051" y="1859"/>
                  <a:pt x="3051" y="2433"/>
                </a:cubicBezTo>
                <a:lnTo>
                  <a:pt x="3051" y="3608"/>
                </a:lnTo>
                <a:cubicBezTo>
                  <a:pt x="3051" y="3739"/>
                  <a:pt x="2949" y="3840"/>
                  <a:pt x="2819" y="3840"/>
                </a:cubicBezTo>
                <a:lnTo>
                  <a:pt x="2355" y="3840"/>
                </a:lnTo>
                <a:lnTo>
                  <a:pt x="2355" y="2462"/>
                </a:lnTo>
                <a:cubicBezTo>
                  <a:pt x="2311" y="1476"/>
                  <a:pt x="3094" y="649"/>
                  <a:pt x="4095" y="649"/>
                </a:cubicBezTo>
                <a:cubicBezTo>
                  <a:pt x="4104" y="649"/>
                  <a:pt x="4112" y="649"/>
                  <a:pt x="4121" y="649"/>
                </a:cubicBezTo>
                <a:close/>
                <a:moveTo>
                  <a:pt x="4089" y="13963"/>
                </a:moveTo>
                <a:cubicBezTo>
                  <a:pt x="4447" y="13963"/>
                  <a:pt x="4791" y="14239"/>
                  <a:pt x="4791" y="14661"/>
                </a:cubicBezTo>
                <a:cubicBezTo>
                  <a:pt x="4791" y="15053"/>
                  <a:pt x="4472" y="15357"/>
                  <a:pt x="4095" y="15357"/>
                </a:cubicBezTo>
                <a:cubicBezTo>
                  <a:pt x="3471" y="15357"/>
                  <a:pt x="3152" y="14603"/>
                  <a:pt x="3602" y="14168"/>
                </a:cubicBezTo>
                <a:cubicBezTo>
                  <a:pt x="3743" y="14027"/>
                  <a:pt x="3917" y="13963"/>
                  <a:pt x="4089" y="13963"/>
                </a:cubicBezTo>
                <a:close/>
                <a:moveTo>
                  <a:pt x="4099" y="0"/>
                </a:moveTo>
                <a:cubicBezTo>
                  <a:pt x="2763" y="0"/>
                  <a:pt x="1658" y="1075"/>
                  <a:pt x="1658" y="2448"/>
                </a:cubicBezTo>
                <a:lnTo>
                  <a:pt x="1658" y="4188"/>
                </a:lnTo>
                <a:cubicBezTo>
                  <a:pt x="1658" y="4377"/>
                  <a:pt x="1803" y="4536"/>
                  <a:pt x="2006" y="4536"/>
                </a:cubicBezTo>
                <a:lnTo>
                  <a:pt x="3384" y="4536"/>
                </a:lnTo>
                <a:cubicBezTo>
                  <a:pt x="3587" y="4536"/>
                  <a:pt x="3747" y="4377"/>
                  <a:pt x="3747" y="4174"/>
                </a:cubicBezTo>
                <a:lnTo>
                  <a:pt x="3747" y="2346"/>
                </a:lnTo>
                <a:cubicBezTo>
                  <a:pt x="3747" y="2317"/>
                  <a:pt x="3761" y="2288"/>
                  <a:pt x="3776" y="2259"/>
                </a:cubicBezTo>
                <a:cubicBezTo>
                  <a:pt x="3879" y="2140"/>
                  <a:pt x="3994" y="2091"/>
                  <a:pt x="4098" y="2091"/>
                </a:cubicBezTo>
                <a:cubicBezTo>
                  <a:pt x="4287" y="2091"/>
                  <a:pt x="4443" y="2252"/>
                  <a:pt x="4443" y="2448"/>
                </a:cubicBezTo>
                <a:lnTo>
                  <a:pt x="4443" y="4174"/>
                </a:lnTo>
                <a:cubicBezTo>
                  <a:pt x="4443" y="4377"/>
                  <a:pt x="4603" y="4536"/>
                  <a:pt x="4806" y="4536"/>
                </a:cubicBezTo>
                <a:lnTo>
                  <a:pt x="5836" y="4536"/>
                </a:lnTo>
                <a:cubicBezTo>
                  <a:pt x="5807" y="7336"/>
                  <a:pt x="5343" y="11484"/>
                  <a:pt x="5009" y="13617"/>
                </a:cubicBezTo>
                <a:cubicBezTo>
                  <a:pt x="4743" y="13393"/>
                  <a:pt x="4421" y="13285"/>
                  <a:pt x="4102" y="13285"/>
                </a:cubicBezTo>
                <a:cubicBezTo>
                  <a:pt x="3658" y="13285"/>
                  <a:pt x="3220" y="13495"/>
                  <a:pt x="2949" y="13892"/>
                </a:cubicBezTo>
                <a:cubicBezTo>
                  <a:pt x="2369" y="12601"/>
                  <a:pt x="1513" y="10469"/>
                  <a:pt x="744" y="8308"/>
                </a:cubicBezTo>
                <a:cubicBezTo>
                  <a:pt x="685" y="8152"/>
                  <a:pt x="560" y="8085"/>
                  <a:pt x="433" y="8085"/>
                </a:cubicBezTo>
                <a:cubicBezTo>
                  <a:pt x="219" y="8085"/>
                  <a:pt x="1" y="8275"/>
                  <a:pt x="92" y="8540"/>
                </a:cubicBezTo>
                <a:cubicBezTo>
                  <a:pt x="1107" y="11426"/>
                  <a:pt x="2427" y="14559"/>
                  <a:pt x="2877" y="15343"/>
                </a:cubicBezTo>
                <a:cubicBezTo>
                  <a:pt x="3146" y="15836"/>
                  <a:pt x="3622" y="16069"/>
                  <a:pt x="4095" y="16069"/>
                </a:cubicBezTo>
                <a:cubicBezTo>
                  <a:pt x="4694" y="16069"/>
                  <a:pt x="5289" y="15697"/>
                  <a:pt x="5459" y="15009"/>
                </a:cubicBezTo>
                <a:cubicBezTo>
                  <a:pt x="5763" y="13892"/>
                  <a:pt x="6546" y="7873"/>
                  <a:pt x="6546" y="4188"/>
                </a:cubicBezTo>
                <a:lnTo>
                  <a:pt x="6546" y="2462"/>
                </a:lnTo>
                <a:cubicBezTo>
                  <a:pt x="6546" y="1200"/>
                  <a:pt x="5589" y="127"/>
                  <a:pt x="4327" y="11"/>
                </a:cubicBezTo>
                <a:cubicBezTo>
                  <a:pt x="4251" y="4"/>
                  <a:pt x="4175" y="0"/>
                  <a:pt x="409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43"/>
          <p:cNvSpPr/>
          <p:nvPr/>
        </p:nvSpPr>
        <p:spPr>
          <a:xfrm>
            <a:off x="2195556" y="2890997"/>
            <a:ext cx="21533" cy="29891"/>
          </a:xfrm>
          <a:custGeom>
            <a:rect b="b" l="l" r="r" t="t"/>
            <a:pathLst>
              <a:path extrusionOk="0" h="1402" w="1010">
                <a:moveTo>
                  <a:pt x="441" y="0"/>
                </a:moveTo>
                <a:cubicBezTo>
                  <a:pt x="225" y="0"/>
                  <a:pt x="0" y="188"/>
                  <a:pt x="95" y="474"/>
                </a:cubicBezTo>
                <a:cubicBezTo>
                  <a:pt x="153" y="691"/>
                  <a:pt x="211" y="923"/>
                  <a:pt x="284" y="1155"/>
                </a:cubicBezTo>
                <a:cubicBezTo>
                  <a:pt x="327" y="1300"/>
                  <a:pt x="472" y="1402"/>
                  <a:pt x="618" y="1402"/>
                </a:cubicBezTo>
                <a:cubicBezTo>
                  <a:pt x="661" y="1402"/>
                  <a:pt x="690" y="1402"/>
                  <a:pt x="719" y="1387"/>
                </a:cubicBezTo>
                <a:cubicBezTo>
                  <a:pt x="908" y="1344"/>
                  <a:pt x="1009" y="1141"/>
                  <a:pt x="966" y="952"/>
                </a:cubicBezTo>
                <a:cubicBezTo>
                  <a:pt x="893" y="720"/>
                  <a:pt x="821" y="503"/>
                  <a:pt x="763" y="285"/>
                </a:cubicBezTo>
                <a:cubicBezTo>
                  <a:pt x="727" y="86"/>
                  <a:pt x="586" y="0"/>
                  <a:pt x="44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43"/>
          <p:cNvSpPr/>
          <p:nvPr/>
        </p:nvSpPr>
        <p:spPr>
          <a:xfrm>
            <a:off x="2387457" y="2829425"/>
            <a:ext cx="104233" cy="342506"/>
          </a:xfrm>
          <a:custGeom>
            <a:rect b="b" l="l" r="r" t="t"/>
            <a:pathLst>
              <a:path extrusionOk="0" h="16065" w="4889">
                <a:moveTo>
                  <a:pt x="2437" y="707"/>
                </a:moveTo>
                <a:cubicBezTo>
                  <a:pt x="3409" y="707"/>
                  <a:pt x="4192" y="1476"/>
                  <a:pt x="4207" y="2448"/>
                </a:cubicBezTo>
                <a:lnTo>
                  <a:pt x="4207" y="3855"/>
                </a:lnTo>
                <a:lnTo>
                  <a:pt x="3728" y="3855"/>
                </a:lnTo>
                <a:cubicBezTo>
                  <a:pt x="3598" y="3840"/>
                  <a:pt x="3496" y="3739"/>
                  <a:pt x="3496" y="3623"/>
                </a:cubicBezTo>
                <a:lnTo>
                  <a:pt x="3496" y="2245"/>
                </a:lnTo>
                <a:cubicBezTo>
                  <a:pt x="3496" y="2027"/>
                  <a:pt x="3409" y="1839"/>
                  <a:pt x="3235" y="1708"/>
                </a:cubicBezTo>
                <a:cubicBezTo>
                  <a:pt x="2974" y="1495"/>
                  <a:pt x="2700" y="1404"/>
                  <a:pt x="2446" y="1404"/>
                </a:cubicBezTo>
                <a:cubicBezTo>
                  <a:pt x="1869" y="1404"/>
                  <a:pt x="1393" y="1874"/>
                  <a:pt x="1393" y="2448"/>
                </a:cubicBezTo>
                <a:lnTo>
                  <a:pt x="1393" y="3623"/>
                </a:lnTo>
                <a:cubicBezTo>
                  <a:pt x="1393" y="3739"/>
                  <a:pt x="1291" y="3840"/>
                  <a:pt x="1175" y="3855"/>
                </a:cubicBezTo>
                <a:lnTo>
                  <a:pt x="697" y="3855"/>
                </a:lnTo>
                <a:lnTo>
                  <a:pt x="697" y="2477"/>
                </a:lnTo>
                <a:cubicBezTo>
                  <a:pt x="697" y="1505"/>
                  <a:pt x="1465" y="722"/>
                  <a:pt x="2437" y="707"/>
                </a:cubicBezTo>
                <a:close/>
                <a:moveTo>
                  <a:pt x="2452" y="13967"/>
                </a:moveTo>
                <a:cubicBezTo>
                  <a:pt x="2813" y="13967"/>
                  <a:pt x="3163" y="14251"/>
                  <a:pt x="3163" y="14676"/>
                </a:cubicBezTo>
                <a:cubicBezTo>
                  <a:pt x="3163" y="15053"/>
                  <a:pt x="2843" y="15372"/>
                  <a:pt x="2466" y="15372"/>
                </a:cubicBezTo>
                <a:cubicBezTo>
                  <a:pt x="1843" y="15372"/>
                  <a:pt x="1523" y="14617"/>
                  <a:pt x="1973" y="14168"/>
                </a:cubicBezTo>
                <a:cubicBezTo>
                  <a:pt x="2112" y="14029"/>
                  <a:pt x="2283" y="13967"/>
                  <a:pt x="2452" y="13967"/>
                </a:cubicBezTo>
                <a:close/>
                <a:moveTo>
                  <a:pt x="2444" y="1"/>
                </a:moveTo>
                <a:cubicBezTo>
                  <a:pt x="1107" y="1"/>
                  <a:pt x="0" y="1088"/>
                  <a:pt x="0" y="2448"/>
                </a:cubicBezTo>
                <a:lnTo>
                  <a:pt x="0" y="4203"/>
                </a:lnTo>
                <a:cubicBezTo>
                  <a:pt x="0" y="6263"/>
                  <a:pt x="247" y="8874"/>
                  <a:pt x="392" y="10251"/>
                </a:cubicBezTo>
                <a:cubicBezTo>
                  <a:pt x="421" y="10426"/>
                  <a:pt x="566" y="10556"/>
                  <a:pt x="740" y="10556"/>
                </a:cubicBezTo>
                <a:lnTo>
                  <a:pt x="784" y="10556"/>
                </a:lnTo>
                <a:cubicBezTo>
                  <a:pt x="972" y="10542"/>
                  <a:pt x="1117" y="10368"/>
                  <a:pt x="1088" y="10179"/>
                </a:cubicBezTo>
                <a:cubicBezTo>
                  <a:pt x="856" y="8003"/>
                  <a:pt x="726" y="6016"/>
                  <a:pt x="697" y="4551"/>
                </a:cubicBezTo>
                <a:lnTo>
                  <a:pt x="1727" y="4551"/>
                </a:lnTo>
                <a:cubicBezTo>
                  <a:pt x="1930" y="4551"/>
                  <a:pt x="2104" y="4391"/>
                  <a:pt x="2104" y="4188"/>
                </a:cubicBezTo>
                <a:lnTo>
                  <a:pt x="2104" y="2361"/>
                </a:lnTo>
                <a:cubicBezTo>
                  <a:pt x="2104" y="2317"/>
                  <a:pt x="2104" y="2288"/>
                  <a:pt x="2133" y="2274"/>
                </a:cubicBezTo>
                <a:cubicBezTo>
                  <a:pt x="2231" y="2154"/>
                  <a:pt x="2345" y="2105"/>
                  <a:pt x="2450" y="2105"/>
                </a:cubicBezTo>
                <a:cubicBezTo>
                  <a:pt x="2639" y="2105"/>
                  <a:pt x="2800" y="2262"/>
                  <a:pt x="2800" y="2448"/>
                </a:cubicBezTo>
                <a:lnTo>
                  <a:pt x="2800" y="4174"/>
                </a:lnTo>
                <a:cubicBezTo>
                  <a:pt x="2800" y="4377"/>
                  <a:pt x="2959" y="4537"/>
                  <a:pt x="3163" y="4537"/>
                </a:cubicBezTo>
                <a:lnTo>
                  <a:pt x="4192" y="4537"/>
                </a:lnTo>
                <a:cubicBezTo>
                  <a:pt x="4149" y="7336"/>
                  <a:pt x="3685" y="11484"/>
                  <a:pt x="3351" y="13617"/>
                </a:cubicBezTo>
                <a:cubicBezTo>
                  <a:pt x="3090" y="13392"/>
                  <a:pt x="2767" y="13279"/>
                  <a:pt x="2443" y="13279"/>
                </a:cubicBezTo>
                <a:cubicBezTo>
                  <a:pt x="2118" y="13279"/>
                  <a:pt x="1792" y="13392"/>
                  <a:pt x="1523" y="13617"/>
                </a:cubicBezTo>
                <a:cubicBezTo>
                  <a:pt x="1494" y="13414"/>
                  <a:pt x="1465" y="13182"/>
                  <a:pt x="1422" y="12935"/>
                </a:cubicBezTo>
                <a:cubicBezTo>
                  <a:pt x="1389" y="12732"/>
                  <a:pt x="1235" y="12638"/>
                  <a:pt x="1081" y="12638"/>
                </a:cubicBezTo>
                <a:cubicBezTo>
                  <a:pt x="894" y="12638"/>
                  <a:pt x="708" y="12776"/>
                  <a:pt x="740" y="13022"/>
                </a:cubicBezTo>
                <a:cubicBezTo>
                  <a:pt x="871" y="13979"/>
                  <a:pt x="987" y="14676"/>
                  <a:pt x="1074" y="15009"/>
                </a:cubicBezTo>
                <a:cubicBezTo>
                  <a:pt x="1255" y="15713"/>
                  <a:pt x="1850" y="16064"/>
                  <a:pt x="2443" y="16064"/>
                </a:cubicBezTo>
                <a:cubicBezTo>
                  <a:pt x="3036" y="16064"/>
                  <a:pt x="3627" y="15713"/>
                  <a:pt x="3801" y="15009"/>
                </a:cubicBezTo>
                <a:cubicBezTo>
                  <a:pt x="4105" y="13892"/>
                  <a:pt x="4889" y="7887"/>
                  <a:pt x="4889" y="4188"/>
                </a:cubicBezTo>
                <a:lnTo>
                  <a:pt x="4889" y="2477"/>
                </a:lnTo>
                <a:cubicBezTo>
                  <a:pt x="4889" y="1215"/>
                  <a:pt x="3931" y="141"/>
                  <a:pt x="2669" y="11"/>
                </a:cubicBezTo>
                <a:cubicBezTo>
                  <a:pt x="2594" y="4"/>
                  <a:pt x="2518" y="1"/>
                  <a:pt x="244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43"/>
          <p:cNvSpPr/>
          <p:nvPr/>
        </p:nvSpPr>
        <p:spPr>
          <a:xfrm>
            <a:off x="2208092" y="2934468"/>
            <a:ext cx="17951" cy="14881"/>
          </a:xfrm>
          <a:custGeom>
            <a:rect b="b" l="l" r="r" t="t"/>
            <a:pathLst>
              <a:path extrusionOk="0" h="698" w="842">
                <a:moveTo>
                  <a:pt x="439" y="1"/>
                </a:moveTo>
                <a:cubicBezTo>
                  <a:pt x="334" y="1"/>
                  <a:pt x="228" y="47"/>
                  <a:pt x="160" y="146"/>
                </a:cubicBezTo>
                <a:cubicBezTo>
                  <a:pt x="1" y="378"/>
                  <a:pt x="160" y="697"/>
                  <a:pt x="450" y="697"/>
                </a:cubicBezTo>
                <a:cubicBezTo>
                  <a:pt x="479" y="697"/>
                  <a:pt x="523" y="697"/>
                  <a:pt x="566" y="683"/>
                </a:cubicBezTo>
                <a:cubicBezTo>
                  <a:pt x="740" y="610"/>
                  <a:pt x="842" y="422"/>
                  <a:pt x="769" y="233"/>
                </a:cubicBezTo>
                <a:cubicBezTo>
                  <a:pt x="719" y="84"/>
                  <a:pt x="579" y="1"/>
                  <a:pt x="43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43"/>
          <p:cNvSpPr/>
          <p:nvPr/>
        </p:nvSpPr>
        <p:spPr>
          <a:xfrm>
            <a:off x="2397051" y="3068870"/>
            <a:ext cx="17632" cy="15009"/>
          </a:xfrm>
          <a:custGeom>
            <a:rect b="b" l="l" r="r" t="t"/>
            <a:pathLst>
              <a:path extrusionOk="0" h="704" w="827">
                <a:moveTo>
                  <a:pt x="459" y="0"/>
                </a:moveTo>
                <a:cubicBezTo>
                  <a:pt x="365" y="0"/>
                  <a:pt x="272" y="38"/>
                  <a:pt x="203" y="123"/>
                </a:cubicBezTo>
                <a:cubicBezTo>
                  <a:pt x="0" y="340"/>
                  <a:pt x="160" y="703"/>
                  <a:pt x="464" y="703"/>
                </a:cubicBezTo>
                <a:lnTo>
                  <a:pt x="508" y="703"/>
                </a:lnTo>
                <a:cubicBezTo>
                  <a:pt x="696" y="674"/>
                  <a:pt x="827" y="500"/>
                  <a:pt x="812" y="311"/>
                </a:cubicBezTo>
                <a:cubicBezTo>
                  <a:pt x="785" y="118"/>
                  <a:pt x="622" y="0"/>
                  <a:pt x="45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43"/>
          <p:cNvSpPr/>
          <p:nvPr/>
        </p:nvSpPr>
        <p:spPr>
          <a:xfrm>
            <a:off x="5653127" y="2790729"/>
            <a:ext cx="193287" cy="381585"/>
          </a:xfrm>
          <a:custGeom>
            <a:rect b="b" l="l" r="r" t="t"/>
            <a:pathLst>
              <a:path extrusionOk="0" h="17898" w="9066">
                <a:moveTo>
                  <a:pt x="2745" y="6031"/>
                </a:moveTo>
                <a:cubicBezTo>
                  <a:pt x="2753" y="6031"/>
                  <a:pt x="2762" y="6032"/>
                  <a:pt x="2771" y="6032"/>
                </a:cubicBezTo>
                <a:lnTo>
                  <a:pt x="6266" y="6032"/>
                </a:lnTo>
                <a:cubicBezTo>
                  <a:pt x="6455" y="6032"/>
                  <a:pt x="6614" y="6177"/>
                  <a:pt x="6614" y="6381"/>
                </a:cubicBezTo>
                <a:lnTo>
                  <a:pt x="6614" y="7425"/>
                </a:lnTo>
                <a:lnTo>
                  <a:pt x="5817" y="7425"/>
                </a:lnTo>
                <a:lnTo>
                  <a:pt x="5817" y="7033"/>
                </a:lnTo>
                <a:cubicBezTo>
                  <a:pt x="5817" y="6859"/>
                  <a:pt x="5686" y="6700"/>
                  <a:pt x="5512" y="6671"/>
                </a:cubicBezTo>
                <a:cubicBezTo>
                  <a:pt x="5496" y="6668"/>
                  <a:pt x="5480" y="6667"/>
                  <a:pt x="5464" y="6667"/>
                </a:cubicBezTo>
                <a:cubicBezTo>
                  <a:pt x="5278" y="6667"/>
                  <a:pt x="5106" y="6818"/>
                  <a:pt x="5106" y="7019"/>
                </a:cubicBezTo>
                <a:lnTo>
                  <a:pt x="5106" y="7425"/>
                </a:lnTo>
                <a:lnTo>
                  <a:pt x="3916" y="7425"/>
                </a:lnTo>
                <a:lnTo>
                  <a:pt x="3916" y="7033"/>
                </a:lnTo>
                <a:cubicBezTo>
                  <a:pt x="3916" y="6859"/>
                  <a:pt x="3800" y="6700"/>
                  <a:pt x="3626" y="6671"/>
                </a:cubicBezTo>
                <a:cubicBezTo>
                  <a:pt x="3604" y="6666"/>
                  <a:pt x="3581" y="6664"/>
                  <a:pt x="3559" y="6664"/>
                </a:cubicBezTo>
                <a:cubicBezTo>
                  <a:pt x="3371" y="6664"/>
                  <a:pt x="3220" y="6824"/>
                  <a:pt x="3220" y="7019"/>
                </a:cubicBezTo>
                <a:lnTo>
                  <a:pt x="3220" y="7410"/>
                </a:lnTo>
                <a:lnTo>
                  <a:pt x="2422" y="7410"/>
                </a:lnTo>
                <a:lnTo>
                  <a:pt x="2422" y="6381"/>
                </a:lnTo>
                <a:cubicBezTo>
                  <a:pt x="2409" y="6186"/>
                  <a:pt x="2554" y="6031"/>
                  <a:pt x="2745" y="6031"/>
                </a:cubicBezTo>
                <a:close/>
                <a:moveTo>
                  <a:pt x="8340" y="10195"/>
                </a:moveTo>
                <a:lnTo>
                  <a:pt x="8340" y="10906"/>
                </a:lnTo>
                <a:lnTo>
                  <a:pt x="3438" y="10906"/>
                </a:lnTo>
                <a:cubicBezTo>
                  <a:pt x="3264" y="10906"/>
                  <a:pt x="3119" y="11022"/>
                  <a:pt x="3075" y="11196"/>
                </a:cubicBezTo>
                <a:cubicBezTo>
                  <a:pt x="3062" y="11412"/>
                  <a:pt x="3212" y="11591"/>
                  <a:pt x="3420" y="11591"/>
                </a:cubicBezTo>
                <a:cubicBezTo>
                  <a:pt x="3435" y="11591"/>
                  <a:pt x="3451" y="11590"/>
                  <a:pt x="3467" y="11588"/>
                </a:cubicBezTo>
                <a:lnTo>
                  <a:pt x="8355" y="11588"/>
                </a:lnTo>
                <a:lnTo>
                  <a:pt x="8355" y="12299"/>
                </a:lnTo>
                <a:lnTo>
                  <a:pt x="3467" y="12299"/>
                </a:lnTo>
                <a:cubicBezTo>
                  <a:pt x="3458" y="12298"/>
                  <a:pt x="3449" y="12297"/>
                  <a:pt x="3440" y="12297"/>
                </a:cubicBezTo>
                <a:cubicBezTo>
                  <a:pt x="3277" y="12297"/>
                  <a:pt x="3132" y="12423"/>
                  <a:pt x="3104" y="12589"/>
                </a:cubicBezTo>
                <a:cubicBezTo>
                  <a:pt x="3075" y="12806"/>
                  <a:pt x="3235" y="12995"/>
                  <a:pt x="3452" y="12995"/>
                </a:cubicBezTo>
                <a:lnTo>
                  <a:pt x="8340" y="12995"/>
                </a:lnTo>
                <a:lnTo>
                  <a:pt x="8340" y="13691"/>
                </a:lnTo>
                <a:lnTo>
                  <a:pt x="8007" y="13691"/>
                </a:lnTo>
                <a:cubicBezTo>
                  <a:pt x="7833" y="13691"/>
                  <a:pt x="7673" y="13822"/>
                  <a:pt x="7644" y="13996"/>
                </a:cubicBezTo>
                <a:cubicBezTo>
                  <a:pt x="7615" y="14199"/>
                  <a:pt x="7775" y="14402"/>
                  <a:pt x="7992" y="14402"/>
                </a:cubicBezTo>
                <a:lnTo>
                  <a:pt x="8340" y="14402"/>
                </a:lnTo>
                <a:lnTo>
                  <a:pt x="8340" y="15098"/>
                </a:lnTo>
                <a:lnTo>
                  <a:pt x="2393" y="15098"/>
                </a:lnTo>
                <a:lnTo>
                  <a:pt x="2393" y="10195"/>
                </a:lnTo>
                <a:close/>
                <a:moveTo>
                  <a:pt x="8021" y="8121"/>
                </a:moveTo>
                <a:cubicBezTo>
                  <a:pt x="8210" y="8121"/>
                  <a:pt x="8369" y="8281"/>
                  <a:pt x="8369" y="8469"/>
                </a:cubicBezTo>
                <a:lnTo>
                  <a:pt x="8369" y="9485"/>
                </a:lnTo>
                <a:lnTo>
                  <a:pt x="2060" y="9485"/>
                </a:lnTo>
                <a:cubicBezTo>
                  <a:pt x="1871" y="9485"/>
                  <a:pt x="1712" y="9644"/>
                  <a:pt x="1712" y="9847"/>
                </a:cubicBezTo>
                <a:lnTo>
                  <a:pt x="1712" y="15446"/>
                </a:lnTo>
                <a:cubicBezTo>
                  <a:pt x="1712" y="15635"/>
                  <a:pt x="1871" y="15794"/>
                  <a:pt x="2060" y="15794"/>
                </a:cubicBezTo>
                <a:lnTo>
                  <a:pt x="8369" y="15794"/>
                </a:lnTo>
                <a:lnTo>
                  <a:pt x="8369" y="16839"/>
                </a:lnTo>
                <a:cubicBezTo>
                  <a:pt x="8369" y="17042"/>
                  <a:pt x="8210" y="17201"/>
                  <a:pt x="8021" y="17201"/>
                </a:cubicBezTo>
                <a:lnTo>
                  <a:pt x="1015" y="17201"/>
                </a:lnTo>
                <a:cubicBezTo>
                  <a:pt x="827" y="17201"/>
                  <a:pt x="667" y="17042"/>
                  <a:pt x="667" y="16853"/>
                </a:cubicBezTo>
                <a:lnTo>
                  <a:pt x="667" y="8469"/>
                </a:lnTo>
                <a:cubicBezTo>
                  <a:pt x="667" y="8281"/>
                  <a:pt x="827" y="8121"/>
                  <a:pt x="1015" y="8121"/>
                </a:cubicBezTo>
                <a:close/>
                <a:moveTo>
                  <a:pt x="4516" y="0"/>
                </a:moveTo>
                <a:cubicBezTo>
                  <a:pt x="4166" y="0"/>
                  <a:pt x="3815" y="214"/>
                  <a:pt x="3728" y="637"/>
                </a:cubicBezTo>
                <a:lnTo>
                  <a:pt x="3481" y="1797"/>
                </a:lnTo>
                <a:cubicBezTo>
                  <a:pt x="3452" y="1971"/>
                  <a:pt x="3539" y="2145"/>
                  <a:pt x="3699" y="2218"/>
                </a:cubicBezTo>
                <a:cubicBezTo>
                  <a:pt x="3740" y="2232"/>
                  <a:pt x="3781" y="2239"/>
                  <a:pt x="3822" y="2239"/>
                </a:cubicBezTo>
                <a:cubicBezTo>
                  <a:pt x="3983" y="2239"/>
                  <a:pt x="4128" y="2130"/>
                  <a:pt x="4163" y="1956"/>
                </a:cubicBezTo>
                <a:lnTo>
                  <a:pt x="4424" y="782"/>
                </a:lnTo>
                <a:cubicBezTo>
                  <a:pt x="4424" y="753"/>
                  <a:pt x="4453" y="724"/>
                  <a:pt x="4497" y="709"/>
                </a:cubicBezTo>
                <a:cubicBezTo>
                  <a:pt x="4502" y="707"/>
                  <a:pt x="4509" y="706"/>
                  <a:pt x="4515" y="706"/>
                </a:cubicBezTo>
                <a:cubicBezTo>
                  <a:pt x="4555" y="706"/>
                  <a:pt x="4600" y="744"/>
                  <a:pt x="4613" y="782"/>
                </a:cubicBezTo>
                <a:lnTo>
                  <a:pt x="5585" y="5336"/>
                </a:lnTo>
                <a:lnTo>
                  <a:pt x="3438" y="5336"/>
                </a:lnTo>
                <a:lnTo>
                  <a:pt x="3583" y="4698"/>
                </a:lnTo>
                <a:cubicBezTo>
                  <a:pt x="3633" y="4438"/>
                  <a:pt x="3426" y="4280"/>
                  <a:pt x="3223" y="4280"/>
                </a:cubicBezTo>
                <a:cubicBezTo>
                  <a:pt x="3075" y="4280"/>
                  <a:pt x="2929" y="4363"/>
                  <a:pt x="2887" y="4553"/>
                </a:cubicBezTo>
                <a:lnTo>
                  <a:pt x="2727" y="5336"/>
                </a:lnTo>
                <a:cubicBezTo>
                  <a:pt x="2161" y="5351"/>
                  <a:pt x="1712" y="5815"/>
                  <a:pt x="1712" y="6381"/>
                </a:cubicBezTo>
                <a:lnTo>
                  <a:pt x="1712" y="7425"/>
                </a:lnTo>
                <a:lnTo>
                  <a:pt x="1044" y="7425"/>
                </a:lnTo>
                <a:cubicBezTo>
                  <a:pt x="464" y="7425"/>
                  <a:pt x="0" y="7904"/>
                  <a:pt x="0" y="8484"/>
                </a:cubicBezTo>
                <a:lnTo>
                  <a:pt x="0" y="16853"/>
                </a:lnTo>
                <a:cubicBezTo>
                  <a:pt x="0" y="17419"/>
                  <a:pt x="464" y="17898"/>
                  <a:pt x="1044" y="17898"/>
                </a:cubicBezTo>
                <a:lnTo>
                  <a:pt x="8021" y="17898"/>
                </a:lnTo>
                <a:cubicBezTo>
                  <a:pt x="8602" y="17898"/>
                  <a:pt x="9066" y="17419"/>
                  <a:pt x="9066" y="16853"/>
                </a:cubicBezTo>
                <a:lnTo>
                  <a:pt x="9066" y="8469"/>
                </a:lnTo>
                <a:cubicBezTo>
                  <a:pt x="9066" y="7889"/>
                  <a:pt x="8602" y="7425"/>
                  <a:pt x="8021" y="7425"/>
                </a:cubicBezTo>
                <a:lnTo>
                  <a:pt x="7325" y="7425"/>
                </a:lnTo>
                <a:lnTo>
                  <a:pt x="7325" y="6381"/>
                </a:lnTo>
                <a:cubicBezTo>
                  <a:pt x="7311" y="5815"/>
                  <a:pt x="6875" y="5351"/>
                  <a:pt x="6310" y="5322"/>
                </a:cubicBezTo>
                <a:lnTo>
                  <a:pt x="5294" y="637"/>
                </a:lnTo>
                <a:cubicBezTo>
                  <a:pt x="5208" y="210"/>
                  <a:pt x="4862" y="0"/>
                  <a:pt x="451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43"/>
          <p:cNvSpPr/>
          <p:nvPr/>
        </p:nvSpPr>
        <p:spPr>
          <a:xfrm>
            <a:off x="5718984" y="3082621"/>
            <a:ext cx="53833" cy="14881"/>
          </a:xfrm>
          <a:custGeom>
            <a:rect b="b" l="l" r="r" t="t"/>
            <a:pathLst>
              <a:path extrusionOk="0" h="698" w="2525">
                <a:moveTo>
                  <a:pt x="392" y="0"/>
                </a:moveTo>
                <a:cubicBezTo>
                  <a:pt x="218" y="0"/>
                  <a:pt x="73" y="131"/>
                  <a:pt x="30" y="305"/>
                </a:cubicBezTo>
                <a:cubicBezTo>
                  <a:pt x="1" y="508"/>
                  <a:pt x="175" y="696"/>
                  <a:pt x="378" y="696"/>
                </a:cubicBezTo>
                <a:lnTo>
                  <a:pt x="2118" y="696"/>
                </a:lnTo>
                <a:cubicBezTo>
                  <a:pt x="2128" y="697"/>
                  <a:pt x="2137" y="697"/>
                  <a:pt x="2147" y="697"/>
                </a:cubicBezTo>
                <a:cubicBezTo>
                  <a:pt x="2321" y="697"/>
                  <a:pt x="2453" y="571"/>
                  <a:pt x="2481" y="406"/>
                </a:cubicBezTo>
                <a:cubicBezTo>
                  <a:pt x="2525" y="189"/>
                  <a:pt x="2350" y="0"/>
                  <a:pt x="213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43"/>
          <p:cNvSpPr/>
          <p:nvPr/>
        </p:nvSpPr>
        <p:spPr>
          <a:xfrm>
            <a:off x="5785161" y="3082621"/>
            <a:ext cx="18591" cy="14860"/>
          </a:xfrm>
          <a:custGeom>
            <a:rect b="b" l="l" r="r" t="t"/>
            <a:pathLst>
              <a:path extrusionOk="0" h="697" w="872">
                <a:moveTo>
                  <a:pt x="421" y="0"/>
                </a:moveTo>
                <a:cubicBezTo>
                  <a:pt x="291" y="0"/>
                  <a:pt x="175" y="73"/>
                  <a:pt x="117" y="189"/>
                </a:cubicBezTo>
                <a:cubicBezTo>
                  <a:pt x="1" y="421"/>
                  <a:pt x="160" y="682"/>
                  <a:pt x="421" y="696"/>
                </a:cubicBezTo>
                <a:cubicBezTo>
                  <a:pt x="711" y="696"/>
                  <a:pt x="871" y="392"/>
                  <a:pt x="726" y="160"/>
                </a:cubicBezTo>
                <a:cubicBezTo>
                  <a:pt x="668" y="58"/>
                  <a:pt x="566" y="0"/>
                  <a:pt x="4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43"/>
          <p:cNvSpPr/>
          <p:nvPr/>
        </p:nvSpPr>
        <p:spPr>
          <a:xfrm>
            <a:off x="5718984" y="2852344"/>
            <a:ext cx="17035" cy="14967"/>
          </a:xfrm>
          <a:custGeom>
            <a:rect b="b" l="l" r="r" t="t"/>
            <a:pathLst>
              <a:path extrusionOk="0" h="702" w="799">
                <a:moveTo>
                  <a:pt x="448" y="1"/>
                </a:moveTo>
                <a:cubicBezTo>
                  <a:pt x="373" y="1"/>
                  <a:pt x="297" y="26"/>
                  <a:pt x="233" y="82"/>
                </a:cubicBezTo>
                <a:cubicBezTo>
                  <a:pt x="1" y="270"/>
                  <a:pt x="102" y="633"/>
                  <a:pt x="378" y="691"/>
                </a:cubicBezTo>
                <a:cubicBezTo>
                  <a:pt x="392" y="698"/>
                  <a:pt x="407" y="702"/>
                  <a:pt x="419" y="702"/>
                </a:cubicBezTo>
                <a:cubicBezTo>
                  <a:pt x="432" y="702"/>
                  <a:pt x="443" y="698"/>
                  <a:pt x="450" y="691"/>
                </a:cubicBezTo>
                <a:cubicBezTo>
                  <a:pt x="624" y="691"/>
                  <a:pt x="755" y="575"/>
                  <a:pt x="798" y="415"/>
                </a:cubicBezTo>
                <a:lnTo>
                  <a:pt x="798" y="357"/>
                </a:lnTo>
                <a:cubicBezTo>
                  <a:pt x="798" y="143"/>
                  <a:pt x="626" y="1"/>
                  <a:pt x="44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43"/>
          <p:cNvSpPr/>
          <p:nvPr/>
        </p:nvSpPr>
        <p:spPr>
          <a:xfrm>
            <a:off x="4991332" y="2790132"/>
            <a:ext cx="381926" cy="382502"/>
          </a:xfrm>
          <a:custGeom>
            <a:rect b="b" l="l" r="r" t="t"/>
            <a:pathLst>
              <a:path extrusionOk="0" h="17941" w="17914">
                <a:moveTo>
                  <a:pt x="14737" y="766"/>
                </a:moveTo>
                <a:lnTo>
                  <a:pt x="15202" y="1056"/>
                </a:lnTo>
                <a:cubicBezTo>
                  <a:pt x="15260" y="1085"/>
                  <a:pt x="15332" y="1100"/>
                  <a:pt x="15390" y="1100"/>
                </a:cubicBezTo>
                <a:lnTo>
                  <a:pt x="15927" y="1100"/>
                </a:lnTo>
                <a:lnTo>
                  <a:pt x="16202" y="1564"/>
                </a:lnTo>
                <a:cubicBezTo>
                  <a:pt x="16231" y="1622"/>
                  <a:pt x="16275" y="1665"/>
                  <a:pt x="16333" y="1709"/>
                </a:cubicBezTo>
                <a:lnTo>
                  <a:pt x="16826" y="1970"/>
                </a:lnTo>
                <a:lnTo>
                  <a:pt x="16826" y="2507"/>
                </a:lnTo>
                <a:cubicBezTo>
                  <a:pt x="16812" y="2579"/>
                  <a:pt x="16826" y="2637"/>
                  <a:pt x="16855" y="2695"/>
                </a:cubicBezTo>
                <a:lnTo>
                  <a:pt x="17131" y="3159"/>
                </a:lnTo>
                <a:lnTo>
                  <a:pt x="16841" y="3609"/>
                </a:lnTo>
                <a:cubicBezTo>
                  <a:pt x="16812" y="3667"/>
                  <a:pt x="16797" y="3740"/>
                  <a:pt x="16812" y="3798"/>
                </a:cubicBezTo>
                <a:lnTo>
                  <a:pt x="16812" y="4334"/>
                </a:lnTo>
                <a:lnTo>
                  <a:pt x="16333" y="4610"/>
                </a:lnTo>
                <a:cubicBezTo>
                  <a:pt x="16275" y="4639"/>
                  <a:pt x="16231" y="4682"/>
                  <a:pt x="16188" y="4740"/>
                </a:cubicBezTo>
                <a:lnTo>
                  <a:pt x="15927" y="5219"/>
                </a:lnTo>
                <a:lnTo>
                  <a:pt x="15390" y="5219"/>
                </a:lnTo>
                <a:cubicBezTo>
                  <a:pt x="15375" y="5215"/>
                  <a:pt x="15358" y="5213"/>
                  <a:pt x="15341" y="5213"/>
                </a:cubicBezTo>
                <a:cubicBezTo>
                  <a:pt x="15294" y="5213"/>
                  <a:pt x="15244" y="5227"/>
                  <a:pt x="15202" y="5248"/>
                </a:cubicBezTo>
                <a:lnTo>
                  <a:pt x="14737" y="5538"/>
                </a:lnTo>
                <a:lnTo>
                  <a:pt x="14273" y="5248"/>
                </a:lnTo>
                <a:cubicBezTo>
                  <a:pt x="14215" y="5234"/>
                  <a:pt x="14157" y="5205"/>
                  <a:pt x="14099" y="5190"/>
                </a:cubicBezTo>
                <a:lnTo>
                  <a:pt x="13766" y="5219"/>
                </a:lnTo>
                <a:lnTo>
                  <a:pt x="13548" y="5219"/>
                </a:lnTo>
                <a:lnTo>
                  <a:pt x="13287" y="4755"/>
                </a:lnTo>
                <a:cubicBezTo>
                  <a:pt x="13258" y="4697"/>
                  <a:pt x="13214" y="4639"/>
                  <a:pt x="13156" y="4610"/>
                </a:cubicBezTo>
                <a:lnTo>
                  <a:pt x="12663" y="4349"/>
                </a:lnTo>
                <a:lnTo>
                  <a:pt x="12663" y="3798"/>
                </a:lnTo>
                <a:cubicBezTo>
                  <a:pt x="12678" y="3740"/>
                  <a:pt x="12678" y="3682"/>
                  <a:pt x="12634" y="3624"/>
                </a:cubicBezTo>
                <a:lnTo>
                  <a:pt x="12359" y="3159"/>
                </a:lnTo>
                <a:lnTo>
                  <a:pt x="12634" y="2695"/>
                </a:lnTo>
                <a:cubicBezTo>
                  <a:pt x="12663" y="2637"/>
                  <a:pt x="12678" y="2579"/>
                  <a:pt x="12692" y="2507"/>
                </a:cubicBezTo>
                <a:lnTo>
                  <a:pt x="12692" y="1970"/>
                </a:lnTo>
                <a:lnTo>
                  <a:pt x="13156" y="1709"/>
                </a:lnTo>
                <a:cubicBezTo>
                  <a:pt x="13214" y="1665"/>
                  <a:pt x="13258" y="1622"/>
                  <a:pt x="13287" y="1564"/>
                </a:cubicBezTo>
                <a:lnTo>
                  <a:pt x="13548" y="1071"/>
                </a:lnTo>
                <a:lnTo>
                  <a:pt x="14099" y="1071"/>
                </a:lnTo>
                <a:cubicBezTo>
                  <a:pt x="14121" y="1082"/>
                  <a:pt x="14146" y="1086"/>
                  <a:pt x="14170" y="1086"/>
                </a:cubicBezTo>
                <a:cubicBezTo>
                  <a:pt x="14208" y="1086"/>
                  <a:pt x="14246" y="1074"/>
                  <a:pt x="14273" y="1056"/>
                </a:cubicBezTo>
                <a:lnTo>
                  <a:pt x="14737" y="766"/>
                </a:lnTo>
                <a:close/>
                <a:moveTo>
                  <a:pt x="14745" y="1"/>
                </a:moveTo>
                <a:cubicBezTo>
                  <a:pt x="14683" y="1"/>
                  <a:pt x="14621" y="19"/>
                  <a:pt x="14563" y="55"/>
                </a:cubicBezTo>
                <a:lnTo>
                  <a:pt x="14012" y="389"/>
                </a:lnTo>
                <a:lnTo>
                  <a:pt x="13374" y="374"/>
                </a:lnTo>
                <a:cubicBezTo>
                  <a:pt x="13243" y="389"/>
                  <a:pt x="13127" y="447"/>
                  <a:pt x="13055" y="563"/>
                </a:cubicBezTo>
                <a:lnTo>
                  <a:pt x="12736" y="1143"/>
                </a:lnTo>
                <a:lnTo>
                  <a:pt x="12170" y="1448"/>
                </a:lnTo>
                <a:cubicBezTo>
                  <a:pt x="12054" y="1520"/>
                  <a:pt x="11981" y="1636"/>
                  <a:pt x="11996" y="1767"/>
                </a:cubicBezTo>
                <a:lnTo>
                  <a:pt x="11996" y="2420"/>
                </a:lnTo>
                <a:lnTo>
                  <a:pt x="11662" y="2985"/>
                </a:lnTo>
                <a:cubicBezTo>
                  <a:pt x="11604" y="3087"/>
                  <a:pt x="11604" y="3232"/>
                  <a:pt x="11662" y="3348"/>
                </a:cubicBezTo>
                <a:lnTo>
                  <a:pt x="11996" y="3899"/>
                </a:lnTo>
                <a:lnTo>
                  <a:pt x="11996" y="4175"/>
                </a:lnTo>
                <a:lnTo>
                  <a:pt x="11372" y="4755"/>
                </a:lnTo>
                <a:cubicBezTo>
                  <a:pt x="11227" y="4886"/>
                  <a:pt x="11227" y="5103"/>
                  <a:pt x="11343" y="5248"/>
                </a:cubicBezTo>
                <a:cubicBezTo>
                  <a:pt x="11416" y="5321"/>
                  <a:pt x="11503" y="5364"/>
                  <a:pt x="11604" y="5364"/>
                </a:cubicBezTo>
                <a:cubicBezTo>
                  <a:pt x="11691" y="5364"/>
                  <a:pt x="11778" y="5335"/>
                  <a:pt x="11836" y="5277"/>
                </a:cubicBezTo>
                <a:lnTo>
                  <a:pt x="12242" y="4915"/>
                </a:lnTo>
                <a:lnTo>
                  <a:pt x="12750" y="5190"/>
                </a:lnTo>
                <a:lnTo>
                  <a:pt x="13069" y="5770"/>
                </a:lnTo>
                <a:cubicBezTo>
                  <a:pt x="13084" y="5814"/>
                  <a:pt x="13127" y="5857"/>
                  <a:pt x="13171" y="5886"/>
                </a:cubicBezTo>
                <a:lnTo>
                  <a:pt x="12997" y="6147"/>
                </a:lnTo>
                <a:cubicBezTo>
                  <a:pt x="11794" y="8000"/>
                  <a:pt x="10565" y="9918"/>
                  <a:pt x="9096" y="9918"/>
                </a:cubicBezTo>
                <a:cubicBezTo>
                  <a:pt x="9024" y="9918"/>
                  <a:pt x="8951" y="9914"/>
                  <a:pt x="8877" y="9904"/>
                </a:cubicBezTo>
                <a:lnTo>
                  <a:pt x="7891" y="8918"/>
                </a:lnTo>
                <a:lnTo>
                  <a:pt x="9777" y="7177"/>
                </a:lnTo>
                <a:cubicBezTo>
                  <a:pt x="9922" y="7032"/>
                  <a:pt x="9936" y="6815"/>
                  <a:pt x="9806" y="6670"/>
                </a:cubicBezTo>
                <a:cubicBezTo>
                  <a:pt x="9735" y="6591"/>
                  <a:pt x="9635" y="6551"/>
                  <a:pt x="9535" y="6551"/>
                </a:cubicBezTo>
                <a:cubicBezTo>
                  <a:pt x="9450" y="6551"/>
                  <a:pt x="9365" y="6580"/>
                  <a:pt x="9298" y="6641"/>
                </a:cubicBezTo>
                <a:lnTo>
                  <a:pt x="7151" y="8642"/>
                </a:lnTo>
                <a:lnTo>
                  <a:pt x="595" y="14705"/>
                </a:lnTo>
                <a:cubicBezTo>
                  <a:pt x="247" y="15039"/>
                  <a:pt x="44" y="15503"/>
                  <a:pt x="29" y="15982"/>
                </a:cubicBezTo>
                <a:cubicBezTo>
                  <a:pt x="0" y="17055"/>
                  <a:pt x="871" y="17940"/>
                  <a:pt x="1944" y="17940"/>
                </a:cubicBezTo>
                <a:lnTo>
                  <a:pt x="1973" y="17940"/>
                </a:lnTo>
                <a:cubicBezTo>
                  <a:pt x="2466" y="17940"/>
                  <a:pt x="2930" y="17737"/>
                  <a:pt x="3264" y="17374"/>
                </a:cubicBezTo>
                <a:lnTo>
                  <a:pt x="3554" y="17041"/>
                </a:lnTo>
                <a:cubicBezTo>
                  <a:pt x="3816" y="16779"/>
                  <a:pt x="3577" y="16435"/>
                  <a:pt x="3307" y="16435"/>
                </a:cubicBezTo>
                <a:cubicBezTo>
                  <a:pt x="3218" y="16435"/>
                  <a:pt x="3125" y="16472"/>
                  <a:pt x="3046" y="16562"/>
                </a:cubicBezTo>
                <a:lnTo>
                  <a:pt x="2742" y="16896"/>
                </a:lnTo>
                <a:cubicBezTo>
                  <a:pt x="2539" y="17113"/>
                  <a:pt x="2263" y="17244"/>
                  <a:pt x="1958" y="17244"/>
                </a:cubicBezTo>
                <a:cubicBezTo>
                  <a:pt x="1950" y="17244"/>
                  <a:pt x="1941" y="17244"/>
                  <a:pt x="1933" y="17244"/>
                </a:cubicBezTo>
                <a:cubicBezTo>
                  <a:pt x="1263" y="17244"/>
                  <a:pt x="711" y="16684"/>
                  <a:pt x="725" y="15996"/>
                </a:cubicBezTo>
                <a:cubicBezTo>
                  <a:pt x="725" y="15706"/>
                  <a:pt x="856" y="15416"/>
                  <a:pt x="1074" y="15213"/>
                </a:cubicBezTo>
                <a:lnTo>
                  <a:pt x="7383" y="9382"/>
                </a:lnTo>
                <a:lnTo>
                  <a:pt x="8225" y="10223"/>
                </a:lnTo>
                <a:lnTo>
                  <a:pt x="7818" y="10629"/>
                </a:lnTo>
                <a:cubicBezTo>
                  <a:pt x="7543" y="10905"/>
                  <a:pt x="7427" y="11326"/>
                  <a:pt x="7499" y="11717"/>
                </a:cubicBezTo>
                <a:lnTo>
                  <a:pt x="4932" y="14517"/>
                </a:lnTo>
                <a:cubicBezTo>
                  <a:pt x="4702" y="14768"/>
                  <a:pt x="4934" y="15102"/>
                  <a:pt x="5199" y="15102"/>
                </a:cubicBezTo>
                <a:cubicBezTo>
                  <a:pt x="5286" y="15102"/>
                  <a:pt x="5376" y="15067"/>
                  <a:pt x="5454" y="14981"/>
                </a:cubicBezTo>
                <a:lnTo>
                  <a:pt x="8152" y="12036"/>
                </a:lnTo>
                <a:cubicBezTo>
                  <a:pt x="8239" y="11935"/>
                  <a:pt x="8268" y="11790"/>
                  <a:pt x="8210" y="11659"/>
                </a:cubicBezTo>
                <a:cubicBezTo>
                  <a:pt x="8138" y="11485"/>
                  <a:pt x="8181" y="11268"/>
                  <a:pt x="8312" y="11123"/>
                </a:cubicBezTo>
                <a:lnTo>
                  <a:pt x="8834" y="10600"/>
                </a:lnTo>
                <a:cubicBezTo>
                  <a:pt x="8921" y="10615"/>
                  <a:pt x="9022" y="10615"/>
                  <a:pt x="9109" y="10615"/>
                </a:cubicBezTo>
                <a:cubicBezTo>
                  <a:pt x="9893" y="10615"/>
                  <a:pt x="10661" y="10223"/>
                  <a:pt x="11430" y="9440"/>
                </a:cubicBezTo>
                <a:cubicBezTo>
                  <a:pt x="12213" y="8642"/>
                  <a:pt x="12910" y="7569"/>
                  <a:pt x="13577" y="6525"/>
                </a:cubicBezTo>
                <a:lnTo>
                  <a:pt x="13969" y="5930"/>
                </a:lnTo>
                <a:lnTo>
                  <a:pt x="14012" y="5930"/>
                </a:lnTo>
                <a:lnTo>
                  <a:pt x="14578" y="6263"/>
                </a:lnTo>
                <a:cubicBezTo>
                  <a:pt x="14636" y="6300"/>
                  <a:pt x="14697" y="6318"/>
                  <a:pt x="14759" y="6318"/>
                </a:cubicBezTo>
                <a:cubicBezTo>
                  <a:pt x="14821" y="6318"/>
                  <a:pt x="14882" y="6300"/>
                  <a:pt x="14940" y="6263"/>
                </a:cubicBezTo>
                <a:lnTo>
                  <a:pt x="15492" y="5930"/>
                </a:lnTo>
                <a:lnTo>
                  <a:pt x="16144" y="5944"/>
                </a:lnTo>
                <a:cubicBezTo>
                  <a:pt x="16275" y="5944"/>
                  <a:pt x="16391" y="5872"/>
                  <a:pt x="16463" y="5756"/>
                </a:cubicBezTo>
                <a:lnTo>
                  <a:pt x="16783" y="5190"/>
                </a:lnTo>
                <a:lnTo>
                  <a:pt x="17348" y="4871"/>
                </a:lnTo>
                <a:cubicBezTo>
                  <a:pt x="17464" y="4798"/>
                  <a:pt x="17537" y="4682"/>
                  <a:pt x="17522" y="4552"/>
                </a:cubicBezTo>
                <a:lnTo>
                  <a:pt x="17522" y="3885"/>
                </a:lnTo>
                <a:lnTo>
                  <a:pt x="17841" y="3333"/>
                </a:lnTo>
                <a:cubicBezTo>
                  <a:pt x="17914" y="3217"/>
                  <a:pt x="17899" y="3072"/>
                  <a:pt x="17827" y="2971"/>
                </a:cubicBezTo>
                <a:lnTo>
                  <a:pt x="17522" y="2405"/>
                </a:lnTo>
                <a:lnTo>
                  <a:pt x="17522" y="1752"/>
                </a:lnTo>
                <a:cubicBezTo>
                  <a:pt x="17508" y="1636"/>
                  <a:pt x="17450" y="1506"/>
                  <a:pt x="17334" y="1448"/>
                </a:cubicBezTo>
                <a:lnTo>
                  <a:pt x="16768" y="1129"/>
                </a:lnTo>
                <a:lnTo>
                  <a:pt x="16449" y="563"/>
                </a:lnTo>
                <a:cubicBezTo>
                  <a:pt x="16376" y="447"/>
                  <a:pt x="16260" y="374"/>
                  <a:pt x="16130" y="360"/>
                </a:cubicBezTo>
                <a:lnTo>
                  <a:pt x="15477" y="360"/>
                </a:lnTo>
                <a:lnTo>
                  <a:pt x="14926" y="55"/>
                </a:lnTo>
                <a:cubicBezTo>
                  <a:pt x="14868" y="19"/>
                  <a:pt x="14806" y="1"/>
                  <a:pt x="1474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43"/>
          <p:cNvSpPr/>
          <p:nvPr/>
        </p:nvSpPr>
        <p:spPr>
          <a:xfrm>
            <a:off x="5275827" y="2834904"/>
            <a:ext cx="51978" cy="44772"/>
          </a:xfrm>
          <a:custGeom>
            <a:rect b="b" l="l" r="r" t="t"/>
            <a:pathLst>
              <a:path extrusionOk="0" h="2100" w="2438">
                <a:moveTo>
                  <a:pt x="1387" y="698"/>
                </a:moveTo>
                <a:cubicBezTo>
                  <a:pt x="1567" y="698"/>
                  <a:pt x="1741" y="838"/>
                  <a:pt x="1741" y="1045"/>
                </a:cubicBezTo>
                <a:cubicBezTo>
                  <a:pt x="1741" y="1248"/>
                  <a:pt x="1582" y="1393"/>
                  <a:pt x="1393" y="1408"/>
                </a:cubicBezTo>
                <a:cubicBezTo>
                  <a:pt x="1089" y="1408"/>
                  <a:pt x="929" y="1030"/>
                  <a:pt x="1147" y="798"/>
                </a:cubicBezTo>
                <a:cubicBezTo>
                  <a:pt x="1216" y="729"/>
                  <a:pt x="1302" y="698"/>
                  <a:pt x="1387" y="698"/>
                </a:cubicBezTo>
                <a:close/>
                <a:moveTo>
                  <a:pt x="1393" y="1"/>
                </a:moveTo>
                <a:cubicBezTo>
                  <a:pt x="465" y="1"/>
                  <a:pt x="1" y="1132"/>
                  <a:pt x="654" y="1785"/>
                </a:cubicBezTo>
                <a:cubicBezTo>
                  <a:pt x="871" y="2002"/>
                  <a:pt x="1135" y="2099"/>
                  <a:pt x="1394" y="2099"/>
                </a:cubicBezTo>
                <a:cubicBezTo>
                  <a:pt x="1929" y="2099"/>
                  <a:pt x="2438" y="1681"/>
                  <a:pt x="2438" y="1045"/>
                </a:cubicBezTo>
                <a:cubicBezTo>
                  <a:pt x="2438" y="479"/>
                  <a:pt x="1974" y="1"/>
                  <a:pt x="139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43"/>
          <p:cNvSpPr/>
          <p:nvPr/>
        </p:nvSpPr>
        <p:spPr>
          <a:xfrm>
            <a:off x="5205641" y="2909268"/>
            <a:ext cx="20936" cy="15031"/>
          </a:xfrm>
          <a:custGeom>
            <a:rect b="b" l="l" r="r" t="t"/>
            <a:pathLst>
              <a:path extrusionOk="0" h="705" w="982">
                <a:moveTo>
                  <a:pt x="500" y="1"/>
                </a:moveTo>
                <a:cubicBezTo>
                  <a:pt x="461" y="1"/>
                  <a:pt x="420" y="8"/>
                  <a:pt x="377" y="23"/>
                </a:cubicBezTo>
                <a:cubicBezTo>
                  <a:pt x="0" y="153"/>
                  <a:pt x="102" y="704"/>
                  <a:pt x="493" y="704"/>
                </a:cubicBezTo>
                <a:cubicBezTo>
                  <a:pt x="580" y="704"/>
                  <a:pt x="653" y="675"/>
                  <a:pt x="725" y="617"/>
                </a:cubicBezTo>
                <a:cubicBezTo>
                  <a:pt x="982" y="400"/>
                  <a:pt x="797" y="1"/>
                  <a:pt x="50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43"/>
          <p:cNvSpPr/>
          <p:nvPr/>
        </p:nvSpPr>
        <p:spPr>
          <a:xfrm>
            <a:off x="5071005" y="3118076"/>
            <a:ext cx="20723" cy="14945"/>
          </a:xfrm>
          <a:custGeom>
            <a:rect b="b" l="l" r="r" t="t"/>
            <a:pathLst>
              <a:path extrusionOk="0" h="701" w="972">
                <a:moveTo>
                  <a:pt x="471" y="0"/>
                </a:moveTo>
                <a:cubicBezTo>
                  <a:pt x="386" y="0"/>
                  <a:pt x="298" y="36"/>
                  <a:pt x="223" y="121"/>
                </a:cubicBezTo>
                <a:cubicBezTo>
                  <a:pt x="1" y="377"/>
                  <a:pt x="230" y="701"/>
                  <a:pt x="493" y="701"/>
                </a:cubicBezTo>
                <a:cubicBezTo>
                  <a:pt x="573" y="701"/>
                  <a:pt x="656" y="671"/>
                  <a:pt x="731" y="600"/>
                </a:cubicBezTo>
                <a:cubicBezTo>
                  <a:pt x="972" y="337"/>
                  <a:pt x="733" y="0"/>
                  <a:pt x="4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43"/>
          <p:cNvSpPr/>
          <p:nvPr/>
        </p:nvSpPr>
        <p:spPr>
          <a:xfrm>
            <a:off x="6123169" y="2791027"/>
            <a:ext cx="388131" cy="381287"/>
          </a:xfrm>
          <a:custGeom>
            <a:rect b="b" l="l" r="r" t="t"/>
            <a:pathLst>
              <a:path extrusionOk="0" h="17884" w="18205">
                <a:moveTo>
                  <a:pt x="12997" y="637"/>
                </a:moveTo>
                <a:lnTo>
                  <a:pt x="12388" y="1261"/>
                </a:lnTo>
                <a:cubicBezTo>
                  <a:pt x="12131" y="1507"/>
                  <a:pt x="12366" y="1857"/>
                  <a:pt x="12640" y="1857"/>
                </a:cubicBezTo>
                <a:cubicBezTo>
                  <a:pt x="12721" y="1857"/>
                  <a:pt x="12805" y="1827"/>
                  <a:pt x="12881" y="1754"/>
                </a:cubicBezTo>
                <a:lnTo>
                  <a:pt x="13911" y="724"/>
                </a:lnTo>
                <a:cubicBezTo>
                  <a:pt x="14129" y="797"/>
                  <a:pt x="14361" y="884"/>
                  <a:pt x="14564" y="1000"/>
                </a:cubicBezTo>
                <a:lnTo>
                  <a:pt x="9951" y="5612"/>
                </a:lnTo>
                <a:lnTo>
                  <a:pt x="9661" y="5322"/>
                </a:lnTo>
                <a:cubicBezTo>
                  <a:pt x="9705" y="5163"/>
                  <a:pt x="9763" y="4989"/>
                  <a:pt x="9806" y="4829"/>
                </a:cubicBezTo>
                <a:lnTo>
                  <a:pt x="10894" y="3727"/>
                </a:lnTo>
                <a:cubicBezTo>
                  <a:pt x="11151" y="3481"/>
                  <a:pt x="10918" y="3124"/>
                  <a:pt x="10645" y="3124"/>
                </a:cubicBezTo>
                <a:cubicBezTo>
                  <a:pt x="10564" y="3124"/>
                  <a:pt x="10478" y="3156"/>
                  <a:pt x="10401" y="3233"/>
                </a:cubicBezTo>
                <a:lnTo>
                  <a:pt x="10140" y="3495"/>
                </a:lnTo>
                <a:cubicBezTo>
                  <a:pt x="10227" y="3161"/>
                  <a:pt x="10343" y="2827"/>
                  <a:pt x="10488" y="2508"/>
                </a:cubicBezTo>
                <a:cubicBezTo>
                  <a:pt x="10981" y="1449"/>
                  <a:pt x="11967" y="739"/>
                  <a:pt x="12997" y="637"/>
                </a:cubicBezTo>
                <a:close/>
                <a:moveTo>
                  <a:pt x="15173" y="1377"/>
                </a:moveTo>
                <a:cubicBezTo>
                  <a:pt x="15362" y="1493"/>
                  <a:pt x="15536" y="1638"/>
                  <a:pt x="15695" y="1783"/>
                </a:cubicBezTo>
                <a:lnTo>
                  <a:pt x="10909" y="6584"/>
                </a:lnTo>
                <a:lnTo>
                  <a:pt x="10430" y="6105"/>
                </a:lnTo>
                <a:lnTo>
                  <a:pt x="15173" y="1377"/>
                </a:lnTo>
                <a:close/>
                <a:moveTo>
                  <a:pt x="16188" y="2291"/>
                </a:moveTo>
                <a:cubicBezTo>
                  <a:pt x="16333" y="2450"/>
                  <a:pt x="16479" y="2624"/>
                  <a:pt x="16609" y="2798"/>
                </a:cubicBezTo>
                <a:lnTo>
                  <a:pt x="11866" y="7541"/>
                </a:lnTo>
                <a:lnTo>
                  <a:pt x="11402" y="7077"/>
                </a:lnTo>
                <a:lnTo>
                  <a:pt x="16188" y="2291"/>
                </a:lnTo>
                <a:close/>
                <a:moveTo>
                  <a:pt x="17349" y="4989"/>
                </a:moveTo>
                <a:lnTo>
                  <a:pt x="17349" y="4989"/>
                </a:lnTo>
                <a:cubicBezTo>
                  <a:pt x="17247" y="6018"/>
                  <a:pt x="16551" y="7005"/>
                  <a:pt x="15478" y="7498"/>
                </a:cubicBezTo>
                <a:cubicBezTo>
                  <a:pt x="15159" y="7643"/>
                  <a:pt x="14825" y="7759"/>
                  <a:pt x="14491" y="7846"/>
                </a:cubicBezTo>
                <a:lnTo>
                  <a:pt x="17349" y="4989"/>
                </a:lnTo>
                <a:close/>
                <a:moveTo>
                  <a:pt x="16986" y="3408"/>
                </a:moveTo>
                <a:cubicBezTo>
                  <a:pt x="17102" y="3625"/>
                  <a:pt x="17204" y="3857"/>
                  <a:pt x="17276" y="4089"/>
                </a:cubicBezTo>
                <a:lnTo>
                  <a:pt x="13157" y="8180"/>
                </a:lnTo>
                <a:cubicBezTo>
                  <a:pt x="12983" y="8223"/>
                  <a:pt x="12823" y="8267"/>
                  <a:pt x="12649" y="8325"/>
                </a:cubicBezTo>
                <a:lnTo>
                  <a:pt x="12359" y="8035"/>
                </a:lnTo>
                <a:lnTo>
                  <a:pt x="16986" y="3408"/>
                </a:lnTo>
                <a:close/>
                <a:moveTo>
                  <a:pt x="9023" y="5685"/>
                </a:moveTo>
                <a:lnTo>
                  <a:pt x="9705" y="6367"/>
                </a:lnTo>
                <a:lnTo>
                  <a:pt x="10662" y="7324"/>
                </a:lnTo>
                <a:lnTo>
                  <a:pt x="11619" y="8281"/>
                </a:lnTo>
                <a:lnTo>
                  <a:pt x="12301" y="8963"/>
                </a:lnTo>
                <a:lnTo>
                  <a:pt x="11808" y="9456"/>
                </a:lnTo>
                <a:lnTo>
                  <a:pt x="8530" y="6178"/>
                </a:lnTo>
                <a:lnTo>
                  <a:pt x="9023" y="5685"/>
                </a:lnTo>
                <a:close/>
                <a:moveTo>
                  <a:pt x="8037" y="6671"/>
                </a:moveTo>
                <a:lnTo>
                  <a:pt x="11315" y="9949"/>
                </a:lnTo>
                <a:lnTo>
                  <a:pt x="10140" y="11110"/>
                </a:lnTo>
                <a:lnTo>
                  <a:pt x="6876" y="7846"/>
                </a:lnTo>
                <a:lnTo>
                  <a:pt x="8037" y="6671"/>
                </a:lnTo>
                <a:close/>
                <a:moveTo>
                  <a:pt x="6383" y="8339"/>
                </a:moveTo>
                <a:lnTo>
                  <a:pt x="9661" y="11617"/>
                </a:lnTo>
                <a:lnTo>
                  <a:pt x="9153" y="12096"/>
                </a:lnTo>
                <a:lnTo>
                  <a:pt x="8486" y="11429"/>
                </a:lnTo>
                <a:lnTo>
                  <a:pt x="7514" y="10471"/>
                </a:lnTo>
                <a:lnTo>
                  <a:pt x="6557" y="9500"/>
                </a:lnTo>
                <a:lnTo>
                  <a:pt x="5875" y="8832"/>
                </a:lnTo>
                <a:lnTo>
                  <a:pt x="6383" y="8339"/>
                </a:lnTo>
                <a:close/>
                <a:moveTo>
                  <a:pt x="3700" y="9949"/>
                </a:moveTo>
                <a:lnTo>
                  <a:pt x="842" y="12807"/>
                </a:lnTo>
                <a:cubicBezTo>
                  <a:pt x="929" y="11777"/>
                  <a:pt x="1640" y="10791"/>
                  <a:pt x="2699" y="10297"/>
                </a:cubicBezTo>
                <a:cubicBezTo>
                  <a:pt x="3018" y="10152"/>
                  <a:pt x="3351" y="10036"/>
                  <a:pt x="3700" y="9949"/>
                </a:cubicBezTo>
                <a:close/>
                <a:moveTo>
                  <a:pt x="5527" y="9456"/>
                </a:moveTo>
                <a:lnTo>
                  <a:pt x="5817" y="9746"/>
                </a:lnTo>
                <a:lnTo>
                  <a:pt x="1190" y="14373"/>
                </a:lnTo>
                <a:cubicBezTo>
                  <a:pt x="1074" y="14170"/>
                  <a:pt x="987" y="13938"/>
                  <a:pt x="915" y="13706"/>
                </a:cubicBezTo>
                <a:lnTo>
                  <a:pt x="5020" y="9601"/>
                </a:lnTo>
                <a:cubicBezTo>
                  <a:pt x="5194" y="9558"/>
                  <a:pt x="5353" y="9514"/>
                  <a:pt x="5527" y="9456"/>
                </a:cubicBezTo>
                <a:close/>
                <a:moveTo>
                  <a:pt x="6310" y="10254"/>
                </a:moveTo>
                <a:lnTo>
                  <a:pt x="6775" y="10718"/>
                </a:lnTo>
                <a:lnTo>
                  <a:pt x="1988" y="15505"/>
                </a:lnTo>
                <a:cubicBezTo>
                  <a:pt x="1843" y="15345"/>
                  <a:pt x="1698" y="15171"/>
                  <a:pt x="1567" y="14997"/>
                </a:cubicBezTo>
                <a:lnTo>
                  <a:pt x="6310" y="10254"/>
                </a:lnTo>
                <a:close/>
                <a:moveTo>
                  <a:pt x="7268" y="11211"/>
                </a:moveTo>
                <a:lnTo>
                  <a:pt x="7732" y="11675"/>
                </a:lnTo>
                <a:lnTo>
                  <a:pt x="3003" y="16418"/>
                </a:lnTo>
                <a:cubicBezTo>
                  <a:pt x="2815" y="16288"/>
                  <a:pt x="2641" y="16143"/>
                  <a:pt x="2481" y="15998"/>
                </a:cubicBezTo>
                <a:lnTo>
                  <a:pt x="7268" y="11211"/>
                </a:lnTo>
                <a:close/>
                <a:moveTo>
                  <a:pt x="8240" y="12183"/>
                </a:moveTo>
                <a:lnTo>
                  <a:pt x="8530" y="12473"/>
                </a:lnTo>
                <a:cubicBezTo>
                  <a:pt x="8472" y="12633"/>
                  <a:pt x="8428" y="12807"/>
                  <a:pt x="8385" y="12966"/>
                </a:cubicBezTo>
                <a:lnTo>
                  <a:pt x="6920" y="14431"/>
                </a:lnTo>
                <a:cubicBezTo>
                  <a:pt x="6789" y="14576"/>
                  <a:pt x="6789" y="14794"/>
                  <a:pt x="6920" y="14924"/>
                </a:cubicBezTo>
                <a:cubicBezTo>
                  <a:pt x="6992" y="14997"/>
                  <a:pt x="7079" y="15026"/>
                  <a:pt x="7166" y="15026"/>
                </a:cubicBezTo>
                <a:cubicBezTo>
                  <a:pt x="7268" y="15026"/>
                  <a:pt x="7355" y="14997"/>
                  <a:pt x="7413" y="14924"/>
                </a:cubicBezTo>
                <a:lnTo>
                  <a:pt x="8037" y="14301"/>
                </a:lnTo>
                <a:lnTo>
                  <a:pt x="8037" y="14301"/>
                </a:lnTo>
                <a:cubicBezTo>
                  <a:pt x="7964" y="14649"/>
                  <a:pt x="7848" y="14968"/>
                  <a:pt x="7703" y="15302"/>
                </a:cubicBezTo>
                <a:cubicBezTo>
                  <a:pt x="7195" y="16346"/>
                  <a:pt x="6209" y="17057"/>
                  <a:pt x="5179" y="17158"/>
                </a:cubicBezTo>
                <a:lnTo>
                  <a:pt x="5179" y="17144"/>
                </a:lnTo>
                <a:lnTo>
                  <a:pt x="5426" y="16897"/>
                </a:lnTo>
                <a:cubicBezTo>
                  <a:pt x="5597" y="16645"/>
                  <a:pt x="5399" y="16348"/>
                  <a:pt x="5150" y="16348"/>
                </a:cubicBezTo>
                <a:cubicBezTo>
                  <a:pt x="5084" y="16348"/>
                  <a:pt x="5014" y="16370"/>
                  <a:pt x="4947" y="16418"/>
                </a:cubicBezTo>
                <a:lnTo>
                  <a:pt x="4280" y="17071"/>
                </a:lnTo>
                <a:cubicBezTo>
                  <a:pt x="4048" y="17013"/>
                  <a:pt x="3830" y="16912"/>
                  <a:pt x="3613" y="16810"/>
                </a:cubicBezTo>
                <a:lnTo>
                  <a:pt x="8240" y="12183"/>
                </a:lnTo>
                <a:close/>
                <a:moveTo>
                  <a:pt x="13234" y="0"/>
                </a:moveTo>
                <a:cubicBezTo>
                  <a:pt x="11864" y="0"/>
                  <a:pt x="10523" y="892"/>
                  <a:pt x="9864" y="2262"/>
                </a:cubicBezTo>
                <a:cubicBezTo>
                  <a:pt x="9632" y="2827"/>
                  <a:pt x="9444" y="3393"/>
                  <a:pt x="9313" y="3988"/>
                </a:cubicBezTo>
                <a:cubicBezTo>
                  <a:pt x="9241" y="4278"/>
                  <a:pt x="9168" y="4582"/>
                  <a:pt x="9081" y="4902"/>
                </a:cubicBezTo>
                <a:lnTo>
                  <a:pt x="9037" y="4902"/>
                </a:lnTo>
                <a:cubicBezTo>
                  <a:pt x="9026" y="4900"/>
                  <a:pt x="9015" y="4899"/>
                  <a:pt x="9004" y="4899"/>
                </a:cubicBezTo>
                <a:cubicBezTo>
                  <a:pt x="8928" y="4899"/>
                  <a:pt x="8854" y="4940"/>
                  <a:pt x="8791" y="5003"/>
                </a:cubicBezTo>
                <a:lnTo>
                  <a:pt x="5165" y="8629"/>
                </a:lnTo>
                <a:cubicBezTo>
                  <a:pt x="5092" y="8702"/>
                  <a:pt x="5049" y="8803"/>
                  <a:pt x="5063" y="8919"/>
                </a:cubicBezTo>
                <a:cubicBezTo>
                  <a:pt x="4758" y="9006"/>
                  <a:pt x="4454" y="9079"/>
                  <a:pt x="4164" y="9151"/>
                </a:cubicBezTo>
                <a:cubicBezTo>
                  <a:pt x="3569" y="9282"/>
                  <a:pt x="2989" y="9456"/>
                  <a:pt x="2438" y="9688"/>
                </a:cubicBezTo>
                <a:cubicBezTo>
                  <a:pt x="915" y="10413"/>
                  <a:pt x="1" y="11980"/>
                  <a:pt x="204" y="13474"/>
                </a:cubicBezTo>
                <a:cubicBezTo>
                  <a:pt x="204" y="13547"/>
                  <a:pt x="218" y="13619"/>
                  <a:pt x="233" y="13692"/>
                </a:cubicBezTo>
                <a:cubicBezTo>
                  <a:pt x="595" y="15432"/>
                  <a:pt x="2597" y="17419"/>
                  <a:pt x="4338" y="17782"/>
                </a:cubicBezTo>
                <a:cubicBezTo>
                  <a:pt x="4410" y="17796"/>
                  <a:pt x="4483" y="17811"/>
                  <a:pt x="4541" y="17825"/>
                </a:cubicBezTo>
                <a:cubicBezTo>
                  <a:pt x="4686" y="17840"/>
                  <a:pt x="4831" y="17854"/>
                  <a:pt x="4962" y="17854"/>
                </a:cubicBezTo>
                <a:cubicBezTo>
                  <a:pt x="6340" y="17854"/>
                  <a:pt x="7688" y="16970"/>
                  <a:pt x="8327" y="15592"/>
                </a:cubicBezTo>
                <a:cubicBezTo>
                  <a:pt x="8486" y="15229"/>
                  <a:pt x="8617" y="14866"/>
                  <a:pt x="8718" y="14475"/>
                </a:cubicBezTo>
                <a:lnTo>
                  <a:pt x="11141" y="14475"/>
                </a:lnTo>
                <a:cubicBezTo>
                  <a:pt x="11503" y="14475"/>
                  <a:pt x="11793" y="14779"/>
                  <a:pt x="11779" y="15142"/>
                </a:cubicBezTo>
                <a:cubicBezTo>
                  <a:pt x="11750" y="15461"/>
                  <a:pt x="11489" y="15708"/>
                  <a:pt x="11170" y="15708"/>
                </a:cubicBezTo>
                <a:lnTo>
                  <a:pt x="10749" y="15708"/>
                </a:lnTo>
                <a:cubicBezTo>
                  <a:pt x="10140" y="15708"/>
                  <a:pt x="9647" y="16186"/>
                  <a:pt x="9647" y="16796"/>
                </a:cubicBezTo>
                <a:cubicBezTo>
                  <a:pt x="9647" y="17390"/>
                  <a:pt x="10125" y="17884"/>
                  <a:pt x="10735" y="17884"/>
                </a:cubicBezTo>
                <a:lnTo>
                  <a:pt x="13868" y="17884"/>
                </a:lnTo>
                <a:cubicBezTo>
                  <a:pt x="14042" y="17884"/>
                  <a:pt x="14201" y="17767"/>
                  <a:pt x="14230" y="17579"/>
                </a:cubicBezTo>
                <a:cubicBezTo>
                  <a:pt x="14259" y="17376"/>
                  <a:pt x="14100" y="17187"/>
                  <a:pt x="13882" y="17187"/>
                </a:cubicBezTo>
                <a:lnTo>
                  <a:pt x="10735" y="17187"/>
                </a:lnTo>
                <a:cubicBezTo>
                  <a:pt x="10575" y="17187"/>
                  <a:pt x="10430" y="17071"/>
                  <a:pt x="10372" y="16926"/>
                </a:cubicBezTo>
                <a:cubicBezTo>
                  <a:pt x="10285" y="16680"/>
                  <a:pt x="10473" y="16418"/>
                  <a:pt x="10735" y="16418"/>
                </a:cubicBezTo>
                <a:lnTo>
                  <a:pt x="11155" y="16418"/>
                </a:lnTo>
                <a:cubicBezTo>
                  <a:pt x="11880" y="16418"/>
                  <a:pt x="12475" y="15853"/>
                  <a:pt x="12504" y="15128"/>
                </a:cubicBezTo>
                <a:cubicBezTo>
                  <a:pt x="12519" y="14388"/>
                  <a:pt x="11924" y="13779"/>
                  <a:pt x="11184" y="13779"/>
                </a:cubicBezTo>
                <a:lnTo>
                  <a:pt x="8907" y="13779"/>
                </a:lnTo>
                <a:cubicBezTo>
                  <a:pt x="8979" y="13517"/>
                  <a:pt x="9052" y="13242"/>
                  <a:pt x="9124" y="12952"/>
                </a:cubicBezTo>
                <a:lnTo>
                  <a:pt x="9168" y="12952"/>
                </a:lnTo>
                <a:cubicBezTo>
                  <a:pt x="9270" y="12952"/>
                  <a:pt x="9357" y="12923"/>
                  <a:pt x="9415" y="12850"/>
                </a:cubicBezTo>
                <a:lnTo>
                  <a:pt x="10415" y="11864"/>
                </a:lnTo>
                <a:lnTo>
                  <a:pt x="12055" y="10210"/>
                </a:lnTo>
                <a:lnTo>
                  <a:pt x="12055" y="10225"/>
                </a:lnTo>
                <a:lnTo>
                  <a:pt x="13055" y="9239"/>
                </a:lnTo>
                <a:cubicBezTo>
                  <a:pt x="13113" y="9180"/>
                  <a:pt x="13157" y="9093"/>
                  <a:pt x="13142" y="8992"/>
                </a:cubicBezTo>
                <a:cubicBezTo>
                  <a:pt x="13157" y="8977"/>
                  <a:pt x="13157" y="8963"/>
                  <a:pt x="13142" y="8948"/>
                </a:cubicBezTo>
                <a:cubicBezTo>
                  <a:pt x="13461" y="8861"/>
                  <a:pt x="13752" y="8789"/>
                  <a:pt x="14056" y="8716"/>
                </a:cubicBezTo>
                <a:cubicBezTo>
                  <a:pt x="14651" y="8586"/>
                  <a:pt x="15217" y="8412"/>
                  <a:pt x="15782" y="8165"/>
                </a:cubicBezTo>
                <a:cubicBezTo>
                  <a:pt x="17276" y="7440"/>
                  <a:pt x="18205" y="5888"/>
                  <a:pt x="18002" y="4379"/>
                </a:cubicBezTo>
                <a:cubicBezTo>
                  <a:pt x="18002" y="4307"/>
                  <a:pt x="17973" y="4234"/>
                  <a:pt x="17958" y="4176"/>
                </a:cubicBezTo>
                <a:cubicBezTo>
                  <a:pt x="17595" y="2421"/>
                  <a:pt x="15594" y="434"/>
                  <a:pt x="13853" y="71"/>
                </a:cubicBezTo>
                <a:cubicBezTo>
                  <a:pt x="13781" y="57"/>
                  <a:pt x="13723" y="42"/>
                  <a:pt x="13650" y="28"/>
                </a:cubicBezTo>
                <a:cubicBezTo>
                  <a:pt x="13512" y="9"/>
                  <a:pt x="13373" y="0"/>
                  <a:pt x="132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43"/>
          <p:cNvSpPr/>
          <p:nvPr/>
        </p:nvSpPr>
        <p:spPr>
          <a:xfrm>
            <a:off x="6361611" y="2836759"/>
            <a:ext cx="19806" cy="14860"/>
          </a:xfrm>
          <a:custGeom>
            <a:rect b="b" l="l" r="r" t="t"/>
            <a:pathLst>
              <a:path extrusionOk="0" h="697" w="929">
                <a:moveTo>
                  <a:pt x="464" y="1"/>
                </a:moveTo>
                <a:cubicBezTo>
                  <a:pt x="145" y="1"/>
                  <a:pt x="0" y="378"/>
                  <a:pt x="218" y="595"/>
                </a:cubicBezTo>
                <a:cubicBezTo>
                  <a:pt x="276" y="668"/>
                  <a:pt x="377" y="697"/>
                  <a:pt x="464" y="697"/>
                </a:cubicBezTo>
                <a:cubicBezTo>
                  <a:pt x="551" y="697"/>
                  <a:pt x="638" y="668"/>
                  <a:pt x="711" y="595"/>
                </a:cubicBezTo>
                <a:cubicBezTo>
                  <a:pt x="929" y="378"/>
                  <a:pt x="769" y="1"/>
                  <a:pt x="46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43"/>
          <p:cNvSpPr/>
          <p:nvPr/>
        </p:nvSpPr>
        <p:spPr>
          <a:xfrm>
            <a:off x="6246739" y="3117607"/>
            <a:ext cx="16246" cy="14945"/>
          </a:xfrm>
          <a:custGeom>
            <a:rect b="b" l="l" r="r" t="t"/>
            <a:pathLst>
              <a:path extrusionOk="0" h="701" w="762">
                <a:moveTo>
                  <a:pt x="371" y="1"/>
                </a:moveTo>
                <a:cubicBezTo>
                  <a:pt x="178" y="1"/>
                  <a:pt x="1" y="159"/>
                  <a:pt x="21" y="375"/>
                </a:cubicBezTo>
                <a:cubicBezTo>
                  <a:pt x="40" y="579"/>
                  <a:pt x="207" y="700"/>
                  <a:pt x="378" y="700"/>
                </a:cubicBezTo>
                <a:cubicBezTo>
                  <a:pt x="474" y="700"/>
                  <a:pt x="572" y="662"/>
                  <a:pt x="645" y="578"/>
                </a:cubicBezTo>
                <a:cubicBezTo>
                  <a:pt x="761" y="419"/>
                  <a:pt x="747" y="201"/>
                  <a:pt x="602" y="85"/>
                </a:cubicBezTo>
                <a:cubicBezTo>
                  <a:pt x="530" y="27"/>
                  <a:pt x="450" y="1"/>
                  <a:pt x="37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40" name="Google Shape;4040;p43"/>
          <p:cNvGrpSpPr/>
          <p:nvPr/>
        </p:nvGrpSpPr>
        <p:grpSpPr>
          <a:xfrm>
            <a:off x="4515385" y="2790345"/>
            <a:ext cx="198574" cy="382289"/>
            <a:chOff x="4515385" y="2790345"/>
            <a:chExt cx="198574" cy="382289"/>
          </a:xfrm>
        </p:grpSpPr>
        <p:sp>
          <p:nvSpPr>
            <p:cNvPr id="4041" name="Google Shape;4041;p43"/>
            <p:cNvSpPr/>
            <p:nvPr/>
          </p:nvSpPr>
          <p:spPr>
            <a:xfrm>
              <a:off x="4515385" y="2846929"/>
              <a:ext cx="114766" cy="325706"/>
            </a:xfrm>
            <a:custGeom>
              <a:rect b="b" l="l" r="r" t="t"/>
              <a:pathLst>
                <a:path extrusionOk="0" h="15277" w="5383">
                  <a:moveTo>
                    <a:pt x="2467" y="1"/>
                  </a:moveTo>
                  <a:cubicBezTo>
                    <a:pt x="2281" y="1"/>
                    <a:pt x="2096" y="133"/>
                    <a:pt x="2119" y="379"/>
                  </a:cubicBezTo>
                  <a:cubicBezTo>
                    <a:pt x="2119" y="510"/>
                    <a:pt x="2148" y="640"/>
                    <a:pt x="2162" y="771"/>
                  </a:cubicBezTo>
                  <a:cubicBezTo>
                    <a:pt x="1190" y="1337"/>
                    <a:pt x="523" y="1989"/>
                    <a:pt x="88" y="2845"/>
                  </a:cubicBezTo>
                  <a:cubicBezTo>
                    <a:pt x="1" y="3019"/>
                    <a:pt x="73" y="3222"/>
                    <a:pt x="247" y="3324"/>
                  </a:cubicBezTo>
                  <a:cubicBezTo>
                    <a:pt x="291" y="3338"/>
                    <a:pt x="349" y="3353"/>
                    <a:pt x="393" y="3353"/>
                  </a:cubicBezTo>
                  <a:cubicBezTo>
                    <a:pt x="538" y="3353"/>
                    <a:pt x="654" y="3280"/>
                    <a:pt x="712" y="3164"/>
                  </a:cubicBezTo>
                  <a:cubicBezTo>
                    <a:pt x="1089" y="2454"/>
                    <a:pt x="1654" y="1873"/>
                    <a:pt x="2351" y="1482"/>
                  </a:cubicBezTo>
                  <a:cubicBezTo>
                    <a:pt x="2481" y="1902"/>
                    <a:pt x="2699" y="2280"/>
                    <a:pt x="2989" y="2613"/>
                  </a:cubicBezTo>
                  <a:lnTo>
                    <a:pt x="3845" y="14478"/>
                  </a:lnTo>
                  <a:cubicBezTo>
                    <a:pt x="3859" y="14797"/>
                    <a:pt x="4077" y="15276"/>
                    <a:pt x="4483" y="15276"/>
                  </a:cubicBezTo>
                  <a:cubicBezTo>
                    <a:pt x="4889" y="15276"/>
                    <a:pt x="5107" y="14797"/>
                    <a:pt x="5136" y="14478"/>
                  </a:cubicBezTo>
                  <a:lnTo>
                    <a:pt x="5368" y="11215"/>
                  </a:lnTo>
                  <a:cubicBezTo>
                    <a:pt x="5382" y="11026"/>
                    <a:pt x="5237" y="10852"/>
                    <a:pt x="5049" y="10837"/>
                  </a:cubicBezTo>
                  <a:cubicBezTo>
                    <a:pt x="5040" y="10837"/>
                    <a:pt x="5031" y="10836"/>
                    <a:pt x="5023" y="10836"/>
                  </a:cubicBezTo>
                  <a:cubicBezTo>
                    <a:pt x="4844" y="10836"/>
                    <a:pt x="4685" y="10977"/>
                    <a:pt x="4672" y="11157"/>
                  </a:cubicBezTo>
                  <a:lnTo>
                    <a:pt x="4497" y="13709"/>
                  </a:lnTo>
                  <a:lnTo>
                    <a:pt x="3685" y="2439"/>
                  </a:lnTo>
                  <a:cubicBezTo>
                    <a:pt x="3671" y="2352"/>
                    <a:pt x="3642" y="2280"/>
                    <a:pt x="3584" y="2222"/>
                  </a:cubicBezTo>
                  <a:cubicBezTo>
                    <a:pt x="3236" y="1830"/>
                    <a:pt x="3003" y="1366"/>
                    <a:pt x="2902" y="873"/>
                  </a:cubicBezTo>
                  <a:cubicBezTo>
                    <a:pt x="2902" y="873"/>
                    <a:pt x="2902" y="858"/>
                    <a:pt x="2902" y="858"/>
                  </a:cubicBezTo>
                  <a:cubicBezTo>
                    <a:pt x="2858" y="684"/>
                    <a:pt x="2829" y="495"/>
                    <a:pt x="2815" y="321"/>
                  </a:cubicBezTo>
                  <a:cubicBezTo>
                    <a:pt x="2794" y="104"/>
                    <a:pt x="2631" y="1"/>
                    <a:pt x="246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43"/>
            <p:cNvSpPr/>
            <p:nvPr/>
          </p:nvSpPr>
          <p:spPr>
            <a:xfrm>
              <a:off x="4583502" y="2790345"/>
              <a:ext cx="130457" cy="243112"/>
            </a:xfrm>
            <a:custGeom>
              <a:rect b="b" l="l" r="r" t="t"/>
              <a:pathLst>
                <a:path extrusionOk="0" h="11403" w="6119">
                  <a:moveTo>
                    <a:pt x="1302" y="2192"/>
                  </a:moveTo>
                  <a:cubicBezTo>
                    <a:pt x="1389" y="2207"/>
                    <a:pt x="1477" y="2265"/>
                    <a:pt x="1535" y="2352"/>
                  </a:cubicBezTo>
                  <a:cubicBezTo>
                    <a:pt x="1346" y="2424"/>
                    <a:pt x="1172" y="2482"/>
                    <a:pt x="983" y="2555"/>
                  </a:cubicBezTo>
                  <a:cubicBezTo>
                    <a:pt x="1041" y="2337"/>
                    <a:pt x="1172" y="2192"/>
                    <a:pt x="1302" y="2192"/>
                  </a:cubicBezTo>
                  <a:close/>
                  <a:moveTo>
                    <a:pt x="1607" y="3077"/>
                  </a:moveTo>
                  <a:lnTo>
                    <a:pt x="1607" y="3077"/>
                  </a:lnTo>
                  <a:cubicBezTo>
                    <a:pt x="1549" y="3280"/>
                    <a:pt x="1419" y="3410"/>
                    <a:pt x="1302" y="3410"/>
                  </a:cubicBezTo>
                  <a:cubicBezTo>
                    <a:pt x="1201" y="3396"/>
                    <a:pt x="1114" y="3338"/>
                    <a:pt x="1070" y="3265"/>
                  </a:cubicBezTo>
                  <a:cubicBezTo>
                    <a:pt x="1259" y="3193"/>
                    <a:pt x="1433" y="3135"/>
                    <a:pt x="1607" y="3077"/>
                  </a:cubicBezTo>
                  <a:close/>
                  <a:moveTo>
                    <a:pt x="5727" y="1"/>
                  </a:moveTo>
                  <a:cubicBezTo>
                    <a:pt x="5618" y="1"/>
                    <a:pt x="5513" y="49"/>
                    <a:pt x="5451" y="147"/>
                  </a:cubicBezTo>
                  <a:cubicBezTo>
                    <a:pt x="4987" y="785"/>
                    <a:pt x="4320" y="1235"/>
                    <a:pt x="3536" y="1597"/>
                  </a:cubicBezTo>
                  <a:cubicBezTo>
                    <a:pt x="3522" y="1525"/>
                    <a:pt x="3493" y="1452"/>
                    <a:pt x="3464" y="1380"/>
                  </a:cubicBezTo>
                  <a:cubicBezTo>
                    <a:pt x="3101" y="495"/>
                    <a:pt x="2318" y="16"/>
                    <a:pt x="1288" y="16"/>
                  </a:cubicBezTo>
                  <a:cubicBezTo>
                    <a:pt x="1257" y="15"/>
                    <a:pt x="1226" y="14"/>
                    <a:pt x="1195" y="14"/>
                  </a:cubicBezTo>
                  <a:cubicBezTo>
                    <a:pt x="921" y="14"/>
                    <a:pt x="649" y="70"/>
                    <a:pt x="389" y="161"/>
                  </a:cubicBezTo>
                  <a:cubicBezTo>
                    <a:pt x="0" y="304"/>
                    <a:pt x="143" y="839"/>
                    <a:pt x="488" y="839"/>
                  </a:cubicBezTo>
                  <a:cubicBezTo>
                    <a:pt x="530" y="839"/>
                    <a:pt x="574" y="831"/>
                    <a:pt x="621" y="814"/>
                  </a:cubicBezTo>
                  <a:cubicBezTo>
                    <a:pt x="838" y="742"/>
                    <a:pt x="1056" y="713"/>
                    <a:pt x="1288" y="713"/>
                  </a:cubicBezTo>
                  <a:cubicBezTo>
                    <a:pt x="2028" y="713"/>
                    <a:pt x="2535" y="1032"/>
                    <a:pt x="2796" y="1655"/>
                  </a:cubicBezTo>
                  <a:cubicBezTo>
                    <a:pt x="2840" y="1728"/>
                    <a:pt x="2855" y="1800"/>
                    <a:pt x="2884" y="1873"/>
                  </a:cubicBezTo>
                  <a:cubicBezTo>
                    <a:pt x="2651" y="1960"/>
                    <a:pt x="2419" y="2047"/>
                    <a:pt x="2187" y="2134"/>
                  </a:cubicBezTo>
                  <a:cubicBezTo>
                    <a:pt x="2042" y="1757"/>
                    <a:pt x="1680" y="1510"/>
                    <a:pt x="1288" y="1496"/>
                  </a:cubicBezTo>
                  <a:cubicBezTo>
                    <a:pt x="693" y="1496"/>
                    <a:pt x="229" y="2076"/>
                    <a:pt x="229" y="2816"/>
                  </a:cubicBezTo>
                  <a:cubicBezTo>
                    <a:pt x="229" y="3541"/>
                    <a:pt x="693" y="4121"/>
                    <a:pt x="1288" y="4121"/>
                  </a:cubicBezTo>
                  <a:cubicBezTo>
                    <a:pt x="1868" y="4121"/>
                    <a:pt x="2332" y="3556"/>
                    <a:pt x="2332" y="2816"/>
                  </a:cubicBezTo>
                  <a:cubicBezTo>
                    <a:pt x="2550" y="2743"/>
                    <a:pt x="2767" y="2656"/>
                    <a:pt x="2985" y="2584"/>
                  </a:cubicBezTo>
                  <a:lnTo>
                    <a:pt x="2985" y="2584"/>
                  </a:lnTo>
                  <a:cubicBezTo>
                    <a:pt x="3000" y="3454"/>
                    <a:pt x="2666" y="4397"/>
                    <a:pt x="2202" y="4876"/>
                  </a:cubicBezTo>
                  <a:cubicBezTo>
                    <a:pt x="2144" y="4934"/>
                    <a:pt x="2100" y="5021"/>
                    <a:pt x="2100" y="5093"/>
                  </a:cubicBezTo>
                  <a:lnTo>
                    <a:pt x="1665" y="11026"/>
                  </a:lnTo>
                  <a:cubicBezTo>
                    <a:pt x="1651" y="11214"/>
                    <a:pt x="1796" y="11388"/>
                    <a:pt x="1999" y="11403"/>
                  </a:cubicBezTo>
                  <a:lnTo>
                    <a:pt x="2013" y="11403"/>
                  </a:lnTo>
                  <a:cubicBezTo>
                    <a:pt x="2202" y="11403"/>
                    <a:pt x="2361" y="11258"/>
                    <a:pt x="2361" y="11084"/>
                  </a:cubicBezTo>
                  <a:lnTo>
                    <a:pt x="2782" y="5282"/>
                  </a:lnTo>
                  <a:cubicBezTo>
                    <a:pt x="3203" y="4759"/>
                    <a:pt x="3478" y="4165"/>
                    <a:pt x="3594" y="3512"/>
                  </a:cubicBezTo>
                  <a:cubicBezTo>
                    <a:pt x="3681" y="3120"/>
                    <a:pt x="3710" y="2714"/>
                    <a:pt x="3667" y="2308"/>
                  </a:cubicBezTo>
                  <a:cubicBezTo>
                    <a:pt x="4595" y="1887"/>
                    <a:pt x="5422" y="1365"/>
                    <a:pt x="6002" y="568"/>
                  </a:cubicBezTo>
                  <a:cubicBezTo>
                    <a:pt x="6118" y="408"/>
                    <a:pt x="6089" y="176"/>
                    <a:pt x="5930" y="60"/>
                  </a:cubicBezTo>
                  <a:cubicBezTo>
                    <a:pt x="5868" y="20"/>
                    <a:pt x="5797" y="1"/>
                    <a:pt x="572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43"/>
            <p:cNvSpPr/>
            <p:nvPr/>
          </p:nvSpPr>
          <p:spPr>
            <a:xfrm>
              <a:off x="4562395" y="2815801"/>
              <a:ext cx="18207" cy="15095"/>
            </a:xfrm>
            <a:custGeom>
              <a:rect b="b" l="l" r="r" t="t"/>
              <a:pathLst>
                <a:path extrusionOk="0" h="708" w="854">
                  <a:moveTo>
                    <a:pt x="434" y="1"/>
                  </a:moveTo>
                  <a:cubicBezTo>
                    <a:pt x="392" y="1"/>
                    <a:pt x="349" y="9"/>
                    <a:pt x="305" y="26"/>
                  </a:cubicBezTo>
                  <a:cubicBezTo>
                    <a:pt x="15" y="142"/>
                    <a:pt x="1" y="548"/>
                    <a:pt x="291" y="679"/>
                  </a:cubicBezTo>
                  <a:cubicBezTo>
                    <a:pt x="334" y="693"/>
                    <a:pt x="378" y="708"/>
                    <a:pt x="436" y="708"/>
                  </a:cubicBezTo>
                  <a:cubicBezTo>
                    <a:pt x="566" y="708"/>
                    <a:pt x="697" y="621"/>
                    <a:pt x="755" y="490"/>
                  </a:cubicBezTo>
                  <a:cubicBezTo>
                    <a:pt x="854" y="256"/>
                    <a:pt x="669" y="1"/>
                    <a:pt x="43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43"/>
            <p:cNvSpPr/>
            <p:nvPr/>
          </p:nvSpPr>
          <p:spPr>
            <a:xfrm>
              <a:off x="4615333" y="3048275"/>
              <a:ext cx="16672" cy="14881"/>
            </a:xfrm>
            <a:custGeom>
              <a:rect b="b" l="l" r="r" t="t"/>
              <a:pathLst>
                <a:path extrusionOk="0" h="698" w="782">
                  <a:moveTo>
                    <a:pt x="426" y="0"/>
                  </a:moveTo>
                  <a:cubicBezTo>
                    <a:pt x="176" y="0"/>
                    <a:pt x="1" y="240"/>
                    <a:pt x="100" y="480"/>
                  </a:cubicBezTo>
                  <a:cubicBezTo>
                    <a:pt x="143" y="596"/>
                    <a:pt x="259" y="683"/>
                    <a:pt x="390" y="697"/>
                  </a:cubicBezTo>
                  <a:lnTo>
                    <a:pt x="419" y="697"/>
                  </a:lnTo>
                  <a:cubicBezTo>
                    <a:pt x="607" y="697"/>
                    <a:pt x="752" y="552"/>
                    <a:pt x="767" y="364"/>
                  </a:cubicBezTo>
                  <a:cubicBezTo>
                    <a:pt x="781" y="175"/>
                    <a:pt x="636" y="16"/>
                    <a:pt x="448" y="1"/>
                  </a:cubicBezTo>
                  <a:cubicBezTo>
                    <a:pt x="440" y="1"/>
                    <a:pt x="433" y="0"/>
                    <a:pt x="42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43"/>
          <p:cNvGrpSpPr/>
          <p:nvPr/>
        </p:nvGrpSpPr>
        <p:grpSpPr>
          <a:xfrm>
            <a:off x="3855467" y="2790132"/>
            <a:ext cx="383781" cy="382737"/>
            <a:chOff x="3855467" y="2790132"/>
            <a:chExt cx="383781" cy="382737"/>
          </a:xfrm>
        </p:grpSpPr>
        <p:sp>
          <p:nvSpPr>
            <p:cNvPr id="4046" name="Google Shape;4046;p43"/>
            <p:cNvSpPr/>
            <p:nvPr/>
          </p:nvSpPr>
          <p:spPr>
            <a:xfrm>
              <a:off x="3855467" y="2790132"/>
              <a:ext cx="383781" cy="382737"/>
            </a:xfrm>
            <a:custGeom>
              <a:rect b="b" l="l" r="r" t="t"/>
              <a:pathLst>
                <a:path extrusionOk="0" h="17952" w="18001">
                  <a:moveTo>
                    <a:pt x="12547" y="3769"/>
                  </a:moveTo>
                  <a:lnTo>
                    <a:pt x="13055" y="4015"/>
                  </a:lnTo>
                  <a:cubicBezTo>
                    <a:pt x="13105" y="4037"/>
                    <a:pt x="13160" y="4048"/>
                    <a:pt x="13214" y="4048"/>
                  </a:cubicBezTo>
                  <a:cubicBezTo>
                    <a:pt x="13269" y="4048"/>
                    <a:pt x="13323" y="4037"/>
                    <a:pt x="13374" y="4015"/>
                  </a:cubicBezTo>
                  <a:lnTo>
                    <a:pt x="13809" y="3798"/>
                  </a:lnTo>
                  <a:lnTo>
                    <a:pt x="14433" y="4436"/>
                  </a:lnTo>
                  <a:lnTo>
                    <a:pt x="14215" y="4871"/>
                  </a:lnTo>
                  <a:cubicBezTo>
                    <a:pt x="14172" y="4958"/>
                    <a:pt x="14172" y="5074"/>
                    <a:pt x="14215" y="5176"/>
                  </a:cubicBezTo>
                  <a:lnTo>
                    <a:pt x="14462" y="5683"/>
                  </a:lnTo>
                  <a:lnTo>
                    <a:pt x="14215" y="6176"/>
                  </a:lnTo>
                  <a:cubicBezTo>
                    <a:pt x="14172" y="6278"/>
                    <a:pt x="14172" y="6394"/>
                    <a:pt x="14215" y="6496"/>
                  </a:cubicBezTo>
                  <a:lnTo>
                    <a:pt x="14462" y="7003"/>
                  </a:lnTo>
                  <a:lnTo>
                    <a:pt x="14215" y="7496"/>
                  </a:lnTo>
                  <a:cubicBezTo>
                    <a:pt x="14172" y="7598"/>
                    <a:pt x="14172" y="7714"/>
                    <a:pt x="14215" y="7816"/>
                  </a:cubicBezTo>
                  <a:lnTo>
                    <a:pt x="14462" y="8323"/>
                  </a:lnTo>
                  <a:lnTo>
                    <a:pt x="14215" y="8816"/>
                  </a:lnTo>
                  <a:cubicBezTo>
                    <a:pt x="14172" y="8918"/>
                    <a:pt x="14172" y="9034"/>
                    <a:pt x="14215" y="9135"/>
                  </a:cubicBezTo>
                  <a:lnTo>
                    <a:pt x="14462" y="9629"/>
                  </a:lnTo>
                  <a:lnTo>
                    <a:pt x="14215" y="10136"/>
                  </a:lnTo>
                  <a:cubicBezTo>
                    <a:pt x="14172" y="10238"/>
                    <a:pt x="14172" y="10354"/>
                    <a:pt x="14215" y="10455"/>
                  </a:cubicBezTo>
                  <a:lnTo>
                    <a:pt x="14462" y="10949"/>
                  </a:lnTo>
                  <a:lnTo>
                    <a:pt x="14389" y="11108"/>
                  </a:lnTo>
                  <a:lnTo>
                    <a:pt x="14215" y="11456"/>
                  </a:lnTo>
                  <a:cubicBezTo>
                    <a:pt x="14157" y="11558"/>
                    <a:pt x="14157" y="11674"/>
                    <a:pt x="14215" y="11761"/>
                  </a:cubicBezTo>
                  <a:lnTo>
                    <a:pt x="14462" y="12269"/>
                  </a:lnTo>
                  <a:lnTo>
                    <a:pt x="14215" y="12776"/>
                  </a:lnTo>
                  <a:cubicBezTo>
                    <a:pt x="14157" y="12878"/>
                    <a:pt x="14172" y="12994"/>
                    <a:pt x="14215" y="13095"/>
                  </a:cubicBezTo>
                  <a:lnTo>
                    <a:pt x="14201" y="13081"/>
                  </a:lnTo>
                  <a:lnTo>
                    <a:pt x="14418" y="13516"/>
                  </a:lnTo>
                  <a:lnTo>
                    <a:pt x="13794" y="14154"/>
                  </a:lnTo>
                  <a:lnTo>
                    <a:pt x="13359" y="13937"/>
                  </a:lnTo>
                  <a:cubicBezTo>
                    <a:pt x="13308" y="13908"/>
                    <a:pt x="13254" y="13893"/>
                    <a:pt x="13200" y="13893"/>
                  </a:cubicBezTo>
                  <a:cubicBezTo>
                    <a:pt x="13145" y="13893"/>
                    <a:pt x="13091" y="13908"/>
                    <a:pt x="13040" y="13937"/>
                  </a:cubicBezTo>
                  <a:lnTo>
                    <a:pt x="12547" y="14183"/>
                  </a:lnTo>
                  <a:lnTo>
                    <a:pt x="12039" y="13937"/>
                  </a:lnTo>
                  <a:cubicBezTo>
                    <a:pt x="11996" y="13908"/>
                    <a:pt x="11967" y="13893"/>
                    <a:pt x="11923" y="13893"/>
                  </a:cubicBezTo>
                  <a:cubicBezTo>
                    <a:pt x="11909" y="13864"/>
                    <a:pt x="11909" y="13835"/>
                    <a:pt x="11894" y="13806"/>
                  </a:cubicBezTo>
                  <a:lnTo>
                    <a:pt x="11633" y="13298"/>
                  </a:lnTo>
                  <a:lnTo>
                    <a:pt x="11894" y="12791"/>
                  </a:lnTo>
                  <a:cubicBezTo>
                    <a:pt x="11938" y="12704"/>
                    <a:pt x="11938" y="12588"/>
                    <a:pt x="11894" y="12486"/>
                  </a:cubicBezTo>
                  <a:lnTo>
                    <a:pt x="11633" y="11978"/>
                  </a:lnTo>
                  <a:lnTo>
                    <a:pt x="11894" y="11485"/>
                  </a:lnTo>
                  <a:cubicBezTo>
                    <a:pt x="11938" y="11384"/>
                    <a:pt x="11938" y="11268"/>
                    <a:pt x="11894" y="11166"/>
                  </a:cubicBezTo>
                  <a:lnTo>
                    <a:pt x="11633" y="10658"/>
                  </a:lnTo>
                  <a:lnTo>
                    <a:pt x="11894" y="10165"/>
                  </a:lnTo>
                  <a:cubicBezTo>
                    <a:pt x="11938" y="10064"/>
                    <a:pt x="11938" y="9948"/>
                    <a:pt x="11894" y="9846"/>
                  </a:cubicBezTo>
                  <a:lnTo>
                    <a:pt x="11633" y="9339"/>
                  </a:lnTo>
                  <a:lnTo>
                    <a:pt x="11894" y="8845"/>
                  </a:lnTo>
                  <a:cubicBezTo>
                    <a:pt x="11938" y="8744"/>
                    <a:pt x="11938" y="8628"/>
                    <a:pt x="11894" y="8526"/>
                  </a:cubicBezTo>
                  <a:lnTo>
                    <a:pt x="11633" y="8033"/>
                  </a:lnTo>
                  <a:lnTo>
                    <a:pt x="11894" y="7525"/>
                  </a:lnTo>
                  <a:cubicBezTo>
                    <a:pt x="11952" y="7395"/>
                    <a:pt x="11923" y="7221"/>
                    <a:pt x="11822" y="7119"/>
                  </a:cubicBezTo>
                  <a:lnTo>
                    <a:pt x="10835" y="6133"/>
                  </a:lnTo>
                  <a:cubicBezTo>
                    <a:pt x="10772" y="6060"/>
                    <a:pt x="10679" y="6027"/>
                    <a:pt x="10587" y="6027"/>
                  </a:cubicBezTo>
                  <a:cubicBezTo>
                    <a:pt x="10532" y="6027"/>
                    <a:pt x="10478" y="6039"/>
                    <a:pt x="10429" y="6060"/>
                  </a:cubicBezTo>
                  <a:lnTo>
                    <a:pt x="9936" y="6321"/>
                  </a:lnTo>
                  <a:lnTo>
                    <a:pt x="9428" y="6060"/>
                  </a:lnTo>
                  <a:cubicBezTo>
                    <a:pt x="9378" y="6039"/>
                    <a:pt x="9323" y="6028"/>
                    <a:pt x="9269" y="6028"/>
                  </a:cubicBezTo>
                  <a:cubicBezTo>
                    <a:pt x="9214" y="6028"/>
                    <a:pt x="9160" y="6039"/>
                    <a:pt x="9109" y="6060"/>
                  </a:cubicBezTo>
                  <a:lnTo>
                    <a:pt x="8616" y="6321"/>
                  </a:lnTo>
                  <a:lnTo>
                    <a:pt x="8108" y="6060"/>
                  </a:lnTo>
                  <a:cubicBezTo>
                    <a:pt x="8058" y="6039"/>
                    <a:pt x="8003" y="6028"/>
                    <a:pt x="7949" y="6028"/>
                  </a:cubicBezTo>
                  <a:cubicBezTo>
                    <a:pt x="7894" y="6028"/>
                    <a:pt x="7840" y="6039"/>
                    <a:pt x="7789" y="6060"/>
                  </a:cubicBezTo>
                  <a:lnTo>
                    <a:pt x="7296" y="6321"/>
                  </a:lnTo>
                  <a:lnTo>
                    <a:pt x="6788" y="6060"/>
                  </a:lnTo>
                  <a:cubicBezTo>
                    <a:pt x="6738" y="6039"/>
                    <a:pt x="6683" y="6028"/>
                    <a:pt x="6631" y="6028"/>
                  </a:cubicBezTo>
                  <a:cubicBezTo>
                    <a:pt x="6578" y="6028"/>
                    <a:pt x="6527" y="6039"/>
                    <a:pt x="6484" y="6060"/>
                  </a:cubicBezTo>
                  <a:lnTo>
                    <a:pt x="5976" y="6321"/>
                  </a:lnTo>
                  <a:lnTo>
                    <a:pt x="5468" y="6060"/>
                  </a:lnTo>
                  <a:cubicBezTo>
                    <a:pt x="5418" y="6039"/>
                    <a:pt x="5363" y="6028"/>
                    <a:pt x="5311" y="6028"/>
                  </a:cubicBezTo>
                  <a:cubicBezTo>
                    <a:pt x="5258" y="6028"/>
                    <a:pt x="5207" y="6039"/>
                    <a:pt x="5164" y="6060"/>
                  </a:cubicBezTo>
                  <a:lnTo>
                    <a:pt x="4656" y="6321"/>
                  </a:lnTo>
                  <a:lnTo>
                    <a:pt x="4250" y="6118"/>
                  </a:lnTo>
                  <a:lnTo>
                    <a:pt x="4032" y="5669"/>
                  </a:lnTo>
                  <a:lnTo>
                    <a:pt x="4279" y="5176"/>
                  </a:lnTo>
                  <a:cubicBezTo>
                    <a:pt x="4337" y="5074"/>
                    <a:pt x="4337" y="4958"/>
                    <a:pt x="4279" y="4856"/>
                  </a:cubicBezTo>
                  <a:lnTo>
                    <a:pt x="4061" y="4421"/>
                  </a:lnTo>
                  <a:lnTo>
                    <a:pt x="4700" y="3798"/>
                  </a:lnTo>
                  <a:lnTo>
                    <a:pt x="5135" y="4015"/>
                  </a:lnTo>
                  <a:cubicBezTo>
                    <a:pt x="5186" y="4037"/>
                    <a:pt x="5240" y="4048"/>
                    <a:pt x="5294" y="4048"/>
                  </a:cubicBezTo>
                  <a:cubicBezTo>
                    <a:pt x="5349" y="4048"/>
                    <a:pt x="5403" y="4037"/>
                    <a:pt x="5454" y="4015"/>
                  </a:cubicBezTo>
                  <a:lnTo>
                    <a:pt x="5962" y="3769"/>
                  </a:lnTo>
                  <a:lnTo>
                    <a:pt x="6469" y="4015"/>
                  </a:lnTo>
                  <a:cubicBezTo>
                    <a:pt x="6513" y="4037"/>
                    <a:pt x="6564" y="4048"/>
                    <a:pt x="6616" y="4048"/>
                  </a:cubicBezTo>
                  <a:cubicBezTo>
                    <a:pt x="6669" y="4048"/>
                    <a:pt x="6723" y="4037"/>
                    <a:pt x="6774" y="4015"/>
                  </a:cubicBezTo>
                  <a:lnTo>
                    <a:pt x="7282" y="3769"/>
                  </a:lnTo>
                  <a:lnTo>
                    <a:pt x="7775" y="4015"/>
                  </a:lnTo>
                  <a:cubicBezTo>
                    <a:pt x="7826" y="4037"/>
                    <a:pt x="7880" y="4048"/>
                    <a:pt x="7934" y="4048"/>
                  </a:cubicBezTo>
                  <a:cubicBezTo>
                    <a:pt x="7989" y="4048"/>
                    <a:pt x="8043" y="4037"/>
                    <a:pt x="8094" y="4015"/>
                  </a:cubicBezTo>
                  <a:lnTo>
                    <a:pt x="8602" y="3769"/>
                  </a:lnTo>
                  <a:lnTo>
                    <a:pt x="9095" y="4015"/>
                  </a:lnTo>
                  <a:cubicBezTo>
                    <a:pt x="9146" y="4037"/>
                    <a:pt x="9200" y="4048"/>
                    <a:pt x="9254" y="4048"/>
                  </a:cubicBezTo>
                  <a:cubicBezTo>
                    <a:pt x="9309" y="4048"/>
                    <a:pt x="9363" y="4037"/>
                    <a:pt x="9414" y="4015"/>
                  </a:cubicBezTo>
                  <a:lnTo>
                    <a:pt x="9922" y="3769"/>
                  </a:lnTo>
                  <a:lnTo>
                    <a:pt x="10415" y="4015"/>
                  </a:lnTo>
                  <a:cubicBezTo>
                    <a:pt x="10465" y="4037"/>
                    <a:pt x="10520" y="4048"/>
                    <a:pt x="10574" y="4048"/>
                  </a:cubicBezTo>
                  <a:cubicBezTo>
                    <a:pt x="10629" y="4048"/>
                    <a:pt x="10683" y="4037"/>
                    <a:pt x="10734" y="4015"/>
                  </a:cubicBezTo>
                  <a:lnTo>
                    <a:pt x="11241" y="3769"/>
                  </a:lnTo>
                  <a:lnTo>
                    <a:pt x="11735" y="4015"/>
                  </a:lnTo>
                  <a:cubicBezTo>
                    <a:pt x="11785" y="4037"/>
                    <a:pt x="11840" y="4048"/>
                    <a:pt x="11894" y="4048"/>
                  </a:cubicBezTo>
                  <a:cubicBezTo>
                    <a:pt x="11949" y="4048"/>
                    <a:pt x="12003" y="4037"/>
                    <a:pt x="12054" y="4015"/>
                  </a:cubicBezTo>
                  <a:lnTo>
                    <a:pt x="12547" y="3769"/>
                  </a:lnTo>
                  <a:close/>
                  <a:moveTo>
                    <a:pt x="9269" y="6771"/>
                  </a:moveTo>
                  <a:lnTo>
                    <a:pt x="9776" y="7032"/>
                  </a:lnTo>
                  <a:cubicBezTo>
                    <a:pt x="9827" y="7054"/>
                    <a:pt x="9882" y="7065"/>
                    <a:pt x="9936" y="7065"/>
                  </a:cubicBezTo>
                  <a:cubicBezTo>
                    <a:pt x="9990" y="7065"/>
                    <a:pt x="10045" y="7054"/>
                    <a:pt x="10096" y="7032"/>
                  </a:cubicBezTo>
                  <a:lnTo>
                    <a:pt x="10531" y="6815"/>
                  </a:lnTo>
                  <a:lnTo>
                    <a:pt x="11154" y="7438"/>
                  </a:lnTo>
                  <a:lnTo>
                    <a:pt x="10937" y="7874"/>
                  </a:lnTo>
                  <a:cubicBezTo>
                    <a:pt x="10893" y="7975"/>
                    <a:pt x="10893" y="8091"/>
                    <a:pt x="10937" y="8193"/>
                  </a:cubicBezTo>
                  <a:lnTo>
                    <a:pt x="11183" y="8686"/>
                  </a:lnTo>
                  <a:lnTo>
                    <a:pt x="10937" y="9193"/>
                  </a:lnTo>
                  <a:cubicBezTo>
                    <a:pt x="10893" y="9295"/>
                    <a:pt x="10893" y="9411"/>
                    <a:pt x="10937" y="9513"/>
                  </a:cubicBezTo>
                  <a:lnTo>
                    <a:pt x="11183" y="10006"/>
                  </a:lnTo>
                  <a:lnTo>
                    <a:pt x="10937" y="10513"/>
                  </a:lnTo>
                  <a:cubicBezTo>
                    <a:pt x="10893" y="10615"/>
                    <a:pt x="10893" y="10731"/>
                    <a:pt x="10937" y="10833"/>
                  </a:cubicBezTo>
                  <a:lnTo>
                    <a:pt x="11183" y="11326"/>
                  </a:lnTo>
                  <a:lnTo>
                    <a:pt x="10937" y="11833"/>
                  </a:lnTo>
                  <a:cubicBezTo>
                    <a:pt x="10893" y="11935"/>
                    <a:pt x="10893" y="12051"/>
                    <a:pt x="10937" y="12138"/>
                  </a:cubicBezTo>
                  <a:lnTo>
                    <a:pt x="11183" y="12646"/>
                  </a:lnTo>
                  <a:lnTo>
                    <a:pt x="10937" y="13153"/>
                  </a:lnTo>
                  <a:cubicBezTo>
                    <a:pt x="10893" y="13255"/>
                    <a:pt x="10893" y="13356"/>
                    <a:pt x="10937" y="13458"/>
                  </a:cubicBezTo>
                  <a:lnTo>
                    <a:pt x="11183" y="13966"/>
                  </a:lnTo>
                  <a:lnTo>
                    <a:pt x="10937" y="14459"/>
                  </a:lnTo>
                  <a:cubicBezTo>
                    <a:pt x="10893" y="14560"/>
                    <a:pt x="10893" y="14676"/>
                    <a:pt x="10937" y="14778"/>
                  </a:cubicBezTo>
                  <a:lnTo>
                    <a:pt x="11198" y="15286"/>
                  </a:lnTo>
                  <a:lnTo>
                    <a:pt x="10937" y="15779"/>
                  </a:lnTo>
                  <a:cubicBezTo>
                    <a:pt x="10893" y="15880"/>
                    <a:pt x="10893" y="15996"/>
                    <a:pt x="10937" y="16098"/>
                  </a:cubicBezTo>
                  <a:lnTo>
                    <a:pt x="11154" y="16533"/>
                  </a:lnTo>
                  <a:lnTo>
                    <a:pt x="10531" y="17157"/>
                  </a:lnTo>
                  <a:lnTo>
                    <a:pt x="10096" y="16939"/>
                  </a:lnTo>
                  <a:cubicBezTo>
                    <a:pt x="10045" y="16917"/>
                    <a:pt x="9990" y="16907"/>
                    <a:pt x="9936" y="16907"/>
                  </a:cubicBezTo>
                  <a:cubicBezTo>
                    <a:pt x="9882" y="16907"/>
                    <a:pt x="9827" y="16917"/>
                    <a:pt x="9776" y="16939"/>
                  </a:cubicBezTo>
                  <a:lnTo>
                    <a:pt x="9283" y="17200"/>
                  </a:lnTo>
                  <a:lnTo>
                    <a:pt x="8776" y="16939"/>
                  </a:lnTo>
                  <a:cubicBezTo>
                    <a:pt x="8725" y="16917"/>
                    <a:pt x="8670" y="16907"/>
                    <a:pt x="8616" y="16907"/>
                  </a:cubicBezTo>
                  <a:cubicBezTo>
                    <a:pt x="8562" y="16907"/>
                    <a:pt x="8507" y="16917"/>
                    <a:pt x="8457" y="16939"/>
                  </a:cubicBezTo>
                  <a:lnTo>
                    <a:pt x="7949" y="17200"/>
                  </a:lnTo>
                  <a:lnTo>
                    <a:pt x="7456" y="16954"/>
                  </a:lnTo>
                  <a:cubicBezTo>
                    <a:pt x="7405" y="16925"/>
                    <a:pt x="7351" y="16910"/>
                    <a:pt x="7296" y="16910"/>
                  </a:cubicBezTo>
                  <a:cubicBezTo>
                    <a:pt x="7242" y="16910"/>
                    <a:pt x="7187" y="16925"/>
                    <a:pt x="7137" y="16954"/>
                  </a:cubicBezTo>
                  <a:lnTo>
                    <a:pt x="6643" y="17200"/>
                  </a:lnTo>
                  <a:lnTo>
                    <a:pt x="6136" y="16954"/>
                  </a:lnTo>
                  <a:cubicBezTo>
                    <a:pt x="6092" y="16925"/>
                    <a:pt x="6041" y="16910"/>
                    <a:pt x="5989" y="16910"/>
                  </a:cubicBezTo>
                  <a:cubicBezTo>
                    <a:pt x="5936" y="16910"/>
                    <a:pt x="5882" y="16925"/>
                    <a:pt x="5831" y="16954"/>
                  </a:cubicBezTo>
                  <a:lnTo>
                    <a:pt x="5323" y="17200"/>
                  </a:lnTo>
                  <a:lnTo>
                    <a:pt x="4830" y="16954"/>
                  </a:lnTo>
                  <a:cubicBezTo>
                    <a:pt x="4779" y="16925"/>
                    <a:pt x="4725" y="16910"/>
                    <a:pt x="4671" y="16910"/>
                  </a:cubicBezTo>
                  <a:cubicBezTo>
                    <a:pt x="4616" y="16910"/>
                    <a:pt x="4562" y="16925"/>
                    <a:pt x="4511" y="16954"/>
                  </a:cubicBezTo>
                  <a:lnTo>
                    <a:pt x="4003" y="17200"/>
                  </a:lnTo>
                  <a:lnTo>
                    <a:pt x="3510" y="16954"/>
                  </a:lnTo>
                  <a:cubicBezTo>
                    <a:pt x="3460" y="16925"/>
                    <a:pt x="3405" y="16910"/>
                    <a:pt x="3351" y="16910"/>
                  </a:cubicBezTo>
                  <a:cubicBezTo>
                    <a:pt x="3296" y="16910"/>
                    <a:pt x="3242" y="16925"/>
                    <a:pt x="3191" y="16954"/>
                  </a:cubicBezTo>
                  <a:lnTo>
                    <a:pt x="2698" y="17200"/>
                  </a:lnTo>
                  <a:lnTo>
                    <a:pt x="2190" y="16954"/>
                  </a:lnTo>
                  <a:cubicBezTo>
                    <a:pt x="2140" y="16925"/>
                    <a:pt x="2085" y="16910"/>
                    <a:pt x="2031" y="16910"/>
                  </a:cubicBezTo>
                  <a:cubicBezTo>
                    <a:pt x="1976" y="16910"/>
                    <a:pt x="1922" y="16925"/>
                    <a:pt x="1871" y="16954"/>
                  </a:cubicBezTo>
                  <a:lnTo>
                    <a:pt x="1422" y="17171"/>
                  </a:lnTo>
                  <a:lnTo>
                    <a:pt x="798" y="16533"/>
                  </a:lnTo>
                  <a:lnTo>
                    <a:pt x="1015" y="16098"/>
                  </a:lnTo>
                  <a:cubicBezTo>
                    <a:pt x="1059" y="15996"/>
                    <a:pt x="1059" y="15880"/>
                    <a:pt x="1015" y="15793"/>
                  </a:cubicBezTo>
                  <a:lnTo>
                    <a:pt x="769" y="15286"/>
                  </a:lnTo>
                  <a:lnTo>
                    <a:pt x="1015" y="14778"/>
                  </a:lnTo>
                  <a:cubicBezTo>
                    <a:pt x="1059" y="14676"/>
                    <a:pt x="1059" y="14560"/>
                    <a:pt x="1015" y="14473"/>
                  </a:cubicBezTo>
                  <a:lnTo>
                    <a:pt x="769" y="13966"/>
                  </a:lnTo>
                  <a:lnTo>
                    <a:pt x="1015" y="13458"/>
                  </a:lnTo>
                  <a:cubicBezTo>
                    <a:pt x="1059" y="13356"/>
                    <a:pt x="1059" y="13255"/>
                    <a:pt x="1015" y="13153"/>
                  </a:cubicBezTo>
                  <a:lnTo>
                    <a:pt x="769" y="12646"/>
                  </a:lnTo>
                  <a:lnTo>
                    <a:pt x="1015" y="12153"/>
                  </a:lnTo>
                  <a:cubicBezTo>
                    <a:pt x="1073" y="12051"/>
                    <a:pt x="1073" y="11935"/>
                    <a:pt x="1015" y="11833"/>
                  </a:cubicBezTo>
                  <a:lnTo>
                    <a:pt x="769" y="11326"/>
                  </a:lnTo>
                  <a:lnTo>
                    <a:pt x="1015" y="10833"/>
                  </a:lnTo>
                  <a:cubicBezTo>
                    <a:pt x="1073" y="10731"/>
                    <a:pt x="1073" y="10615"/>
                    <a:pt x="1015" y="10513"/>
                  </a:cubicBezTo>
                  <a:lnTo>
                    <a:pt x="769" y="10020"/>
                  </a:lnTo>
                  <a:lnTo>
                    <a:pt x="1015" y="9513"/>
                  </a:lnTo>
                  <a:cubicBezTo>
                    <a:pt x="1073" y="9411"/>
                    <a:pt x="1073" y="9295"/>
                    <a:pt x="1015" y="9193"/>
                  </a:cubicBezTo>
                  <a:lnTo>
                    <a:pt x="769" y="8700"/>
                  </a:lnTo>
                  <a:lnTo>
                    <a:pt x="1015" y="8193"/>
                  </a:lnTo>
                  <a:cubicBezTo>
                    <a:pt x="1073" y="8091"/>
                    <a:pt x="1073" y="7975"/>
                    <a:pt x="1015" y="7874"/>
                  </a:cubicBezTo>
                  <a:lnTo>
                    <a:pt x="798" y="7453"/>
                  </a:lnTo>
                  <a:lnTo>
                    <a:pt x="1436" y="6815"/>
                  </a:lnTo>
                  <a:lnTo>
                    <a:pt x="1871" y="7032"/>
                  </a:lnTo>
                  <a:cubicBezTo>
                    <a:pt x="1922" y="7054"/>
                    <a:pt x="1976" y="7065"/>
                    <a:pt x="2029" y="7065"/>
                  </a:cubicBezTo>
                  <a:cubicBezTo>
                    <a:pt x="2082" y="7065"/>
                    <a:pt x="2132" y="7054"/>
                    <a:pt x="2176" y="7032"/>
                  </a:cubicBezTo>
                  <a:lnTo>
                    <a:pt x="2683" y="6786"/>
                  </a:lnTo>
                  <a:lnTo>
                    <a:pt x="3191" y="7032"/>
                  </a:lnTo>
                  <a:cubicBezTo>
                    <a:pt x="3242" y="7054"/>
                    <a:pt x="3296" y="7065"/>
                    <a:pt x="3349" y="7065"/>
                  </a:cubicBezTo>
                  <a:cubicBezTo>
                    <a:pt x="3401" y="7065"/>
                    <a:pt x="3452" y="7054"/>
                    <a:pt x="3496" y="7032"/>
                  </a:cubicBezTo>
                  <a:lnTo>
                    <a:pt x="4003" y="6771"/>
                  </a:lnTo>
                  <a:lnTo>
                    <a:pt x="4511" y="7032"/>
                  </a:lnTo>
                  <a:cubicBezTo>
                    <a:pt x="4562" y="7054"/>
                    <a:pt x="4616" y="7065"/>
                    <a:pt x="4671" y="7065"/>
                  </a:cubicBezTo>
                  <a:cubicBezTo>
                    <a:pt x="4725" y="7065"/>
                    <a:pt x="4779" y="7054"/>
                    <a:pt x="4830" y="7032"/>
                  </a:cubicBezTo>
                  <a:lnTo>
                    <a:pt x="5323" y="6771"/>
                  </a:lnTo>
                  <a:lnTo>
                    <a:pt x="5831" y="7032"/>
                  </a:lnTo>
                  <a:cubicBezTo>
                    <a:pt x="5882" y="7054"/>
                    <a:pt x="5936" y="7065"/>
                    <a:pt x="5989" y="7065"/>
                  </a:cubicBezTo>
                  <a:cubicBezTo>
                    <a:pt x="6041" y="7065"/>
                    <a:pt x="6092" y="7054"/>
                    <a:pt x="6136" y="7032"/>
                  </a:cubicBezTo>
                  <a:lnTo>
                    <a:pt x="6643" y="6771"/>
                  </a:lnTo>
                  <a:lnTo>
                    <a:pt x="7151" y="7032"/>
                  </a:lnTo>
                  <a:cubicBezTo>
                    <a:pt x="7202" y="7054"/>
                    <a:pt x="7256" y="7065"/>
                    <a:pt x="7309" y="7065"/>
                  </a:cubicBezTo>
                  <a:cubicBezTo>
                    <a:pt x="7361" y="7065"/>
                    <a:pt x="7412" y="7054"/>
                    <a:pt x="7456" y="7032"/>
                  </a:cubicBezTo>
                  <a:lnTo>
                    <a:pt x="7949" y="6771"/>
                  </a:lnTo>
                  <a:lnTo>
                    <a:pt x="8457" y="7032"/>
                  </a:lnTo>
                  <a:cubicBezTo>
                    <a:pt x="8507" y="7054"/>
                    <a:pt x="8562" y="7065"/>
                    <a:pt x="8616" y="7065"/>
                  </a:cubicBezTo>
                  <a:cubicBezTo>
                    <a:pt x="8670" y="7065"/>
                    <a:pt x="8725" y="7054"/>
                    <a:pt x="8776" y="7032"/>
                  </a:cubicBezTo>
                  <a:lnTo>
                    <a:pt x="9269" y="6771"/>
                  </a:lnTo>
                  <a:close/>
                  <a:moveTo>
                    <a:pt x="11352" y="1"/>
                  </a:moveTo>
                  <a:cubicBezTo>
                    <a:pt x="11023" y="1"/>
                    <a:pt x="10835" y="491"/>
                    <a:pt x="11198" y="679"/>
                  </a:cubicBezTo>
                  <a:lnTo>
                    <a:pt x="11851" y="998"/>
                  </a:lnTo>
                  <a:cubicBezTo>
                    <a:pt x="11901" y="1027"/>
                    <a:pt x="11956" y="1042"/>
                    <a:pt x="12010" y="1042"/>
                  </a:cubicBezTo>
                  <a:cubicBezTo>
                    <a:pt x="12065" y="1042"/>
                    <a:pt x="12119" y="1027"/>
                    <a:pt x="12170" y="998"/>
                  </a:cubicBezTo>
                  <a:lnTo>
                    <a:pt x="12677" y="752"/>
                  </a:lnTo>
                  <a:lnTo>
                    <a:pt x="13171" y="998"/>
                  </a:lnTo>
                  <a:cubicBezTo>
                    <a:pt x="13221" y="1027"/>
                    <a:pt x="13276" y="1042"/>
                    <a:pt x="13330" y="1042"/>
                  </a:cubicBezTo>
                  <a:cubicBezTo>
                    <a:pt x="13385" y="1042"/>
                    <a:pt x="13439" y="1027"/>
                    <a:pt x="13490" y="998"/>
                  </a:cubicBezTo>
                  <a:lnTo>
                    <a:pt x="13983" y="752"/>
                  </a:lnTo>
                  <a:lnTo>
                    <a:pt x="14491" y="998"/>
                  </a:lnTo>
                  <a:cubicBezTo>
                    <a:pt x="14541" y="1027"/>
                    <a:pt x="14596" y="1042"/>
                    <a:pt x="14650" y="1042"/>
                  </a:cubicBezTo>
                  <a:cubicBezTo>
                    <a:pt x="14705" y="1042"/>
                    <a:pt x="14759" y="1027"/>
                    <a:pt x="14810" y="998"/>
                  </a:cubicBezTo>
                  <a:lnTo>
                    <a:pt x="15303" y="752"/>
                  </a:lnTo>
                  <a:lnTo>
                    <a:pt x="15811" y="998"/>
                  </a:lnTo>
                  <a:cubicBezTo>
                    <a:pt x="15861" y="1027"/>
                    <a:pt x="15916" y="1042"/>
                    <a:pt x="15970" y="1042"/>
                  </a:cubicBezTo>
                  <a:cubicBezTo>
                    <a:pt x="16025" y="1042"/>
                    <a:pt x="16079" y="1027"/>
                    <a:pt x="16130" y="998"/>
                  </a:cubicBezTo>
                  <a:lnTo>
                    <a:pt x="16565" y="781"/>
                  </a:lnTo>
                  <a:lnTo>
                    <a:pt x="17189" y="1419"/>
                  </a:lnTo>
                  <a:lnTo>
                    <a:pt x="16971" y="1854"/>
                  </a:lnTo>
                  <a:cubicBezTo>
                    <a:pt x="16927" y="1955"/>
                    <a:pt x="16927" y="2072"/>
                    <a:pt x="16971" y="2159"/>
                  </a:cubicBezTo>
                  <a:lnTo>
                    <a:pt x="17218" y="2666"/>
                  </a:lnTo>
                  <a:lnTo>
                    <a:pt x="16971" y="3174"/>
                  </a:lnTo>
                  <a:cubicBezTo>
                    <a:pt x="16927" y="3275"/>
                    <a:pt x="16927" y="3391"/>
                    <a:pt x="16971" y="3479"/>
                  </a:cubicBezTo>
                  <a:lnTo>
                    <a:pt x="17218" y="3986"/>
                  </a:lnTo>
                  <a:lnTo>
                    <a:pt x="16971" y="4494"/>
                  </a:lnTo>
                  <a:cubicBezTo>
                    <a:pt x="16913" y="4595"/>
                    <a:pt x="16913" y="4711"/>
                    <a:pt x="16971" y="4798"/>
                  </a:cubicBezTo>
                  <a:lnTo>
                    <a:pt x="17218" y="5306"/>
                  </a:lnTo>
                  <a:lnTo>
                    <a:pt x="16971" y="5814"/>
                  </a:lnTo>
                  <a:cubicBezTo>
                    <a:pt x="16913" y="5901"/>
                    <a:pt x="16913" y="6017"/>
                    <a:pt x="16971" y="6118"/>
                  </a:cubicBezTo>
                  <a:lnTo>
                    <a:pt x="17218" y="6626"/>
                  </a:lnTo>
                  <a:lnTo>
                    <a:pt x="16971" y="7134"/>
                  </a:lnTo>
                  <a:cubicBezTo>
                    <a:pt x="16913" y="7221"/>
                    <a:pt x="16913" y="7337"/>
                    <a:pt x="16971" y="7438"/>
                  </a:cubicBezTo>
                  <a:lnTo>
                    <a:pt x="17218" y="7946"/>
                  </a:lnTo>
                  <a:lnTo>
                    <a:pt x="16971" y="8439"/>
                  </a:lnTo>
                  <a:cubicBezTo>
                    <a:pt x="16913" y="8541"/>
                    <a:pt x="16913" y="8657"/>
                    <a:pt x="16971" y="8758"/>
                  </a:cubicBezTo>
                  <a:lnTo>
                    <a:pt x="17218" y="9266"/>
                  </a:lnTo>
                  <a:lnTo>
                    <a:pt x="16971" y="9759"/>
                  </a:lnTo>
                  <a:cubicBezTo>
                    <a:pt x="16913" y="9861"/>
                    <a:pt x="16913" y="9977"/>
                    <a:pt x="16971" y="10078"/>
                  </a:cubicBezTo>
                  <a:lnTo>
                    <a:pt x="17189" y="10513"/>
                  </a:lnTo>
                  <a:lnTo>
                    <a:pt x="16550" y="11137"/>
                  </a:lnTo>
                  <a:lnTo>
                    <a:pt x="16115" y="10920"/>
                  </a:lnTo>
                  <a:cubicBezTo>
                    <a:pt x="16064" y="10898"/>
                    <a:pt x="16010" y="10887"/>
                    <a:pt x="15957" y="10887"/>
                  </a:cubicBezTo>
                  <a:cubicBezTo>
                    <a:pt x="15905" y="10887"/>
                    <a:pt x="15854" y="10898"/>
                    <a:pt x="15811" y="10920"/>
                  </a:cubicBezTo>
                  <a:lnTo>
                    <a:pt x="15303" y="11181"/>
                  </a:lnTo>
                  <a:lnTo>
                    <a:pt x="15172" y="11108"/>
                  </a:lnTo>
                  <a:cubicBezTo>
                    <a:pt x="15216" y="11007"/>
                    <a:pt x="15216" y="10891"/>
                    <a:pt x="15172" y="10804"/>
                  </a:cubicBezTo>
                  <a:lnTo>
                    <a:pt x="14911" y="10296"/>
                  </a:lnTo>
                  <a:lnTo>
                    <a:pt x="15172" y="9788"/>
                  </a:lnTo>
                  <a:cubicBezTo>
                    <a:pt x="15216" y="9687"/>
                    <a:pt x="15216" y="9571"/>
                    <a:pt x="15172" y="9484"/>
                  </a:cubicBezTo>
                  <a:lnTo>
                    <a:pt x="14911" y="8976"/>
                  </a:lnTo>
                  <a:lnTo>
                    <a:pt x="15172" y="8468"/>
                  </a:lnTo>
                  <a:cubicBezTo>
                    <a:pt x="15216" y="8367"/>
                    <a:pt x="15216" y="8251"/>
                    <a:pt x="15172" y="8164"/>
                  </a:cubicBezTo>
                  <a:lnTo>
                    <a:pt x="14911" y="7656"/>
                  </a:lnTo>
                  <a:lnTo>
                    <a:pt x="15172" y="7148"/>
                  </a:lnTo>
                  <a:cubicBezTo>
                    <a:pt x="15216" y="7047"/>
                    <a:pt x="15216" y="6945"/>
                    <a:pt x="15172" y="6844"/>
                  </a:cubicBezTo>
                  <a:lnTo>
                    <a:pt x="14911" y="6336"/>
                  </a:lnTo>
                  <a:lnTo>
                    <a:pt x="15172" y="5828"/>
                  </a:lnTo>
                  <a:cubicBezTo>
                    <a:pt x="15216" y="5741"/>
                    <a:pt x="15216" y="5625"/>
                    <a:pt x="15172" y="5524"/>
                  </a:cubicBezTo>
                  <a:lnTo>
                    <a:pt x="14911" y="5016"/>
                  </a:lnTo>
                  <a:lnTo>
                    <a:pt x="15172" y="4523"/>
                  </a:lnTo>
                  <a:cubicBezTo>
                    <a:pt x="15230" y="4378"/>
                    <a:pt x="15216" y="4218"/>
                    <a:pt x="15100" y="4117"/>
                  </a:cubicBezTo>
                  <a:lnTo>
                    <a:pt x="14128" y="3130"/>
                  </a:lnTo>
                  <a:cubicBezTo>
                    <a:pt x="14055" y="3057"/>
                    <a:pt x="13964" y="3018"/>
                    <a:pt x="13874" y="3018"/>
                  </a:cubicBezTo>
                  <a:cubicBezTo>
                    <a:pt x="13822" y="3018"/>
                    <a:pt x="13770" y="3031"/>
                    <a:pt x="13722" y="3058"/>
                  </a:cubicBezTo>
                  <a:lnTo>
                    <a:pt x="13214" y="3304"/>
                  </a:lnTo>
                  <a:lnTo>
                    <a:pt x="12707" y="3058"/>
                  </a:lnTo>
                  <a:cubicBezTo>
                    <a:pt x="12663" y="3036"/>
                    <a:pt x="12612" y="3025"/>
                    <a:pt x="12560" y="3025"/>
                  </a:cubicBezTo>
                  <a:cubicBezTo>
                    <a:pt x="12507" y="3025"/>
                    <a:pt x="12453" y="3036"/>
                    <a:pt x="12402" y="3058"/>
                  </a:cubicBezTo>
                  <a:lnTo>
                    <a:pt x="11894" y="3304"/>
                  </a:lnTo>
                  <a:lnTo>
                    <a:pt x="11401" y="3058"/>
                  </a:lnTo>
                  <a:cubicBezTo>
                    <a:pt x="11350" y="3036"/>
                    <a:pt x="11296" y="3025"/>
                    <a:pt x="11241" y="3025"/>
                  </a:cubicBezTo>
                  <a:cubicBezTo>
                    <a:pt x="11187" y="3025"/>
                    <a:pt x="11133" y="3036"/>
                    <a:pt x="11082" y="3058"/>
                  </a:cubicBezTo>
                  <a:lnTo>
                    <a:pt x="10574" y="3304"/>
                  </a:lnTo>
                  <a:lnTo>
                    <a:pt x="10081" y="3058"/>
                  </a:lnTo>
                  <a:cubicBezTo>
                    <a:pt x="10030" y="3036"/>
                    <a:pt x="9976" y="3025"/>
                    <a:pt x="9922" y="3025"/>
                  </a:cubicBezTo>
                  <a:cubicBezTo>
                    <a:pt x="9867" y="3025"/>
                    <a:pt x="9813" y="3036"/>
                    <a:pt x="9762" y="3058"/>
                  </a:cubicBezTo>
                  <a:lnTo>
                    <a:pt x="9254" y="3304"/>
                  </a:lnTo>
                  <a:lnTo>
                    <a:pt x="8761" y="3058"/>
                  </a:lnTo>
                  <a:cubicBezTo>
                    <a:pt x="8710" y="3036"/>
                    <a:pt x="8656" y="3025"/>
                    <a:pt x="8602" y="3025"/>
                  </a:cubicBezTo>
                  <a:cubicBezTo>
                    <a:pt x="8547" y="3025"/>
                    <a:pt x="8493" y="3036"/>
                    <a:pt x="8442" y="3058"/>
                  </a:cubicBezTo>
                  <a:lnTo>
                    <a:pt x="7949" y="3304"/>
                  </a:lnTo>
                  <a:lnTo>
                    <a:pt x="7441" y="3058"/>
                  </a:lnTo>
                  <a:cubicBezTo>
                    <a:pt x="7390" y="3036"/>
                    <a:pt x="7336" y="3025"/>
                    <a:pt x="7282" y="3025"/>
                  </a:cubicBezTo>
                  <a:cubicBezTo>
                    <a:pt x="7227" y="3025"/>
                    <a:pt x="7173" y="3036"/>
                    <a:pt x="7122" y="3058"/>
                  </a:cubicBezTo>
                  <a:lnTo>
                    <a:pt x="7021" y="3116"/>
                  </a:lnTo>
                  <a:lnTo>
                    <a:pt x="6788" y="2681"/>
                  </a:lnTo>
                  <a:lnTo>
                    <a:pt x="7050" y="2173"/>
                  </a:lnTo>
                  <a:cubicBezTo>
                    <a:pt x="7093" y="2072"/>
                    <a:pt x="7093" y="1955"/>
                    <a:pt x="7050" y="1868"/>
                  </a:cubicBezTo>
                  <a:lnTo>
                    <a:pt x="6832" y="1433"/>
                  </a:lnTo>
                  <a:lnTo>
                    <a:pt x="7456" y="795"/>
                  </a:lnTo>
                  <a:lnTo>
                    <a:pt x="7891" y="1013"/>
                  </a:lnTo>
                  <a:cubicBezTo>
                    <a:pt x="7942" y="1034"/>
                    <a:pt x="7996" y="1045"/>
                    <a:pt x="8050" y="1045"/>
                  </a:cubicBezTo>
                  <a:cubicBezTo>
                    <a:pt x="8105" y="1045"/>
                    <a:pt x="8159" y="1034"/>
                    <a:pt x="8210" y="1013"/>
                  </a:cubicBezTo>
                  <a:lnTo>
                    <a:pt x="8863" y="679"/>
                  </a:lnTo>
                  <a:cubicBezTo>
                    <a:pt x="9226" y="504"/>
                    <a:pt x="9038" y="15"/>
                    <a:pt x="8709" y="15"/>
                  </a:cubicBezTo>
                  <a:cubicBezTo>
                    <a:pt x="8657" y="15"/>
                    <a:pt x="8601" y="28"/>
                    <a:pt x="8544" y="55"/>
                  </a:cubicBezTo>
                  <a:lnTo>
                    <a:pt x="8050" y="302"/>
                  </a:lnTo>
                  <a:lnTo>
                    <a:pt x="7543" y="55"/>
                  </a:lnTo>
                  <a:cubicBezTo>
                    <a:pt x="7494" y="34"/>
                    <a:pt x="7441" y="22"/>
                    <a:pt x="7389" y="22"/>
                  </a:cubicBezTo>
                  <a:cubicBezTo>
                    <a:pt x="7299" y="22"/>
                    <a:pt x="7209" y="55"/>
                    <a:pt x="7137" y="128"/>
                  </a:cubicBezTo>
                  <a:lnTo>
                    <a:pt x="6150" y="1114"/>
                  </a:lnTo>
                  <a:cubicBezTo>
                    <a:pt x="6049" y="1216"/>
                    <a:pt x="6020" y="1375"/>
                    <a:pt x="6092" y="1520"/>
                  </a:cubicBezTo>
                  <a:lnTo>
                    <a:pt x="6339" y="2014"/>
                  </a:lnTo>
                  <a:lnTo>
                    <a:pt x="6092" y="2521"/>
                  </a:lnTo>
                  <a:cubicBezTo>
                    <a:pt x="6034" y="2623"/>
                    <a:pt x="6034" y="2739"/>
                    <a:pt x="6092" y="2840"/>
                  </a:cubicBezTo>
                  <a:lnTo>
                    <a:pt x="6237" y="3130"/>
                  </a:lnTo>
                  <a:lnTo>
                    <a:pt x="6107" y="3072"/>
                  </a:lnTo>
                  <a:cubicBezTo>
                    <a:pt x="6056" y="3043"/>
                    <a:pt x="6002" y="3029"/>
                    <a:pt x="5949" y="3029"/>
                  </a:cubicBezTo>
                  <a:cubicBezTo>
                    <a:pt x="5896" y="3029"/>
                    <a:pt x="5846" y="3043"/>
                    <a:pt x="5802" y="3072"/>
                  </a:cubicBezTo>
                  <a:lnTo>
                    <a:pt x="5294" y="3319"/>
                  </a:lnTo>
                  <a:lnTo>
                    <a:pt x="4787" y="3072"/>
                  </a:lnTo>
                  <a:cubicBezTo>
                    <a:pt x="4737" y="3045"/>
                    <a:pt x="4684" y="3032"/>
                    <a:pt x="4630" y="3032"/>
                  </a:cubicBezTo>
                  <a:cubicBezTo>
                    <a:pt x="4542" y="3032"/>
                    <a:pt x="4453" y="3067"/>
                    <a:pt x="4381" y="3130"/>
                  </a:cubicBezTo>
                  <a:lnTo>
                    <a:pt x="3394" y="4117"/>
                  </a:lnTo>
                  <a:cubicBezTo>
                    <a:pt x="3293" y="4233"/>
                    <a:pt x="3264" y="4392"/>
                    <a:pt x="3336" y="4523"/>
                  </a:cubicBezTo>
                  <a:lnTo>
                    <a:pt x="3583" y="5031"/>
                  </a:lnTo>
                  <a:lnTo>
                    <a:pt x="3336" y="5538"/>
                  </a:lnTo>
                  <a:cubicBezTo>
                    <a:pt x="3278" y="5625"/>
                    <a:pt x="3278" y="5741"/>
                    <a:pt x="3336" y="5843"/>
                  </a:cubicBezTo>
                  <a:lnTo>
                    <a:pt x="3525" y="6234"/>
                  </a:lnTo>
                  <a:lnTo>
                    <a:pt x="3351" y="6336"/>
                  </a:lnTo>
                  <a:lnTo>
                    <a:pt x="2843" y="6075"/>
                  </a:lnTo>
                  <a:cubicBezTo>
                    <a:pt x="2792" y="6053"/>
                    <a:pt x="2738" y="6042"/>
                    <a:pt x="2685" y="6042"/>
                  </a:cubicBezTo>
                  <a:cubicBezTo>
                    <a:pt x="2633" y="6042"/>
                    <a:pt x="2582" y="6053"/>
                    <a:pt x="2538" y="6075"/>
                  </a:cubicBezTo>
                  <a:lnTo>
                    <a:pt x="2031" y="6336"/>
                  </a:lnTo>
                  <a:lnTo>
                    <a:pt x="1523" y="6075"/>
                  </a:lnTo>
                  <a:cubicBezTo>
                    <a:pt x="1474" y="6053"/>
                    <a:pt x="1422" y="6042"/>
                    <a:pt x="1369" y="6042"/>
                  </a:cubicBezTo>
                  <a:cubicBezTo>
                    <a:pt x="1280" y="6042"/>
                    <a:pt x="1190" y="6075"/>
                    <a:pt x="1117" y="6147"/>
                  </a:cubicBezTo>
                  <a:lnTo>
                    <a:pt x="131" y="7134"/>
                  </a:lnTo>
                  <a:cubicBezTo>
                    <a:pt x="29" y="7235"/>
                    <a:pt x="0" y="7409"/>
                    <a:pt x="73" y="7540"/>
                  </a:cubicBezTo>
                  <a:lnTo>
                    <a:pt x="319" y="8048"/>
                  </a:lnTo>
                  <a:lnTo>
                    <a:pt x="73" y="8541"/>
                  </a:lnTo>
                  <a:cubicBezTo>
                    <a:pt x="15" y="8642"/>
                    <a:pt x="15" y="8758"/>
                    <a:pt x="73" y="8860"/>
                  </a:cubicBezTo>
                  <a:lnTo>
                    <a:pt x="319" y="9353"/>
                  </a:lnTo>
                  <a:lnTo>
                    <a:pt x="73" y="9861"/>
                  </a:lnTo>
                  <a:cubicBezTo>
                    <a:pt x="15" y="9962"/>
                    <a:pt x="15" y="10078"/>
                    <a:pt x="73" y="10180"/>
                  </a:cubicBezTo>
                  <a:lnTo>
                    <a:pt x="319" y="10673"/>
                  </a:lnTo>
                  <a:lnTo>
                    <a:pt x="73" y="11181"/>
                  </a:lnTo>
                  <a:cubicBezTo>
                    <a:pt x="15" y="11282"/>
                    <a:pt x="15" y="11398"/>
                    <a:pt x="73" y="11500"/>
                  </a:cubicBezTo>
                  <a:lnTo>
                    <a:pt x="319" y="11993"/>
                  </a:lnTo>
                  <a:lnTo>
                    <a:pt x="73" y="12501"/>
                  </a:lnTo>
                  <a:cubicBezTo>
                    <a:pt x="15" y="12602"/>
                    <a:pt x="15" y="12718"/>
                    <a:pt x="73" y="12820"/>
                  </a:cubicBezTo>
                  <a:lnTo>
                    <a:pt x="319" y="13313"/>
                  </a:lnTo>
                  <a:lnTo>
                    <a:pt x="73" y="13821"/>
                  </a:lnTo>
                  <a:cubicBezTo>
                    <a:pt x="15" y="13922"/>
                    <a:pt x="15" y="14038"/>
                    <a:pt x="73" y="14125"/>
                  </a:cubicBezTo>
                  <a:lnTo>
                    <a:pt x="319" y="14633"/>
                  </a:lnTo>
                  <a:lnTo>
                    <a:pt x="73" y="15141"/>
                  </a:lnTo>
                  <a:cubicBezTo>
                    <a:pt x="15" y="15228"/>
                    <a:pt x="15" y="15344"/>
                    <a:pt x="73" y="15445"/>
                  </a:cubicBezTo>
                  <a:lnTo>
                    <a:pt x="319" y="15953"/>
                  </a:lnTo>
                  <a:lnTo>
                    <a:pt x="73" y="16460"/>
                  </a:lnTo>
                  <a:cubicBezTo>
                    <a:pt x="0" y="16591"/>
                    <a:pt x="29" y="16751"/>
                    <a:pt x="131" y="16867"/>
                  </a:cubicBezTo>
                  <a:lnTo>
                    <a:pt x="1117" y="17853"/>
                  </a:lnTo>
                  <a:cubicBezTo>
                    <a:pt x="1189" y="17916"/>
                    <a:pt x="1278" y="17951"/>
                    <a:pt x="1367" y="17951"/>
                  </a:cubicBezTo>
                  <a:cubicBezTo>
                    <a:pt x="1420" y="17951"/>
                    <a:pt x="1474" y="17938"/>
                    <a:pt x="1523" y="17911"/>
                  </a:cubicBezTo>
                  <a:lnTo>
                    <a:pt x="2031" y="17664"/>
                  </a:lnTo>
                  <a:lnTo>
                    <a:pt x="2538" y="17911"/>
                  </a:lnTo>
                  <a:cubicBezTo>
                    <a:pt x="2582" y="17933"/>
                    <a:pt x="2633" y="17944"/>
                    <a:pt x="2685" y="17944"/>
                  </a:cubicBezTo>
                  <a:cubicBezTo>
                    <a:pt x="2738" y="17944"/>
                    <a:pt x="2792" y="17933"/>
                    <a:pt x="2843" y="17911"/>
                  </a:cubicBezTo>
                  <a:lnTo>
                    <a:pt x="3351" y="17664"/>
                  </a:lnTo>
                  <a:lnTo>
                    <a:pt x="3844" y="17911"/>
                  </a:lnTo>
                  <a:cubicBezTo>
                    <a:pt x="3895" y="17933"/>
                    <a:pt x="3949" y="17944"/>
                    <a:pt x="4003" y="17944"/>
                  </a:cubicBezTo>
                  <a:cubicBezTo>
                    <a:pt x="4058" y="17944"/>
                    <a:pt x="4112" y="17933"/>
                    <a:pt x="4163" y="17911"/>
                  </a:cubicBezTo>
                  <a:lnTo>
                    <a:pt x="4671" y="17664"/>
                  </a:lnTo>
                  <a:lnTo>
                    <a:pt x="5164" y="17911"/>
                  </a:lnTo>
                  <a:cubicBezTo>
                    <a:pt x="5215" y="17933"/>
                    <a:pt x="5269" y="17944"/>
                    <a:pt x="5323" y="17944"/>
                  </a:cubicBezTo>
                  <a:cubicBezTo>
                    <a:pt x="5378" y="17944"/>
                    <a:pt x="5432" y="17933"/>
                    <a:pt x="5483" y="17911"/>
                  </a:cubicBezTo>
                  <a:lnTo>
                    <a:pt x="5991" y="17664"/>
                  </a:lnTo>
                  <a:lnTo>
                    <a:pt x="6484" y="17911"/>
                  </a:lnTo>
                  <a:cubicBezTo>
                    <a:pt x="6535" y="17933"/>
                    <a:pt x="6589" y="17944"/>
                    <a:pt x="6643" y="17944"/>
                  </a:cubicBezTo>
                  <a:cubicBezTo>
                    <a:pt x="6698" y="17944"/>
                    <a:pt x="6752" y="17933"/>
                    <a:pt x="6803" y="17911"/>
                  </a:cubicBezTo>
                  <a:lnTo>
                    <a:pt x="7311" y="17664"/>
                  </a:lnTo>
                  <a:lnTo>
                    <a:pt x="7804" y="17911"/>
                  </a:lnTo>
                  <a:cubicBezTo>
                    <a:pt x="7855" y="17933"/>
                    <a:pt x="7909" y="17944"/>
                    <a:pt x="7963" y="17944"/>
                  </a:cubicBezTo>
                  <a:cubicBezTo>
                    <a:pt x="8018" y="17944"/>
                    <a:pt x="8072" y="17933"/>
                    <a:pt x="8123" y="17911"/>
                  </a:cubicBezTo>
                  <a:lnTo>
                    <a:pt x="8616" y="17664"/>
                  </a:lnTo>
                  <a:lnTo>
                    <a:pt x="9124" y="17911"/>
                  </a:lnTo>
                  <a:cubicBezTo>
                    <a:pt x="9175" y="17933"/>
                    <a:pt x="9229" y="17944"/>
                    <a:pt x="9283" y="17944"/>
                  </a:cubicBezTo>
                  <a:cubicBezTo>
                    <a:pt x="9338" y="17944"/>
                    <a:pt x="9392" y="17933"/>
                    <a:pt x="9443" y="17911"/>
                  </a:cubicBezTo>
                  <a:lnTo>
                    <a:pt x="9936" y="17664"/>
                  </a:lnTo>
                  <a:lnTo>
                    <a:pt x="10444" y="17911"/>
                  </a:lnTo>
                  <a:cubicBezTo>
                    <a:pt x="10493" y="17938"/>
                    <a:pt x="10546" y="17951"/>
                    <a:pt x="10600" y="17951"/>
                  </a:cubicBezTo>
                  <a:cubicBezTo>
                    <a:pt x="10689" y="17951"/>
                    <a:pt x="10778" y="17916"/>
                    <a:pt x="10850" y="17853"/>
                  </a:cubicBezTo>
                  <a:lnTo>
                    <a:pt x="11836" y="16852"/>
                  </a:lnTo>
                  <a:cubicBezTo>
                    <a:pt x="11938" y="16751"/>
                    <a:pt x="11967" y="16591"/>
                    <a:pt x="11909" y="16460"/>
                  </a:cubicBezTo>
                  <a:lnTo>
                    <a:pt x="11648" y="15953"/>
                  </a:lnTo>
                  <a:lnTo>
                    <a:pt x="11909" y="15445"/>
                  </a:lnTo>
                  <a:cubicBezTo>
                    <a:pt x="11952" y="15344"/>
                    <a:pt x="11952" y="15228"/>
                    <a:pt x="11909" y="15141"/>
                  </a:cubicBezTo>
                  <a:lnTo>
                    <a:pt x="11706" y="14749"/>
                  </a:lnTo>
                  <a:lnTo>
                    <a:pt x="11894" y="14647"/>
                  </a:lnTo>
                  <a:lnTo>
                    <a:pt x="12387" y="14908"/>
                  </a:lnTo>
                  <a:cubicBezTo>
                    <a:pt x="12438" y="14930"/>
                    <a:pt x="12493" y="14941"/>
                    <a:pt x="12547" y="14941"/>
                  </a:cubicBezTo>
                  <a:cubicBezTo>
                    <a:pt x="12601" y="14941"/>
                    <a:pt x="12656" y="14930"/>
                    <a:pt x="12707" y="14908"/>
                  </a:cubicBezTo>
                  <a:lnTo>
                    <a:pt x="13214" y="14647"/>
                  </a:lnTo>
                  <a:lnTo>
                    <a:pt x="13722" y="14894"/>
                  </a:lnTo>
                  <a:cubicBezTo>
                    <a:pt x="13765" y="14923"/>
                    <a:pt x="13823" y="14937"/>
                    <a:pt x="13881" y="14937"/>
                  </a:cubicBezTo>
                  <a:cubicBezTo>
                    <a:pt x="13968" y="14937"/>
                    <a:pt x="14055" y="14894"/>
                    <a:pt x="14128" y="14821"/>
                  </a:cubicBezTo>
                  <a:lnTo>
                    <a:pt x="15114" y="13835"/>
                  </a:lnTo>
                  <a:cubicBezTo>
                    <a:pt x="15216" y="13734"/>
                    <a:pt x="15245" y="13559"/>
                    <a:pt x="15172" y="13429"/>
                  </a:cubicBezTo>
                  <a:lnTo>
                    <a:pt x="14926" y="12936"/>
                  </a:lnTo>
                  <a:lnTo>
                    <a:pt x="15172" y="12428"/>
                  </a:lnTo>
                  <a:cubicBezTo>
                    <a:pt x="15230" y="12327"/>
                    <a:pt x="15230" y="12211"/>
                    <a:pt x="15172" y="12109"/>
                  </a:cubicBezTo>
                  <a:lnTo>
                    <a:pt x="15027" y="11819"/>
                  </a:lnTo>
                  <a:lnTo>
                    <a:pt x="15027" y="11819"/>
                  </a:lnTo>
                  <a:lnTo>
                    <a:pt x="15158" y="11877"/>
                  </a:lnTo>
                  <a:cubicBezTo>
                    <a:pt x="15201" y="11899"/>
                    <a:pt x="15252" y="11910"/>
                    <a:pt x="15305" y="11910"/>
                  </a:cubicBezTo>
                  <a:cubicBezTo>
                    <a:pt x="15357" y="11910"/>
                    <a:pt x="15412" y="11899"/>
                    <a:pt x="15462" y="11877"/>
                  </a:cubicBezTo>
                  <a:lnTo>
                    <a:pt x="15970" y="11630"/>
                  </a:lnTo>
                  <a:lnTo>
                    <a:pt x="16478" y="11877"/>
                  </a:lnTo>
                  <a:cubicBezTo>
                    <a:pt x="16521" y="11906"/>
                    <a:pt x="16579" y="11920"/>
                    <a:pt x="16623" y="11920"/>
                  </a:cubicBezTo>
                  <a:cubicBezTo>
                    <a:pt x="16724" y="11920"/>
                    <a:pt x="16811" y="11877"/>
                    <a:pt x="16869" y="11819"/>
                  </a:cubicBezTo>
                  <a:lnTo>
                    <a:pt x="17870" y="10818"/>
                  </a:lnTo>
                  <a:cubicBezTo>
                    <a:pt x="17972" y="10717"/>
                    <a:pt x="18001" y="10557"/>
                    <a:pt x="17928" y="10426"/>
                  </a:cubicBezTo>
                  <a:lnTo>
                    <a:pt x="17667" y="9919"/>
                  </a:lnTo>
                  <a:lnTo>
                    <a:pt x="17928" y="9411"/>
                  </a:lnTo>
                  <a:cubicBezTo>
                    <a:pt x="17972" y="9324"/>
                    <a:pt x="17972" y="9208"/>
                    <a:pt x="17928" y="9106"/>
                  </a:cubicBezTo>
                  <a:lnTo>
                    <a:pt x="17667" y="8599"/>
                  </a:lnTo>
                  <a:lnTo>
                    <a:pt x="17928" y="8106"/>
                  </a:lnTo>
                  <a:cubicBezTo>
                    <a:pt x="17972" y="8004"/>
                    <a:pt x="17972" y="7888"/>
                    <a:pt x="17928" y="7787"/>
                  </a:cubicBezTo>
                  <a:lnTo>
                    <a:pt x="17682" y="7279"/>
                  </a:lnTo>
                  <a:lnTo>
                    <a:pt x="17928" y="6786"/>
                  </a:lnTo>
                  <a:cubicBezTo>
                    <a:pt x="17972" y="6684"/>
                    <a:pt x="17972" y="6568"/>
                    <a:pt x="17928" y="6467"/>
                  </a:cubicBezTo>
                  <a:lnTo>
                    <a:pt x="17682" y="5959"/>
                  </a:lnTo>
                  <a:lnTo>
                    <a:pt x="17928" y="5466"/>
                  </a:lnTo>
                  <a:cubicBezTo>
                    <a:pt x="17972" y="5364"/>
                    <a:pt x="17972" y="5248"/>
                    <a:pt x="17928" y="5147"/>
                  </a:cubicBezTo>
                  <a:lnTo>
                    <a:pt x="17682" y="4639"/>
                  </a:lnTo>
                  <a:lnTo>
                    <a:pt x="17928" y="4146"/>
                  </a:lnTo>
                  <a:cubicBezTo>
                    <a:pt x="17972" y="4044"/>
                    <a:pt x="17972" y="3928"/>
                    <a:pt x="17928" y="3827"/>
                  </a:cubicBezTo>
                  <a:lnTo>
                    <a:pt x="17682" y="3333"/>
                  </a:lnTo>
                  <a:lnTo>
                    <a:pt x="17928" y="2826"/>
                  </a:lnTo>
                  <a:cubicBezTo>
                    <a:pt x="17972" y="2724"/>
                    <a:pt x="17972" y="2608"/>
                    <a:pt x="17928" y="2507"/>
                  </a:cubicBezTo>
                  <a:lnTo>
                    <a:pt x="17682" y="2014"/>
                  </a:lnTo>
                  <a:lnTo>
                    <a:pt x="17928" y="1506"/>
                  </a:lnTo>
                  <a:cubicBezTo>
                    <a:pt x="18001" y="1375"/>
                    <a:pt x="17972" y="1201"/>
                    <a:pt x="17870" y="1100"/>
                  </a:cubicBezTo>
                  <a:lnTo>
                    <a:pt x="16869" y="113"/>
                  </a:lnTo>
                  <a:cubicBezTo>
                    <a:pt x="16803" y="47"/>
                    <a:pt x="16711" y="11"/>
                    <a:pt x="16619" y="11"/>
                  </a:cubicBezTo>
                  <a:cubicBezTo>
                    <a:pt x="16571" y="11"/>
                    <a:pt x="16523" y="21"/>
                    <a:pt x="16478" y="41"/>
                  </a:cubicBezTo>
                  <a:lnTo>
                    <a:pt x="15970" y="302"/>
                  </a:lnTo>
                  <a:lnTo>
                    <a:pt x="15462" y="41"/>
                  </a:lnTo>
                  <a:cubicBezTo>
                    <a:pt x="15412" y="19"/>
                    <a:pt x="15357" y="8"/>
                    <a:pt x="15305" y="8"/>
                  </a:cubicBezTo>
                  <a:cubicBezTo>
                    <a:pt x="15252" y="8"/>
                    <a:pt x="15201" y="19"/>
                    <a:pt x="15158" y="41"/>
                  </a:cubicBezTo>
                  <a:lnTo>
                    <a:pt x="14650" y="302"/>
                  </a:lnTo>
                  <a:lnTo>
                    <a:pt x="14143" y="41"/>
                  </a:lnTo>
                  <a:cubicBezTo>
                    <a:pt x="14092" y="19"/>
                    <a:pt x="14037" y="8"/>
                    <a:pt x="13985" y="8"/>
                  </a:cubicBezTo>
                  <a:cubicBezTo>
                    <a:pt x="13932" y="8"/>
                    <a:pt x="13881" y="19"/>
                    <a:pt x="13838" y="41"/>
                  </a:cubicBezTo>
                  <a:lnTo>
                    <a:pt x="13330" y="302"/>
                  </a:lnTo>
                  <a:lnTo>
                    <a:pt x="12823" y="41"/>
                  </a:lnTo>
                  <a:cubicBezTo>
                    <a:pt x="12779" y="19"/>
                    <a:pt x="12728" y="8"/>
                    <a:pt x="12676" y="8"/>
                  </a:cubicBezTo>
                  <a:cubicBezTo>
                    <a:pt x="12623" y="8"/>
                    <a:pt x="12569" y="19"/>
                    <a:pt x="12518" y="41"/>
                  </a:cubicBezTo>
                  <a:lnTo>
                    <a:pt x="12010" y="302"/>
                  </a:lnTo>
                  <a:lnTo>
                    <a:pt x="11517" y="41"/>
                  </a:lnTo>
                  <a:cubicBezTo>
                    <a:pt x="11460" y="13"/>
                    <a:pt x="11404" y="1"/>
                    <a:pt x="11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43"/>
            <p:cNvSpPr/>
            <p:nvPr/>
          </p:nvSpPr>
          <p:spPr>
            <a:xfrm>
              <a:off x="3960916" y="2889824"/>
              <a:ext cx="15713" cy="14988"/>
            </a:xfrm>
            <a:custGeom>
              <a:rect b="b" l="l" r="r" t="t"/>
              <a:pathLst>
                <a:path extrusionOk="0" h="703" w="737">
                  <a:moveTo>
                    <a:pt x="368" y="1"/>
                  </a:moveTo>
                  <a:cubicBezTo>
                    <a:pt x="347" y="1"/>
                    <a:pt x="326" y="2"/>
                    <a:pt x="305" y="6"/>
                  </a:cubicBezTo>
                  <a:cubicBezTo>
                    <a:pt x="131" y="35"/>
                    <a:pt x="0" y="180"/>
                    <a:pt x="0" y="355"/>
                  </a:cubicBezTo>
                  <a:cubicBezTo>
                    <a:pt x="0" y="485"/>
                    <a:pt x="73" y="601"/>
                    <a:pt x="189" y="659"/>
                  </a:cubicBezTo>
                  <a:cubicBezTo>
                    <a:pt x="240" y="689"/>
                    <a:pt x="296" y="702"/>
                    <a:pt x="351" y="702"/>
                  </a:cubicBezTo>
                  <a:cubicBezTo>
                    <a:pt x="511" y="702"/>
                    <a:pt x="664" y="586"/>
                    <a:pt x="697" y="413"/>
                  </a:cubicBezTo>
                  <a:cubicBezTo>
                    <a:pt x="736" y="189"/>
                    <a:pt x="572" y="1"/>
                    <a:pt x="36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43"/>
            <p:cNvSpPr/>
            <p:nvPr/>
          </p:nvSpPr>
          <p:spPr>
            <a:xfrm>
              <a:off x="4017819" y="2889824"/>
              <a:ext cx="15414" cy="14988"/>
            </a:xfrm>
            <a:custGeom>
              <a:rect b="b" l="l" r="r" t="t"/>
              <a:pathLst>
                <a:path extrusionOk="0" h="703" w="723">
                  <a:moveTo>
                    <a:pt x="353" y="1"/>
                  </a:moveTo>
                  <a:cubicBezTo>
                    <a:pt x="333" y="1"/>
                    <a:pt x="312" y="2"/>
                    <a:pt x="290" y="6"/>
                  </a:cubicBezTo>
                  <a:cubicBezTo>
                    <a:pt x="116" y="35"/>
                    <a:pt x="0" y="180"/>
                    <a:pt x="0" y="355"/>
                  </a:cubicBezTo>
                  <a:cubicBezTo>
                    <a:pt x="0" y="485"/>
                    <a:pt x="58" y="601"/>
                    <a:pt x="174" y="659"/>
                  </a:cubicBezTo>
                  <a:cubicBezTo>
                    <a:pt x="230" y="689"/>
                    <a:pt x="288" y="702"/>
                    <a:pt x="344" y="702"/>
                  </a:cubicBezTo>
                  <a:cubicBezTo>
                    <a:pt x="511" y="702"/>
                    <a:pt x="664" y="586"/>
                    <a:pt x="696" y="413"/>
                  </a:cubicBezTo>
                  <a:cubicBezTo>
                    <a:pt x="723" y="189"/>
                    <a:pt x="558"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43"/>
            <p:cNvSpPr/>
            <p:nvPr/>
          </p:nvSpPr>
          <p:spPr>
            <a:xfrm>
              <a:off x="4074402" y="2889824"/>
              <a:ext cx="15713" cy="14988"/>
            </a:xfrm>
            <a:custGeom>
              <a:rect b="b" l="l" r="r" t="t"/>
              <a:pathLst>
                <a:path extrusionOk="0" h="703" w="737">
                  <a:moveTo>
                    <a:pt x="368" y="1"/>
                  </a:moveTo>
                  <a:cubicBezTo>
                    <a:pt x="348" y="1"/>
                    <a:pt x="327" y="2"/>
                    <a:pt x="305" y="6"/>
                  </a:cubicBezTo>
                  <a:cubicBezTo>
                    <a:pt x="131" y="35"/>
                    <a:pt x="1" y="180"/>
                    <a:pt x="1" y="355"/>
                  </a:cubicBezTo>
                  <a:cubicBezTo>
                    <a:pt x="1" y="485"/>
                    <a:pt x="73" y="601"/>
                    <a:pt x="189" y="659"/>
                  </a:cubicBezTo>
                  <a:cubicBezTo>
                    <a:pt x="241" y="689"/>
                    <a:pt x="296" y="702"/>
                    <a:pt x="351" y="702"/>
                  </a:cubicBezTo>
                  <a:cubicBezTo>
                    <a:pt x="511" y="702"/>
                    <a:pt x="664" y="586"/>
                    <a:pt x="697" y="413"/>
                  </a:cubicBezTo>
                  <a:cubicBezTo>
                    <a:pt x="736" y="189"/>
                    <a:pt x="573" y="1"/>
                    <a:pt x="36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43"/>
            <p:cNvSpPr/>
            <p:nvPr/>
          </p:nvSpPr>
          <p:spPr>
            <a:xfrm>
              <a:off x="4131305" y="2889824"/>
              <a:ext cx="15436" cy="14988"/>
            </a:xfrm>
            <a:custGeom>
              <a:rect b="b" l="l" r="r" t="t"/>
              <a:pathLst>
                <a:path extrusionOk="0" h="703" w="724">
                  <a:moveTo>
                    <a:pt x="354" y="1"/>
                  </a:moveTo>
                  <a:cubicBezTo>
                    <a:pt x="333" y="1"/>
                    <a:pt x="312" y="2"/>
                    <a:pt x="291" y="6"/>
                  </a:cubicBezTo>
                  <a:cubicBezTo>
                    <a:pt x="117" y="35"/>
                    <a:pt x="1" y="180"/>
                    <a:pt x="1" y="355"/>
                  </a:cubicBezTo>
                  <a:cubicBezTo>
                    <a:pt x="1" y="485"/>
                    <a:pt x="59" y="601"/>
                    <a:pt x="175" y="659"/>
                  </a:cubicBezTo>
                  <a:cubicBezTo>
                    <a:pt x="230" y="689"/>
                    <a:pt x="288" y="702"/>
                    <a:pt x="345" y="702"/>
                  </a:cubicBezTo>
                  <a:cubicBezTo>
                    <a:pt x="511" y="702"/>
                    <a:pt x="664" y="586"/>
                    <a:pt x="697" y="413"/>
                  </a:cubicBezTo>
                  <a:cubicBezTo>
                    <a:pt x="723" y="189"/>
                    <a:pt x="558" y="1"/>
                    <a:pt x="35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43"/>
            <p:cNvSpPr/>
            <p:nvPr/>
          </p:nvSpPr>
          <p:spPr>
            <a:xfrm>
              <a:off x="4131305" y="2946429"/>
              <a:ext cx="15436" cy="14967"/>
            </a:xfrm>
            <a:custGeom>
              <a:rect b="b" l="l" r="r" t="t"/>
              <a:pathLst>
                <a:path extrusionOk="0" h="702" w="724">
                  <a:moveTo>
                    <a:pt x="350" y="0"/>
                  </a:moveTo>
                  <a:cubicBezTo>
                    <a:pt x="331" y="0"/>
                    <a:pt x="311" y="2"/>
                    <a:pt x="291" y="6"/>
                  </a:cubicBezTo>
                  <a:cubicBezTo>
                    <a:pt x="117" y="35"/>
                    <a:pt x="1" y="180"/>
                    <a:pt x="1" y="368"/>
                  </a:cubicBezTo>
                  <a:cubicBezTo>
                    <a:pt x="1" y="485"/>
                    <a:pt x="59" y="601"/>
                    <a:pt x="175" y="659"/>
                  </a:cubicBezTo>
                  <a:cubicBezTo>
                    <a:pt x="230" y="688"/>
                    <a:pt x="288" y="702"/>
                    <a:pt x="345" y="702"/>
                  </a:cubicBezTo>
                  <a:cubicBezTo>
                    <a:pt x="511" y="702"/>
                    <a:pt x="664" y="585"/>
                    <a:pt x="697" y="412"/>
                  </a:cubicBezTo>
                  <a:cubicBezTo>
                    <a:pt x="723" y="200"/>
                    <a:pt x="556"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43"/>
            <p:cNvSpPr/>
            <p:nvPr/>
          </p:nvSpPr>
          <p:spPr>
            <a:xfrm>
              <a:off x="4131305" y="3002138"/>
              <a:ext cx="15436" cy="14924"/>
            </a:xfrm>
            <a:custGeom>
              <a:rect b="b" l="l" r="r" t="t"/>
              <a:pathLst>
                <a:path extrusionOk="0" h="700" w="724">
                  <a:moveTo>
                    <a:pt x="335" y="1"/>
                  </a:moveTo>
                  <a:cubicBezTo>
                    <a:pt x="320" y="1"/>
                    <a:pt x="306" y="2"/>
                    <a:pt x="291" y="4"/>
                  </a:cubicBezTo>
                  <a:cubicBezTo>
                    <a:pt x="117" y="33"/>
                    <a:pt x="1" y="192"/>
                    <a:pt x="1" y="366"/>
                  </a:cubicBezTo>
                  <a:cubicBezTo>
                    <a:pt x="1" y="482"/>
                    <a:pt x="59" y="598"/>
                    <a:pt x="175" y="656"/>
                  </a:cubicBezTo>
                  <a:cubicBezTo>
                    <a:pt x="230" y="686"/>
                    <a:pt x="288" y="700"/>
                    <a:pt x="345" y="700"/>
                  </a:cubicBezTo>
                  <a:cubicBezTo>
                    <a:pt x="510" y="700"/>
                    <a:pt x="661" y="583"/>
                    <a:pt x="682" y="410"/>
                  </a:cubicBezTo>
                  <a:cubicBezTo>
                    <a:pt x="723" y="193"/>
                    <a:pt x="548" y="1"/>
                    <a:pt x="33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43"/>
            <p:cNvSpPr/>
            <p:nvPr/>
          </p:nvSpPr>
          <p:spPr>
            <a:xfrm>
              <a:off x="4131305" y="3058359"/>
              <a:ext cx="15436" cy="14988"/>
            </a:xfrm>
            <a:custGeom>
              <a:rect b="b" l="l" r="r" t="t"/>
              <a:pathLst>
                <a:path extrusionOk="0" h="703" w="724">
                  <a:moveTo>
                    <a:pt x="354" y="1"/>
                  </a:moveTo>
                  <a:cubicBezTo>
                    <a:pt x="333" y="1"/>
                    <a:pt x="312" y="3"/>
                    <a:pt x="291" y="7"/>
                  </a:cubicBezTo>
                  <a:cubicBezTo>
                    <a:pt x="117" y="36"/>
                    <a:pt x="1" y="181"/>
                    <a:pt x="1" y="355"/>
                  </a:cubicBezTo>
                  <a:cubicBezTo>
                    <a:pt x="1" y="485"/>
                    <a:pt x="59" y="601"/>
                    <a:pt x="175" y="659"/>
                  </a:cubicBezTo>
                  <a:cubicBezTo>
                    <a:pt x="230" y="689"/>
                    <a:pt x="288" y="702"/>
                    <a:pt x="345" y="702"/>
                  </a:cubicBezTo>
                  <a:cubicBezTo>
                    <a:pt x="511" y="702"/>
                    <a:pt x="664" y="586"/>
                    <a:pt x="697" y="413"/>
                  </a:cubicBezTo>
                  <a:cubicBezTo>
                    <a:pt x="723" y="189"/>
                    <a:pt x="558" y="1"/>
                    <a:pt x="35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43"/>
            <p:cNvSpPr/>
            <p:nvPr/>
          </p:nvSpPr>
          <p:spPr>
            <a:xfrm>
              <a:off x="3964305" y="3030430"/>
              <a:ext cx="37139" cy="30466"/>
            </a:xfrm>
            <a:custGeom>
              <a:rect b="b" l="l" r="r" t="t"/>
              <a:pathLst>
                <a:path extrusionOk="0" h="1429" w="1742">
                  <a:moveTo>
                    <a:pt x="863" y="1"/>
                  </a:moveTo>
                  <a:cubicBezTo>
                    <a:pt x="674" y="1"/>
                    <a:pt x="523" y="154"/>
                    <a:pt x="523" y="345"/>
                  </a:cubicBezTo>
                  <a:lnTo>
                    <a:pt x="523" y="374"/>
                  </a:lnTo>
                  <a:lnTo>
                    <a:pt x="392" y="374"/>
                  </a:lnTo>
                  <a:cubicBezTo>
                    <a:pt x="349" y="374"/>
                    <a:pt x="320" y="388"/>
                    <a:pt x="291" y="417"/>
                  </a:cubicBezTo>
                  <a:cubicBezTo>
                    <a:pt x="1" y="707"/>
                    <a:pt x="204" y="1070"/>
                    <a:pt x="494" y="1070"/>
                  </a:cubicBezTo>
                  <a:lnTo>
                    <a:pt x="523" y="1070"/>
                  </a:lnTo>
                  <a:lnTo>
                    <a:pt x="523" y="1201"/>
                  </a:lnTo>
                  <a:cubicBezTo>
                    <a:pt x="523" y="1230"/>
                    <a:pt x="538" y="1273"/>
                    <a:pt x="567" y="1288"/>
                  </a:cubicBezTo>
                  <a:cubicBezTo>
                    <a:pt x="666" y="1387"/>
                    <a:pt x="774" y="1428"/>
                    <a:pt x="873" y="1428"/>
                  </a:cubicBezTo>
                  <a:cubicBezTo>
                    <a:pt x="1062" y="1428"/>
                    <a:pt x="1219" y="1275"/>
                    <a:pt x="1219" y="1085"/>
                  </a:cubicBezTo>
                  <a:lnTo>
                    <a:pt x="1219" y="1070"/>
                  </a:lnTo>
                  <a:lnTo>
                    <a:pt x="1234" y="1070"/>
                  </a:lnTo>
                  <a:cubicBezTo>
                    <a:pt x="1524" y="1070"/>
                    <a:pt x="1741" y="707"/>
                    <a:pt x="1451" y="403"/>
                  </a:cubicBezTo>
                  <a:cubicBezTo>
                    <a:pt x="1430" y="382"/>
                    <a:pt x="1401" y="368"/>
                    <a:pt x="1376" y="368"/>
                  </a:cubicBezTo>
                  <a:cubicBezTo>
                    <a:pt x="1366" y="368"/>
                    <a:pt x="1358" y="370"/>
                    <a:pt x="1350" y="374"/>
                  </a:cubicBezTo>
                  <a:lnTo>
                    <a:pt x="1219" y="374"/>
                  </a:lnTo>
                  <a:lnTo>
                    <a:pt x="1219" y="229"/>
                  </a:lnTo>
                  <a:cubicBezTo>
                    <a:pt x="1219" y="200"/>
                    <a:pt x="1205" y="171"/>
                    <a:pt x="1176"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43"/>
            <p:cNvSpPr/>
            <p:nvPr/>
          </p:nvSpPr>
          <p:spPr>
            <a:xfrm>
              <a:off x="3964305" y="3105050"/>
              <a:ext cx="37139" cy="30679"/>
            </a:xfrm>
            <a:custGeom>
              <a:rect b="b" l="l" r="r" t="t"/>
              <a:pathLst>
                <a:path extrusionOk="0" h="1439" w="1742">
                  <a:moveTo>
                    <a:pt x="871" y="0"/>
                  </a:moveTo>
                  <a:cubicBezTo>
                    <a:pt x="678" y="0"/>
                    <a:pt x="523" y="162"/>
                    <a:pt x="523" y="355"/>
                  </a:cubicBezTo>
                  <a:lnTo>
                    <a:pt x="523" y="370"/>
                  </a:lnTo>
                  <a:lnTo>
                    <a:pt x="392" y="370"/>
                  </a:lnTo>
                  <a:cubicBezTo>
                    <a:pt x="349" y="370"/>
                    <a:pt x="320" y="384"/>
                    <a:pt x="291" y="413"/>
                  </a:cubicBezTo>
                  <a:cubicBezTo>
                    <a:pt x="1" y="718"/>
                    <a:pt x="204" y="1066"/>
                    <a:pt x="494" y="1066"/>
                  </a:cubicBezTo>
                  <a:lnTo>
                    <a:pt x="523" y="1066"/>
                  </a:lnTo>
                  <a:lnTo>
                    <a:pt x="523" y="1196"/>
                  </a:lnTo>
                  <a:cubicBezTo>
                    <a:pt x="523" y="1240"/>
                    <a:pt x="538" y="1269"/>
                    <a:pt x="567" y="1298"/>
                  </a:cubicBezTo>
                  <a:cubicBezTo>
                    <a:pt x="665" y="1397"/>
                    <a:pt x="772" y="1438"/>
                    <a:pt x="871" y="1438"/>
                  </a:cubicBezTo>
                  <a:cubicBezTo>
                    <a:pt x="1061" y="1438"/>
                    <a:pt x="1219" y="1281"/>
                    <a:pt x="1219" y="1080"/>
                  </a:cubicBezTo>
                  <a:lnTo>
                    <a:pt x="1219" y="1066"/>
                  </a:lnTo>
                  <a:lnTo>
                    <a:pt x="1234" y="1066"/>
                  </a:lnTo>
                  <a:cubicBezTo>
                    <a:pt x="1524" y="1066"/>
                    <a:pt x="1741" y="703"/>
                    <a:pt x="1451" y="413"/>
                  </a:cubicBezTo>
                  <a:cubicBezTo>
                    <a:pt x="1422" y="384"/>
                    <a:pt x="1379" y="370"/>
                    <a:pt x="1350" y="370"/>
                  </a:cubicBezTo>
                  <a:lnTo>
                    <a:pt x="1219" y="370"/>
                  </a:lnTo>
                  <a:lnTo>
                    <a:pt x="1219" y="239"/>
                  </a:lnTo>
                  <a:cubicBezTo>
                    <a:pt x="1219" y="195"/>
                    <a:pt x="1205" y="166"/>
                    <a:pt x="1176"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43"/>
            <p:cNvSpPr/>
            <p:nvPr/>
          </p:nvSpPr>
          <p:spPr>
            <a:xfrm>
              <a:off x="3964007" y="2955916"/>
              <a:ext cx="37118" cy="30679"/>
            </a:xfrm>
            <a:custGeom>
              <a:rect b="b" l="l" r="r" t="t"/>
              <a:pathLst>
                <a:path extrusionOk="0" h="1439" w="1741">
                  <a:moveTo>
                    <a:pt x="877" y="0"/>
                  </a:moveTo>
                  <a:cubicBezTo>
                    <a:pt x="688" y="0"/>
                    <a:pt x="537" y="153"/>
                    <a:pt x="537" y="344"/>
                  </a:cubicBezTo>
                  <a:lnTo>
                    <a:pt x="537" y="359"/>
                  </a:lnTo>
                  <a:lnTo>
                    <a:pt x="406" y="359"/>
                  </a:lnTo>
                  <a:cubicBezTo>
                    <a:pt x="363" y="359"/>
                    <a:pt x="334" y="373"/>
                    <a:pt x="305" y="402"/>
                  </a:cubicBezTo>
                  <a:cubicBezTo>
                    <a:pt x="0" y="707"/>
                    <a:pt x="218" y="1069"/>
                    <a:pt x="508" y="1069"/>
                  </a:cubicBezTo>
                  <a:lnTo>
                    <a:pt x="523" y="1069"/>
                  </a:lnTo>
                  <a:lnTo>
                    <a:pt x="523" y="1200"/>
                  </a:lnTo>
                  <a:cubicBezTo>
                    <a:pt x="523" y="1229"/>
                    <a:pt x="537" y="1272"/>
                    <a:pt x="566" y="1301"/>
                  </a:cubicBezTo>
                  <a:cubicBezTo>
                    <a:pt x="668" y="1398"/>
                    <a:pt x="776" y="1438"/>
                    <a:pt x="874" y="1438"/>
                  </a:cubicBezTo>
                  <a:cubicBezTo>
                    <a:pt x="1072" y="1438"/>
                    <a:pt x="1233" y="1277"/>
                    <a:pt x="1233" y="1084"/>
                  </a:cubicBezTo>
                  <a:lnTo>
                    <a:pt x="1233" y="1069"/>
                  </a:lnTo>
                  <a:lnTo>
                    <a:pt x="1248" y="1069"/>
                  </a:lnTo>
                  <a:cubicBezTo>
                    <a:pt x="1538" y="1069"/>
                    <a:pt x="1741" y="707"/>
                    <a:pt x="1451" y="402"/>
                  </a:cubicBezTo>
                  <a:cubicBezTo>
                    <a:pt x="1436" y="373"/>
                    <a:pt x="1393" y="359"/>
                    <a:pt x="1364" y="359"/>
                  </a:cubicBezTo>
                  <a:lnTo>
                    <a:pt x="1233" y="359"/>
                  </a:lnTo>
                  <a:lnTo>
                    <a:pt x="1233" y="228"/>
                  </a:lnTo>
                  <a:cubicBezTo>
                    <a:pt x="1233" y="199"/>
                    <a:pt x="1219" y="156"/>
                    <a:pt x="1190" y="141"/>
                  </a:cubicBezTo>
                  <a:cubicBezTo>
                    <a:pt x="1085" y="42"/>
                    <a:pt x="976" y="0"/>
                    <a:pt x="87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43"/>
            <p:cNvSpPr/>
            <p:nvPr/>
          </p:nvSpPr>
          <p:spPr>
            <a:xfrm>
              <a:off x="3889472" y="3030430"/>
              <a:ext cx="37139" cy="30466"/>
            </a:xfrm>
            <a:custGeom>
              <a:rect b="b" l="l" r="r" t="t"/>
              <a:pathLst>
                <a:path extrusionOk="0" h="1429" w="1742">
                  <a:moveTo>
                    <a:pt x="863" y="1"/>
                  </a:moveTo>
                  <a:cubicBezTo>
                    <a:pt x="673" y="1"/>
                    <a:pt x="523" y="154"/>
                    <a:pt x="523" y="345"/>
                  </a:cubicBezTo>
                  <a:lnTo>
                    <a:pt x="523" y="374"/>
                  </a:lnTo>
                  <a:lnTo>
                    <a:pt x="392" y="374"/>
                  </a:lnTo>
                  <a:cubicBezTo>
                    <a:pt x="349" y="374"/>
                    <a:pt x="320" y="388"/>
                    <a:pt x="291" y="403"/>
                  </a:cubicBezTo>
                  <a:cubicBezTo>
                    <a:pt x="1" y="707"/>
                    <a:pt x="204" y="1070"/>
                    <a:pt x="508" y="1070"/>
                  </a:cubicBezTo>
                  <a:lnTo>
                    <a:pt x="523" y="1070"/>
                  </a:lnTo>
                  <a:lnTo>
                    <a:pt x="523" y="1201"/>
                  </a:lnTo>
                  <a:cubicBezTo>
                    <a:pt x="523" y="1230"/>
                    <a:pt x="537" y="1273"/>
                    <a:pt x="552" y="1288"/>
                  </a:cubicBezTo>
                  <a:cubicBezTo>
                    <a:pt x="656" y="1387"/>
                    <a:pt x="767" y="1428"/>
                    <a:pt x="868" y="1428"/>
                  </a:cubicBezTo>
                  <a:cubicBezTo>
                    <a:pt x="1062" y="1428"/>
                    <a:pt x="1219" y="1275"/>
                    <a:pt x="1219" y="1085"/>
                  </a:cubicBezTo>
                  <a:lnTo>
                    <a:pt x="1219" y="1070"/>
                  </a:lnTo>
                  <a:lnTo>
                    <a:pt x="1234" y="1070"/>
                  </a:lnTo>
                  <a:cubicBezTo>
                    <a:pt x="1524" y="1070"/>
                    <a:pt x="1741" y="707"/>
                    <a:pt x="1451" y="403"/>
                  </a:cubicBezTo>
                  <a:cubicBezTo>
                    <a:pt x="1422" y="374"/>
                    <a:pt x="1393" y="374"/>
                    <a:pt x="1350" y="374"/>
                  </a:cubicBezTo>
                  <a:lnTo>
                    <a:pt x="1219" y="374"/>
                  </a:lnTo>
                  <a:lnTo>
                    <a:pt x="1219" y="229"/>
                  </a:lnTo>
                  <a:cubicBezTo>
                    <a:pt x="1219" y="200"/>
                    <a:pt x="1205" y="171"/>
                    <a:pt x="1176"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43"/>
            <p:cNvSpPr/>
            <p:nvPr/>
          </p:nvSpPr>
          <p:spPr>
            <a:xfrm>
              <a:off x="3889472" y="3105050"/>
              <a:ext cx="37139" cy="30679"/>
            </a:xfrm>
            <a:custGeom>
              <a:rect b="b" l="l" r="r" t="t"/>
              <a:pathLst>
                <a:path extrusionOk="0" h="1439" w="1742">
                  <a:moveTo>
                    <a:pt x="871" y="0"/>
                  </a:moveTo>
                  <a:cubicBezTo>
                    <a:pt x="678" y="0"/>
                    <a:pt x="523" y="162"/>
                    <a:pt x="523" y="355"/>
                  </a:cubicBezTo>
                  <a:lnTo>
                    <a:pt x="523" y="370"/>
                  </a:lnTo>
                  <a:lnTo>
                    <a:pt x="392" y="370"/>
                  </a:lnTo>
                  <a:cubicBezTo>
                    <a:pt x="349" y="370"/>
                    <a:pt x="320" y="384"/>
                    <a:pt x="291" y="413"/>
                  </a:cubicBezTo>
                  <a:cubicBezTo>
                    <a:pt x="1" y="703"/>
                    <a:pt x="204" y="1066"/>
                    <a:pt x="508" y="1066"/>
                  </a:cubicBezTo>
                  <a:lnTo>
                    <a:pt x="523" y="1066"/>
                  </a:lnTo>
                  <a:lnTo>
                    <a:pt x="523" y="1196"/>
                  </a:lnTo>
                  <a:cubicBezTo>
                    <a:pt x="523" y="1240"/>
                    <a:pt x="537" y="1269"/>
                    <a:pt x="552" y="1298"/>
                  </a:cubicBezTo>
                  <a:cubicBezTo>
                    <a:pt x="655" y="1397"/>
                    <a:pt x="766" y="1438"/>
                    <a:pt x="866" y="1438"/>
                  </a:cubicBezTo>
                  <a:cubicBezTo>
                    <a:pt x="1061" y="1438"/>
                    <a:pt x="1219" y="1281"/>
                    <a:pt x="1219" y="1080"/>
                  </a:cubicBezTo>
                  <a:lnTo>
                    <a:pt x="1219" y="1066"/>
                  </a:lnTo>
                  <a:lnTo>
                    <a:pt x="1234" y="1066"/>
                  </a:lnTo>
                  <a:cubicBezTo>
                    <a:pt x="1524" y="1066"/>
                    <a:pt x="1741" y="703"/>
                    <a:pt x="1451" y="413"/>
                  </a:cubicBezTo>
                  <a:cubicBezTo>
                    <a:pt x="1422" y="384"/>
                    <a:pt x="1393" y="370"/>
                    <a:pt x="1350" y="370"/>
                  </a:cubicBezTo>
                  <a:lnTo>
                    <a:pt x="1219" y="370"/>
                  </a:lnTo>
                  <a:lnTo>
                    <a:pt x="1219" y="239"/>
                  </a:lnTo>
                  <a:cubicBezTo>
                    <a:pt x="1219" y="195"/>
                    <a:pt x="1205" y="166"/>
                    <a:pt x="1176"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43"/>
            <p:cNvSpPr/>
            <p:nvPr/>
          </p:nvSpPr>
          <p:spPr>
            <a:xfrm>
              <a:off x="3889472" y="2955767"/>
              <a:ext cx="37139" cy="30594"/>
            </a:xfrm>
            <a:custGeom>
              <a:rect b="b" l="l" r="r" t="t"/>
              <a:pathLst>
                <a:path extrusionOk="0" h="1435" w="1742">
                  <a:moveTo>
                    <a:pt x="863" y="1"/>
                  </a:moveTo>
                  <a:cubicBezTo>
                    <a:pt x="674" y="1"/>
                    <a:pt x="523" y="160"/>
                    <a:pt x="523" y="351"/>
                  </a:cubicBezTo>
                  <a:lnTo>
                    <a:pt x="523" y="366"/>
                  </a:lnTo>
                  <a:lnTo>
                    <a:pt x="392" y="366"/>
                  </a:lnTo>
                  <a:cubicBezTo>
                    <a:pt x="349" y="366"/>
                    <a:pt x="320" y="380"/>
                    <a:pt x="291" y="409"/>
                  </a:cubicBezTo>
                  <a:cubicBezTo>
                    <a:pt x="1" y="714"/>
                    <a:pt x="204" y="1076"/>
                    <a:pt x="508" y="1076"/>
                  </a:cubicBezTo>
                  <a:lnTo>
                    <a:pt x="523" y="1076"/>
                  </a:lnTo>
                  <a:lnTo>
                    <a:pt x="523" y="1207"/>
                  </a:lnTo>
                  <a:cubicBezTo>
                    <a:pt x="523" y="1236"/>
                    <a:pt x="537" y="1265"/>
                    <a:pt x="552" y="1294"/>
                  </a:cubicBezTo>
                  <a:cubicBezTo>
                    <a:pt x="656" y="1393"/>
                    <a:pt x="767" y="1435"/>
                    <a:pt x="868" y="1435"/>
                  </a:cubicBezTo>
                  <a:cubicBezTo>
                    <a:pt x="1062" y="1435"/>
                    <a:pt x="1219" y="1282"/>
                    <a:pt x="1219" y="1091"/>
                  </a:cubicBezTo>
                  <a:lnTo>
                    <a:pt x="1219" y="1076"/>
                  </a:lnTo>
                  <a:lnTo>
                    <a:pt x="1234" y="1076"/>
                  </a:lnTo>
                  <a:cubicBezTo>
                    <a:pt x="1524" y="1076"/>
                    <a:pt x="1741" y="714"/>
                    <a:pt x="1451" y="409"/>
                  </a:cubicBezTo>
                  <a:cubicBezTo>
                    <a:pt x="1422" y="380"/>
                    <a:pt x="1393" y="366"/>
                    <a:pt x="1350" y="366"/>
                  </a:cubicBezTo>
                  <a:lnTo>
                    <a:pt x="1219" y="366"/>
                  </a:lnTo>
                  <a:lnTo>
                    <a:pt x="1219" y="235"/>
                  </a:lnTo>
                  <a:cubicBezTo>
                    <a:pt x="1219" y="206"/>
                    <a:pt x="1205" y="163"/>
                    <a:pt x="1176" y="148"/>
                  </a:cubicBezTo>
                  <a:cubicBezTo>
                    <a:pt x="1071" y="44"/>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43"/>
            <p:cNvSpPr/>
            <p:nvPr/>
          </p:nvSpPr>
          <p:spPr>
            <a:xfrm>
              <a:off x="4038840" y="3030430"/>
              <a:ext cx="37139" cy="30466"/>
            </a:xfrm>
            <a:custGeom>
              <a:rect b="b" l="l" r="r" t="t"/>
              <a:pathLst>
                <a:path extrusionOk="0" h="1429" w="1742">
                  <a:moveTo>
                    <a:pt x="863" y="1"/>
                  </a:moveTo>
                  <a:cubicBezTo>
                    <a:pt x="673" y="1"/>
                    <a:pt x="523" y="154"/>
                    <a:pt x="523" y="345"/>
                  </a:cubicBezTo>
                  <a:lnTo>
                    <a:pt x="523" y="374"/>
                  </a:lnTo>
                  <a:lnTo>
                    <a:pt x="392" y="374"/>
                  </a:lnTo>
                  <a:cubicBezTo>
                    <a:pt x="349" y="374"/>
                    <a:pt x="320" y="388"/>
                    <a:pt x="291" y="417"/>
                  </a:cubicBezTo>
                  <a:cubicBezTo>
                    <a:pt x="1" y="707"/>
                    <a:pt x="204" y="1070"/>
                    <a:pt x="494" y="1070"/>
                  </a:cubicBezTo>
                  <a:lnTo>
                    <a:pt x="523" y="1070"/>
                  </a:lnTo>
                  <a:lnTo>
                    <a:pt x="523" y="1201"/>
                  </a:lnTo>
                  <a:cubicBezTo>
                    <a:pt x="523" y="1230"/>
                    <a:pt x="537" y="1273"/>
                    <a:pt x="552" y="1288"/>
                  </a:cubicBezTo>
                  <a:cubicBezTo>
                    <a:pt x="656" y="1387"/>
                    <a:pt x="767" y="1428"/>
                    <a:pt x="868" y="1428"/>
                  </a:cubicBezTo>
                  <a:cubicBezTo>
                    <a:pt x="1062" y="1428"/>
                    <a:pt x="1219" y="1275"/>
                    <a:pt x="1219" y="1085"/>
                  </a:cubicBezTo>
                  <a:lnTo>
                    <a:pt x="1219" y="1070"/>
                  </a:lnTo>
                  <a:lnTo>
                    <a:pt x="1233" y="1070"/>
                  </a:lnTo>
                  <a:cubicBezTo>
                    <a:pt x="1524" y="1070"/>
                    <a:pt x="1741" y="707"/>
                    <a:pt x="1451" y="403"/>
                  </a:cubicBezTo>
                  <a:cubicBezTo>
                    <a:pt x="1422" y="374"/>
                    <a:pt x="1379" y="374"/>
                    <a:pt x="1350" y="374"/>
                  </a:cubicBezTo>
                  <a:lnTo>
                    <a:pt x="1219" y="374"/>
                  </a:lnTo>
                  <a:lnTo>
                    <a:pt x="1219" y="229"/>
                  </a:lnTo>
                  <a:cubicBezTo>
                    <a:pt x="1219" y="200"/>
                    <a:pt x="1204" y="171"/>
                    <a:pt x="1175" y="142"/>
                  </a:cubicBezTo>
                  <a:cubicBezTo>
                    <a:pt x="1071" y="42"/>
                    <a:pt x="962" y="1"/>
                    <a:pt x="8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43"/>
            <p:cNvSpPr/>
            <p:nvPr/>
          </p:nvSpPr>
          <p:spPr>
            <a:xfrm>
              <a:off x="4038840" y="3105050"/>
              <a:ext cx="37139" cy="30679"/>
            </a:xfrm>
            <a:custGeom>
              <a:rect b="b" l="l" r="r" t="t"/>
              <a:pathLst>
                <a:path extrusionOk="0" h="1439" w="1742">
                  <a:moveTo>
                    <a:pt x="871" y="0"/>
                  </a:moveTo>
                  <a:cubicBezTo>
                    <a:pt x="677" y="0"/>
                    <a:pt x="523" y="162"/>
                    <a:pt x="523" y="355"/>
                  </a:cubicBezTo>
                  <a:lnTo>
                    <a:pt x="523" y="370"/>
                  </a:lnTo>
                  <a:lnTo>
                    <a:pt x="392" y="370"/>
                  </a:lnTo>
                  <a:cubicBezTo>
                    <a:pt x="349" y="370"/>
                    <a:pt x="320" y="384"/>
                    <a:pt x="291" y="413"/>
                  </a:cubicBezTo>
                  <a:cubicBezTo>
                    <a:pt x="1" y="718"/>
                    <a:pt x="204" y="1066"/>
                    <a:pt x="494" y="1066"/>
                  </a:cubicBezTo>
                  <a:lnTo>
                    <a:pt x="523" y="1066"/>
                  </a:lnTo>
                  <a:lnTo>
                    <a:pt x="523" y="1196"/>
                  </a:lnTo>
                  <a:cubicBezTo>
                    <a:pt x="523" y="1240"/>
                    <a:pt x="537" y="1269"/>
                    <a:pt x="552" y="1298"/>
                  </a:cubicBezTo>
                  <a:cubicBezTo>
                    <a:pt x="655" y="1397"/>
                    <a:pt x="766" y="1438"/>
                    <a:pt x="866" y="1438"/>
                  </a:cubicBezTo>
                  <a:cubicBezTo>
                    <a:pt x="1061" y="1438"/>
                    <a:pt x="1219" y="1281"/>
                    <a:pt x="1219" y="1080"/>
                  </a:cubicBezTo>
                  <a:lnTo>
                    <a:pt x="1219" y="1066"/>
                  </a:lnTo>
                  <a:lnTo>
                    <a:pt x="1233" y="1066"/>
                  </a:lnTo>
                  <a:cubicBezTo>
                    <a:pt x="1524" y="1066"/>
                    <a:pt x="1741" y="703"/>
                    <a:pt x="1451" y="413"/>
                  </a:cubicBezTo>
                  <a:cubicBezTo>
                    <a:pt x="1422" y="384"/>
                    <a:pt x="1379" y="370"/>
                    <a:pt x="1350" y="370"/>
                  </a:cubicBezTo>
                  <a:lnTo>
                    <a:pt x="1219" y="370"/>
                  </a:lnTo>
                  <a:lnTo>
                    <a:pt x="1219" y="239"/>
                  </a:lnTo>
                  <a:cubicBezTo>
                    <a:pt x="1219" y="195"/>
                    <a:pt x="1204" y="166"/>
                    <a:pt x="1175" y="137"/>
                  </a:cubicBezTo>
                  <a:cubicBezTo>
                    <a:pt x="1074" y="41"/>
                    <a:pt x="968" y="0"/>
                    <a:pt x="87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43"/>
            <p:cNvSpPr/>
            <p:nvPr/>
          </p:nvSpPr>
          <p:spPr>
            <a:xfrm>
              <a:off x="4038840" y="2955916"/>
              <a:ext cx="37139" cy="30445"/>
            </a:xfrm>
            <a:custGeom>
              <a:rect b="b" l="l" r="r" t="t"/>
              <a:pathLst>
                <a:path extrusionOk="0" h="1428" w="1742">
                  <a:moveTo>
                    <a:pt x="863" y="0"/>
                  </a:moveTo>
                  <a:cubicBezTo>
                    <a:pt x="673" y="0"/>
                    <a:pt x="523" y="153"/>
                    <a:pt x="523" y="344"/>
                  </a:cubicBezTo>
                  <a:lnTo>
                    <a:pt x="523" y="359"/>
                  </a:lnTo>
                  <a:lnTo>
                    <a:pt x="392" y="359"/>
                  </a:lnTo>
                  <a:cubicBezTo>
                    <a:pt x="349" y="359"/>
                    <a:pt x="320" y="373"/>
                    <a:pt x="291" y="402"/>
                  </a:cubicBezTo>
                  <a:cubicBezTo>
                    <a:pt x="1" y="707"/>
                    <a:pt x="204" y="1069"/>
                    <a:pt x="494" y="1069"/>
                  </a:cubicBezTo>
                  <a:lnTo>
                    <a:pt x="523" y="1069"/>
                  </a:lnTo>
                  <a:lnTo>
                    <a:pt x="523" y="1200"/>
                  </a:lnTo>
                  <a:cubicBezTo>
                    <a:pt x="523" y="1229"/>
                    <a:pt x="537" y="1258"/>
                    <a:pt x="552" y="1287"/>
                  </a:cubicBezTo>
                  <a:cubicBezTo>
                    <a:pt x="656" y="1386"/>
                    <a:pt x="767" y="1428"/>
                    <a:pt x="868" y="1428"/>
                  </a:cubicBezTo>
                  <a:cubicBezTo>
                    <a:pt x="1062" y="1428"/>
                    <a:pt x="1219" y="1275"/>
                    <a:pt x="1219" y="1084"/>
                  </a:cubicBezTo>
                  <a:lnTo>
                    <a:pt x="1219" y="1069"/>
                  </a:lnTo>
                  <a:lnTo>
                    <a:pt x="1233" y="1069"/>
                  </a:lnTo>
                  <a:cubicBezTo>
                    <a:pt x="1524" y="1069"/>
                    <a:pt x="1741" y="707"/>
                    <a:pt x="1451" y="402"/>
                  </a:cubicBezTo>
                  <a:cubicBezTo>
                    <a:pt x="1422" y="373"/>
                    <a:pt x="1393" y="359"/>
                    <a:pt x="1350" y="359"/>
                  </a:cubicBezTo>
                  <a:lnTo>
                    <a:pt x="1219" y="359"/>
                  </a:lnTo>
                  <a:lnTo>
                    <a:pt x="1219" y="228"/>
                  </a:lnTo>
                  <a:cubicBezTo>
                    <a:pt x="1219" y="199"/>
                    <a:pt x="1204" y="156"/>
                    <a:pt x="1175" y="141"/>
                  </a:cubicBezTo>
                  <a:cubicBezTo>
                    <a:pt x="1071" y="42"/>
                    <a:pt x="962" y="0"/>
                    <a:pt x="86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43"/>
            <p:cNvSpPr/>
            <p:nvPr/>
          </p:nvSpPr>
          <p:spPr>
            <a:xfrm>
              <a:off x="3926590" y="3067868"/>
              <a:ext cx="37118" cy="30594"/>
            </a:xfrm>
            <a:custGeom>
              <a:rect b="b" l="l" r="r" t="t"/>
              <a:pathLst>
                <a:path extrusionOk="0" h="1435" w="1741">
                  <a:moveTo>
                    <a:pt x="873" y="0"/>
                  </a:moveTo>
                  <a:cubicBezTo>
                    <a:pt x="679" y="0"/>
                    <a:pt x="522" y="153"/>
                    <a:pt x="522" y="344"/>
                  </a:cubicBezTo>
                  <a:lnTo>
                    <a:pt x="522" y="358"/>
                  </a:lnTo>
                  <a:lnTo>
                    <a:pt x="392" y="358"/>
                  </a:lnTo>
                  <a:cubicBezTo>
                    <a:pt x="348" y="358"/>
                    <a:pt x="319" y="373"/>
                    <a:pt x="290" y="402"/>
                  </a:cubicBezTo>
                  <a:cubicBezTo>
                    <a:pt x="0" y="707"/>
                    <a:pt x="218" y="1069"/>
                    <a:pt x="508" y="1069"/>
                  </a:cubicBezTo>
                  <a:lnTo>
                    <a:pt x="522" y="1069"/>
                  </a:lnTo>
                  <a:lnTo>
                    <a:pt x="522" y="1200"/>
                  </a:lnTo>
                  <a:cubicBezTo>
                    <a:pt x="522" y="1229"/>
                    <a:pt x="537" y="1272"/>
                    <a:pt x="566" y="1287"/>
                  </a:cubicBezTo>
                  <a:cubicBezTo>
                    <a:pt x="670" y="1391"/>
                    <a:pt x="779" y="1434"/>
                    <a:pt x="878" y="1434"/>
                  </a:cubicBezTo>
                  <a:cubicBezTo>
                    <a:pt x="1068" y="1434"/>
                    <a:pt x="1219" y="1275"/>
                    <a:pt x="1219" y="1084"/>
                  </a:cubicBezTo>
                  <a:lnTo>
                    <a:pt x="1219" y="1069"/>
                  </a:lnTo>
                  <a:lnTo>
                    <a:pt x="1248" y="1069"/>
                  </a:lnTo>
                  <a:cubicBezTo>
                    <a:pt x="1538" y="1069"/>
                    <a:pt x="1741" y="707"/>
                    <a:pt x="1451" y="416"/>
                  </a:cubicBezTo>
                  <a:cubicBezTo>
                    <a:pt x="1422" y="387"/>
                    <a:pt x="1393" y="373"/>
                    <a:pt x="1349" y="358"/>
                  </a:cubicBezTo>
                  <a:lnTo>
                    <a:pt x="1219" y="358"/>
                  </a:lnTo>
                  <a:lnTo>
                    <a:pt x="1219" y="228"/>
                  </a:lnTo>
                  <a:cubicBezTo>
                    <a:pt x="1219" y="199"/>
                    <a:pt x="1204" y="155"/>
                    <a:pt x="1190" y="141"/>
                  </a:cubicBezTo>
                  <a:cubicBezTo>
                    <a:pt x="1085" y="42"/>
                    <a:pt x="974" y="0"/>
                    <a:pt x="87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43"/>
            <p:cNvSpPr/>
            <p:nvPr/>
          </p:nvSpPr>
          <p:spPr>
            <a:xfrm>
              <a:off x="4001424" y="3067868"/>
              <a:ext cx="37139" cy="30594"/>
            </a:xfrm>
            <a:custGeom>
              <a:rect b="b" l="l" r="r" t="t"/>
              <a:pathLst>
                <a:path extrusionOk="0" h="1435" w="1742">
                  <a:moveTo>
                    <a:pt x="869" y="0"/>
                  </a:moveTo>
                  <a:cubicBezTo>
                    <a:pt x="679" y="0"/>
                    <a:pt x="523" y="153"/>
                    <a:pt x="523" y="344"/>
                  </a:cubicBezTo>
                  <a:lnTo>
                    <a:pt x="523" y="358"/>
                  </a:lnTo>
                  <a:lnTo>
                    <a:pt x="378" y="358"/>
                  </a:lnTo>
                  <a:cubicBezTo>
                    <a:pt x="349" y="358"/>
                    <a:pt x="320" y="373"/>
                    <a:pt x="291" y="402"/>
                  </a:cubicBezTo>
                  <a:cubicBezTo>
                    <a:pt x="0" y="707"/>
                    <a:pt x="204" y="1069"/>
                    <a:pt x="508" y="1069"/>
                  </a:cubicBezTo>
                  <a:lnTo>
                    <a:pt x="523" y="1069"/>
                  </a:lnTo>
                  <a:lnTo>
                    <a:pt x="523" y="1200"/>
                  </a:lnTo>
                  <a:cubicBezTo>
                    <a:pt x="523" y="1229"/>
                    <a:pt x="537" y="1272"/>
                    <a:pt x="552" y="1287"/>
                  </a:cubicBezTo>
                  <a:cubicBezTo>
                    <a:pt x="656" y="1391"/>
                    <a:pt x="767" y="1434"/>
                    <a:pt x="868" y="1434"/>
                  </a:cubicBezTo>
                  <a:cubicBezTo>
                    <a:pt x="1062" y="1434"/>
                    <a:pt x="1219" y="1275"/>
                    <a:pt x="1219" y="1084"/>
                  </a:cubicBezTo>
                  <a:lnTo>
                    <a:pt x="1219" y="1069"/>
                  </a:lnTo>
                  <a:lnTo>
                    <a:pt x="1233" y="1069"/>
                  </a:lnTo>
                  <a:cubicBezTo>
                    <a:pt x="1523" y="1069"/>
                    <a:pt x="1741" y="707"/>
                    <a:pt x="1451" y="416"/>
                  </a:cubicBezTo>
                  <a:cubicBezTo>
                    <a:pt x="1422" y="387"/>
                    <a:pt x="1393" y="373"/>
                    <a:pt x="1349" y="358"/>
                  </a:cubicBezTo>
                  <a:lnTo>
                    <a:pt x="1219" y="358"/>
                  </a:lnTo>
                  <a:lnTo>
                    <a:pt x="1219" y="228"/>
                  </a:lnTo>
                  <a:cubicBezTo>
                    <a:pt x="1219" y="199"/>
                    <a:pt x="1204" y="155"/>
                    <a:pt x="1175" y="141"/>
                  </a:cubicBezTo>
                  <a:cubicBezTo>
                    <a:pt x="1076" y="42"/>
                    <a:pt x="968" y="0"/>
                    <a:pt x="86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43"/>
            <p:cNvSpPr/>
            <p:nvPr/>
          </p:nvSpPr>
          <p:spPr>
            <a:xfrm>
              <a:off x="3926590" y="2993013"/>
              <a:ext cx="37118" cy="30701"/>
            </a:xfrm>
            <a:custGeom>
              <a:rect b="b" l="l" r="r" t="t"/>
              <a:pathLst>
                <a:path extrusionOk="0" h="1440" w="1741">
                  <a:moveTo>
                    <a:pt x="873" y="1"/>
                  </a:moveTo>
                  <a:cubicBezTo>
                    <a:pt x="679" y="1"/>
                    <a:pt x="522" y="154"/>
                    <a:pt x="522" y="345"/>
                  </a:cubicBezTo>
                  <a:lnTo>
                    <a:pt x="522" y="374"/>
                  </a:lnTo>
                  <a:lnTo>
                    <a:pt x="392" y="374"/>
                  </a:lnTo>
                  <a:cubicBezTo>
                    <a:pt x="384" y="370"/>
                    <a:pt x="375" y="368"/>
                    <a:pt x="366" y="368"/>
                  </a:cubicBezTo>
                  <a:cubicBezTo>
                    <a:pt x="341" y="368"/>
                    <a:pt x="312" y="382"/>
                    <a:pt x="290" y="403"/>
                  </a:cubicBezTo>
                  <a:cubicBezTo>
                    <a:pt x="0" y="707"/>
                    <a:pt x="218" y="1070"/>
                    <a:pt x="508" y="1070"/>
                  </a:cubicBezTo>
                  <a:lnTo>
                    <a:pt x="522" y="1070"/>
                  </a:lnTo>
                  <a:lnTo>
                    <a:pt x="522" y="1201"/>
                  </a:lnTo>
                  <a:cubicBezTo>
                    <a:pt x="522" y="1230"/>
                    <a:pt x="537" y="1273"/>
                    <a:pt x="566" y="1302"/>
                  </a:cubicBezTo>
                  <a:cubicBezTo>
                    <a:pt x="667" y="1399"/>
                    <a:pt x="774" y="1439"/>
                    <a:pt x="871" y="1439"/>
                  </a:cubicBezTo>
                  <a:cubicBezTo>
                    <a:pt x="1064" y="1439"/>
                    <a:pt x="1219" y="1278"/>
                    <a:pt x="1219" y="1084"/>
                  </a:cubicBezTo>
                  <a:lnTo>
                    <a:pt x="1219" y="1070"/>
                  </a:lnTo>
                  <a:lnTo>
                    <a:pt x="1248" y="1070"/>
                  </a:lnTo>
                  <a:cubicBezTo>
                    <a:pt x="1538" y="1070"/>
                    <a:pt x="1741" y="707"/>
                    <a:pt x="1451" y="403"/>
                  </a:cubicBezTo>
                  <a:cubicBezTo>
                    <a:pt x="1422" y="388"/>
                    <a:pt x="1393" y="374"/>
                    <a:pt x="1349" y="374"/>
                  </a:cubicBezTo>
                  <a:lnTo>
                    <a:pt x="1219" y="374"/>
                  </a:lnTo>
                  <a:lnTo>
                    <a:pt x="1219" y="229"/>
                  </a:lnTo>
                  <a:cubicBezTo>
                    <a:pt x="1219" y="200"/>
                    <a:pt x="1204" y="156"/>
                    <a:pt x="1190" y="142"/>
                  </a:cubicBezTo>
                  <a:cubicBezTo>
                    <a:pt x="1085" y="42"/>
                    <a:pt x="974" y="1"/>
                    <a:pt x="87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43"/>
            <p:cNvSpPr/>
            <p:nvPr/>
          </p:nvSpPr>
          <p:spPr>
            <a:xfrm>
              <a:off x="4001424" y="2993013"/>
              <a:ext cx="37139" cy="30701"/>
            </a:xfrm>
            <a:custGeom>
              <a:rect b="b" l="l" r="r" t="t"/>
              <a:pathLst>
                <a:path extrusionOk="0" h="1440" w="1742">
                  <a:moveTo>
                    <a:pt x="869" y="1"/>
                  </a:moveTo>
                  <a:cubicBezTo>
                    <a:pt x="679" y="1"/>
                    <a:pt x="523" y="154"/>
                    <a:pt x="523" y="345"/>
                  </a:cubicBezTo>
                  <a:lnTo>
                    <a:pt x="523" y="374"/>
                  </a:lnTo>
                  <a:lnTo>
                    <a:pt x="378" y="374"/>
                  </a:lnTo>
                  <a:cubicBezTo>
                    <a:pt x="370" y="370"/>
                    <a:pt x="362" y="368"/>
                    <a:pt x="354" y="368"/>
                  </a:cubicBezTo>
                  <a:cubicBezTo>
                    <a:pt x="333" y="368"/>
                    <a:pt x="312" y="382"/>
                    <a:pt x="291" y="403"/>
                  </a:cubicBezTo>
                  <a:cubicBezTo>
                    <a:pt x="0" y="707"/>
                    <a:pt x="204" y="1070"/>
                    <a:pt x="508" y="1070"/>
                  </a:cubicBezTo>
                  <a:lnTo>
                    <a:pt x="523" y="1070"/>
                  </a:lnTo>
                  <a:lnTo>
                    <a:pt x="523" y="1201"/>
                  </a:lnTo>
                  <a:cubicBezTo>
                    <a:pt x="523" y="1230"/>
                    <a:pt x="537" y="1273"/>
                    <a:pt x="552" y="1302"/>
                  </a:cubicBezTo>
                  <a:cubicBezTo>
                    <a:pt x="653" y="1399"/>
                    <a:pt x="761" y="1439"/>
                    <a:pt x="860" y="1439"/>
                  </a:cubicBezTo>
                  <a:cubicBezTo>
                    <a:pt x="1058" y="1439"/>
                    <a:pt x="1219" y="1278"/>
                    <a:pt x="1219" y="1084"/>
                  </a:cubicBezTo>
                  <a:lnTo>
                    <a:pt x="1219" y="1070"/>
                  </a:lnTo>
                  <a:lnTo>
                    <a:pt x="1233" y="1070"/>
                  </a:lnTo>
                  <a:cubicBezTo>
                    <a:pt x="1523" y="1070"/>
                    <a:pt x="1741" y="707"/>
                    <a:pt x="1451" y="403"/>
                  </a:cubicBezTo>
                  <a:cubicBezTo>
                    <a:pt x="1422" y="388"/>
                    <a:pt x="1393" y="374"/>
                    <a:pt x="1349" y="374"/>
                  </a:cubicBezTo>
                  <a:lnTo>
                    <a:pt x="1219" y="374"/>
                  </a:lnTo>
                  <a:lnTo>
                    <a:pt x="1219" y="229"/>
                  </a:lnTo>
                  <a:cubicBezTo>
                    <a:pt x="1219" y="200"/>
                    <a:pt x="1204" y="156"/>
                    <a:pt x="1175" y="142"/>
                  </a:cubicBezTo>
                  <a:cubicBezTo>
                    <a:pt x="1076" y="42"/>
                    <a:pt x="968" y="1"/>
                    <a:pt x="86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43"/>
            <p:cNvSpPr/>
            <p:nvPr/>
          </p:nvSpPr>
          <p:spPr>
            <a:xfrm>
              <a:off x="4060181" y="2790644"/>
              <a:ext cx="18271" cy="14604"/>
            </a:xfrm>
            <a:custGeom>
              <a:rect b="b" l="l" r="r" t="t"/>
              <a:pathLst>
                <a:path extrusionOk="0" h="685" w="857">
                  <a:moveTo>
                    <a:pt x="485" y="0"/>
                  </a:moveTo>
                  <a:cubicBezTo>
                    <a:pt x="474" y="0"/>
                    <a:pt x="462" y="1"/>
                    <a:pt x="450" y="2"/>
                  </a:cubicBezTo>
                  <a:lnTo>
                    <a:pt x="407" y="2"/>
                  </a:lnTo>
                  <a:cubicBezTo>
                    <a:pt x="397" y="1"/>
                    <a:pt x="387" y="0"/>
                    <a:pt x="377" y="0"/>
                  </a:cubicBezTo>
                  <a:cubicBezTo>
                    <a:pt x="271" y="0"/>
                    <a:pt x="170" y="70"/>
                    <a:pt x="116" y="176"/>
                  </a:cubicBezTo>
                  <a:cubicBezTo>
                    <a:pt x="0" y="408"/>
                    <a:pt x="174" y="684"/>
                    <a:pt x="421" y="684"/>
                  </a:cubicBezTo>
                  <a:cubicBezTo>
                    <a:pt x="697" y="670"/>
                    <a:pt x="856" y="379"/>
                    <a:pt x="726" y="147"/>
                  </a:cubicBezTo>
                  <a:cubicBezTo>
                    <a:pt x="674" y="56"/>
                    <a:pt x="586" y="0"/>
                    <a:pt x="48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8" name="Google Shape;4068;p43"/>
          <p:cNvGrpSpPr/>
          <p:nvPr/>
        </p:nvGrpSpPr>
        <p:grpSpPr>
          <a:xfrm>
            <a:off x="1585271" y="2790452"/>
            <a:ext cx="383803" cy="382097"/>
            <a:chOff x="1585271" y="2790452"/>
            <a:chExt cx="383803" cy="382097"/>
          </a:xfrm>
        </p:grpSpPr>
        <p:sp>
          <p:nvSpPr>
            <p:cNvPr id="4069" name="Google Shape;4069;p43"/>
            <p:cNvSpPr/>
            <p:nvPr/>
          </p:nvSpPr>
          <p:spPr>
            <a:xfrm>
              <a:off x="1585271" y="2790452"/>
              <a:ext cx="383803" cy="382097"/>
            </a:xfrm>
            <a:custGeom>
              <a:rect b="b" l="l" r="r" t="t"/>
              <a:pathLst>
                <a:path extrusionOk="0" h="17922" w="18002">
                  <a:moveTo>
                    <a:pt x="14803" y="0"/>
                  </a:moveTo>
                  <a:cubicBezTo>
                    <a:pt x="14712" y="0"/>
                    <a:pt x="14621" y="33"/>
                    <a:pt x="14549" y="98"/>
                  </a:cubicBezTo>
                  <a:lnTo>
                    <a:pt x="131" y="14516"/>
                  </a:lnTo>
                  <a:cubicBezTo>
                    <a:pt x="0" y="14661"/>
                    <a:pt x="0" y="14879"/>
                    <a:pt x="131" y="15010"/>
                  </a:cubicBezTo>
                  <a:lnTo>
                    <a:pt x="2945" y="17823"/>
                  </a:lnTo>
                  <a:cubicBezTo>
                    <a:pt x="3010" y="17889"/>
                    <a:pt x="3101" y="17921"/>
                    <a:pt x="3191" y="17921"/>
                  </a:cubicBezTo>
                  <a:cubicBezTo>
                    <a:pt x="3282" y="17921"/>
                    <a:pt x="3373" y="17889"/>
                    <a:pt x="3438" y="17823"/>
                  </a:cubicBezTo>
                  <a:lnTo>
                    <a:pt x="4424" y="16837"/>
                  </a:lnTo>
                  <a:cubicBezTo>
                    <a:pt x="4680" y="16582"/>
                    <a:pt x="4451" y="16233"/>
                    <a:pt x="4180" y="16233"/>
                  </a:cubicBezTo>
                  <a:cubicBezTo>
                    <a:pt x="4096" y="16233"/>
                    <a:pt x="4009" y="16266"/>
                    <a:pt x="3931" y="16344"/>
                  </a:cubicBezTo>
                  <a:lnTo>
                    <a:pt x="3191" y="17084"/>
                  </a:lnTo>
                  <a:lnTo>
                    <a:pt x="871" y="14763"/>
                  </a:lnTo>
                  <a:lnTo>
                    <a:pt x="1422" y="14226"/>
                  </a:lnTo>
                  <a:lnTo>
                    <a:pt x="1915" y="14719"/>
                  </a:lnTo>
                  <a:cubicBezTo>
                    <a:pt x="1973" y="14777"/>
                    <a:pt x="2060" y="14821"/>
                    <a:pt x="2162" y="14821"/>
                  </a:cubicBezTo>
                  <a:cubicBezTo>
                    <a:pt x="2466" y="14821"/>
                    <a:pt x="2626" y="14444"/>
                    <a:pt x="2408" y="14226"/>
                  </a:cubicBezTo>
                  <a:lnTo>
                    <a:pt x="1915" y="13733"/>
                  </a:lnTo>
                  <a:lnTo>
                    <a:pt x="2452" y="13182"/>
                  </a:lnTo>
                  <a:lnTo>
                    <a:pt x="2626" y="13370"/>
                  </a:lnTo>
                  <a:cubicBezTo>
                    <a:pt x="2698" y="13428"/>
                    <a:pt x="2785" y="13472"/>
                    <a:pt x="2872" y="13472"/>
                  </a:cubicBezTo>
                  <a:cubicBezTo>
                    <a:pt x="3191" y="13472"/>
                    <a:pt x="3351" y="13095"/>
                    <a:pt x="3119" y="12863"/>
                  </a:cubicBezTo>
                  <a:lnTo>
                    <a:pt x="2959" y="12703"/>
                  </a:lnTo>
                  <a:lnTo>
                    <a:pt x="3482" y="12167"/>
                  </a:lnTo>
                  <a:lnTo>
                    <a:pt x="3670" y="12326"/>
                  </a:lnTo>
                  <a:cubicBezTo>
                    <a:pt x="3748" y="12404"/>
                    <a:pt x="3835" y="12437"/>
                    <a:pt x="3918" y="12437"/>
                  </a:cubicBezTo>
                  <a:cubicBezTo>
                    <a:pt x="4190" y="12437"/>
                    <a:pt x="4419" y="12088"/>
                    <a:pt x="4163" y="11833"/>
                  </a:cubicBezTo>
                  <a:lnTo>
                    <a:pt x="3989" y="11659"/>
                  </a:lnTo>
                  <a:lnTo>
                    <a:pt x="4526" y="11122"/>
                  </a:lnTo>
                  <a:lnTo>
                    <a:pt x="4700" y="11296"/>
                  </a:lnTo>
                  <a:cubicBezTo>
                    <a:pt x="4778" y="11374"/>
                    <a:pt x="4865" y="11407"/>
                    <a:pt x="4948" y="11407"/>
                  </a:cubicBezTo>
                  <a:cubicBezTo>
                    <a:pt x="5219" y="11407"/>
                    <a:pt x="5448" y="11058"/>
                    <a:pt x="5193" y="10803"/>
                  </a:cubicBezTo>
                  <a:lnTo>
                    <a:pt x="5019" y="10629"/>
                  </a:lnTo>
                  <a:lnTo>
                    <a:pt x="5556" y="10092"/>
                  </a:lnTo>
                  <a:lnTo>
                    <a:pt x="6049" y="10585"/>
                  </a:lnTo>
                  <a:cubicBezTo>
                    <a:pt x="6121" y="10643"/>
                    <a:pt x="6208" y="10687"/>
                    <a:pt x="6295" y="10687"/>
                  </a:cubicBezTo>
                  <a:cubicBezTo>
                    <a:pt x="6615" y="10687"/>
                    <a:pt x="6760" y="10310"/>
                    <a:pt x="6542" y="10092"/>
                  </a:cubicBezTo>
                  <a:lnTo>
                    <a:pt x="6049" y="9599"/>
                  </a:lnTo>
                  <a:lnTo>
                    <a:pt x="6586" y="9048"/>
                  </a:lnTo>
                  <a:lnTo>
                    <a:pt x="6760" y="9237"/>
                  </a:lnTo>
                  <a:cubicBezTo>
                    <a:pt x="6832" y="9295"/>
                    <a:pt x="6919" y="9338"/>
                    <a:pt x="7006" y="9338"/>
                  </a:cubicBezTo>
                  <a:cubicBezTo>
                    <a:pt x="7325" y="9338"/>
                    <a:pt x="7470" y="8961"/>
                    <a:pt x="7253" y="8743"/>
                  </a:cubicBezTo>
                  <a:lnTo>
                    <a:pt x="7079" y="8555"/>
                  </a:lnTo>
                  <a:lnTo>
                    <a:pt x="7615" y="8018"/>
                  </a:lnTo>
                  <a:lnTo>
                    <a:pt x="7790" y="8192"/>
                  </a:lnTo>
                  <a:cubicBezTo>
                    <a:pt x="7862" y="8265"/>
                    <a:pt x="7953" y="8301"/>
                    <a:pt x="8042" y="8301"/>
                  </a:cubicBezTo>
                  <a:cubicBezTo>
                    <a:pt x="8130" y="8301"/>
                    <a:pt x="8217" y="8265"/>
                    <a:pt x="8283" y="8192"/>
                  </a:cubicBezTo>
                  <a:cubicBezTo>
                    <a:pt x="8428" y="8062"/>
                    <a:pt x="8428" y="7844"/>
                    <a:pt x="8283" y="7699"/>
                  </a:cubicBezTo>
                  <a:lnTo>
                    <a:pt x="8109" y="7525"/>
                  </a:lnTo>
                  <a:lnTo>
                    <a:pt x="8645" y="6974"/>
                  </a:lnTo>
                  <a:lnTo>
                    <a:pt x="8834" y="7162"/>
                  </a:lnTo>
                  <a:cubicBezTo>
                    <a:pt x="8899" y="7228"/>
                    <a:pt x="8986" y="7260"/>
                    <a:pt x="9075" y="7260"/>
                  </a:cubicBezTo>
                  <a:cubicBezTo>
                    <a:pt x="9164" y="7260"/>
                    <a:pt x="9255" y="7228"/>
                    <a:pt x="9327" y="7162"/>
                  </a:cubicBezTo>
                  <a:cubicBezTo>
                    <a:pt x="9458" y="7017"/>
                    <a:pt x="9458" y="6800"/>
                    <a:pt x="9327" y="6669"/>
                  </a:cubicBezTo>
                  <a:lnTo>
                    <a:pt x="9153" y="6481"/>
                  </a:lnTo>
                  <a:lnTo>
                    <a:pt x="9690" y="5944"/>
                  </a:lnTo>
                  <a:lnTo>
                    <a:pt x="10183" y="6437"/>
                  </a:lnTo>
                  <a:cubicBezTo>
                    <a:pt x="10241" y="6495"/>
                    <a:pt x="10328" y="6539"/>
                    <a:pt x="10429" y="6539"/>
                  </a:cubicBezTo>
                  <a:cubicBezTo>
                    <a:pt x="10734" y="6539"/>
                    <a:pt x="10894" y="6161"/>
                    <a:pt x="10676" y="5944"/>
                  </a:cubicBezTo>
                  <a:lnTo>
                    <a:pt x="10183" y="5451"/>
                  </a:lnTo>
                  <a:lnTo>
                    <a:pt x="10720" y="4900"/>
                  </a:lnTo>
                  <a:lnTo>
                    <a:pt x="10894" y="5074"/>
                  </a:lnTo>
                  <a:cubicBezTo>
                    <a:pt x="10952" y="5146"/>
                    <a:pt x="11039" y="5175"/>
                    <a:pt x="11140" y="5175"/>
                  </a:cubicBezTo>
                  <a:cubicBezTo>
                    <a:pt x="11445" y="5175"/>
                    <a:pt x="11604" y="4798"/>
                    <a:pt x="11387" y="4580"/>
                  </a:cubicBezTo>
                  <a:lnTo>
                    <a:pt x="11213" y="4406"/>
                  </a:lnTo>
                  <a:lnTo>
                    <a:pt x="11749" y="3870"/>
                  </a:lnTo>
                  <a:lnTo>
                    <a:pt x="11923" y="4044"/>
                  </a:lnTo>
                  <a:cubicBezTo>
                    <a:pt x="11998" y="4122"/>
                    <a:pt x="12084" y="4155"/>
                    <a:pt x="12166" y="4155"/>
                  </a:cubicBezTo>
                  <a:cubicBezTo>
                    <a:pt x="12434" y="4155"/>
                    <a:pt x="12672" y="3806"/>
                    <a:pt x="12417" y="3551"/>
                  </a:cubicBezTo>
                  <a:lnTo>
                    <a:pt x="12228" y="3376"/>
                  </a:lnTo>
                  <a:lnTo>
                    <a:pt x="12779" y="2840"/>
                  </a:lnTo>
                  <a:lnTo>
                    <a:pt x="12953" y="3014"/>
                  </a:lnTo>
                  <a:cubicBezTo>
                    <a:pt x="13026" y="3087"/>
                    <a:pt x="13109" y="3117"/>
                    <a:pt x="13189" y="3117"/>
                  </a:cubicBezTo>
                  <a:cubicBezTo>
                    <a:pt x="13460" y="3117"/>
                    <a:pt x="13704" y="2767"/>
                    <a:pt x="13446" y="2521"/>
                  </a:cubicBezTo>
                  <a:lnTo>
                    <a:pt x="13258" y="2347"/>
                  </a:lnTo>
                  <a:lnTo>
                    <a:pt x="13809" y="1810"/>
                  </a:lnTo>
                  <a:lnTo>
                    <a:pt x="14302" y="2303"/>
                  </a:lnTo>
                  <a:cubicBezTo>
                    <a:pt x="14360" y="2361"/>
                    <a:pt x="14447" y="2405"/>
                    <a:pt x="14549" y="2405"/>
                  </a:cubicBezTo>
                  <a:cubicBezTo>
                    <a:pt x="14853" y="2405"/>
                    <a:pt x="15013" y="2028"/>
                    <a:pt x="14795" y="1795"/>
                  </a:cubicBezTo>
                  <a:lnTo>
                    <a:pt x="14302" y="1317"/>
                  </a:lnTo>
                  <a:lnTo>
                    <a:pt x="14839" y="780"/>
                  </a:lnTo>
                  <a:lnTo>
                    <a:pt x="17160" y="3086"/>
                  </a:lnTo>
                  <a:lnTo>
                    <a:pt x="5918" y="14357"/>
                  </a:lnTo>
                  <a:cubicBezTo>
                    <a:pt x="5663" y="14612"/>
                    <a:pt x="5892" y="14961"/>
                    <a:pt x="6163" y="14961"/>
                  </a:cubicBezTo>
                  <a:cubicBezTo>
                    <a:pt x="6246" y="14961"/>
                    <a:pt x="6333" y="14928"/>
                    <a:pt x="6412" y="14850"/>
                  </a:cubicBezTo>
                  <a:lnTo>
                    <a:pt x="17856" y="3405"/>
                  </a:lnTo>
                  <a:cubicBezTo>
                    <a:pt x="18001" y="3260"/>
                    <a:pt x="18001" y="3043"/>
                    <a:pt x="17856" y="2912"/>
                  </a:cubicBezTo>
                  <a:lnTo>
                    <a:pt x="15057" y="98"/>
                  </a:lnTo>
                  <a:cubicBezTo>
                    <a:pt x="14984" y="33"/>
                    <a:pt x="14893" y="0"/>
                    <a:pt x="1480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43"/>
            <p:cNvSpPr/>
            <p:nvPr/>
          </p:nvSpPr>
          <p:spPr>
            <a:xfrm>
              <a:off x="1907501" y="2849167"/>
              <a:ext cx="17291" cy="14839"/>
            </a:xfrm>
            <a:custGeom>
              <a:rect b="b" l="l" r="r" t="t"/>
              <a:pathLst>
                <a:path extrusionOk="0" h="696" w="811">
                  <a:moveTo>
                    <a:pt x="392" y="0"/>
                  </a:moveTo>
                  <a:cubicBezTo>
                    <a:pt x="311" y="0"/>
                    <a:pt x="229" y="28"/>
                    <a:pt x="160" y="86"/>
                  </a:cubicBezTo>
                  <a:cubicBezTo>
                    <a:pt x="15" y="216"/>
                    <a:pt x="1" y="434"/>
                    <a:pt x="117" y="579"/>
                  </a:cubicBezTo>
                  <a:cubicBezTo>
                    <a:pt x="189" y="666"/>
                    <a:pt x="291" y="695"/>
                    <a:pt x="392" y="695"/>
                  </a:cubicBezTo>
                  <a:cubicBezTo>
                    <a:pt x="399" y="695"/>
                    <a:pt x="406" y="696"/>
                    <a:pt x="413" y="696"/>
                  </a:cubicBezTo>
                  <a:cubicBezTo>
                    <a:pt x="648" y="696"/>
                    <a:pt x="810" y="456"/>
                    <a:pt x="726" y="231"/>
                  </a:cubicBezTo>
                  <a:cubicBezTo>
                    <a:pt x="671" y="83"/>
                    <a:pt x="533" y="0"/>
                    <a:pt x="39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43"/>
            <p:cNvSpPr/>
            <p:nvPr/>
          </p:nvSpPr>
          <p:spPr>
            <a:xfrm>
              <a:off x="1684579" y="3115347"/>
              <a:ext cx="19465" cy="15222"/>
            </a:xfrm>
            <a:custGeom>
              <a:rect b="b" l="l" r="r" t="t"/>
              <a:pathLst>
                <a:path extrusionOk="0" h="714" w="913">
                  <a:moveTo>
                    <a:pt x="511" y="1"/>
                  </a:moveTo>
                  <a:cubicBezTo>
                    <a:pt x="225" y="1"/>
                    <a:pt x="0" y="396"/>
                    <a:pt x="289" y="626"/>
                  </a:cubicBezTo>
                  <a:cubicBezTo>
                    <a:pt x="347" y="684"/>
                    <a:pt x="434" y="713"/>
                    <a:pt x="506" y="713"/>
                  </a:cubicBezTo>
                  <a:cubicBezTo>
                    <a:pt x="622" y="713"/>
                    <a:pt x="709" y="670"/>
                    <a:pt x="782" y="583"/>
                  </a:cubicBezTo>
                  <a:cubicBezTo>
                    <a:pt x="912" y="438"/>
                    <a:pt x="898" y="206"/>
                    <a:pt x="738" y="90"/>
                  </a:cubicBezTo>
                  <a:cubicBezTo>
                    <a:pt x="664" y="27"/>
                    <a:pt x="585" y="1"/>
                    <a:pt x="51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72" name="Google Shape;4072;p43"/>
          <p:cNvSpPr/>
          <p:nvPr/>
        </p:nvSpPr>
        <p:spPr>
          <a:xfrm>
            <a:off x="3284283" y="2790431"/>
            <a:ext cx="411305" cy="381884"/>
          </a:xfrm>
          <a:custGeom>
            <a:rect b="b" l="l" r="r" t="t"/>
            <a:pathLst>
              <a:path extrusionOk="0" h="17912" w="19292">
                <a:moveTo>
                  <a:pt x="9341" y="4567"/>
                </a:moveTo>
                <a:cubicBezTo>
                  <a:pt x="9356" y="4755"/>
                  <a:pt x="9370" y="4944"/>
                  <a:pt x="9414" y="5133"/>
                </a:cubicBezTo>
                <a:cubicBezTo>
                  <a:pt x="9762" y="7178"/>
                  <a:pt x="11488" y="8686"/>
                  <a:pt x="13562" y="8773"/>
                </a:cubicBezTo>
                <a:cubicBezTo>
                  <a:pt x="13054" y="9116"/>
                  <a:pt x="12464" y="9295"/>
                  <a:pt x="11867" y="9295"/>
                </a:cubicBezTo>
                <a:cubicBezTo>
                  <a:pt x="11629" y="9295"/>
                  <a:pt x="11390" y="9266"/>
                  <a:pt x="11155" y="9208"/>
                </a:cubicBezTo>
                <a:cubicBezTo>
                  <a:pt x="11127" y="9202"/>
                  <a:pt x="11101" y="9200"/>
                  <a:pt x="11075" y="9200"/>
                </a:cubicBezTo>
                <a:cubicBezTo>
                  <a:pt x="10977" y="9200"/>
                  <a:pt x="10890" y="9241"/>
                  <a:pt x="10821" y="9310"/>
                </a:cubicBezTo>
                <a:lnTo>
                  <a:pt x="3307" y="16809"/>
                </a:lnTo>
                <a:cubicBezTo>
                  <a:pt x="3029" y="17118"/>
                  <a:pt x="2641" y="17274"/>
                  <a:pt x="2254" y="17274"/>
                </a:cubicBezTo>
                <a:cubicBezTo>
                  <a:pt x="1894" y="17274"/>
                  <a:pt x="1534" y="17139"/>
                  <a:pt x="1262" y="16867"/>
                </a:cubicBezTo>
                <a:cubicBezTo>
                  <a:pt x="682" y="16287"/>
                  <a:pt x="711" y="15359"/>
                  <a:pt x="1320" y="14807"/>
                </a:cubicBezTo>
                <a:lnTo>
                  <a:pt x="8819" y="7308"/>
                </a:lnTo>
                <a:cubicBezTo>
                  <a:pt x="8906" y="7221"/>
                  <a:pt x="8935" y="7091"/>
                  <a:pt x="8906" y="6975"/>
                </a:cubicBezTo>
                <a:cubicBezTo>
                  <a:pt x="8703" y="6148"/>
                  <a:pt x="8863" y="5278"/>
                  <a:pt x="9341" y="4567"/>
                </a:cubicBezTo>
                <a:close/>
                <a:moveTo>
                  <a:pt x="13742" y="0"/>
                </a:moveTo>
                <a:cubicBezTo>
                  <a:pt x="13119" y="0"/>
                  <a:pt x="12488" y="133"/>
                  <a:pt x="11894" y="404"/>
                </a:cubicBezTo>
                <a:cubicBezTo>
                  <a:pt x="11527" y="569"/>
                  <a:pt x="11713" y="1077"/>
                  <a:pt x="12046" y="1077"/>
                </a:cubicBezTo>
                <a:cubicBezTo>
                  <a:pt x="12094" y="1077"/>
                  <a:pt x="12146" y="1066"/>
                  <a:pt x="12199" y="1042"/>
                </a:cubicBezTo>
                <a:cubicBezTo>
                  <a:pt x="12699" y="810"/>
                  <a:pt x="13227" y="699"/>
                  <a:pt x="13747" y="699"/>
                </a:cubicBezTo>
                <a:cubicBezTo>
                  <a:pt x="14918" y="699"/>
                  <a:pt x="16055" y="1261"/>
                  <a:pt x="16768" y="2275"/>
                </a:cubicBezTo>
                <a:cubicBezTo>
                  <a:pt x="17783" y="3740"/>
                  <a:pt x="17609" y="5727"/>
                  <a:pt x="16347" y="6989"/>
                </a:cubicBezTo>
                <a:cubicBezTo>
                  <a:pt x="15625" y="7704"/>
                  <a:pt x="14679" y="8074"/>
                  <a:pt x="13728" y="8074"/>
                </a:cubicBezTo>
                <a:cubicBezTo>
                  <a:pt x="13000" y="8074"/>
                  <a:pt x="12269" y="7857"/>
                  <a:pt x="11633" y="7410"/>
                </a:cubicBezTo>
                <a:cubicBezTo>
                  <a:pt x="10168" y="6395"/>
                  <a:pt x="9632" y="4465"/>
                  <a:pt x="10386" y="2855"/>
                </a:cubicBezTo>
                <a:cubicBezTo>
                  <a:pt x="10510" y="2569"/>
                  <a:pt x="10276" y="2346"/>
                  <a:pt x="10048" y="2346"/>
                </a:cubicBezTo>
                <a:cubicBezTo>
                  <a:pt x="9930" y="2346"/>
                  <a:pt x="9812" y="2407"/>
                  <a:pt x="9748" y="2551"/>
                </a:cubicBezTo>
                <a:cubicBezTo>
                  <a:pt x="9617" y="2826"/>
                  <a:pt x="9516" y="3116"/>
                  <a:pt x="9457" y="3421"/>
                </a:cubicBezTo>
                <a:cubicBezTo>
                  <a:pt x="9370" y="3494"/>
                  <a:pt x="9298" y="3566"/>
                  <a:pt x="9225" y="3639"/>
                </a:cubicBezTo>
                <a:cubicBezTo>
                  <a:pt x="8341" y="4494"/>
                  <a:pt x="7963" y="5742"/>
                  <a:pt x="8196" y="6946"/>
                </a:cubicBezTo>
                <a:lnTo>
                  <a:pt x="812" y="14329"/>
                </a:lnTo>
                <a:cubicBezTo>
                  <a:pt x="0" y="15156"/>
                  <a:pt x="15" y="16476"/>
                  <a:pt x="827" y="17302"/>
                </a:cubicBezTo>
                <a:cubicBezTo>
                  <a:pt x="1240" y="17708"/>
                  <a:pt x="1777" y="17912"/>
                  <a:pt x="2314" y="17912"/>
                </a:cubicBezTo>
                <a:cubicBezTo>
                  <a:pt x="2850" y="17912"/>
                  <a:pt x="3387" y="17708"/>
                  <a:pt x="3801" y="17302"/>
                </a:cubicBezTo>
                <a:lnTo>
                  <a:pt x="11169" y="9934"/>
                </a:lnTo>
                <a:cubicBezTo>
                  <a:pt x="11401" y="9978"/>
                  <a:pt x="11634" y="9999"/>
                  <a:pt x="11865" y="9999"/>
                </a:cubicBezTo>
                <a:cubicBezTo>
                  <a:pt x="12848" y="9999"/>
                  <a:pt x="13798" y="9609"/>
                  <a:pt x="14491" y="8904"/>
                </a:cubicBezTo>
                <a:cubicBezTo>
                  <a:pt x="14563" y="8831"/>
                  <a:pt x="14636" y="8744"/>
                  <a:pt x="14708" y="8672"/>
                </a:cubicBezTo>
                <a:cubicBezTo>
                  <a:pt x="18074" y="7903"/>
                  <a:pt x="19292" y="3726"/>
                  <a:pt x="16841" y="1289"/>
                </a:cubicBezTo>
                <a:cubicBezTo>
                  <a:pt x="16005" y="444"/>
                  <a:pt x="14885" y="0"/>
                  <a:pt x="1374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43"/>
          <p:cNvSpPr/>
          <p:nvPr/>
        </p:nvSpPr>
        <p:spPr>
          <a:xfrm>
            <a:off x="3535390" y="2853836"/>
            <a:ext cx="83191" cy="60250"/>
          </a:xfrm>
          <a:custGeom>
            <a:rect b="b" l="l" r="r" t="t"/>
            <a:pathLst>
              <a:path extrusionOk="0" h="2826" w="3902">
                <a:moveTo>
                  <a:pt x="1953" y="715"/>
                </a:moveTo>
                <a:cubicBezTo>
                  <a:pt x="2310" y="715"/>
                  <a:pt x="2655" y="997"/>
                  <a:pt x="2655" y="1419"/>
                </a:cubicBezTo>
                <a:cubicBezTo>
                  <a:pt x="2655" y="1840"/>
                  <a:pt x="2310" y="2123"/>
                  <a:pt x="1953" y="2123"/>
                </a:cubicBezTo>
                <a:cubicBezTo>
                  <a:pt x="1781" y="2123"/>
                  <a:pt x="1606" y="2058"/>
                  <a:pt x="1465" y="1912"/>
                </a:cubicBezTo>
                <a:cubicBezTo>
                  <a:pt x="1190" y="1636"/>
                  <a:pt x="1190" y="1187"/>
                  <a:pt x="1465" y="926"/>
                </a:cubicBezTo>
                <a:cubicBezTo>
                  <a:pt x="1606" y="780"/>
                  <a:pt x="1781" y="715"/>
                  <a:pt x="1953" y="715"/>
                </a:cubicBezTo>
                <a:close/>
                <a:moveTo>
                  <a:pt x="1978" y="0"/>
                </a:moveTo>
                <a:cubicBezTo>
                  <a:pt x="1800" y="0"/>
                  <a:pt x="1613" y="35"/>
                  <a:pt x="1422" y="113"/>
                </a:cubicBezTo>
                <a:cubicBezTo>
                  <a:pt x="0" y="708"/>
                  <a:pt x="421" y="2811"/>
                  <a:pt x="1958" y="2826"/>
                </a:cubicBezTo>
                <a:cubicBezTo>
                  <a:pt x="2336" y="2826"/>
                  <a:pt x="2684" y="2666"/>
                  <a:pt x="2959" y="2405"/>
                </a:cubicBezTo>
                <a:cubicBezTo>
                  <a:pt x="3901" y="1463"/>
                  <a:pt x="3125" y="0"/>
                  <a:pt x="197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43"/>
          <p:cNvSpPr/>
          <p:nvPr/>
        </p:nvSpPr>
        <p:spPr>
          <a:xfrm>
            <a:off x="3346430" y="3067249"/>
            <a:ext cx="50614" cy="46776"/>
          </a:xfrm>
          <a:custGeom>
            <a:rect b="b" l="l" r="r" t="t"/>
            <a:pathLst>
              <a:path extrusionOk="0" h="2194" w="2374">
                <a:moveTo>
                  <a:pt x="1874" y="1"/>
                </a:moveTo>
                <a:cubicBezTo>
                  <a:pt x="1791" y="1"/>
                  <a:pt x="1704" y="34"/>
                  <a:pt x="1625" y="112"/>
                </a:cubicBezTo>
                <a:lnTo>
                  <a:pt x="146" y="1591"/>
                </a:lnTo>
                <a:cubicBezTo>
                  <a:pt x="1" y="1736"/>
                  <a:pt x="1" y="1954"/>
                  <a:pt x="146" y="2085"/>
                </a:cubicBezTo>
                <a:cubicBezTo>
                  <a:pt x="211" y="2157"/>
                  <a:pt x="298" y="2193"/>
                  <a:pt x="387" y="2193"/>
                </a:cubicBezTo>
                <a:cubicBezTo>
                  <a:pt x="476" y="2193"/>
                  <a:pt x="566" y="2157"/>
                  <a:pt x="639" y="2085"/>
                </a:cubicBezTo>
                <a:lnTo>
                  <a:pt x="2118" y="605"/>
                </a:lnTo>
                <a:cubicBezTo>
                  <a:pt x="2374" y="350"/>
                  <a:pt x="2145" y="1"/>
                  <a:pt x="187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43"/>
          <p:cNvSpPr/>
          <p:nvPr/>
        </p:nvSpPr>
        <p:spPr>
          <a:xfrm>
            <a:off x="3325409" y="3120038"/>
            <a:ext cx="17035" cy="15159"/>
          </a:xfrm>
          <a:custGeom>
            <a:rect b="b" l="l" r="r" t="t"/>
            <a:pathLst>
              <a:path extrusionOk="0" h="711" w="799">
                <a:moveTo>
                  <a:pt x="384" y="0"/>
                </a:moveTo>
                <a:cubicBezTo>
                  <a:pt x="295" y="0"/>
                  <a:pt x="205" y="33"/>
                  <a:pt x="131" y="102"/>
                </a:cubicBezTo>
                <a:cubicBezTo>
                  <a:pt x="0" y="247"/>
                  <a:pt x="0" y="464"/>
                  <a:pt x="131" y="609"/>
                </a:cubicBezTo>
                <a:cubicBezTo>
                  <a:pt x="203" y="667"/>
                  <a:pt x="290" y="711"/>
                  <a:pt x="377" y="711"/>
                </a:cubicBezTo>
                <a:cubicBezTo>
                  <a:pt x="639" y="711"/>
                  <a:pt x="798" y="450"/>
                  <a:pt x="711" y="218"/>
                </a:cubicBezTo>
                <a:cubicBezTo>
                  <a:pt x="650" y="77"/>
                  <a:pt x="519" y="0"/>
                  <a:pt x="38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43"/>
          <p:cNvSpPr/>
          <p:nvPr/>
        </p:nvSpPr>
        <p:spPr>
          <a:xfrm>
            <a:off x="3446059" y="2965212"/>
            <a:ext cx="53044" cy="46797"/>
          </a:xfrm>
          <a:custGeom>
            <a:rect b="b" l="l" r="r" t="t"/>
            <a:pathLst>
              <a:path extrusionOk="0" h="2195" w="2488">
                <a:moveTo>
                  <a:pt x="1987" y="0"/>
                </a:moveTo>
                <a:cubicBezTo>
                  <a:pt x="1904" y="0"/>
                  <a:pt x="1817" y="33"/>
                  <a:pt x="1739" y="111"/>
                </a:cubicBezTo>
                <a:lnTo>
                  <a:pt x="245" y="1591"/>
                </a:lnTo>
                <a:cubicBezTo>
                  <a:pt x="1" y="1846"/>
                  <a:pt x="232" y="2195"/>
                  <a:pt x="504" y="2195"/>
                </a:cubicBezTo>
                <a:cubicBezTo>
                  <a:pt x="587" y="2195"/>
                  <a:pt x="674" y="2162"/>
                  <a:pt x="753" y="2084"/>
                </a:cubicBezTo>
                <a:lnTo>
                  <a:pt x="2232" y="604"/>
                </a:lnTo>
                <a:cubicBezTo>
                  <a:pt x="2487" y="349"/>
                  <a:pt x="2258" y="0"/>
                  <a:pt x="198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43"/>
          <p:cNvSpPr/>
          <p:nvPr/>
        </p:nvSpPr>
        <p:spPr>
          <a:xfrm>
            <a:off x="3505691" y="2815567"/>
            <a:ext cx="20958" cy="15031"/>
          </a:xfrm>
          <a:custGeom>
            <a:rect b="b" l="l" r="r" t="t"/>
            <a:pathLst>
              <a:path extrusionOk="0" h="705" w="983">
                <a:moveTo>
                  <a:pt x="500" y="1"/>
                </a:moveTo>
                <a:cubicBezTo>
                  <a:pt x="461" y="1"/>
                  <a:pt x="420" y="8"/>
                  <a:pt x="378" y="23"/>
                </a:cubicBezTo>
                <a:cubicBezTo>
                  <a:pt x="1" y="153"/>
                  <a:pt x="102" y="704"/>
                  <a:pt x="494" y="704"/>
                </a:cubicBezTo>
                <a:cubicBezTo>
                  <a:pt x="581" y="704"/>
                  <a:pt x="654" y="675"/>
                  <a:pt x="726" y="617"/>
                </a:cubicBezTo>
                <a:cubicBezTo>
                  <a:pt x="982" y="400"/>
                  <a:pt x="797" y="1"/>
                  <a:pt x="50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43"/>
          <p:cNvSpPr/>
          <p:nvPr/>
        </p:nvSpPr>
        <p:spPr>
          <a:xfrm>
            <a:off x="6227701" y="2107252"/>
            <a:ext cx="226397" cy="209448"/>
          </a:xfrm>
          <a:custGeom>
            <a:rect b="b" l="l" r="r" t="t"/>
            <a:pathLst>
              <a:path extrusionOk="0" h="9824" w="10619">
                <a:moveTo>
                  <a:pt x="6412" y="711"/>
                </a:moveTo>
                <a:lnTo>
                  <a:pt x="6412" y="1407"/>
                </a:lnTo>
                <a:lnTo>
                  <a:pt x="3743" y="1407"/>
                </a:lnTo>
                <a:lnTo>
                  <a:pt x="3743" y="711"/>
                </a:lnTo>
                <a:close/>
                <a:moveTo>
                  <a:pt x="9907" y="4903"/>
                </a:moveTo>
                <a:lnTo>
                  <a:pt x="9907" y="8413"/>
                </a:lnTo>
                <a:lnTo>
                  <a:pt x="9211" y="8413"/>
                </a:lnTo>
                <a:lnTo>
                  <a:pt x="9211" y="4903"/>
                </a:lnTo>
                <a:close/>
                <a:moveTo>
                  <a:pt x="3395" y="0"/>
                </a:moveTo>
                <a:cubicBezTo>
                  <a:pt x="3206" y="0"/>
                  <a:pt x="3047" y="160"/>
                  <a:pt x="3047" y="363"/>
                </a:cubicBezTo>
                <a:lnTo>
                  <a:pt x="3047" y="1755"/>
                </a:lnTo>
                <a:cubicBezTo>
                  <a:pt x="3047" y="1944"/>
                  <a:pt x="3206" y="2103"/>
                  <a:pt x="3395" y="2103"/>
                </a:cubicBezTo>
                <a:lnTo>
                  <a:pt x="6412" y="2103"/>
                </a:lnTo>
                <a:lnTo>
                  <a:pt x="6412" y="2814"/>
                </a:lnTo>
                <a:lnTo>
                  <a:pt x="407" y="2814"/>
                </a:lnTo>
                <a:cubicBezTo>
                  <a:pt x="397" y="2813"/>
                  <a:pt x="388" y="2813"/>
                  <a:pt x="378" y="2813"/>
                </a:cubicBezTo>
                <a:cubicBezTo>
                  <a:pt x="204" y="2813"/>
                  <a:pt x="72" y="2939"/>
                  <a:pt x="44" y="3104"/>
                </a:cubicBezTo>
                <a:cubicBezTo>
                  <a:pt x="0" y="3322"/>
                  <a:pt x="160" y="3510"/>
                  <a:pt x="378" y="3510"/>
                </a:cubicBezTo>
                <a:lnTo>
                  <a:pt x="8167" y="3510"/>
                </a:lnTo>
                <a:cubicBezTo>
                  <a:pt x="8355" y="3510"/>
                  <a:pt x="8515" y="3670"/>
                  <a:pt x="8515" y="3859"/>
                </a:cubicBezTo>
                <a:lnTo>
                  <a:pt x="8515" y="9458"/>
                </a:lnTo>
                <a:cubicBezTo>
                  <a:pt x="8515" y="9632"/>
                  <a:pt x="8631" y="9777"/>
                  <a:pt x="8805" y="9820"/>
                </a:cubicBezTo>
                <a:cubicBezTo>
                  <a:pt x="8821" y="9822"/>
                  <a:pt x="8837" y="9823"/>
                  <a:pt x="8853" y="9823"/>
                </a:cubicBezTo>
                <a:cubicBezTo>
                  <a:pt x="9049" y="9823"/>
                  <a:pt x="9211" y="9659"/>
                  <a:pt x="9211" y="9458"/>
                </a:cubicBezTo>
                <a:lnTo>
                  <a:pt x="9211" y="9109"/>
                </a:lnTo>
                <a:lnTo>
                  <a:pt x="9907" y="9109"/>
                </a:lnTo>
                <a:cubicBezTo>
                  <a:pt x="10299" y="9109"/>
                  <a:pt x="10618" y="8805"/>
                  <a:pt x="10618" y="8413"/>
                </a:cubicBezTo>
                <a:lnTo>
                  <a:pt x="10618" y="4903"/>
                </a:lnTo>
                <a:cubicBezTo>
                  <a:pt x="10618" y="4526"/>
                  <a:pt x="10299" y="4207"/>
                  <a:pt x="9907" y="4207"/>
                </a:cubicBezTo>
                <a:lnTo>
                  <a:pt x="9211" y="4207"/>
                </a:lnTo>
                <a:lnTo>
                  <a:pt x="9211" y="3859"/>
                </a:lnTo>
                <a:cubicBezTo>
                  <a:pt x="9211" y="3278"/>
                  <a:pt x="8747" y="2814"/>
                  <a:pt x="8167" y="2800"/>
                </a:cubicBezTo>
                <a:lnTo>
                  <a:pt x="7108" y="2800"/>
                </a:lnTo>
                <a:lnTo>
                  <a:pt x="7108" y="363"/>
                </a:lnTo>
                <a:cubicBezTo>
                  <a:pt x="7108" y="160"/>
                  <a:pt x="6948" y="0"/>
                  <a:pt x="676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43"/>
          <p:cNvSpPr/>
          <p:nvPr/>
        </p:nvSpPr>
        <p:spPr>
          <a:xfrm>
            <a:off x="6270383" y="2196924"/>
            <a:ext cx="52596" cy="44857"/>
          </a:xfrm>
          <a:custGeom>
            <a:rect b="b" l="l" r="r" t="t"/>
            <a:pathLst>
              <a:path extrusionOk="0" h="2104" w="2467">
                <a:moveTo>
                  <a:pt x="1399" y="698"/>
                </a:moveTo>
                <a:cubicBezTo>
                  <a:pt x="1580" y="698"/>
                  <a:pt x="1755" y="842"/>
                  <a:pt x="1755" y="1060"/>
                </a:cubicBezTo>
                <a:cubicBezTo>
                  <a:pt x="1755" y="1248"/>
                  <a:pt x="1610" y="1408"/>
                  <a:pt x="1407" y="1408"/>
                </a:cubicBezTo>
                <a:cubicBezTo>
                  <a:pt x="1103" y="1408"/>
                  <a:pt x="943" y="1031"/>
                  <a:pt x="1161" y="798"/>
                </a:cubicBezTo>
                <a:cubicBezTo>
                  <a:pt x="1230" y="729"/>
                  <a:pt x="1315" y="698"/>
                  <a:pt x="1399" y="698"/>
                </a:cubicBezTo>
                <a:close/>
                <a:moveTo>
                  <a:pt x="1403" y="1"/>
                </a:moveTo>
                <a:cubicBezTo>
                  <a:pt x="1145" y="1"/>
                  <a:pt x="882" y="95"/>
                  <a:pt x="667" y="305"/>
                </a:cubicBezTo>
                <a:cubicBezTo>
                  <a:pt x="0" y="973"/>
                  <a:pt x="479" y="2104"/>
                  <a:pt x="1407" y="2104"/>
                </a:cubicBezTo>
                <a:cubicBezTo>
                  <a:pt x="1987" y="2104"/>
                  <a:pt x="2466" y="1640"/>
                  <a:pt x="2466" y="1060"/>
                </a:cubicBezTo>
                <a:cubicBezTo>
                  <a:pt x="2466" y="420"/>
                  <a:pt x="1946" y="1"/>
                  <a:pt x="140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43"/>
          <p:cNvSpPr/>
          <p:nvPr/>
        </p:nvSpPr>
        <p:spPr>
          <a:xfrm>
            <a:off x="6206359" y="2196924"/>
            <a:ext cx="52277" cy="45007"/>
          </a:xfrm>
          <a:custGeom>
            <a:rect b="b" l="l" r="r" t="t"/>
            <a:pathLst>
              <a:path extrusionOk="0" h="2111" w="2452">
                <a:moveTo>
                  <a:pt x="1045" y="697"/>
                </a:moveTo>
                <a:cubicBezTo>
                  <a:pt x="1248" y="711"/>
                  <a:pt x="1408" y="857"/>
                  <a:pt x="1408" y="1060"/>
                </a:cubicBezTo>
                <a:cubicBezTo>
                  <a:pt x="1408" y="1267"/>
                  <a:pt x="1227" y="1407"/>
                  <a:pt x="1042" y="1407"/>
                </a:cubicBezTo>
                <a:cubicBezTo>
                  <a:pt x="955" y="1407"/>
                  <a:pt x="868" y="1376"/>
                  <a:pt x="798" y="1306"/>
                </a:cubicBezTo>
                <a:cubicBezTo>
                  <a:pt x="581" y="1074"/>
                  <a:pt x="740" y="697"/>
                  <a:pt x="1045" y="697"/>
                </a:cubicBezTo>
                <a:close/>
                <a:moveTo>
                  <a:pt x="1045" y="1"/>
                </a:moveTo>
                <a:cubicBezTo>
                  <a:pt x="465" y="1"/>
                  <a:pt x="1" y="479"/>
                  <a:pt x="1" y="1060"/>
                </a:cubicBezTo>
                <a:cubicBezTo>
                  <a:pt x="1" y="1688"/>
                  <a:pt x="520" y="2111"/>
                  <a:pt x="1062" y="2111"/>
                </a:cubicBezTo>
                <a:cubicBezTo>
                  <a:pt x="1320" y="2111"/>
                  <a:pt x="1584" y="2015"/>
                  <a:pt x="1799" y="1799"/>
                </a:cubicBezTo>
                <a:cubicBezTo>
                  <a:pt x="2452" y="1132"/>
                  <a:pt x="1988" y="1"/>
                  <a:pt x="104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43"/>
          <p:cNvSpPr/>
          <p:nvPr/>
        </p:nvSpPr>
        <p:spPr>
          <a:xfrm>
            <a:off x="6342125" y="2196924"/>
            <a:ext cx="52596" cy="45007"/>
          </a:xfrm>
          <a:custGeom>
            <a:rect b="b" l="l" r="r" t="t"/>
            <a:pathLst>
              <a:path extrusionOk="0" h="2111" w="2467">
                <a:moveTo>
                  <a:pt x="1399" y="698"/>
                </a:moveTo>
                <a:cubicBezTo>
                  <a:pt x="1580" y="698"/>
                  <a:pt x="1755" y="842"/>
                  <a:pt x="1755" y="1060"/>
                </a:cubicBezTo>
                <a:cubicBezTo>
                  <a:pt x="1755" y="1248"/>
                  <a:pt x="1596" y="1408"/>
                  <a:pt x="1407" y="1408"/>
                </a:cubicBezTo>
                <a:cubicBezTo>
                  <a:pt x="1088" y="1408"/>
                  <a:pt x="929" y="1031"/>
                  <a:pt x="1161" y="798"/>
                </a:cubicBezTo>
                <a:cubicBezTo>
                  <a:pt x="1230" y="729"/>
                  <a:pt x="1315" y="698"/>
                  <a:pt x="1399" y="698"/>
                </a:cubicBezTo>
                <a:close/>
                <a:moveTo>
                  <a:pt x="1407" y="1"/>
                </a:moveTo>
                <a:cubicBezTo>
                  <a:pt x="465" y="1"/>
                  <a:pt x="0" y="1132"/>
                  <a:pt x="668" y="1799"/>
                </a:cubicBezTo>
                <a:cubicBezTo>
                  <a:pt x="878" y="2015"/>
                  <a:pt x="1140" y="2111"/>
                  <a:pt x="1399" y="2111"/>
                </a:cubicBezTo>
                <a:cubicBezTo>
                  <a:pt x="1941" y="2111"/>
                  <a:pt x="2466" y="1688"/>
                  <a:pt x="2466" y="1060"/>
                </a:cubicBezTo>
                <a:cubicBezTo>
                  <a:pt x="2466" y="479"/>
                  <a:pt x="1988" y="1"/>
                  <a:pt x="140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43"/>
          <p:cNvSpPr/>
          <p:nvPr/>
        </p:nvSpPr>
        <p:spPr>
          <a:xfrm>
            <a:off x="6312128" y="2256770"/>
            <a:ext cx="14860" cy="29635"/>
          </a:xfrm>
          <a:custGeom>
            <a:rect b="b" l="l" r="r" t="t"/>
            <a:pathLst>
              <a:path extrusionOk="0" h="1390" w="697">
                <a:moveTo>
                  <a:pt x="339" y="1"/>
                </a:moveTo>
                <a:cubicBezTo>
                  <a:pt x="152" y="1"/>
                  <a:pt x="0" y="159"/>
                  <a:pt x="0" y="341"/>
                </a:cubicBezTo>
                <a:lnTo>
                  <a:pt x="0" y="1038"/>
                </a:lnTo>
                <a:cubicBezTo>
                  <a:pt x="0" y="1238"/>
                  <a:pt x="160" y="1389"/>
                  <a:pt x="356" y="1389"/>
                </a:cubicBezTo>
                <a:cubicBezTo>
                  <a:pt x="372" y="1389"/>
                  <a:pt x="389" y="1388"/>
                  <a:pt x="407" y="1386"/>
                </a:cubicBezTo>
                <a:cubicBezTo>
                  <a:pt x="566" y="1357"/>
                  <a:pt x="697" y="1212"/>
                  <a:pt x="697" y="1038"/>
                </a:cubicBezTo>
                <a:lnTo>
                  <a:pt x="697" y="370"/>
                </a:lnTo>
                <a:cubicBezTo>
                  <a:pt x="697" y="182"/>
                  <a:pt x="581" y="37"/>
                  <a:pt x="407" y="8"/>
                </a:cubicBezTo>
                <a:cubicBezTo>
                  <a:pt x="384" y="3"/>
                  <a:pt x="361" y="1"/>
                  <a:pt x="33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43"/>
          <p:cNvSpPr/>
          <p:nvPr/>
        </p:nvSpPr>
        <p:spPr>
          <a:xfrm>
            <a:off x="6345515" y="2256855"/>
            <a:ext cx="15180" cy="29848"/>
          </a:xfrm>
          <a:custGeom>
            <a:rect b="b" l="l" r="r" t="t"/>
            <a:pathLst>
              <a:path extrusionOk="0" h="1400" w="712">
                <a:moveTo>
                  <a:pt x="359" y="0"/>
                </a:moveTo>
                <a:cubicBezTo>
                  <a:pt x="175" y="0"/>
                  <a:pt x="14" y="151"/>
                  <a:pt x="1" y="352"/>
                </a:cubicBezTo>
                <a:lnTo>
                  <a:pt x="1" y="1034"/>
                </a:lnTo>
                <a:cubicBezTo>
                  <a:pt x="1" y="1222"/>
                  <a:pt x="131" y="1367"/>
                  <a:pt x="306" y="1396"/>
                </a:cubicBezTo>
                <a:cubicBezTo>
                  <a:pt x="323" y="1398"/>
                  <a:pt x="340" y="1400"/>
                  <a:pt x="357" y="1400"/>
                </a:cubicBezTo>
                <a:cubicBezTo>
                  <a:pt x="552" y="1400"/>
                  <a:pt x="712" y="1248"/>
                  <a:pt x="712" y="1048"/>
                </a:cubicBezTo>
                <a:lnTo>
                  <a:pt x="712" y="366"/>
                </a:lnTo>
                <a:cubicBezTo>
                  <a:pt x="712" y="192"/>
                  <a:pt x="581" y="33"/>
                  <a:pt x="407" y="4"/>
                </a:cubicBezTo>
                <a:cubicBezTo>
                  <a:pt x="391" y="1"/>
                  <a:pt x="375" y="0"/>
                  <a:pt x="35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43"/>
          <p:cNvSpPr/>
          <p:nvPr/>
        </p:nvSpPr>
        <p:spPr>
          <a:xfrm>
            <a:off x="6379222" y="2256855"/>
            <a:ext cx="15180" cy="29848"/>
          </a:xfrm>
          <a:custGeom>
            <a:rect b="b" l="l" r="r" t="t"/>
            <a:pathLst>
              <a:path extrusionOk="0" h="1400" w="712">
                <a:moveTo>
                  <a:pt x="356" y="0"/>
                </a:moveTo>
                <a:cubicBezTo>
                  <a:pt x="161" y="0"/>
                  <a:pt x="1" y="151"/>
                  <a:pt x="1" y="352"/>
                </a:cubicBezTo>
                <a:lnTo>
                  <a:pt x="1" y="1034"/>
                </a:lnTo>
                <a:cubicBezTo>
                  <a:pt x="1" y="1222"/>
                  <a:pt x="132" y="1367"/>
                  <a:pt x="306" y="1396"/>
                </a:cubicBezTo>
                <a:cubicBezTo>
                  <a:pt x="322" y="1398"/>
                  <a:pt x="338" y="1400"/>
                  <a:pt x="353" y="1400"/>
                </a:cubicBezTo>
                <a:cubicBezTo>
                  <a:pt x="537" y="1400"/>
                  <a:pt x="697" y="1248"/>
                  <a:pt x="697" y="1048"/>
                </a:cubicBezTo>
                <a:lnTo>
                  <a:pt x="697" y="366"/>
                </a:lnTo>
                <a:cubicBezTo>
                  <a:pt x="712" y="192"/>
                  <a:pt x="581" y="33"/>
                  <a:pt x="407" y="4"/>
                </a:cubicBezTo>
                <a:cubicBezTo>
                  <a:pt x="390" y="1"/>
                  <a:pt x="373"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43"/>
          <p:cNvSpPr/>
          <p:nvPr/>
        </p:nvSpPr>
        <p:spPr>
          <a:xfrm>
            <a:off x="6086370" y="2137164"/>
            <a:ext cx="382246" cy="313681"/>
          </a:xfrm>
          <a:custGeom>
            <a:rect b="b" l="l" r="r" t="t"/>
            <a:pathLst>
              <a:path extrusionOk="0" h="14713" w="17929">
                <a:moveTo>
                  <a:pt x="2806" y="5614"/>
                </a:moveTo>
                <a:cubicBezTo>
                  <a:pt x="2985" y="5614"/>
                  <a:pt x="3163" y="5747"/>
                  <a:pt x="3163" y="5966"/>
                </a:cubicBezTo>
                <a:cubicBezTo>
                  <a:pt x="3163" y="6111"/>
                  <a:pt x="3076" y="6241"/>
                  <a:pt x="2931" y="6285"/>
                </a:cubicBezTo>
                <a:cubicBezTo>
                  <a:pt x="2886" y="6303"/>
                  <a:pt x="2842" y="6312"/>
                  <a:pt x="2800" y="6312"/>
                </a:cubicBezTo>
                <a:cubicBezTo>
                  <a:pt x="2543" y="6312"/>
                  <a:pt x="2362" y="6000"/>
                  <a:pt x="2525" y="5763"/>
                </a:cubicBezTo>
                <a:cubicBezTo>
                  <a:pt x="2595" y="5660"/>
                  <a:pt x="2701" y="5614"/>
                  <a:pt x="2806" y="5614"/>
                </a:cubicBezTo>
                <a:close/>
                <a:moveTo>
                  <a:pt x="3337" y="8417"/>
                </a:moveTo>
                <a:lnTo>
                  <a:pt x="3337" y="9113"/>
                </a:lnTo>
                <a:lnTo>
                  <a:pt x="2989" y="9113"/>
                </a:lnTo>
                <a:cubicBezTo>
                  <a:pt x="2800" y="9113"/>
                  <a:pt x="2641" y="8954"/>
                  <a:pt x="2641" y="8765"/>
                </a:cubicBezTo>
                <a:lnTo>
                  <a:pt x="2641" y="8417"/>
                </a:lnTo>
                <a:close/>
                <a:moveTo>
                  <a:pt x="13389" y="8417"/>
                </a:moveTo>
                <a:cubicBezTo>
                  <a:pt x="13577" y="8417"/>
                  <a:pt x="13737" y="8562"/>
                  <a:pt x="13737" y="8765"/>
                </a:cubicBezTo>
                <a:lnTo>
                  <a:pt x="13737" y="11217"/>
                </a:lnTo>
                <a:lnTo>
                  <a:pt x="11286" y="11217"/>
                </a:lnTo>
                <a:lnTo>
                  <a:pt x="11286" y="8765"/>
                </a:lnTo>
                <a:cubicBezTo>
                  <a:pt x="11286" y="8562"/>
                  <a:pt x="11445" y="8417"/>
                  <a:pt x="11634" y="8417"/>
                </a:cubicBezTo>
                <a:close/>
                <a:moveTo>
                  <a:pt x="16536" y="11913"/>
                </a:moveTo>
                <a:lnTo>
                  <a:pt x="16536" y="12609"/>
                </a:lnTo>
                <a:lnTo>
                  <a:pt x="1408" y="12609"/>
                </a:lnTo>
                <a:lnTo>
                  <a:pt x="1408" y="11913"/>
                </a:lnTo>
                <a:close/>
                <a:moveTo>
                  <a:pt x="17233" y="13305"/>
                </a:moveTo>
                <a:lnTo>
                  <a:pt x="17233" y="14016"/>
                </a:lnTo>
                <a:lnTo>
                  <a:pt x="711" y="14016"/>
                </a:lnTo>
                <a:lnTo>
                  <a:pt x="711" y="13305"/>
                </a:lnTo>
                <a:close/>
                <a:moveTo>
                  <a:pt x="3521" y="1"/>
                </a:moveTo>
                <a:cubicBezTo>
                  <a:pt x="3335" y="1"/>
                  <a:pt x="3163" y="152"/>
                  <a:pt x="3163" y="352"/>
                </a:cubicBezTo>
                <a:lnTo>
                  <a:pt x="3163" y="1397"/>
                </a:lnTo>
                <a:lnTo>
                  <a:pt x="1770" y="1397"/>
                </a:lnTo>
                <a:cubicBezTo>
                  <a:pt x="1190" y="1397"/>
                  <a:pt x="726" y="1875"/>
                  <a:pt x="726" y="2456"/>
                </a:cubicBezTo>
                <a:lnTo>
                  <a:pt x="726" y="7358"/>
                </a:lnTo>
                <a:cubicBezTo>
                  <a:pt x="726" y="7938"/>
                  <a:pt x="1190" y="8403"/>
                  <a:pt x="1770" y="8403"/>
                </a:cubicBezTo>
                <a:lnTo>
                  <a:pt x="1959" y="8403"/>
                </a:lnTo>
                <a:lnTo>
                  <a:pt x="1959" y="8751"/>
                </a:lnTo>
                <a:cubicBezTo>
                  <a:pt x="1959" y="9331"/>
                  <a:pt x="2423" y="9810"/>
                  <a:pt x="3003" y="9810"/>
                </a:cubicBezTo>
                <a:lnTo>
                  <a:pt x="3351" y="9810"/>
                </a:lnTo>
                <a:lnTo>
                  <a:pt x="3351" y="10433"/>
                </a:lnTo>
                <a:cubicBezTo>
                  <a:pt x="3351" y="10607"/>
                  <a:pt x="3482" y="10767"/>
                  <a:pt x="3656" y="10796"/>
                </a:cubicBezTo>
                <a:cubicBezTo>
                  <a:pt x="3672" y="10798"/>
                  <a:pt x="3688" y="10799"/>
                  <a:pt x="3704" y="10799"/>
                </a:cubicBezTo>
                <a:cubicBezTo>
                  <a:pt x="3888" y="10799"/>
                  <a:pt x="4048" y="10648"/>
                  <a:pt x="4048" y="10448"/>
                </a:cubicBezTo>
                <a:lnTo>
                  <a:pt x="4048" y="8417"/>
                </a:lnTo>
                <a:lnTo>
                  <a:pt x="4932" y="8417"/>
                </a:lnTo>
                <a:cubicBezTo>
                  <a:pt x="5426" y="8417"/>
                  <a:pt x="5817" y="8055"/>
                  <a:pt x="5962" y="7445"/>
                </a:cubicBezTo>
                <a:lnTo>
                  <a:pt x="6252" y="6314"/>
                </a:lnTo>
                <a:lnTo>
                  <a:pt x="8849" y="6314"/>
                </a:lnTo>
                <a:cubicBezTo>
                  <a:pt x="9037" y="6314"/>
                  <a:pt x="9197" y="6459"/>
                  <a:pt x="9197" y="6662"/>
                </a:cubicBezTo>
                <a:lnTo>
                  <a:pt x="9197" y="11217"/>
                </a:lnTo>
                <a:lnTo>
                  <a:pt x="1408" y="11217"/>
                </a:lnTo>
                <a:cubicBezTo>
                  <a:pt x="1016" y="11217"/>
                  <a:pt x="711" y="11521"/>
                  <a:pt x="711" y="11913"/>
                </a:cubicBezTo>
                <a:lnTo>
                  <a:pt x="711" y="12609"/>
                </a:lnTo>
                <a:cubicBezTo>
                  <a:pt x="320" y="12609"/>
                  <a:pt x="15" y="12928"/>
                  <a:pt x="15" y="13320"/>
                </a:cubicBezTo>
                <a:lnTo>
                  <a:pt x="15" y="14364"/>
                </a:lnTo>
                <a:cubicBezTo>
                  <a:pt x="1" y="14553"/>
                  <a:pt x="160" y="14712"/>
                  <a:pt x="363" y="14712"/>
                </a:cubicBezTo>
                <a:lnTo>
                  <a:pt x="17581" y="14712"/>
                </a:lnTo>
                <a:cubicBezTo>
                  <a:pt x="17769" y="14712"/>
                  <a:pt x="17929" y="14553"/>
                  <a:pt x="17929" y="14364"/>
                </a:cubicBezTo>
                <a:lnTo>
                  <a:pt x="17929" y="13320"/>
                </a:lnTo>
                <a:cubicBezTo>
                  <a:pt x="17929" y="12928"/>
                  <a:pt x="17624" y="12624"/>
                  <a:pt x="17247" y="12609"/>
                </a:cubicBezTo>
                <a:lnTo>
                  <a:pt x="17247" y="11913"/>
                </a:lnTo>
                <a:cubicBezTo>
                  <a:pt x="17247" y="11521"/>
                  <a:pt x="16928" y="11217"/>
                  <a:pt x="16536" y="11217"/>
                </a:cubicBezTo>
                <a:lnTo>
                  <a:pt x="15840" y="11217"/>
                </a:lnTo>
                <a:lnTo>
                  <a:pt x="15840" y="10868"/>
                </a:lnTo>
                <a:cubicBezTo>
                  <a:pt x="15840" y="10694"/>
                  <a:pt x="15724" y="10535"/>
                  <a:pt x="15550" y="10506"/>
                </a:cubicBezTo>
                <a:cubicBezTo>
                  <a:pt x="15533" y="10504"/>
                  <a:pt x="15516" y="10502"/>
                  <a:pt x="15499" y="10502"/>
                </a:cubicBezTo>
                <a:cubicBezTo>
                  <a:pt x="15304" y="10502"/>
                  <a:pt x="15144" y="10654"/>
                  <a:pt x="15144" y="10854"/>
                </a:cubicBezTo>
                <a:lnTo>
                  <a:pt x="15144" y="11202"/>
                </a:lnTo>
                <a:lnTo>
                  <a:pt x="14448" y="11202"/>
                </a:lnTo>
                <a:lnTo>
                  <a:pt x="14448" y="8765"/>
                </a:lnTo>
                <a:cubicBezTo>
                  <a:pt x="14448" y="8185"/>
                  <a:pt x="13969" y="7706"/>
                  <a:pt x="13389" y="7706"/>
                </a:cubicBezTo>
                <a:lnTo>
                  <a:pt x="11634" y="7706"/>
                </a:lnTo>
                <a:cubicBezTo>
                  <a:pt x="11054" y="7706"/>
                  <a:pt x="10589" y="8185"/>
                  <a:pt x="10589" y="8765"/>
                </a:cubicBezTo>
                <a:lnTo>
                  <a:pt x="10589" y="11217"/>
                </a:lnTo>
                <a:lnTo>
                  <a:pt x="9893" y="11217"/>
                </a:lnTo>
                <a:lnTo>
                  <a:pt x="9893" y="6648"/>
                </a:lnTo>
                <a:cubicBezTo>
                  <a:pt x="9893" y="6067"/>
                  <a:pt x="9414" y="5603"/>
                  <a:pt x="8834" y="5603"/>
                </a:cubicBezTo>
                <a:lnTo>
                  <a:pt x="5962" y="5603"/>
                </a:lnTo>
                <a:cubicBezTo>
                  <a:pt x="5803" y="5603"/>
                  <a:pt x="5658" y="5705"/>
                  <a:pt x="5629" y="5864"/>
                </a:cubicBezTo>
                <a:lnTo>
                  <a:pt x="5281" y="7271"/>
                </a:lnTo>
                <a:cubicBezTo>
                  <a:pt x="5237" y="7431"/>
                  <a:pt x="5135" y="7706"/>
                  <a:pt x="4918" y="7706"/>
                </a:cubicBezTo>
                <a:lnTo>
                  <a:pt x="1770" y="7706"/>
                </a:lnTo>
                <a:cubicBezTo>
                  <a:pt x="1582" y="7706"/>
                  <a:pt x="1422" y="7547"/>
                  <a:pt x="1422" y="7358"/>
                </a:cubicBezTo>
                <a:lnTo>
                  <a:pt x="1422" y="2456"/>
                </a:lnTo>
                <a:cubicBezTo>
                  <a:pt x="1422" y="2267"/>
                  <a:pt x="1582" y="2107"/>
                  <a:pt x="1770" y="2107"/>
                </a:cubicBezTo>
                <a:lnTo>
                  <a:pt x="3177" y="2107"/>
                </a:lnTo>
                <a:lnTo>
                  <a:pt x="3177" y="4965"/>
                </a:lnTo>
                <a:cubicBezTo>
                  <a:pt x="3047" y="4921"/>
                  <a:pt x="2916" y="4907"/>
                  <a:pt x="2771" y="4907"/>
                </a:cubicBezTo>
                <a:cubicBezTo>
                  <a:pt x="1857" y="4936"/>
                  <a:pt x="1422" y="6067"/>
                  <a:pt x="2089" y="6720"/>
                </a:cubicBezTo>
                <a:cubicBezTo>
                  <a:pt x="2300" y="6922"/>
                  <a:pt x="2555" y="7012"/>
                  <a:pt x="2804" y="7012"/>
                </a:cubicBezTo>
                <a:cubicBezTo>
                  <a:pt x="3344" y="7012"/>
                  <a:pt x="3859" y="6591"/>
                  <a:pt x="3859" y="5966"/>
                </a:cubicBezTo>
                <a:lnTo>
                  <a:pt x="3859" y="2107"/>
                </a:lnTo>
                <a:lnTo>
                  <a:pt x="4207" y="2107"/>
                </a:lnTo>
                <a:cubicBezTo>
                  <a:pt x="4381" y="2107"/>
                  <a:pt x="4541" y="1977"/>
                  <a:pt x="4570" y="1803"/>
                </a:cubicBezTo>
                <a:cubicBezTo>
                  <a:pt x="4598" y="1607"/>
                  <a:pt x="4450" y="1410"/>
                  <a:pt x="4244" y="1410"/>
                </a:cubicBezTo>
                <a:cubicBezTo>
                  <a:pt x="4236" y="1410"/>
                  <a:pt x="4229" y="1411"/>
                  <a:pt x="4222" y="1411"/>
                </a:cubicBezTo>
                <a:lnTo>
                  <a:pt x="3874" y="1411"/>
                </a:lnTo>
                <a:lnTo>
                  <a:pt x="3874" y="367"/>
                </a:lnTo>
                <a:cubicBezTo>
                  <a:pt x="3874" y="193"/>
                  <a:pt x="3743" y="33"/>
                  <a:pt x="3569" y="4"/>
                </a:cubicBezTo>
                <a:cubicBezTo>
                  <a:pt x="3553" y="2"/>
                  <a:pt x="3537" y="1"/>
                  <a:pt x="352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43"/>
          <p:cNvSpPr/>
          <p:nvPr/>
        </p:nvSpPr>
        <p:spPr>
          <a:xfrm>
            <a:off x="6196765" y="2167204"/>
            <a:ext cx="19934" cy="14924"/>
          </a:xfrm>
          <a:custGeom>
            <a:rect b="b" l="l" r="r" t="t"/>
            <a:pathLst>
              <a:path extrusionOk="0" h="700" w="935">
                <a:moveTo>
                  <a:pt x="490" y="0"/>
                </a:moveTo>
                <a:cubicBezTo>
                  <a:pt x="477" y="0"/>
                  <a:pt x="464" y="1"/>
                  <a:pt x="451" y="2"/>
                </a:cubicBezTo>
                <a:cubicBezTo>
                  <a:pt x="1" y="31"/>
                  <a:pt x="1" y="669"/>
                  <a:pt x="451" y="698"/>
                </a:cubicBezTo>
                <a:cubicBezTo>
                  <a:pt x="460" y="699"/>
                  <a:pt x="469" y="699"/>
                  <a:pt x="478" y="699"/>
                </a:cubicBezTo>
                <a:cubicBezTo>
                  <a:pt x="931" y="699"/>
                  <a:pt x="935" y="0"/>
                  <a:pt x="49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43"/>
          <p:cNvSpPr/>
          <p:nvPr/>
        </p:nvSpPr>
        <p:spPr>
          <a:xfrm>
            <a:off x="6406703" y="2331283"/>
            <a:ext cx="17397" cy="15116"/>
          </a:xfrm>
          <a:custGeom>
            <a:rect b="b" l="l" r="r" t="t"/>
            <a:pathLst>
              <a:path extrusionOk="0" h="709" w="816">
                <a:moveTo>
                  <a:pt x="460" y="1"/>
                </a:moveTo>
                <a:cubicBezTo>
                  <a:pt x="196" y="1"/>
                  <a:pt x="1" y="308"/>
                  <a:pt x="177" y="560"/>
                </a:cubicBezTo>
                <a:cubicBezTo>
                  <a:pt x="247" y="662"/>
                  <a:pt x="353" y="708"/>
                  <a:pt x="459" y="708"/>
                </a:cubicBezTo>
                <a:cubicBezTo>
                  <a:pt x="637" y="708"/>
                  <a:pt x="815" y="575"/>
                  <a:pt x="815" y="357"/>
                </a:cubicBezTo>
                <a:cubicBezTo>
                  <a:pt x="815" y="211"/>
                  <a:pt x="728" y="81"/>
                  <a:pt x="583" y="23"/>
                </a:cubicBezTo>
                <a:cubicBezTo>
                  <a:pt x="541" y="8"/>
                  <a:pt x="500" y="1"/>
                  <a:pt x="46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43"/>
          <p:cNvSpPr/>
          <p:nvPr/>
        </p:nvSpPr>
        <p:spPr>
          <a:xfrm>
            <a:off x="3365000" y="2087766"/>
            <a:ext cx="150306" cy="382566"/>
          </a:xfrm>
          <a:custGeom>
            <a:rect b="b" l="l" r="r" t="t"/>
            <a:pathLst>
              <a:path extrusionOk="0" h="17944" w="7050">
                <a:moveTo>
                  <a:pt x="4090" y="711"/>
                </a:moveTo>
                <a:cubicBezTo>
                  <a:pt x="4134" y="914"/>
                  <a:pt x="4221" y="1088"/>
                  <a:pt x="4323" y="1262"/>
                </a:cubicBezTo>
                <a:cubicBezTo>
                  <a:pt x="4671" y="1799"/>
                  <a:pt x="5323" y="1959"/>
                  <a:pt x="5846" y="2089"/>
                </a:cubicBezTo>
                <a:cubicBezTo>
                  <a:pt x="6005" y="2118"/>
                  <a:pt x="6165" y="2162"/>
                  <a:pt x="6295" y="2205"/>
                </a:cubicBezTo>
                <a:lnTo>
                  <a:pt x="6237" y="3830"/>
                </a:lnTo>
                <a:cubicBezTo>
                  <a:pt x="6179" y="4105"/>
                  <a:pt x="6092" y="4366"/>
                  <a:pt x="6005" y="4642"/>
                </a:cubicBezTo>
                <a:lnTo>
                  <a:pt x="4961" y="4642"/>
                </a:lnTo>
                <a:cubicBezTo>
                  <a:pt x="4787" y="4642"/>
                  <a:pt x="4642" y="4758"/>
                  <a:pt x="4598" y="4932"/>
                </a:cubicBezTo>
                <a:cubicBezTo>
                  <a:pt x="4569" y="5150"/>
                  <a:pt x="4729" y="5338"/>
                  <a:pt x="4946" y="5338"/>
                </a:cubicBezTo>
                <a:lnTo>
                  <a:pt x="5730" y="5338"/>
                </a:lnTo>
                <a:cubicBezTo>
                  <a:pt x="5555" y="5759"/>
                  <a:pt x="5468" y="6209"/>
                  <a:pt x="5468" y="6658"/>
                </a:cubicBezTo>
                <a:cubicBezTo>
                  <a:pt x="5483" y="7079"/>
                  <a:pt x="5613" y="7471"/>
                  <a:pt x="5831" y="7819"/>
                </a:cubicBezTo>
                <a:cubicBezTo>
                  <a:pt x="6063" y="8239"/>
                  <a:pt x="6324" y="8689"/>
                  <a:pt x="6353" y="9820"/>
                </a:cubicBezTo>
                <a:lnTo>
                  <a:pt x="740" y="9820"/>
                </a:lnTo>
                <a:cubicBezTo>
                  <a:pt x="769" y="8689"/>
                  <a:pt x="1015" y="8239"/>
                  <a:pt x="1247" y="7819"/>
                </a:cubicBezTo>
                <a:cubicBezTo>
                  <a:pt x="1480" y="7471"/>
                  <a:pt x="1610" y="7079"/>
                  <a:pt x="1625" y="6658"/>
                </a:cubicBezTo>
                <a:cubicBezTo>
                  <a:pt x="1625" y="6209"/>
                  <a:pt x="1538" y="5759"/>
                  <a:pt x="1349" y="5338"/>
                </a:cubicBezTo>
                <a:lnTo>
                  <a:pt x="2132" y="5338"/>
                </a:lnTo>
                <a:cubicBezTo>
                  <a:pt x="2306" y="5338"/>
                  <a:pt x="2466" y="5222"/>
                  <a:pt x="2495" y="5048"/>
                </a:cubicBezTo>
                <a:cubicBezTo>
                  <a:pt x="2524" y="4831"/>
                  <a:pt x="2364" y="4642"/>
                  <a:pt x="2147" y="4642"/>
                </a:cubicBezTo>
                <a:lnTo>
                  <a:pt x="1102" y="4642"/>
                </a:lnTo>
                <a:cubicBezTo>
                  <a:pt x="1001" y="4366"/>
                  <a:pt x="928" y="4105"/>
                  <a:pt x="870" y="3830"/>
                </a:cubicBezTo>
                <a:lnTo>
                  <a:pt x="812" y="2205"/>
                </a:lnTo>
                <a:cubicBezTo>
                  <a:pt x="943" y="2162"/>
                  <a:pt x="1102" y="2118"/>
                  <a:pt x="1262" y="2089"/>
                </a:cubicBezTo>
                <a:cubicBezTo>
                  <a:pt x="1784" y="1959"/>
                  <a:pt x="2437" y="1799"/>
                  <a:pt x="2785" y="1262"/>
                </a:cubicBezTo>
                <a:cubicBezTo>
                  <a:pt x="2887" y="1088"/>
                  <a:pt x="2959" y="914"/>
                  <a:pt x="3003" y="711"/>
                </a:cubicBezTo>
                <a:close/>
                <a:moveTo>
                  <a:pt x="5280" y="16536"/>
                </a:moveTo>
                <a:cubicBezTo>
                  <a:pt x="5468" y="16536"/>
                  <a:pt x="5628" y="16696"/>
                  <a:pt x="5628" y="16884"/>
                </a:cubicBezTo>
                <a:lnTo>
                  <a:pt x="5628" y="17247"/>
                </a:lnTo>
                <a:lnTo>
                  <a:pt x="1422" y="17247"/>
                </a:lnTo>
                <a:lnTo>
                  <a:pt x="1422" y="16884"/>
                </a:lnTo>
                <a:cubicBezTo>
                  <a:pt x="1422" y="16696"/>
                  <a:pt x="1581" y="16536"/>
                  <a:pt x="1770" y="16536"/>
                </a:cubicBezTo>
                <a:close/>
                <a:moveTo>
                  <a:pt x="2683" y="0"/>
                </a:moveTo>
                <a:cubicBezTo>
                  <a:pt x="2480" y="0"/>
                  <a:pt x="2321" y="160"/>
                  <a:pt x="2321" y="349"/>
                </a:cubicBezTo>
                <a:cubicBezTo>
                  <a:pt x="2321" y="537"/>
                  <a:pt x="2277" y="711"/>
                  <a:pt x="2176" y="871"/>
                </a:cubicBezTo>
                <a:cubicBezTo>
                  <a:pt x="1987" y="1161"/>
                  <a:pt x="1509" y="1277"/>
                  <a:pt x="1073" y="1393"/>
                </a:cubicBezTo>
                <a:cubicBezTo>
                  <a:pt x="769" y="1436"/>
                  <a:pt x="479" y="1552"/>
                  <a:pt x="218" y="1712"/>
                </a:cubicBezTo>
                <a:cubicBezTo>
                  <a:pt x="131" y="1785"/>
                  <a:pt x="87" y="1886"/>
                  <a:pt x="87" y="2002"/>
                </a:cubicBezTo>
                <a:lnTo>
                  <a:pt x="145" y="3873"/>
                </a:lnTo>
                <a:lnTo>
                  <a:pt x="145" y="3931"/>
                </a:lnTo>
                <a:cubicBezTo>
                  <a:pt x="261" y="4424"/>
                  <a:pt x="406" y="4903"/>
                  <a:pt x="595" y="5353"/>
                </a:cubicBezTo>
                <a:cubicBezTo>
                  <a:pt x="783" y="5831"/>
                  <a:pt x="928" y="6194"/>
                  <a:pt x="914" y="6629"/>
                </a:cubicBezTo>
                <a:cubicBezTo>
                  <a:pt x="885" y="6934"/>
                  <a:pt x="798" y="7224"/>
                  <a:pt x="624" y="7471"/>
                </a:cubicBezTo>
                <a:cubicBezTo>
                  <a:pt x="348" y="7978"/>
                  <a:pt x="0" y="8602"/>
                  <a:pt x="29" y="10168"/>
                </a:cubicBezTo>
                <a:cubicBezTo>
                  <a:pt x="29" y="10357"/>
                  <a:pt x="174" y="10517"/>
                  <a:pt x="377" y="10517"/>
                </a:cubicBezTo>
                <a:lnTo>
                  <a:pt x="2466" y="10517"/>
                </a:lnTo>
                <a:lnTo>
                  <a:pt x="2466" y="15840"/>
                </a:lnTo>
                <a:lnTo>
                  <a:pt x="1247" y="15840"/>
                </a:lnTo>
                <a:cubicBezTo>
                  <a:pt x="957" y="15840"/>
                  <a:pt x="725" y="16072"/>
                  <a:pt x="725" y="16362"/>
                </a:cubicBezTo>
                <a:lnTo>
                  <a:pt x="725" y="17769"/>
                </a:lnTo>
                <a:cubicBezTo>
                  <a:pt x="725" y="17871"/>
                  <a:pt x="798" y="17943"/>
                  <a:pt x="899" y="17943"/>
                </a:cubicBezTo>
                <a:lnTo>
                  <a:pt x="6165" y="17943"/>
                </a:lnTo>
                <a:cubicBezTo>
                  <a:pt x="6266" y="17943"/>
                  <a:pt x="6339" y="17871"/>
                  <a:pt x="6339" y="17769"/>
                </a:cubicBezTo>
                <a:lnTo>
                  <a:pt x="6339" y="16362"/>
                </a:lnTo>
                <a:cubicBezTo>
                  <a:pt x="6339" y="16072"/>
                  <a:pt x="6107" y="15840"/>
                  <a:pt x="5817" y="15840"/>
                </a:cubicBezTo>
                <a:lnTo>
                  <a:pt x="4598" y="15840"/>
                </a:lnTo>
                <a:lnTo>
                  <a:pt x="4598" y="15492"/>
                </a:lnTo>
                <a:cubicBezTo>
                  <a:pt x="4598" y="15318"/>
                  <a:pt x="4468" y="15158"/>
                  <a:pt x="4294" y="15129"/>
                </a:cubicBezTo>
                <a:cubicBezTo>
                  <a:pt x="4269" y="15125"/>
                  <a:pt x="4246" y="15122"/>
                  <a:pt x="4222" y="15122"/>
                </a:cubicBezTo>
                <a:cubicBezTo>
                  <a:pt x="4022" y="15122"/>
                  <a:pt x="3860" y="15284"/>
                  <a:pt x="3873" y="15492"/>
                </a:cubicBezTo>
                <a:lnTo>
                  <a:pt x="3873" y="15840"/>
                </a:lnTo>
                <a:lnTo>
                  <a:pt x="3177" y="15840"/>
                </a:lnTo>
                <a:lnTo>
                  <a:pt x="3177" y="10517"/>
                </a:lnTo>
                <a:lnTo>
                  <a:pt x="3873" y="10517"/>
                </a:lnTo>
                <a:lnTo>
                  <a:pt x="3873" y="12678"/>
                </a:lnTo>
                <a:cubicBezTo>
                  <a:pt x="3873" y="12852"/>
                  <a:pt x="4003" y="13011"/>
                  <a:pt x="4177" y="13040"/>
                </a:cubicBezTo>
                <a:cubicBezTo>
                  <a:pt x="4194" y="13043"/>
                  <a:pt x="4209" y="13044"/>
                  <a:pt x="4225" y="13044"/>
                </a:cubicBezTo>
                <a:cubicBezTo>
                  <a:pt x="4409" y="13044"/>
                  <a:pt x="4569" y="12893"/>
                  <a:pt x="4569" y="12692"/>
                </a:cubicBezTo>
                <a:lnTo>
                  <a:pt x="4569" y="10517"/>
                </a:lnTo>
                <a:lnTo>
                  <a:pt x="6672" y="10517"/>
                </a:lnTo>
                <a:cubicBezTo>
                  <a:pt x="6861" y="10517"/>
                  <a:pt x="7020" y="10357"/>
                  <a:pt x="7020" y="10168"/>
                </a:cubicBezTo>
                <a:cubicBezTo>
                  <a:pt x="7049" y="8602"/>
                  <a:pt x="6701" y="7978"/>
                  <a:pt x="6426" y="7471"/>
                </a:cubicBezTo>
                <a:cubicBezTo>
                  <a:pt x="6252" y="7224"/>
                  <a:pt x="6150" y="6934"/>
                  <a:pt x="6136" y="6629"/>
                </a:cubicBezTo>
                <a:cubicBezTo>
                  <a:pt x="6121" y="6209"/>
                  <a:pt x="6266" y="5831"/>
                  <a:pt x="6440" y="5353"/>
                </a:cubicBezTo>
                <a:cubicBezTo>
                  <a:pt x="6629" y="4903"/>
                  <a:pt x="6788" y="4424"/>
                  <a:pt x="6890" y="3931"/>
                </a:cubicBezTo>
                <a:cubicBezTo>
                  <a:pt x="6890" y="3917"/>
                  <a:pt x="6890" y="3888"/>
                  <a:pt x="6890" y="3873"/>
                </a:cubicBezTo>
                <a:lnTo>
                  <a:pt x="6948" y="2002"/>
                </a:lnTo>
                <a:cubicBezTo>
                  <a:pt x="6962" y="1886"/>
                  <a:pt x="6904" y="1785"/>
                  <a:pt x="6817" y="1712"/>
                </a:cubicBezTo>
                <a:cubicBezTo>
                  <a:pt x="6556" y="1552"/>
                  <a:pt x="6266" y="1436"/>
                  <a:pt x="5962" y="1393"/>
                </a:cubicBezTo>
                <a:cubicBezTo>
                  <a:pt x="5541" y="1277"/>
                  <a:pt x="5062" y="1161"/>
                  <a:pt x="4874" y="871"/>
                </a:cubicBezTo>
                <a:cubicBezTo>
                  <a:pt x="4772" y="711"/>
                  <a:pt x="4714" y="537"/>
                  <a:pt x="4714" y="349"/>
                </a:cubicBezTo>
                <a:cubicBezTo>
                  <a:pt x="4714" y="160"/>
                  <a:pt x="4555" y="0"/>
                  <a:pt x="43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43"/>
          <p:cNvSpPr/>
          <p:nvPr/>
        </p:nvSpPr>
        <p:spPr>
          <a:xfrm>
            <a:off x="3431796" y="2186414"/>
            <a:ext cx="17632" cy="14903"/>
          </a:xfrm>
          <a:custGeom>
            <a:rect b="b" l="l" r="r" t="t"/>
            <a:pathLst>
              <a:path extrusionOk="0" h="699" w="827">
                <a:moveTo>
                  <a:pt x="406" y="1"/>
                </a:moveTo>
                <a:cubicBezTo>
                  <a:pt x="276" y="1"/>
                  <a:pt x="145" y="88"/>
                  <a:pt x="102" y="204"/>
                </a:cubicBezTo>
                <a:cubicBezTo>
                  <a:pt x="0" y="457"/>
                  <a:pt x="186" y="699"/>
                  <a:pt x="428" y="699"/>
                </a:cubicBezTo>
                <a:cubicBezTo>
                  <a:pt x="463" y="699"/>
                  <a:pt x="500" y="693"/>
                  <a:pt x="537" y="682"/>
                </a:cubicBezTo>
                <a:cubicBezTo>
                  <a:pt x="638" y="653"/>
                  <a:pt x="711" y="566"/>
                  <a:pt x="740" y="479"/>
                </a:cubicBezTo>
                <a:cubicBezTo>
                  <a:pt x="827" y="247"/>
                  <a:pt x="653" y="1"/>
                  <a:pt x="40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43"/>
          <p:cNvSpPr/>
          <p:nvPr/>
        </p:nvSpPr>
        <p:spPr>
          <a:xfrm>
            <a:off x="3446805" y="2380809"/>
            <a:ext cx="15926" cy="14689"/>
          </a:xfrm>
          <a:custGeom>
            <a:rect b="b" l="l" r="r" t="t"/>
            <a:pathLst>
              <a:path extrusionOk="0" h="689" w="747">
                <a:moveTo>
                  <a:pt x="417" y="0"/>
                </a:moveTo>
                <a:cubicBezTo>
                  <a:pt x="99" y="0"/>
                  <a:pt x="0" y="688"/>
                  <a:pt x="384" y="688"/>
                </a:cubicBezTo>
                <a:cubicBezTo>
                  <a:pt x="392" y="689"/>
                  <a:pt x="400" y="689"/>
                  <a:pt x="408" y="689"/>
                </a:cubicBezTo>
                <a:cubicBezTo>
                  <a:pt x="587" y="689"/>
                  <a:pt x="747" y="534"/>
                  <a:pt x="747" y="340"/>
                </a:cubicBezTo>
                <a:cubicBezTo>
                  <a:pt x="747" y="195"/>
                  <a:pt x="645" y="64"/>
                  <a:pt x="515" y="21"/>
                </a:cubicBezTo>
                <a:cubicBezTo>
                  <a:pt x="480" y="7"/>
                  <a:pt x="447" y="0"/>
                  <a:pt x="41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43"/>
          <p:cNvSpPr/>
          <p:nvPr/>
        </p:nvSpPr>
        <p:spPr>
          <a:xfrm>
            <a:off x="2730730" y="2150980"/>
            <a:ext cx="194524" cy="319032"/>
          </a:xfrm>
          <a:custGeom>
            <a:rect b="b" l="l" r="r" t="t"/>
            <a:pathLst>
              <a:path extrusionOk="0" h="14964" w="9124">
                <a:moveTo>
                  <a:pt x="2819" y="1"/>
                </a:moveTo>
                <a:cubicBezTo>
                  <a:pt x="2759" y="1"/>
                  <a:pt x="2698" y="17"/>
                  <a:pt x="2640" y="52"/>
                </a:cubicBezTo>
                <a:cubicBezTo>
                  <a:pt x="1929" y="430"/>
                  <a:pt x="1146" y="633"/>
                  <a:pt x="348" y="633"/>
                </a:cubicBezTo>
                <a:cubicBezTo>
                  <a:pt x="160" y="633"/>
                  <a:pt x="0" y="792"/>
                  <a:pt x="0" y="981"/>
                </a:cubicBezTo>
                <a:lnTo>
                  <a:pt x="0" y="14616"/>
                </a:lnTo>
                <a:cubicBezTo>
                  <a:pt x="0" y="14804"/>
                  <a:pt x="145" y="14964"/>
                  <a:pt x="348" y="14964"/>
                </a:cubicBezTo>
                <a:lnTo>
                  <a:pt x="8747" y="14964"/>
                </a:lnTo>
                <a:cubicBezTo>
                  <a:pt x="8964" y="14964"/>
                  <a:pt x="9124" y="14775"/>
                  <a:pt x="9095" y="14557"/>
                </a:cubicBezTo>
                <a:cubicBezTo>
                  <a:pt x="9066" y="14383"/>
                  <a:pt x="8921" y="14267"/>
                  <a:pt x="8747" y="14253"/>
                </a:cubicBezTo>
                <a:lnTo>
                  <a:pt x="696" y="14253"/>
                </a:lnTo>
                <a:lnTo>
                  <a:pt x="696" y="1329"/>
                </a:lnTo>
                <a:cubicBezTo>
                  <a:pt x="1494" y="1271"/>
                  <a:pt x="2263" y="1053"/>
                  <a:pt x="2974" y="662"/>
                </a:cubicBezTo>
                <a:cubicBezTo>
                  <a:pt x="3119" y="575"/>
                  <a:pt x="3191" y="386"/>
                  <a:pt x="3133" y="227"/>
                </a:cubicBezTo>
                <a:cubicBezTo>
                  <a:pt x="3083" y="86"/>
                  <a:pt x="2956" y="1"/>
                  <a:pt x="281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43"/>
          <p:cNvSpPr/>
          <p:nvPr/>
        </p:nvSpPr>
        <p:spPr>
          <a:xfrm>
            <a:off x="2822918" y="2088278"/>
            <a:ext cx="191709" cy="381436"/>
          </a:xfrm>
          <a:custGeom>
            <a:rect b="b" l="l" r="r" t="t"/>
            <a:pathLst>
              <a:path extrusionOk="0" h="17891" w="8992">
                <a:moveTo>
                  <a:pt x="893" y="1"/>
                </a:moveTo>
                <a:cubicBezTo>
                  <a:pt x="732" y="1"/>
                  <a:pt x="601" y="98"/>
                  <a:pt x="550" y="252"/>
                </a:cubicBezTo>
                <a:cubicBezTo>
                  <a:pt x="448" y="571"/>
                  <a:pt x="318" y="876"/>
                  <a:pt x="158" y="1180"/>
                </a:cubicBezTo>
                <a:cubicBezTo>
                  <a:pt x="1" y="1456"/>
                  <a:pt x="237" y="1705"/>
                  <a:pt x="474" y="1705"/>
                </a:cubicBezTo>
                <a:cubicBezTo>
                  <a:pt x="586" y="1705"/>
                  <a:pt x="697" y="1649"/>
                  <a:pt x="767" y="1514"/>
                </a:cubicBezTo>
                <a:cubicBezTo>
                  <a:pt x="912" y="1267"/>
                  <a:pt x="1028" y="1021"/>
                  <a:pt x="1130" y="745"/>
                </a:cubicBezTo>
                <a:lnTo>
                  <a:pt x="5162" y="1470"/>
                </a:lnTo>
                <a:lnTo>
                  <a:pt x="5162" y="6533"/>
                </a:lnTo>
                <a:cubicBezTo>
                  <a:pt x="5162" y="8317"/>
                  <a:pt x="6511" y="9796"/>
                  <a:pt x="8281" y="9985"/>
                </a:cubicBezTo>
                <a:lnTo>
                  <a:pt x="8281" y="17194"/>
                </a:lnTo>
                <a:lnTo>
                  <a:pt x="7251" y="17194"/>
                </a:lnTo>
                <a:cubicBezTo>
                  <a:pt x="7077" y="17194"/>
                  <a:pt x="6918" y="17324"/>
                  <a:pt x="6889" y="17498"/>
                </a:cubicBezTo>
                <a:cubicBezTo>
                  <a:pt x="6860" y="17702"/>
                  <a:pt x="7019" y="17890"/>
                  <a:pt x="7237" y="17890"/>
                </a:cubicBezTo>
                <a:lnTo>
                  <a:pt x="8644" y="17890"/>
                </a:lnTo>
                <a:cubicBezTo>
                  <a:pt x="8832" y="17890"/>
                  <a:pt x="8977" y="17745"/>
                  <a:pt x="8977" y="17542"/>
                </a:cubicBezTo>
                <a:lnTo>
                  <a:pt x="8977" y="9637"/>
                </a:lnTo>
                <a:cubicBezTo>
                  <a:pt x="8992" y="9434"/>
                  <a:pt x="8832" y="9289"/>
                  <a:pt x="8629" y="9289"/>
                </a:cubicBezTo>
                <a:cubicBezTo>
                  <a:pt x="7106" y="9289"/>
                  <a:pt x="5873" y="8041"/>
                  <a:pt x="5873" y="6518"/>
                </a:cubicBezTo>
                <a:lnTo>
                  <a:pt x="5873" y="1195"/>
                </a:lnTo>
                <a:cubicBezTo>
                  <a:pt x="5859" y="1021"/>
                  <a:pt x="5743" y="876"/>
                  <a:pt x="5583" y="847"/>
                </a:cubicBezTo>
                <a:lnTo>
                  <a:pt x="956" y="5"/>
                </a:lnTo>
                <a:cubicBezTo>
                  <a:pt x="934" y="2"/>
                  <a:pt x="913" y="1"/>
                  <a:pt x="89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43"/>
          <p:cNvSpPr/>
          <p:nvPr/>
        </p:nvSpPr>
        <p:spPr>
          <a:xfrm>
            <a:off x="2760429" y="2191594"/>
            <a:ext cx="15159" cy="30168"/>
          </a:xfrm>
          <a:custGeom>
            <a:rect b="b" l="l" r="r" t="t"/>
            <a:pathLst>
              <a:path extrusionOk="0" h="1415" w="711">
                <a:moveTo>
                  <a:pt x="361" y="1"/>
                </a:moveTo>
                <a:cubicBezTo>
                  <a:pt x="174" y="1"/>
                  <a:pt x="1" y="164"/>
                  <a:pt x="14" y="352"/>
                </a:cubicBezTo>
                <a:lnTo>
                  <a:pt x="14" y="1063"/>
                </a:lnTo>
                <a:cubicBezTo>
                  <a:pt x="14" y="1251"/>
                  <a:pt x="176" y="1414"/>
                  <a:pt x="361" y="1414"/>
                </a:cubicBezTo>
                <a:cubicBezTo>
                  <a:pt x="376" y="1414"/>
                  <a:pt x="391" y="1413"/>
                  <a:pt x="406" y="1411"/>
                </a:cubicBezTo>
                <a:cubicBezTo>
                  <a:pt x="580" y="1368"/>
                  <a:pt x="710" y="1223"/>
                  <a:pt x="710" y="1048"/>
                </a:cubicBezTo>
                <a:lnTo>
                  <a:pt x="710" y="367"/>
                </a:lnTo>
                <a:cubicBezTo>
                  <a:pt x="710" y="193"/>
                  <a:pt x="580" y="48"/>
                  <a:pt x="406" y="4"/>
                </a:cubicBezTo>
                <a:cubicBezTo>
                  <a:pt x="391" y="2"/>
                  <a:pt x="376" y="1"/>
                  <a:pt x="36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43"/>
          <p:cNvSpPr/>
          <p:nvPr/>
        </p:nvSpPr>
        <p:spPr>
          <a:xfrm>
            <a:off x="2760727" y="2310667"/>
            <a:ext cx="14860" cy="30146"/>
          </a:xfrm>
          <a:custGeom>
            <a:rect b="b" l="l" r="r" t="t"/>
            <a:pathLst>
              <a:path extrusionOk="0" h="1414" w="697">
                <a:moveTo>
                  <a:pt x="347" y="0"/>
                </a:moveTo>
                <a:cubicBezTo>
                  <a:pt x="162" y="0"/>
                  <a:pt x="0" y="164"/>
                  <a:pt x="0" y="352"/>
                </a:cubicBezTo>
                <a:lnTo>
                  <a:pt x="0" y="1077"/>
                </a:lnTo>
                <a:cubicBezTo>
                  <a:pt x="0" y="1264"/>
                  <a:pt x="160" y="1414"/>
                  <a:pt x="344" y="1414"/>
                </a:cubicBezTo>
                <a:cubicBezTo>
                  <a:pt x="360" y="1414"/>
                  <a:pt x="376" y="1413"/>
                  <a:pt x="392" y="1411"/>
                </a:cubicBezTo>
                <a:cubicBezTo>
                  <a:pt x="566" y="1382"/>
                  <a:pt x="696" y="1222"/>
                  <a:pt x="696" y="1048"/>
                </a:cubicBezTo>
                <a:lnTo>
                  <a:pt x="696" y="366"/>
                </a:lnTo>
                <a:cubicBezTo>
                  <a:pt x="696" y="192"/>
                  <a:pt x="566" y="47"/>
                  <a:pt x="392" y="4"/>
                </a:cubicBezTo>
                <a:cubicBezTo>
                  <a:pt x="377" y="1"/>
                  <a:pt x="362" y="0"/>
                  <a:pt x="34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43"/>
          <p:cNvSpPr/>
          <p:nvPr/>
        </p:nvSpPr>
        <p:spPr>
          <a:xfrm>
            <a:off x="2760429" y="2251290"/>
            <a:ext cx="15159" cy="30146"/>
          </a:xfrm>
          <a:custGeom>
            <a:rect b="b" l="l" r="r" t="t"/>
            <a:pathLst>
              <a:path extrusionOk="0" h="1414" w="711">
                <a:moveTo>
                  <a:pt x="358" y="0"/>
                </a:moveTo>
                <a:cubicBezTo>
                  <a:pt x="172" y="0"/>
                  <a:pt x="1" y="151"/>
                  <a:pt x="14" y="352"/>
                </a:cubicBezTo>
                <a:lnTo>
                  <a:pt x="14" y="1062"/>
                </a:lnTo>
                <a:cubicBezTo>
                  <a:pt x="1" y="1263"/>
                  <a:pt x="172" y="1414"/>
                  <a:pt x="358" y="1414"/>
                </a:cubicBezTo>
                <a:cubicBezTo>
                  <a:pt x="374" y="1414"/>
                  <a:pt x="390" y="1413"/>
                  <a:pt x="406" y="1411"/>
                </a:cubicBezTo>
                <a:cubicBezTo>
                  <a:pt x="580" y="1382"/>
                  <a:pt x="710" y="1222"/>
                  <a:pt x="710" y="1048"/>
                </a:cubicBezTo>
                <a:lnTo>
                  <a:pt x="710" y="366"/>
                </a:lnTo>
                <a:cubicBezTo>
                  <a:pt x="710" y="192"/>
                  <a:pt x="580" y="33"/>
                  <a:pt x="406" y="4"/>
                </a:cubicBezTo>
                <a:cubicBezTo>
                  <a:pt x="390" y="1"/>
                  <a:pt x="374" y="0"/>
                  <a:pt x="35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43"/>
          <p:cNvSpPr/>
          <p:nvPr/>
        </p:nvSpPr>
        <p:spPr>
          <a:xfrm>
            <a:off x="2843897" y="2121537"/>
            <a:ext cx="26458" cy="28100"/>
          </a:xfrm>
          <a:custGeom>
            <a:rect b="b" l="l" r="r" t="t"/>
            <a:pathLst>
              <a:path extrusionOk="0" h="1318" w="1241">
                <a:moveTo>
                  <a:pt x="756" y="0"/>
                </a:moveTo>
                <a:cubicBezTo>
                  <a:pt x="639" y="0"/>
                  <a:pt x="522" y="59"/>
                  <a:pt x="451" y="201"/>
                </a:cubicBezTo>
                <a:cubicBezTo>
                  <a:pt x="349" y="404"/>
                  <a:pt x="233" y="592"/>
                  <a:pt x="117" y="766"/>
                </a:cubicBezTo>
                <a:cubicBezTo>
                  <a:pt x="1" y="926"/>
                  <a:pt x="44" y="1143"/>
                  <a:pt x="204" y="1259"/>
                </a:cubicBezTo>
                <a:cubicBezTo>
                  <a:pt x="262" y="1288"/>
                  <a:pt x="335" y="1317"/>
                  <a:pt x="407" y="1317"/>
                </a:cubicBezTo>
                <a:cubicBezTo>
                  <a:pt x="509" y="1317"/>
                  <a:pt x="625" y="1259"/>
                  <a:pt x="697" y="1158"/>
                </a:cubicBezTo>
                <a:cubicBezTo>
                  <a:pt x="828" y="955"/>
                  <a:pt x="958" y="752"/>
                  <a:pt x="1074" y="534"/>
                </a:cubicBezTo>
                <a:cubicBezTo>
                  <a:pt x="1241" y="251"/>
                  <a:pt x="998" y="0"/>
                  <a:pt x="7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43"/>
          <p:cNvSpPr/>
          <p:nvPr/>
        </p:nvSpPr>
        <p:spPr>
          <a:xfrm>
            <a:off x="2799381" y="2166970"/>
            <a:ext cx="32684" cy="23175"/>
          </a:xfrm>
          <a:custGeom>
            <a:rect b="b" l="l" r="r" t="t"/>
            <a:pathLst>
              <a:path extrusionOk="0" h="1087" w="1533">
                <a:moveTo>
                  <a:pt x="1046" y="0"/>
                </a:moveTo>
                <a:cubicBezTo>
                  <a:pt x="980" y="0"/>
                  <a:pt x="910" y="22"/>
                  <a:pt x="842" y="71"/>
                </a:cubicBezTo>
                <a:cubicBezTo>
                  <a:pt x="667" y="187"/>
                  <a:pt x="479" y="318"/>
                  <a:pt x="290" y="434"/>
                </a:cubicBezTo>
                <a:cubicBezTo>
                  <a:pt x="0" y="608"/>
                  <a:pt x="116" y="1072"/>
                  <a:pt x="479" y="1072"/>
                </a:cubicBezTo>
                <a:lnTo>
                  <a:pt x="464" y="1087"/>
                </a:lnTo>
                <a:cubicBezTo>
                  <a:pt x="537" y="1087"/>
                  <a:pt x="595" y="1072"/>
                  <a:pt x="653" y="1029"/>
                </a:cubicBezTo>
                <a:cubicBezTo>
                  <a:pt x="856" y="913"/>
                  <a:pt x="1059" y="767"/>
                  <a:pt x="1262" y="622"/>
                </a:cubicBezTo>
                <a:cubicBezTo>
                  <a:pt x="1532" y="387"/>
                  <a:pt x="1327" y="0"/>
                  <a:pt x="104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43"/>
          <p:cNvSpPr/>
          <p:nvPr/>
        </p:nvSpPr>
        <p:spPr>
          <a:xfrm>
            <a:off x="2825050" y="2425155"/>
            <a:ext cx="31255" cy="14860"/>
          </a:xfrm>
          <a:custGeom>
            <a:rect b="b" l="l" r="r" t="t"/>
            <a:pathLst>
              <a:path extrusionOk="0" h="697" w="1466">
                <a:moveTo>
                  <a:pt x="377" y="0"/>
                </a:moveTo>
                <a:cubicBezTo>
                  <a:pt x="174" y="0"/>
                  <a:pt x="0" y="189"/>
                  <a:pt x="29" y="407"/>
                </a:cubicBezTo>
                <a:cubicBezTo>
                  <a:pt x="73" y="566"/>
                  <a:pt x="218" y="697"/>
                  <a:pt x="392" y="697"/>
                </a:cubicBezTo>
                <a:lnTo>
                  <a:pt x="1074" y="697"/>
                </a:lnTo>
                <a:cubicBezTo>
                  <a:pt x="1248" y="697"/>
                  <a:pt x="1393" y="581"/>
                  <a:pt x="1436" y="407"/>
                </a:cubicBezTo>
                <a:cubicBezTo>
                  <a:pt x="1465" y="189"/>
                  <a:pt x="1291" y="0"/>
                  <a:pt x="108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43"/>
          <p:cNvSpPr/>
          <p:nvPr/>
        </p:nvSpPr>
        <p:spPr>
          <a:xfrm>
            <a:off x="2765354" y="2425155"/>
            <a:ext cx="31255" cy="14860"/>
          </a:xfrm>
          <a:custGeom>
            <a:rect b="b" l="l" r="r" t="t"/>
            <a:pathLst>
              <a:path extrusionOk="0" h="697" w="1466">
                <a:moveTo>
                  <a:pt x="392" y="0"/>
                </a:moveTo>
                <a:cubicBezTo>
                  <a:pt x="218" y="0"/>
                  <a:pt x="59" y="116"/>
                  <a:pt x="30" y="291"/>
                </a:cubicBezTo>
                <a:cubicBezTo>
                  <a:pt x="1" y="508"/>
                  <a:pt x="160" y="697"/>
                  <a:pt x="378" y="697"/>
                </a:cubicBezTo>
                <a:lnTo>
                  <a:pt x="1074" y="697"/>
                </a:lnTo>
                <a:cubicBezTo>
                  <a:pt x="1248" y="697"/>
                  <a:pt x="1393" y="581"/>
                  <a:pt x="1437" y="407"/>
                </a:cubicBezTo>
                <a:cubicBezTo>
                  <a:pt x="1466" y="189"/>
                  <a:pt x="1292" y="0"/>
                  <a:pt x="108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43"/>
          <p:cNvSpPr/>
          <p:nvPr/>
        </p:nvSpPr>
        <p:spPr>
          <a:xfrm>
            <a:off x="2760727" y="2370576"/>
            <a:ext cx="14860" cy="29997"/>
          </a:xfrm>
          <a:custGeom>
            <a:rect b="b" l="l" r="r" t="t"/>
            <a:pathLst>
              <a:path extrusionOk="0" h="1407" w="697">
                <a:moveTo>
                  <a:pt x="329" y="1"/>
                </a:moveTo>
                <a:cubicBezTo>
                  <a:pt x="151" y="1"/>
                  <a:pt x="0" y="159"/>
                  <a:pt x="0" y="341"/>
                </a:cubicBezTo>
                <a:lnTo>
                  <a:pt x="0" y="1066"/>
                </a:lnTo>
                <a:cubicBezTo>
                  <a:pt x="0" y="1248"/>
                  <a:pt x="151" y="1407"/>
                  <a:pt x="329" y="1407"/>
                </a:cubicBezTo>
                <a:cubicBezTo>
                  <a:pt x="349" y="1407"/>
                  <a:pt x="370" y="1405"/>
                  <a:pt x="392" y="1400"/>
                </a:cubicBezTo>
                <a:cubicBezTo>
                  <a:pt x="566" y="1371"/>
                  <a:pt x="696" y="1226"/>
                  <a:pt x="696" y="1037"/>
                </a:cubicBezTo>
                <a:lnTo>
                  <a:pt x="696" y="370"/>
                </a:lnTo>
                <a:cubicBezTo>
                  <a:pt x="696" y="182"/>
                  <a:pt x="566" y="37"/>
                  <a:pt x="392" y="8"/>
                </a:cubicBezTo>
                <a:cubicBezTo>
                  <a:pt x="370" y="3"/>
                  <a:pt x="349" y="1"/>
                  <a:pt x="32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43"/>
          <p:cNvSpPr/>
          <p:nvPr/>
        </p:nvSpPr>
        <p:spPr>
          <a:xfrm>
            <a:off x="2969770" y="2375224"/>
            <a:ext cx="15180" cy="29912"/>
          </a:xfrm>
          <a:custGeom>
            <a:rect b="b" l="l" r="r" t="t"/>
            <a:pathLst>
              <a:path extrusionOk="0" h="1403" w="712">
                <a:moveTo>
                  <a:pt x="339" y="0"/>
                </a:moveTo>
                <a:cubicBezTo>
                  <a:pt x="152" y="0"/>
                  <a:pt x="1" y="159"/>
                  <a:pt x="1" y="341"/>
                </a:cubicBezTo>
                <a:lnTo>
                  <a:pt x="1" y="1051"/>
                </a:lnTo>
                <a:cubicBezTo>
                  <a:pt x="1" y="1252"/>
                  <a:pt x="160" y="1403"/>
                  <a:pt x="356" y="1403"/>
                </a:cubicBezTo>
                <a:cubicBezTo>
                  <a:pt x="372" y="1403"/>
                  <a:pt x="389" y="1402"/>
                  <a:pt x="407" y="1400"/>
                </a:cubicBezTo>
                <a:cubicBezTo>
                  <a:pt x="581" y="1371"/>
                  <a:pt x="711" y="1211"/>
                  <a:pt x="697" y="1037"/>
                </a:cubicBezTo>
                <a:lnTo>
                  <a:pt x="697" y="370"/>
                </a:lnTo>
                <a:cubicBezTo>
                  <a:pt x="711" y="181"/>
                  <a:pt x="581" y="36"/>
                  <a:pt x="407" y="7"/>
                </a:cubicBezTo>
                <a:cubicBezTo>
                  <a:pt x="384" y="3"/>
                  <a:pt x="361" y="0"/>
                  <a:pt x="33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43"/>
          <p:cNvSpPr/>
          <p:nvPr/>
        </p:nvSpPr>
        <p:spPr>
          <a:xfrm>
            <a:off x="2902804" y="2225365"/>
            <a:ext cx="18122" cy="30040"/>
          </a:xfrm>
          <a:custGeom>
            <a:rect b="b" l="l" r="r" t="t"/>
            <a:pathLst>
              <a:path extrusionOk="0" h="1409" w="850">
                <a:moveTo>
                  <a:pt x="378" y="0"/>
                </a:moveTo>
                <a:cubicBezTo>
                  <a:pt x="191" y="0"/>
                  <a:pt x="0" y="135"/>
                  <a:pt x="23" y="393"/>
                </a:cubicBezTo>
                <a:cubicBezTo>
                  <a:pt x="37" y="639"/>
                  <a:pt x="66" y="886"/>
                  <a:pt x="124" y="1133"/>
                </a:cubicBezTo>
                <a:cubicBezTo>
                  <a:pt x="153" y="1292"/>
                  <a:pt x="299" y="1408"/>
                  <a:pt x="473" y="1408"/>
                </a:cubicBezTo>
                <a:lnTo>
                  <a:pt x="545" y="1408"/>
                </a:lnTo>
                <a:cubicBezTo>
                  <a:pt x="734" y="1365"/>
                  <a:pt x="850" y="1176"/>
                  <a:pt x="806" y="988"/>
                </a:cubicBezTo>
                <a:cubicBezTo>
                  <a:pt x="763" y="770"/>
                  <a:pt x="734" y="567"/>
                  <a:pt x="719" y="349"/>
                </a:cubicBezTo>
                <a:cubicBezTo>
                  <a:pt x="719" y="114"/>
                  <a:pt x="550" y="0"/>
                  <a:pt x="37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43"/>
          <p:cNvSpPr/>
          <p:nvPr/>
        </p:nvSpPr>
        <p:spPr>
          <a:xfrm>
            <a:off x="2921629" y="2280307"/>
            <a:ext cx="28675" cy="25861"/>
          </a:xfrm>
          <a:custGeom>
            <a:rect b="b" l="l" r="r" t="t"/>
            <a:pathLst>
              <a:path extrusionOk="0" h="1213" w="1345">
                <a:moveTo>
                  <a:pt x="487" y="0"/>
                </a:moveTo>
                <a:cubicBezTo>
                  <a:pt x="233" y="0"/>
                  <a:pt x="0" y="306"/>
                  <a:pt x="213" y="572"/>
                </a:cubicBezTo>
                <a:cubicBezTo>
                  <a:pt x="358" y="775"/>
                  <a:pt x="532" y="949"/>
                  <a:pt x="721" y="1123"/>
                </a:cubicBezTo>
                <a:cubicBezTo>
                  <a:pt x="788" y="1183"/>
                  <a:pt x="870" y="1212"/>
                  <a:pt x="952" y="1212"/>
                </a:cubicBezTo>
                <a:cubicBezTo>
                  <a:pt x="1048" y="1212"/>
                  <a:pt x="1144" y="1172"/>
                  <a:pt x="1214" y="1094"/>
                </a:cubicBezTo>
                <a:cubicBezTo>
                  <a:pt x="1345" y="963"/>
                  <a:pt x="1330" y="731"/>
                  <a:pt x="1200" y="601"/>
                </a:cubicBezTo>
                <a:cubicBezTo>
                  <a:pt x="1040" y="456"/>
                  <a:pt x="895" y="311"/>
                  <a:pt x="750" y="137"/>
                </a:cubicBezTo>
                <a:cubicBezTo>
                  <a:pt x="673" y="40"/>
                  <a:pt x="578" y="0"/>
                  <a:pt x="48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43"/>
          <p:cNvSpPr/>
          <p:nvPr/>
        </p:nvSpPr>
        <p:spPr>
          <a:xfrm>
            <a:off x="2969493" y="2315613"/>
            <a:ext cx="15137" cy="29848"/>
          </a:xfrm>
          <a:custGeom>
            <a:rect b="b" l="l" r="r" t="t"/>
            <a:pathLst>
              <a:path extrusionOk="0" h="1400" w="710">
                <a:moveTo>
                  <a:pt x="357" y="0"/>
                </a:moveTo>
                <a:cubicBezTo>
                  <a:pt x="171" y="0"/>
                  <a:pt x="0" y="151"/>
                  <a:pt x="14" y="352"/>
                </a:cubicBezTo>
                <a:lnTo>
                  <a:pt x="14" y="1048"/>
                </a:lnTo>
                <a:cubicBezTo>
                  <a:pt x="14" y="1248"/>
                  <a:pt x="173" y="1400"/>
                  <a:pt x="357" y="1400"/>
                </a:cubicBezTo>
                <a:cubicBezTo>
                  <a:pt x="373" y="1400"/>
                  <a:pt x="389" y="1398"/>
                  <a:pt x="405" y="1396"/>
                </a:cubicBezTo>
                <a:cubicBezTo>
                  <a:pt x="579" y="1367"/>
                  <a:pt x="710" y="1208"/>
                  <a:pt x="710" y="1048"/>
                </a:cubicBezTo>
                <a:lnTo>
                  <a:pt x="710" y="366"/>
                </a:lnTo>
                <a:cubicBezTo>
                  <a:pt x="710" y="178"/>
                  <a:pt x="579" y="33"/>
                  <a:pt x="405" y="4"/>
                </a:cubicBezTo>
                <a:cubicBezTo>
                  <a:pt x="389" y="1"/>
                  <a:pt x="373" y="0"/>
                  <a:pt x="35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43"/>
          <p:cNvSpPr/>
          <p:nvPr/>
        </p:nvSpPr>
        <p:spPr>
          <a:xfrm>
            <a:off x="2944101" y="2425155"/>
            <a:ext cx="30957" cy="14860"/>
          </a:xfrm>
          <a:custGeom>
            <a:rect b="b" l="l" r="r" t="t"/>
            <a:pathLst>
              <a:path extrusionOk="0" h="697" w="1452">
                <a:moveTo>
                  <a:pt x="392" y="0"/>
                </a:moveTo>
                <a:cubicBezTo>
                  <a:pt x="218" y="0"/>
                  <a:pt x="59" y="116"/>
                  <a:pt x="30" y="291"/>
                </a:cubicBezTo>
                <a:cubicBezTo>
                  <a:pt x="1" y="508"/>
                  <a:pt x="160" y="697"/>
                  <a:pt x="378" y="697"/>
                </a:cubicBezTo>
                <a:lnTo>
                  <a:pt x="1074" y="697"/>
                </a:lnTo>
                <a:cubicBezTo>
                  <a:pt x="1292" y="697"/>
                  <a:pt x="1451" y="508"/>
                  <a:pt x="1422" y="291"/>
                </a:cubicBezTo>
                <a:cubicBezTo>
                  <a:pt x="1393" y="131"/>
                  <a:pt x="1248" y="0"/>
                  <a:pt x="107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43"/>
          <p:cNvSpPr/>
          <p:nvPr/>
        </p:nvSpPr>
        <p:spPr>
          <a:xfrm>
            <a:off x="2884426" y="2425155"/>
            <a:ext cx="31255" cy="14860"/>
          </a:xfrm>
          <a:custGeom>
            <a:rect b="b" l="l" r="r" t="t"/>
            <a:pathLst>
              <a:path extrusionOk="0" h="697" w="1466">
                <a:moveTo>
                  <a:pt x="406" y="0"/>
                </a:moveTo>
                <a:cubicBezTo>
                  <a:pt x="218" y="0"/>
                  <a:pt x="73" y="116"/>
                  <a:pt x="44" y="291"/>
                </a:cubicBezTo>
                <a:cubicBezTo>
                  <a:pt x="0" y="508"/>
                  <a:pt x="174" y="697"/>
                  <a:pt x="377" y="697"/>
                </a:cubicBezTo>
                <a:lnTo>
                  <a:pt x="1073" y="697"/>
                </a:lnTo>
                <a:cubicBezTo>
                  <a:pt x="1248" y="697"/>
                  <a:pt x="1407" y="581"/>
                  <a:pt x="1436" y="407"/>
                </a:cubicBezTo>
                <a:cubicBezTo>
                  <a:pt x="1465" y="189"/>
                  <a:pt x="1306" y="0"/>
                  <a:pt x="108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43"/>
          <p:cNvSpPr/>
          <p:nvPr/>
        </p:nvSpPr>
        <p:spPr>
          <a:xfrm>
            <a:off x="2902974" y="2166245"/>
            <a:ext cx="15180" cy="29848"/>
          </a:xfrm>
          <a:custGeom>
            <a:rect b="b" l="l" r="r" t="t"/>
            <a:pathLst>
              <a:path extrusionOk="0" h="1400" w="712">
                <a:moveTo>
                  <a:pt x="356" y="0"/>
                </a:moveTo>
                <a:cubicBezTo>
                  <a:pt x="339" y="0"/>
                  <a:pt x="322" y="1"/>
                  <a:pt x="305" y="4"/>
                </a:cubicBezTo>
                <a:cubicBezTo>
                  <a:pt x="131" y="33"/>
                  <a:pt x="15" y="178"/>
                  <a:pt x="15" y="352"/>
                </a:cubicBezTo>
                <a:lnTo>
                  <a:pt x="15" y="1034"/>
                </a:lnTo>
                <a:cubicBezTo>
                  <a:pt x="0" y="1208"/>
                  <a:pt x="131" y="1367"/>
                  <a:pt x="305" y="1396"/>
                </a:cubicBezTo>
                <a:cubicBezTo>
                  <a:pt x="322" y="1398"/>
                  <a:pt x="339" y="1400"/>
                  <a:pt x="356" y="1400"/>
                </a:cubicBezTo>
                <a:cubicBezTo>
                  <a:pt x="551" y="1400"/>
                  <a:pt x="711" y="1248"/>
                  <a:pt x="711" y="1048"/>
                </a:cubicBezTo>
                <a:lnTo>
                  <a:pt x="711" y="352"/>
                </a:lnTo>
                <a:cubicBezTo>
                  <a:pt x="711" y="151"/>
                  <a:pt x="551"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43"/>
          <p:cNvSpPr/>
          <p:nvPr/>
        </p:nvSpPr>
        <p:spPr>
          <a:xfrm>
            <a:off x="2875280" y="2126462"/>
            <a:ext cx="35754" cy="17610"/>
          </a:xfrm>
          <a:custGeom>
            <a:rect b="b" l="l" r="r" t="t"/>
            <a:pathLst>
              <a:path extrusionOk="0" h="826" w="1677">
                <a:moveTo>
                  <a:pt x="489" y="1"/>
                </a:moveTo>
                <a:cubicBezTo>
                  <a:pt x="80" y="1"/>
                  <a:pt x="0" y="655"/>
                  <a:pt x="458" y="709"/>
                </a:cubicBezTo>
                <a:lnTo>
                  <a:pt x="1154" y="825"/>
                </a:lnTo>
                <a:lnTo>
                  <a:pt x="1212" y="825"/>
                </a:lnTo>
                <a:cubicBezTo>
                  <a:pt x="1633" y="825"/>
                  <a:pt x="1677" y="216"/>
                  <a:pt x="1270" y="144"/>
                </a:cubicBezTo>
                <a:lnTo>
                  <a:pt x="589" y="13"/>
                </a:lnTo>
                <a:cubicBezTo>
                  <a:pt x="554" y="5"/>
                  <a:pt x="520" y="1"/>
                  <a:pt x="48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43"/>
          <p:cNvSpPr/>
          <p:nvPr/>
        </p:nvSpPr>
        <p:spPr>
          <a:xfrm>
            <a:off x="2938025" y="2454832"/>
            <a:ext cx="18165" cy="15095"/>
          </a:xfrm>
          <a:custGeom>
            <a:rect b="b" l="l" r="r" t="t"/>
            <a:pathLst>
              <a:path extrusionOk="0" h="708" w="852">
                <a:moveTo>
                  <a:pt x="431" y="1"/>
                </a:moveTo>
                <a:cubicBezTo>
                  <a:pt x="300" y="1"/>
                  <a:pt x="170" y="88"/>
                  <a:pt x="112" y="204"/>
                </a:cubicBezTo>
                <a:cubicBezTo>
                  <a:pt x="1" y="451"/>
                  <a:pt x="194" y="708"/>
                  <a:pt x="432" y="708"/>
                </a:cubicBezTo>
                <a:cubicBezTo>
                  <a:pt x="474" y="708"/>
                  <a:pt x="518" y="700"/>
                  <a:pt x="561" y="683"/>
                </a:cubicBezTo>
                <a:cubicBezTo>
                  <a:pt x="663" y="654"/>
                  <a:pt x="735" y="581"/>
                  <a:pt x="764" y="480"/>
                </a:cubicBezTo>
                <a:cubicBezTo>
                  <a:pt x="851" y="247"/>
                  <a:pt x="677" y="1"/>
                  <a:pt x="43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43"/>
          <p:cNvSpPr/>
          <p:nvPr/>
        </p:nvSpPr>
        <p:spPr>
          <a:xfrm>
            <a:off x="2804625" y="2133540"/>
            <a:ext cx="20552" cy="14860"/>
          </a:xfrm>
          <a:custGeom>
            <a:rect b="b" l="l" r="r" t="t"/>
            <a:pathLst>
              <a:path extrusionOk="0" h="697" w="964">
                <a:moveTo>
                  <a:pt x="488" y="0"/>
                </a:moveTo>
                <a:cubicBezTo>
                  <a:pt x="443" y="0"/>
                  <a:pt x="397" y="9"/>
                  <a:pt x="349" y="29"/>
                </a:cubicBezTo>
                <a:cubicBezTo>
                  <a:pt x="1" y="174"/>
                  <a:pt x="102" y="696"/>
                  <a:pt x="479" y="696"/>
                </a:cubicBezTo>
                <a:cubicBezTo>
                  <a:pt x="567" y="696"/>
                  <a:pt x="668" y="653"/>
                  <a:pt x="726" y="595"/>
                </a:cubicBezTo>
                <a:cubicBezTo>
                  <a:pt x="964" y="357"/>
                  <a:pt x="770" y="0"/>
                  <a:pt x="48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43"/>
          <p:cNvSpPr/>
          <p:nvPr/>
        </p:nvSpPr>
        <p:spPr>
          <a:xfrm>
            <a:off x="7255644" y="2087915"/>
            <a:ext cx="315152" cy="382332"/>
          </a:xfrm>
          <a:custGeom>
            <a:rect b="b" l="l" r="r" t="t"/>
            <a:pathLst>
              <a:path extrusionOk="0" h="17933" w="14782">
                <a:moveTo>
                  <a:pt x="9951" y="7014"/>
                </a:moveTo>
                <a:lnTo>
                  <a:pt x="9951" y="7899"/>
                </a:lnTo>
                <a:lnTo>
                  <a:pt x="4802" y="7899"/>
                </a:lnTo>
                <a:lnTo>
                  <a:pt x="4802" y="7014"/>
                </a:lnTo>
                <a:close/>
                <a:moveTo>
                  <a:pt x="10067" y="8580"/>
                </a:moveTo>
                <a:lnTo>
                  <a:pt x="13882" y="15586"/>
                </a:lnTo>
                <a:cubicBezTo>
                  <a:pt x="13026" y="16050"/>
                  <a:pt x="12141" y="16413"/>
                  <a:pt x="11213" y="16689"/>
                </a:cubicBezTo>
                <a:lnTo>
                  <a:pt x="11213" y="16703"/>
                </a:lnTo>
                <a:lnTo>
                  <a:pt x="10444" y="14223"/>
                </a:lnTo>
                <a:cubicBezTo>
                  <a:pt x="10387" y="14046"/>
                  <a:pt x="10250" y="13970"/>
                  <a:pt x="10112" y="13970"/>
                </a:cubicBezTo>
                <a:cubicBezTo>
                  <a:pt x="9898" y="13970"/>
                  <a:pt x="9683" y="14153"/>
                  <a:pt x="9762" y="14426"/>
                </a:cubicBezTo>
                <a:lnTo>
                  <a:pt x="10546" y="16877"/>
                </a:lnTo>
                <a:cubicBezTo>
                  <a:pt x="9617" y="17109"/>
                  <a:pt x="8660" y="17225"/>
                  <a:pt x="7703" y="17254"/>
                </a:cubicBezTo>
                <a:lnTo>
                  <a:pt x="7703" y="15586"/>
                </a:lnTo>
                <a:cubicBezTo>
                  <a:pt x="7717" y="15412"/>
                  <a:pt x="7587" y="15253"/>
                  <a:pt x="7412" y="15224"/>
                </a:cubicBezTo>
                <a:cubicBezTo>
                  <a:pt x="7395" y="15221"/>
                  <a:pt x="7378" y="15220"/>
                  <a:pt x="7361" y="15220"/>
                </a:cubicBezTo>
                <a:cubicBezTo>
                  <a:pt x="7166" y="15220"/>
                  <a:pt x="7006" y="15371"/>
                  <a:pt x="7006" y="15572"/>
                </a:cubicBezTo>
                <a:lnTo>
                  <a:pt x="7006" y="17240"/>
                </a:lnTo>
                <a:cubicBezTo>
                  <a:pt x="6049" y="17225"/>
                  <a:pt x="5106" y="17095"/>
                  <a:pt x="4178" y="16877"/>
                </a:cubicBezTo>
                <a:lnTo>
                  <a:pt x="4947" y="14426"/>
                </a:lnTo>
                <a:cubicBezTo>
                  <a:pt x="5036" y="14150"/>
                  <a:pt x="4813" y="13961"/>
                  <a:pt x="4597" y="13961"/>
                </a:cubicBezTo>
                <a:cubicBezTo>
                  <a:pt x="4462" y="13961"/>
                  <a:pt x="4330" y="14035"/>
                  <a:pt x="4279" y="14208"/>
                </a:cubicBezTo>
                <a:lnTo>
                  <a:pt x="3496" y="16689"/>
                </a:lnTo>
                <a:cubicBezTo>
                  <a:pt x="2568" y="16413"/>
                  <a:pt x="1668" y="16050"/>
                  <a:pt x="827" y="15586"/>
                </a:cubicBezTo>
                <a:lnTo>
                  <a:pt x="4627" y="8580"/>
                </a:lnTo>
                <a:close/>
                <a:moveTo>
                  <a:pt x="10094" y="1"/>
                </a:moveTo>
                <a:cubicBezTo>
                  <a:pt x="9975" y="1"/>
                  <a:pt x="9863" y="57"/>
                  <a:pt x="9791" y="153"/>
                </a:cubicBezTo>
                <a:cubicBezTo>
                  <a:pt x="9762" y="182"/>
                  <a:pt x="9748" y="226"/>
                  <a:pt x="9733" y="269"/>
                </a:cubicBezTo>
                <a:cubicBezTo>
                  <a:pt x="9458" y="1342"/>
                  <a:pt x="8486" y="2082"/>
                  <a:pt x="7383" y="2082"/>
                </a:cubicBezTo>
                <a:cubicBezTo>
                  <a:pt x="6281" y="2082"/>
                  <a:pt x="5309" y="1342"/>
                  <a:pt x="5019" y="269"/>
                </a:cubicBezTo>
                <a:cubicBezTo>
                  <a:pt x="4983" y="114"/>
                  <a:pt x="4849" y="7"/>
                  <a:pt x="4697" y="7"/>
                </a:cubicBezTo>
                <a:cubicBezTo>
                  <a:pt x="4665" y="7"/>
                  <a:pt x="4632" y="12"/>
                  <a:pt x="4598" y="22"/>
                </a:cubicBezTo>
                <a:lnTo>
                  <a:pt x="1712" y="820"/>
                </a:lnTo>
                <a:cubicBezTo>
                  <a:pt x="1567" y="864"/>
                  <a:pt x="1465" y="994"/>
                  <a:pt x="1451" y="1154"/>
                </a:cubicBezTo>
                <a:cubicBezTo>
                  <a:pt x="1451" y="1212"/>
                  <a:pt x="1465" y="1270"/>
                  <a:pt x="1494" y="1328"/>
                </a:cubicBezTo>
                <a:lnTo>
                  <a:pt x="1770" y="1908"/>
                </a:lnTo>
                <a:cubicBezTo>
                  <a:pt x="1839" y="2050"/>
                  <a:pt x="1957" y="2110"/>
                  <a:pt x="2076" y="2110"/>
                </a:cubicBezTo>
                <a:cubicBezTo>
                  <a:pt x="2308" y="2110"/>
                  <a:pt x="2543" y="1882"/>
                  <a:pt x="2408" y="1603"/>
                </a:cubicBezTo>
                <a:lnTo>
                  <a:pt x="2307" y="1400"/>
                </a:lnTo>
                <a:lnTo>
                  <a:pt x="4453" y="791"/>
                </a:lnTo>
                <a:cubicBezTo>
                  <a:pt x="4968" y="2133"/>
                  <a:pt x="6176" y="2804"/>
                  <a:pt x="7383" y="2804"/>
                </a:cubicBezTo>
                <a:cubicBezTo>
                  <a:pt x="8591" y="2804"/>
                  <a:pt x="9799" y="2133"/>
                  <a:pt x="10313" y="791"/>
                </a:cubicBezTo>
                <a:lnTo>
                  <a:pt x="12475" y="1400"/>
                </a:lnTo>
                <a:lnTo>
                  <a:pt x="10081" y="6318"/>
                </a:lnTo>
                <a:lnTo>
                  <a:pt x="4686" y="6318"/>
                </a:lnTo>
                <a:lnTo>
                  <a:pt x="3627" y="4127"/>
                </a:lnTo>
                <a:cubicBezTo>
                  <a:pt x="3558" y="3985"/>
                  <a:pt x="3440" y="3926"/>
                  <a:pt x="3321" y="3926"/>
                </a:cubicBezTo>
                <a:cubicBezTo>
                  <a:pt x="3088" y="3926"/>
                  <a:pt x="2854" y="4153"/>
                  <a:pt x="2988" y="4432"/>
                </a:cubicBezTo>
                <a:lnTo>
                  <a:pt x="4120" y="6753"/>
                </a:lnTo>
                <a:lnTo>
                  <a:pt x="4120" y="8145"/>
                </a:lnTo>
                <a:lnTo>
                  <a:pt x="87" y="15557"/>
                </a:lnTo>
                <a:cubicBezTo>
                  <a:pt x="0" y="15717"/>
                  <a:pt x="58" y="15934"/>
                  <a:pt x="218" y="16021"/>
                </a:cubicBezTo>
                <a:cubicBezTo>
                  <a:pt x="1291" y="16645"/>
                  <a:pt x="2452" y="17124"/>
                  <a:pt x="3656" y="17443"/>
                </a:cubicBezTo>
                <a:lnTo>
                  <a:pt x="3699" y="17443"/>
                </a:lnTo>
                <a:cubicBezTo>
                  <a:pt x="4910" y="17769"/>
                  <a:pt x="6151" y="17933"/>
                  <a:pt x="7391" y="17933"/>
                </a:cubicBezTo>
                <a:cubicBezTo>
                  <a:pt x="8631" y="17933"/>
                  <a:pt x="9871" y="17769"/>
                  <a:pt x="11082" y="17443"/>
                </a:cubicBezTo>
                <a:lnTo>
                  <a:pt x="11126" y="17443"/>
                </a:lnTo>
                <a:cubicBezTo>
                  <a:pt x="12330" y="17124"/>
                  <a:pt x="13490" y="16645"/>
                  <a:pt x="14563" y="16021"/>
                </a:cubicBezTo>
                <a:cubicBezTo>
                  <a:pt x="14738" y="15920"/>
                  <a:pt x="14781" y="15702"/>
                  <a:pt x="14680" y="15543"/>
                </a:cubicBezTo>
                <a:lnTo>
                  <a:pt x="10647" y="8131"/>
                </a:lnTo>
                <a:lnTo>
                  <a:pt x="10647" y="6738"/>
                </a:lnTo>
                <a:lnTo>
                  <a:pt x="13273" y="1313"/>
                </a:lnTo>
                <a:cubicBezTo>
                  <a:pt x="13374" y="1110"/>
                  <a:pt x="13273" y="878"/>
                  <a:pt x="13055" y="820"/>
                </a:cubicBezTo>
                <a:lnTo>
                  <a:pt x="10168" y="8"/>
                </a:lnTo>
                <a:cubicBezTo>
                  <a:pt x="10144" y="3"/>
                  <a:pt x="10119" y="1"/>
                  <a:pt x="1009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43"/>
          <p:cNvSpPr/>
          <p:nvPr/>
        </p:nvSpPr>
        <p:spPr>
          <a:xfrm>
            <a:off x="7452940" y="2356995"/>
            <a:ext cx="17951" cy="14689"/>
          </a:xfrm>
          <a:custGeom>
            <a:rect b="b" l="l" r="r" t="t"/>
            <a:pathLst>
              <a:path extrusionOk="0" h="689" w="842">
                <a:moveTo>
                  <a:pt x="444" y="0"/>
                </a:moveTo>
                <a:cubicBezTo>
                  <a:pt x="338" y="0"/>
                  <a:pt x="231" y="49"/>
                  <a:pt x="160" y="151"/>
                </a:cubicBezTo>
                <a:cubicBezTo>
                  <a:pt x="1" y="369"/>
                  <a:pt x="160" y="688"/>
                  <a:pt x="436" y="688"/>
                </a:cubicBezTo>
                <a:cubicBezTo>
                  <a:pt x="479" y="688"/>
                  <a:pt x="523" y="688"/>
                  <a:pt x="566" y="674"/>
                </a:cubicBezTo>
                <a:cubicBezTo>
                  <a:pt x="740" y="601"/>
                  <a:pt x="842" y="398"/>
                  <a:pt x="769" y="224"/>
                </a:cubicBezTo>
                <a:cubicBezTo>
                  <a:pt x="713" y="78"/>
                  <a:pt x="579" y="0"/>
                  <a:pt x="44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43"/>
          <p:cNvSpPr/>
          <p:nvPr/>
        </p:nvSpPr>
        <p:spPr>
          <a:xfrm>
            <a:off x="7303913" y="2144669"/>
            <a:ext cx="17610" cy="14860"/>
          </a:xfrm>
          <a:custGeom>
            <a:rect b="b" l="l" r="r" t="t"/>
            <a:pathLst>
              <a:path extrusionOk="0" h="697" w="826">
                <a:moveTo>
                  <a:pt x="429" y="0"/>
                </a:moveTo>
                <a:cubicBezTo>
                  <a:pt x="311" y="0"/>
                  <a:pt x="195" y="58"/>
                  <a:pt x="130" y="174"/>
                </a:cubicBezTo>
                <a:cubicBezTo>
                  <a:pt x="0" y="405"/>
                  <a:pt x="156" y="692"/>
                  <a:pt x="428" y="697"/>
                </a:cubicBezTo>
                <a:lnTo>
                  <a:pt x="428" y="697"/>
                </a:lnTo>
                <a:cubicBezTo>
                  <a:pt x="497" y="696"/>
                  <a:pt x="552" y="681"/>
                  <a:pt x="608" y="653"/>
                </a:cubicBezTo>
                <a:cubicBezTo>
                  <a:pt x="768" y="552"/>
                  <a:pt x="826" y="334"/>
                  <a:pt x="739" y="174"/>
                </a:cubicBezTo>
                <a:cubicBezTo>
                  <a:pt x="666" y="58"/>
                  <a:pt x="547" y="0"/>
                  <a:pt x="429" y="0"/>
                </a:cubicBezTo>
                <a:close/>
                <a:moveTo>
                  <a:pt x="428" y="697"/>
                </a:moveTo>
                <a:lnTo>
                  <a:pt x="428" y="697"/>
                </a:lnTo>
                <a:cubicBezTo>
                  <a:pt x="425" y="697"/>
                  <a:pt x="422" y="697"/>
                  <a:pt x="420" y="697"/>
                </a:cubicBezTo>
                <a:lnTo>
                  <a:pt x="434" y="697"/>
                </a:lnTo>
                <a:cubicBezTo>
                  <a:pt x="432" y="697"/>
                  <a:pt x="430" y="697"/>
                  <a:pt x="428" y="697"/>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4" name="Google Shape;4114;p43"/>
          <p:cNvGrpSpPr/>
          <p:nvPr/>
        </p:nvGrpSpPr>
        <p:grpSpPr>
          <a:xfrm>
            <a:off x="4956069" y="2088576"/>
            <a:ext cx="373910" cy="381436"/>
            <a:chOff x="4956069" y="2088576"/>
            <a:chExt cx="373910" cy="381436"/>
          </a:xfrm>
        </p:grpSpPr>
        <p:sp>
          <p:nvSpPr>
            <p:cNvPr id="4115" name="Google Shape;4115;p43"/>
            <p:cNvSpPr/>
            <p:nvPr/>
          </p:nvSpPr>
          <p:spPr>
            <a:xfrm>
              <a:off x="5055037" y="2332989"/>
              <a:ext cx="53215" cy="45625"/>
            </a:xfrm>
            <a:custGeom>
              <a:rect b="b" l="l" r="r" t="t"/>
              <a:pathLst>
                <a:path extrusionOk="0" h="2140" w="2496">
                  <a:moveTo>
                    <a:pt x="1424" y="704"/>
                  </a:moveTo>
                  <a:cubicBezTo>
                    <a:pt x="1606" y="704"/>
                    <a:pt x="1784" y="849"/>
                    <a:pt x="1784" y="1074"/>
                  </a:cubicBezTo>
                  <a:cubicBezTo>
                    <a:pt x="1799" y="1277"/>
                    <a:pt x="1625" y="1437"/>
                    <a:pt x="1422" y="1437"/>
                  </a:cubicBezTo>
                  <a:cubicBezTo>
                    <a:pt x="1103" y="1437"/>
                    <a:pt x="943" y="1045"/>
                    <a:pt x="1175" y="813"/>
                  </a:cubicBezTo>
                  <a:cubicBezTo>
                    <a:pt x="1246" y="738"/>
                    <a:pt x="1335" y="704"/>
                    <a:pt x="1424" y="704"/>
                  </a:cubicBezTo>
                  <a:close/>
                  <a:moveTo>
                    <a:pt x="1422" y="1"/>
                  </a:moveTo>
                  <a:cubicBezTo>
                    <a:pt x="479" y="1"/>
                    <a:pt x="0" y="1147"/>
                    <a:pt x="667" y="1829"/>
                  </a:cubicBezTo>
                  <a:cubicBezTo>
                    <a:pt x="887" y="2043"/>
                    <a:pt x="1155" y="2139"/>
                    <a:pt x="1417" y="2139"/>
                  </a:cubicBezTo>
                  <a:cubicBezTo>
                    <a:pt x="1968" y="2139"/>
                    <a:pt x="2495" y="1714"/>
                    <a:pt x="2495" y="1074"/>
                  </a:cubicBezTo>
                  <a:cubicBezTo>
                    <a:pt x="2495" y="480"/>
                    <a:pt x="2016" y="1"/>
                    <a:pt x="142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43"/>
            <p:cNvSpPr/>
            <p:nvPr/>
          </p:nvSpPr>
          <p:spPr>
            <a:xfrm>
              <a:off x="4956069" y="2088576"/>
              <a:ext cx="373910" cy="381436"/>
            </a:xfrm>
            <a:custGeom>
              <a:rect b="b" l="l" r="r" t="t"/>
              <a:pathLst>
                <a:path extrusionOk="0" h="17891" w="17538">
                  <a:moveTo>
                    <a:pt x="8428" y="3371"/>
                  </a:moveTo>
                  <a:cubicBezTo>
                    <a:pt x="8762" y="3371"/>
                    <a:pt x="8921" y="3748"/>
                    <a:pt x="8689" y="3980"/>
                  </a:cubicBezTo>
                  <a:cubicBezTo>
                    <a:pt x="8613" y="4056"/>
                    <a:pt x="8520" y="4090"/>
                    <a:pt x="8429" y="4090"/>
                  </a:cubicBezTo>
                  <a:cubicBezTo>
                    <a:pt x="8242" y="4090"/>
                    <a:pt x="8065" y="3948"/>
                    <a:pt x="8065" y="3734"/>
                  </a:cubicBezTo>
                  <a:cubicBezTo>
                    <a:pt x="8065" y="3531"/>
                    <a:pt x="8225" y="3371"/>
                    <a:pt x="8428" y="3371"/>
                  </a:cubicBezTo>
                  <a:close/>
                  <a:moveTo>
                    <a:pt x="7094" y="3734"/>
                  </a:moveTo>
                  <a:lnTo>
                    <a:pt x="7369" y="3806"/>
                  </a:lnTo>
                  <a:cubicBezTo>
                    <a:pt x="7414" y="4419"/>
                    <a:pt x="7921" y="4787"/>
                    <a:pt x="8437" y="4787"/>
                  </a:cubicBezTo>
                  <a:cubicBezTo>
                    <a:pt x="8763" y="4787"/>
                    <a:pt x="9094" y="4640"/>
                    <a:pt x="9313" y="4314"/>
                  </a:cubicBezTo>
                  <a:lnTo>
                    <a:pt x="9588" y="4401"/>
                  </a:lnTo>
                  <a:lnTo>
                    <a:pt x="8921" y="6896"/>
                  </a:lnTo>
                  <a:lnTo>
                    <a:pt x="6426" y="6229"/>
                  </a:lnTo>
                  <a:lnTo>
                    <a:pt x="7094" y="3734"/>
                  </a:lnTo>
                  <a:close/>
                  <a:moveTo>
                    <a:pt x="11489" y="5503"/>
                  </a:moveTo>
                  <a:lnTo>
                    <a:pt x="16014" y="5779"/>
                  </a:lnTo>
                  <a:cubicBezTo>
                    <a:pt x="16449" y="5793"/>
                    <a:pt x="16798" y="6127"/>
                    <a:pt x="16812" y="6562"/>
                  </a:cubicBezTo>
                  <a:lnTo>
                    <a:pt x="16812" y="7142"/>
                  </a:lnTo>
                  <a:cubicBezTo>
                    <a:pt x="16827" y="7258"/>
                    <a:pt x="16739" y="7345"/>
                    <a:pt x="16623" y="7345"/>
                  </a:cubicBezTo>
                  <a:lnTo>
                    <a:pt x="16623" y="7331"/>
                  </a:lnTo>
                  <a:lnTo>
                    <a:pt x="10995" y="7331"/>
                  </a:lnTo>
                  <a:lnTo>
                    <a:pt x="11489" y="5503"/>
                  </a:lnTo>
                  <a:close/>
                  <a:moveTo>
                    <a:pt x="4860" y="6533"/>
                  </a:moveTo>
                  <a:lnTo>
                    <a:pt x="5904" y="6809"/>
                  </a:lnTo>
                  <a:lnTo>
                    <a:pt x="10125" y="7940"/>
                  </a:lnTo>
                  <a:lnTo>
                    <a:pt x="9661" y="9681"/>
                  </a:lnTo>
                  <a:cubicBezTo>
                    <a:pt x="9624" y="9843"/>
                    <a:pt x="9469" y="9951"/>
                    <a:pt x="9297" y="9951"/>
                  </a:cubicBezTo>
                  <a:cubicBezTo>
                    <a:pt x="9269" y="9951"/>
                    <a:pt x="9240" y="9948"/>
                    <a:pt x="9211" y="9942"/>
                  </a:cubicBezTo>
                  <a:lnTo>
                    <a:pt x="8530" y="9753"/>
                  </a:lnTo>
                  <a:lnTo>
                    <a:pt x="4657" y="8723"/>
                  </a:lnTo>
                  <a:cubicBezTo>
                    <a:pt x="4454" y="8665"/>
                    <a:pt x="4338" y="8462"/>
                    <a:pt x="4396" y="8274"/>
                  </a:cubicBezTo>
                  <a:lnTo>
                    <a:pt x="4860" y="6533"/>
                  </a:lnTo>
                  <a:close/>
                  <a:moveTo>
                    <a:pt x="3844" y="8869"/>
                  </a:moveTo>
                  <a:cubicBezTo>
                    <a:pt x="3975" y="9115"/>
                    <a:pt x="4207" y="9289"/>
                    <a:pt x="4483" y="9362"/>
                  </a:cubicBezTo>
                  <a:lnTo>
                    <a:pt x="4831" y="9463"/>
                  </a:lnTo>
                  <a:lnTo>
                    <a:pt x="4570" y="10421"/>
                  </a:lnTo>
                  <a:cubicBezTo>
                    <a:pt x="4526" y="10609"/>
                    <a:pt x="4642" y="10798"/>
                    <a:pt x="4816" y="10856"/>
                  </a:cubicBezTo>
                  <a:cubicBezTo>
                    <a:pt x="4845" y="10856"/>
                    <a:pt x="4889" y="10870"/>
                    <a:pt x="4918" y="10870"/>
                  </a:cubicBezTo>
                  <a:cubicBezTo>
                    <a:pt x="5077" y="10870"/>
                    <a:pt x="5208" y="10754"/>
                    <a:pt x="5251" y="10609"/>
                  </a:cubicBezTo>
                  <a:lnTo>
                    <a:pt x="5513" y="9637"/>
                  </a:lnTo>
                  <a:lnTo>
                    <a:pt x="8007" y="10305"/>
                  </a:lnTo>
                  <a:lnTo>
                    <a:pt x="7920" y="10624"/>
                  </a:lnTo>
                  <a:cubicBezTo>
                    <a:pt x="7877" y="10812"/>
                    <a:pt x="7978" y="11001"/>
                    <a:pt x="8167" y="11059"/>
                  </a:cubicBezTo>
                  <a:lnTo>
                    <a:pt x="8254" y="11059"/>
                  </a:lnTo>
                  <a:cubicBezTo>
                    <a:pt x="8414" y="11059"/>
                    <a:pt x="8559" y="10957"/>
                    <a:pt x="8588" y="10812"/>
                  </a:cubicBezTo>
                  <a:lnTo>
                    <a:pt x="8675" y="10493"/>
                  </a:lnTo>
                  <a:lnTo>
                    <a:pt x="9023" y="10580"/>
                  </a:lnTo>
                  <a:cubicBezTo>
                    <a:pt x="9124" y="10609"/>
                    <a:pt x="9211" y="10624"/>
                    <a:pt x="9298" y="10624"/>
                  </a:cubicBezTo>
                  <a:cubicBezTo>
                    <a:pt x="9487" y="10624"/>
                    <a:pt x="9676" y="10566"/>
                    <a:pt x="9835" y="10479"/>
                  </a:cubicBezTo>
                  <a:cubicBezTo>
                    <a:pt x="10111" y="10986"/>
                    <a:pt x="10285" y="11552"/>
                    <a:pt x="10343" y="12132"/>
                  </a:cubicBezTo>
                  <a:lnTo>
                    <a:pt x="6963" y="14061"/>
                  </a:lnTo>
                  <a:cubicBezTo>
                    <a:pt x="6687" y="14221"/>
                    <a:pt x="6383" y="14308"/>
                    <a:pt x="6064" y="14308"/>
                  </a:cubicBezTo>
                  <a:lnTo>
                    <a:pt x="2176" y="14308"/>
                  </a:lnTo>
                  <a:cubicBezTo>
                    <a:pt x="1915" y="13742"/>
                    <a:pt x="1785" y="13133"/>
                    <a:pt x="1785" y="12509"/>
                  </a:cubicBezTo>
                  <a:cubicBezTo>
                    <a:pt x="1785" y="11030"/>
                    <a:pt x="2568" y="9637"/>
                    <a:pt x="3844" y="8869"/>
                  </a:cubicBezTo>
                  <a:close/>
                  <a:moveTo>
                    <a:pt x="9980" y="13133"/>
                  </a:moveTo>
                  <a:lnTo>
                    <a:pt x="9980" y="13133"/>
                  </a:lnTo>
                  <a:cubicBezTo>
                    <a:pt x="9806" y="14192"/>
                    <a:pt x="9226" y="15135"/>
                    <a:pt x="8341" y="15758"/>
                  </a:cubicBezTo>
                  <a:lnTo>
                    <a:pt x="8341" y="15744"/>
                  </a:lnTo>
                  <a:lnTo>
                    <a:pt x="7485" y="15744"/>
                  </a:lnTo>
                  <a:cubicBezTo>
                    <a:pt x="7297" y="15744"/>
                    <a:pt x="7152" y="15860"/>
                    <a:pt x="7123" y="16034"/>
                  </a:cubicBezTo>
                  <a:cubicBezTo>
                    <a:pt x="7079" y="16252"/>
                    <a:pt x="7253" y="16440"/>
                    <a:pt x="7456" y="16440"/>
                  </a:cubicBezTo>
                  <a:lnTo>
                    <a:pt x="11039" y="16440"/>
                  </a:lnTo>
                  <a:cubicBezTo>
                    <a:pt x="11242" y="16440"/>
                    <a:pt x="11402" y="16600"/>
                    <a:pt x="11402" y="16803"/>
                  </a:cubicBezTo>
                  <a:lnTo>
                    <a:pt x="11402" y="17180"/>
                  </a:lnTo>
                  <a:lnTo>
                    <a:pt x="697" y="17180"/>
                  </a:lnTo>
                  <a:lnTo>
                    <a:pt x="697" y="16803"/>
                  </a:lnTo>
                  <a:cubicBezTo>
                    <a:pt x="697" y="16600"/>
                    <a:pt x="856" y="16440"/>
                    <a:pt x="1059" y="16440"/>
                  </a:cubicBezTo>
                  <a:lnTo>
                    <a:pt x="4642" y="16440"/>
                  </a:lnTo>
                  <a:cubicBezTo>
                    <a:pt x="4816" y="16440"/>
                    <a:pt x="4976" y="16324"/>
                    <a:pt x="5005" y="16150"/>
                  </a:cubicBezTo>
                  <a:cubicBezTo>
                    <a:pt x="5034" y="15932"/>
                    <a:pt x="4874" y="15744"/>
                    <a:pt x="4657" y="15744"/>
                  </a:cubicBezTo>
                  <a:lnTo>
                    <a:pt x="3786" y="15744"/>
                  </a:lnTo>
                  <a:cubicBezTo>
                    <a:pt x="3482" y="15526"/>
                    <a:pt x="3221" y="15280"/>
                    <a:pt x="2989" y="15004"/>
                  </a:cubicBezTo>
                  <a:lnTo>
                    <a:pt x="6064" y="15004"/>
                  </a:lnTo>
                  <a:cubicBezTo>
                    <a:pt x="6499" y="15004"/>
                    <a:pt x="6934" y="14888"/>
                    <a:pt x="7326" y="14671"/>
                  </a:cubicBezTo>
                  <a:lnTo>
                    <a:pt x="9980" y="13133"/>
                  </a:lnTo>
                  <a:close/>
                  <a:moveTo>
                    <a:pt x="6721" y="1"/>
                  </a:moveTo>
                  <a:cubicBezTo>
                    <a:pt x="6536" y="1"/>
                    <a:pt x="6348" y="52"/>
                    <a:pt x="6180" y="151"/>
                  </a:cubicBezTo>
                  <a:cubicBezTo>
                    <a:pt x="5933" y="282"/>
                    <a:pt x="5759" y="514"/>
                    <a:pt x="5672" y="789"/>
                  </a:cubicBezTo>
                  <a:lnTo>
                    <a:pt x="3728" y="8100"/>
                  </a:lnTo>
                  <a:cubicBezTo>
                    <a:pt x="3714" y="8114"/>
                    <a:pt x="3714" y="8143"/>
                    <a:pt x="3699" y="8172"/>
                  </a:cubicBezTo>
                  <a:cubicBezTo>
                    <a:pt x="1321" y="9463"/>
                    <a:pt x="407" y="12437"/>
                    <a:pt x="1669" y="14845"/>
                  </a:cubicBezTo>
                  <a:cubicBezTo>
                    <a:pt x="1709" y="14951"/>
                    <a:pt x="1821" y="15020"/>
                    <a:pt x="1940" y="15020"/>
                  </a:cubicBezTo>
                  <a:cubicBezTo>
                    <a:pt x="1951" y="15020"/>
                    <a:pt x="1962" y="15020"/>
                    <a:pt x="1973" y="15019"/>
                  </a:cubicBezTo>
                  <a:lnTo>
                    <a:pt x="2176" y="15019"/>
                  </a:lnTo>
                  <a:cubicBezTo>
                    <a:pt x="2350" y="15280"/>
                    <a:pt x="2539" y="15526"/>
                    <a:pt x="2757" y="15758"/>
                  </a:cubicBezTo>
                  <a:lnTo>
                    <a:pt x="1074" y="15758"/>
                  </a:lnTo>
                  <a:cubicBezTo>
                    <a:pt x="479" y="15758"/>
                    <a:pt x="1" y="16237"/>
                    <a:pt x="1" y="16817"/>
                  </a:cubicBezTo>
                  <a:lnTo>
                    <a:pt x="1" y="17543"/>
                  </a:lnTo>
                  <a:cubicBezTo>
                    <a:pt x="1" y="17746"/>
                    <a:pt x="160" y="17891"/>
                    <a:pt x="363" y="17891"/>
                  </a:cubicBezTo>
                  <a:lnTo>
                    <a:pt x="11779" y="17891"/>
                  </a:lnTo>
                  <a:cubicBezTo>
                    <a:pt x="11967" y="17891"/>
                    <a:pt x="12127" y="17746"/>
                    <a:pt x="12127" y="17543"/>
                  </a:cubicBezTo>
                  <a:lnTo>
                    <a:pt x="12127" y="16817"/>
                  </a:lnTo>
                  <a:cubicBezTo>
                    <a:pt x="12127" y="16237"/>
                    <a:pt x="11648" y="15758"/>
                    <a:pt x="11068" y="15758"/>
                  </a:cubicBezTo>
                  <a:lnTo>
                    <a:pt x="9400" y="15758"/>
                  </a:lnTo>
                  <a:cubicBezTo>
                    <a:pt x="10183" y="14946"/>
                    <a:pt x="10647" y="13873"/>
                    <a:pt x="10691" y="12741"/>
                  </a:cubicBezTo>
                  <a:lnTo>
                    <a:pt x="10879" y="12654"/>
                  </a:lnTo>
                  <a:cubicBezTo>
                    <a:pt x="10995" y="12582"/>
                    <a:pt x="11068" y="12466"/>
                    <a:pt x="11053" y="12335"/>
                  </a:cubicBezTo>
                  <a:cubicBezTo>
                    <a:pt x="11024" y="11479"/>
                    <a:pt x="10763" y="10653"/>
                    <a:pt x="10314" y="9927"/>
                  </a:cubicBezTo>
                  <a:lnTo>
                    <a:pt x="10343" y="9855"/>
                  </a:lnTo>
                  <a:lnTo>
                    <a:pt x="10821" y="8042"/>
                  </a:lnTo>
                  <a:lnTo>
                    <a:pt x="16652" y="8042"/>
                  </a:lnTo>
                  <a:cubicBezTo>
                    <a:pt x="17131" y="8042"/>
                    <a:pt x="17537" y="7650"/>
                    <a:pt x="17537" y="7157"/>
                  </a:cubicBezTo>
                  <a:lnTo>
                    <a:pt x="17537" y="6577"/>
                  </a:lnTo>
                  <a:cubicBezTo>
                    <a:pt x="17537" y="6577"/>
                    <a:pt x="16899" y="5141"/>
                    <a:pt x="16072" y="5097"/>
                  </a:cubicBezTo>
                  <a:lnTo>
                    <a:pt x="11677" y="4822"/>
                  </a:lnTo>
                  <a:lnTo>
                    <a:pt x="12286" y="2544"/>
                  </a:lnTo>
                  <a:cubicBezTo>
                    <a:pt x="12431" y="1979"/>
                    <a:pt x="12098" y="1398"/>
                    <a:pt x="11532" y="1239"/>
                  </a:cubicBezTo>
                  <a:lnTo>
                    <a:pt x="10604" y="992"/>
                  </a:lnTo>
                  <a:cubicBezTo>
                    <a:pt x="10559" y="977"/>
                    <a:pt x="10517" y="970"/>
                    <a:pt x="10477" y="970"/>
                  </a:cubicBezTo>
                  <a:cubicBezTo>
                    <a:pt x="10107" y="970"/>
                    <a:pt x="9984" y="1582"/>
                    <a:pt x="10430" y="1674"/>
                  </a:cubicBezTo>
                  <a:lnTo>
                    <a:pt x="11358" y="1921"/>
                  </a:lnTo>
                  <a:cubicBezTo>
                    <a:pt x="11547" y="1964"/>
                    <a:pt x="11663" y="2167"/>
                    <a:pt x="11605" y="2370"/>
                  </a:cubicBezTo>
                  <a:lnTo>
                    <a:pt x="10879" y="5054"/>
                  </a:lnTo>
                  <a:lnTo>
                    <a:pt x="10299" y="7258"/>
                  </a:lnTo>
                  <a:lnTo>
                    <a:pt x="9588" y="7084"/>
                  </a:lnTo>
                  <a:lnTo>
                    <a:pt x="10343" y="4241"/>
                  </a:lnTo>
                  <a:cubicBezTo>
                    <a:pt x="10372" y="4154"/>
                    <a:pt x="10357" y="4067"/>
                    <a:pt x="10314" y="3980"/>
                  </a:cubicBezTo>
                  <a:cubicBezTo>
                    <a:pt x="10270" y="3908"/>
                    <a:pt x="10198" y="3850"/>
                    <a:pt x="10096" y="3821"/>
                  </a:cubicBezTo>
                  <a:lnTo>
                    <a:pt x="9487" y="3661"/>
                  </a:lnTo>
                  <a:cubicBezTo>
                    <a:pt x="9442" y="3038"/>
                    <a:pt x="8934" y="2666"/>
                    <a:pt x="8417" y="2666"/>
                  </a:cubicBezTo>
                  <a:cubicBezTo>
                    <a:pt x="8091" y="2666"/>
                    <a:pt x="7762" y="2814"/>
                    <a:pt x="7543" y="3139"/>
                  </a:cubicBezTo>
                  <a:lnTo>
                    <a:pt x="6934" y="2965"/>
                  </a:lnTo>
                  <a:cubicBezTo>
                    <a:pt x="6907" y="2959"/>
                    <a:pt x="6880" y="2956"/>
                    <a:pt x="6854" y="2956"/>
                  </a:cubicBezTo>
                  <a:cubicBezTo>
                    <a:pt x="6694" y="2956"/>
                    <a:pt x="6549" y="3062"/>
                    <a:pt x="6499" y="3212"/>
                  </a:cubicBezTo>
                  <a:lnTo>
                    <a:pt x="5745" y="6055"/>
                  </a:lnTo>
                  <a:lnTo>
                    <a:pt x="5048" y="5866"/>
                  </a:lnTo>
                  <a:lnTo>
                    <a:pt x="6354" y="978"/>
                  </a:lnTo>
                  <a:cubicBezTo>
                    <a:pt x="6383" y="876"/>
                    <a:pt x="6441" y="804"/>
                    <a:pt x="6528" y="760"/>
                  </a:cubicBezTo>
                  <a:cubicBezTo>
                    <a:pt x="6586" y="722"/>
                    <a:pt x="6644" y="702"/>
                    <a:pt x="6706" y="702"/>
                  </a:cubicBezTo>
                  <a:cubicBezTo>
                    <a:pt x="6737" y="702"/>
                    <a:pt x="6770" y="707"/>
                    <a:pt x="6804" y="717"/>
                  </a:cubicBezTo>
                  <a:lnTo>
                    <a:pt x="7717" y="963"/>
                  </a:lnTo>
                  <a:cubicBezTo>
                    <a:pt x="7754" y="972"/>
                    <a:pt x="7789" y="977"/>
                    <a:pt x="7822" y="977"/>
                  </a:cubicBezTo>
                  <a:cubicBezTo>
                    <a:pt x="8205" y="977"/>
                    <a:pt x="8320" y="402"/>
                    <a:pt x="7906" y="282"/>
                  </a:cubicBezTo>
                  <a:lnTo>
                    <a:pt x="6978" y="35"/>
                  </a:lnTo>
                  <a:cubicBezTo>
                    <a:pt x="6894" y="12"/>
                    <a:pt x="6808" y="1"/>
                    <a:pt x="672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43"/>
            <p:cNvSpPr/>
            <p:nvPr/>
          </p:nvSpPr>
          <p:spPr>
            <a:xfrm>
              <a:off x="5064716" y="2248391"/>
              <a:ext cx="40743" cy="20297"/>
            </a:xfrm>
            <a:custGeom>
              <a:rect b="b" l="l" r="r" t="t"/>
              <a:pathLst>
                <a:path extrusionOk="0" h="952" w="1911">
                  <a:moveTo>
                    <a:pt x="491" y="1"/>
                  </a:moveTo>
                  <a:cubicBezTo>
                    <a:pt x="122" y="1"/>
                    <a:pt x="1" y="599"/>
                    <a:pt x="446" y="691"/>
                  </a:cubicBezTo>
                  <a:lnTo>
                    <a:pt x="1330" y="937"/>
                  </a:lnTo>
                  <a:cubicBezTo>
                    <a:pt x="1359" y="937"/>
                    <a:pt x="1403" y="937"/>
                    <a:pt x="1432" y="952"/>
                  </a:cubicBezTo>
                  <a:cubicBezTo>
                    <a:pt x="1838" y="937"/>
                    <a:pt x="1911" y="372"/>
                    <a:pt x="1519" y="256"/>
                  </a:cubicBezTo>
                  <a:lnTo>
                    <a:pt x="620" y="24"/>
                  </a:lnTo>
                  <a:cubicBezTo>
                    <a:pt x="574" y="8"/>
                    <a:pt x="531" y="1"/>
                    <a:pt x="49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43"/>
            <p:cNvSpPr/>
            <p:nvPr/>
          </p:nvSpPr>
          <p:spPr>
            <a:xfrm>
              <a:off x="5113688" y="2261524"/>
              <a:ext cx="38163" cy="19998"/>
            </a:xfrm>
            <a:custGeom>
              <a:rect b="b" l="l" r="r" t="t"/>
              <a:pathLst>
                <a:path extrusionOk="0" h="938" w="1790">
                  <a:moveTo>
                    <a:pt x="489" y="0"/>
                  </a:moveTo>
                  <a:cubicBezTo>
                    <a:pt x="122" y="0"/>
                    <a:pt x="1" y="578"/>
                    <a:pt x="411" y="684"/>
                  </a:cubicBezTo>
                  <a:lnTo>
                    <a:pt x="426" y="684"/>
                  </a:lnTo>
                  <a:lnTo>
                    <a:pt x="1311" y="931"/>
                  </a:lnTo>
                  <a:cubicBezTo>
                    <a:pt x="1330" y="931"/>
                    <a:pt x="1349" y="937"/>
                    <a:pt x="1373" y="937"/>
                  </a:cubicBezTo>
                  <a:cubicBezTo>
                    <a:pt x="1385" y="937"/>
                    <a:pt x="1398" y="935"/>
                    <a:pt x="1412" y="931"/>
                  </a:cubicBezTo>
                  <a:cubicBezTo>
                    <a:pt x="1420" y="931"/>
                    <a:pt x="1429" y="932"/>
                    <a:pt x="1437" y="932"/>
                  </a:cubicBezTo>
                  <a:cubicBezTo>
                    <a:pt x="1573" y="932"/>
                    <a:pt x="1705" y="821"/>
                    <a:pt x="1746" y="684"/>
                  </a:cubicBezTo>
                  <a:cubicBezTo>
                    <a:pt x="1789" y="495"/>
                    <a:pt x="1688" y="307"/>
                    <a:pt x="1499" y="249"/>
                  </a:cubicBezTo>
                  <a:lnTo>
                    <a:pt x="600" y="17"/>
                  </a:lnTo>
                  <a:cubicBezTo>
                    <a:pt x="561" y="5"/>
                    <a:pt x="524" y="0"/>
                    <a:pt x="48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43"/>
            <p:cNvSpPr/>
            <p:nvPr/>
          </p:nvSpPr>
          <p:spPr>
            <a:xfrm>
              <a:off x="5076378" y="2424515"/>
              <a:ext cx="18207" cy="14881"/>
            </a:xfrm>
            <a:custGeom>
              <a:rect b="b" l="l" r="r" t="t"/>
              <a:pathLst>
                <a:path extrusionOk="0" h="698" w="854">
                  <a:moveTo>
                    <a:pt x="441" y="1"/>
                  </a:moveTo>
                  <a:cubicBezTo>
                    <a:pt x="434" y="1"/>
                    <a:pt x="427" y="1"/>
                    <a:pt x="421" y="1"/>
                  </a:cubicBezTo>
                  <a:cubicBezTo>
                    <a:pt x="160" y="1"/>
                    <a:pt x="0" y="306"/>
                    <a:pt x="131" y="538"/>
                  </a:cubicBezTo>
                  <a:cubicBezTo>
                    <a:pt x="189" y="640"/>
                    <a:pt x="290" y="698"/>
                    <a:pt x="392" y="698"/>
                  </a:cubicBezTo>
                  <a:lnTo>
                    <a:pt x="435" y="698"/>
                  </a:lnTo>
                  <a:cubicBezTo>
                    <a:pt x="566" y="698"/>
                    <a:pt x="682" y="625"/>
                    <a:pt x="740" y="509"/>
                  </a:cubicBezTo>
                  <a:cubicBezTo>
                    <a:pt x="853" y="283"/>
                    <a:pt x="704" y="1"/>
                    <a:pt x="44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43"/>
            <p:cNvSpPr/>
            <p:nvPr/>
          </p:nvSpPr>
          <p:spPr>
            <a:xfrm>
              <a:off x="5140999" y="2101986"/>
              <a:ext cx="20126" cy="14562"/>
            </a:xfrm>
            <a:custGeom>
              <a:rect b="b" l="l" r="r" t="t"/>
              <a:pathLst>
                <a:path extrusionOk="0" h="683" w="944">
                  <a:moveTo>
                    <a:pt x="479" y="1"/>
                  </a:moveTo>
                  <a:cubicBezTo>
                    <a:pt x="30" y="1"/>
                    <a:pt x="1" y="653"/>
                    <a:pt x="450" y="682"/>
                  </a:cubicBezTo>
                  <a:lnTo>
                    <a:pt x="494" y="682"/>
                  </a:lnTo>
                  <a:cubicBezTo>
                    <a:pt x="943" y="653"/>
                    <a:pt x="914" y="1"/>
                    <a:pt x="47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1" name="Google Shape;4121;p43"/>
          <p:cNvSpPr/>
          <p:nvPr/>
        </p:nvSpPr>
        <p:spPr>
          <a:xfrm>
            <a:off x="1589897" y="2088000"/>
            <a:ext cx="294749" cy="382225"/>
          </a:xfrm>
          <a:custGeom>
            <a:rect b="b" l="l" r="r" t="t"/>
            <a:pathLst>
              <a:path extrusionOk="0" h="17928" w="13825">
                <a:moveTo>
                  <a:pt x="1335" y="700"/>
                </a:moveTo>
                <a:cubicBezTo>
                  <a:pt x="1698" y="700"/>
                  <a:pt x="1829" y="1179"/>
                  <a:pt x="1524" y="1353"/>
                </a:cubicBezTo>
                <a:cubicBezTo>
                  <a:pt x="1466" y="1387"/>
                  <a:pt x="1405" y="1403"/>
                  <a:pt x="1345" y="1403"/>
                </a:cubicBezTo>
                <a:cubicBezTo>
                  <a:pt x="1226" y="1403"/>
                  <a:pt x="1113" y="1338"/>
                  <a:pt x="1045" y="1222"/>
                </a:cubicBezTo>
                <a:lnTo>
                  <a:pt x="1031" y="1222"/>
                </a:lnTo>
                <a:cubicBezTo>
                  <a:pt x="987" y="1150"/>
                  <a:pt x="973" y="1048"/>
                  <a:pt x="1002" y="961"/>
                </a:cubicBezTo>
                <a:cubicBezTo>
                  <a:pt x="1016" y="874"/>
                  <a:pt x="1074" y="802"/>
                  <a:pt x="1161" y="744"/>
                </a:cubicBezTo>
                <a:cubicBezTo>
                  <a:pt x="1219" y="715"/>
                  <a:pt x="1277" y="700"/>
                  <a:pt x="1335" y="700"/>
                </a:cubicBezTo>
                <a:close/>
                <a:moveTo>
                  <a:pt x="10372" y="1541"/>
                </a:moveTo>
                <a:cubicBezTo>
                  <a:pt x="10575" y="1541"/>
                  <a:pt x="10720" y="1701"/>
                  <a:pt x="10720" y="1890"/>
                </a:cubicBezTo>
                <a:cubicBezTo>
                  <a:pt x="10720" y="2078"/>
                  <a:pt x="10575" y="2238"/>
                  <a:pt x="10372" y="2238"/>
                </a:cubicBezTo>
                <a:cubicBezTo>
                  <a:pt x="10183" y="2238"/>
                  <a:pt x="10024" y="2078"/>
                  <a:pt x="10024" y="1890"/>
                </a:cubicBezTo>
                <a:cubicBezTo>
                  <a:pt x="10024" y="1788"/>
                  <a:pt x="10067" y="1701"/>
                  <a:pt x="10125" y="1643"/>
                </a:cubicBezTo>
                <a:cubicBezTo>
                  <a:pt x="10198" y="1570"/>
                  <a:pt x="10285" y="1541"/>
                  <a:pt x="10372" y="1541"/>
                </a:cubicBezTo>
                <a:close/>
                <a:moveTo>
                  <a:pt x="12548" y="5951"/>
                </a:moveTo>
                <a:cubicBezTo>
                  <a:pt x="12606" y="5951"/>
                  <a:pt x="12664" y="5966"/>
                  <a:pt x="12722" y="5995"/>
                </a:cubicBezTo>
                <a:cubicBezTo>
                  <a:pt x="12881" y="6096"/>
                  <a:pt x="12939" y="6299"/>
                  <a:pt x="12852" y="6473"/>
                </a:cubicBezTo>
                <a:cubicBezTo>
                  <a:pt x="12782" y="6594"/>
                  <a:pt x="12665" y="6651"/>
                  <a:pt x="12548" y="6651"/>
                </a:cubicBezTo>
                <a:cubicBezTo>
                  <a:pt x="12398" y="6651"/>
                  <a:pt x="12249" y="6557"/>
                  <a:pt x="12200" y="6386"/>
                </a:cubicBezTo>
                <a:cubicBezTo>
                  <a:pt x="12156" y="6198"/>
                  <a:pt x="12272" y="6009"/>
                  <a:pt x="12446" y="5951"/>
                </a:cubicBezTo>
                <a:close/>
                <a:moveTo>
                  <a:pt x="1622" y="7767"/>
                </a:moveTo>
                <a:cubicBezTo>
                  <a:pt x="1741" y="7767"/>
                  <a:pt x="1859" y="7823"/>
                  <a:pt x="1930" y="7938"/>
                </a:cubicBezTo>
                <a:cubicBezTo>
                  <a:pt x="2046" y="8156"/>
                  <a:pt x="1916" y="8431"/>
                  <a:pt x="1669" y="8460"/>
                </a:cubicBezTo>
                <a:cubicBezTo>
                  <a:pt x="1654" y="8462"/>
                  <a:pt x="1639" y="8463"/>
                  <a:pt x="1625" y="8463"/>
                </a:cubicBezTo>
                <a:cubicBezTo>
                  <a:pt x="1399" y="8463"/>
                  <a:pt x="1223" y="8257"/>
                  <a:pt x="1277" y="8025"/>
                </a:cubicBezTo>
                <a:cubicBezTo>
                  <a:pt x="1326" y="7855"/>
                  <a:pt x="1473" y="7767"/>
                  <a:pt x="1622" y="7767"/>
                </a:cubicBezTo>
                <a:close/>
                <a:moveTo>
                  <a:pt x="1625" y="15626"/>
                </a:moveTo>
                <a:cubicBezTo>
                  <a:pt x="1930" y="15626"/>
                  <a:pt x="2090" y="16003"/>
                  <a:pt x="1872" y="16221"/>
                </a:cubicBezTo>
                <a:cubicBezTo>
                  <a:pt x="1799" y="16293"/>
                  <a:pt x="1712" y="16322"/>
                  <a:pt x="1625" y="16322"/>
                </a:cubicBezTo>
                <a:cubicBezTo>
                  <a:pt x="1176" y="16293"/>
                  <a:pt x="1176" y="15655"/>
                  <a:pt x="1625" y="15626"/>
                </a:cubicBezTo>
                <a:close/>
                <a:moveTo>
                  <a:pt x="12545" y="16528"/>
                </a:moveTo>
                <a:cubicBezTo>
                  <a:pt x="12663" y="16528"/>
                  <a:pt x="12782" y="16584"/>
                  <a:pt x="12852" y="16699"/>
                </a:cubicBezTo>
                <a:cubicBezTo>
                  <a:pt x="12939" y="16873"/>
                  <a:pt x="12881" y="17091"/>
                  <a:pt x="12722" y="17178"/>
                </a:cubicBezTo>
                <a:cubicBezTo>
                  <a:pt x="12662" y="17212"/>
                  <a:pt x="12600" y="17228"/>
                  <a:pt x="12541" y="17228"/>
                </a:cubicBezTo>
                <a:cubicBezTo>
                  <a:pt x="12326" y="17228"/>
                  <a:pt x="12143" y="17025"/>
                  <a:pt x="12200" y="16786"/>
                </a:cubicBezTo>
                <a:cubicBezTo>
                  <a:pt x="12248" y="16616"/>
                  <a:pt x="12396" y="16528"/>
                  <a:pt x="12545" y="16528"/>
                </a:cubicBezTo>
                <a:close/>
                <a:moveTo>
                  <a:pt x="1344" y="0"/>
                </a:moveTo>
                <a:cubicBezTo>
                  <a:pt x="1169" y="0"/>
                  <a:pt x="987" y="46"/>
                  <a:pt x="813" y="149"/>
                </a:cubicBezTo>
                <a:cubicBezTo>
                  <a:pt x="1" y="613"/>
                  <a:pt x="160" y="1832"/>
                  <a:pt x="1060" y="2064"/>
                </a:cubicBezTo>
                <a:cubicBezTo>
                  <a:pt x="1147" y="2093"/>
                  <a:pt x="1248" y="2107"/>
                  <a:pt x="1335" y="2107"/>
                </a:cubicBezTo>
                <a:cubicBezTo>
                  <a:pt x="1393" y="2107"/>
                  <a:pt x="1451" y="2093"/>
                  <a:pt x="1524" y="2093"/>
                </a:cubicBezTo>
                <a:lnTo>
                  <a:pt x="2351" y="3514"/>
                </a:lnTo>
                <a:cubicBezTo>
                  <a:pt x="1727" y="3804"/>
                  <a:pt x="1335" y="4428"/>
                  <a:pt x="1335" y="5110"/>
                </a:cubicBezTo>
                <a:lnTo>
                  <a:pt x="1335" y="7097"/>
                </a:lnTo>
                <a:cubicBezTo>
                  <a:pt x="1248" y="7126"/>
                  <a:pt x="1161" y="7155"/>
                  <a:pt x="1089" y="7198"/>
                </a:cubicBezTo>
                <a:cubicBezTo>
                  <a:pt x="276" y="7663"/>
                  <a:pt x="436" y="8881"/>
                  <a:pt x="1335" y="9128"/>
                </a:cubicBezTo>
                <a:lnTo>
                  <a:pt x="1335" y="12812"/>
                </a:lnTo>
                <a:cubicBezTo>
                  <a:pt x="1335" y="13595"/>
                  <a:pt x="1843" y="14277"/>
                  <a:pt x="2597" y="14494"/>
                </a:cubicBezTo>
                <a:lnTo>
                  <a:pt x="2075" y="15017"/>
                </a:lnTo>
                <a:cubicBezTo>
                  <a:pt x="1914" y="14940"/>
                  <a:pt x="1756" y="14906"/>
                  <a:pt x="1605" y="14906"/>
                </a:cubicBezTo>
                <a:cubicBezTo>
                  <a:pt x="755" y="14906"/>
                  <a:pt x="168" y="15999"/>
                  <a:pt x="871" y="16714"/>
                </a:cubicBezTo>
                <a:cubicBezTo>
                  <a:pt x="1094" y="16937"/>
                  <a:pt x="1354" y="17032"/>
                  <a:pt x="1606" y="17032"/>
                </a:cubicBezTo>
                <a:cubicBezTo>
                  <a:pt x="2304" y="17032"/>
                  <a:pt x="2941" y="16299"/>
                  <a:pt x="2568" y="15510"/>
                </a:cubicBezTo>
                <a:lnTo>
                  <a:pt x="3526" y="14567"/>
                </a:lnTo>
                <a:lnTo>
                  <a:pt x="10807" y="14567"/>
                </a:lnTo>
                <a:lnTo>
                  <a:pt x="11735" y="16192"/>
                </a:lnTo>
                <a:cubicBezTo>
                  <a:pt x="11634" y="16322"/>
                  <a:pt x="11561" y="16453"/>
                  <a:pt x="11532" y="16612"/>
                </a:cubicBezTo>
                <a:cubicBezTo>
                  <a:pt x="11343" y="17276"/>
                  <a:pt x="11862" y="17928"/>
                  <a:pt x="12534" y="17928"/>
                </a:cubicBezTo>
                <a:cubicBezTo>
                  <a:pt x="12582" y="17928"/>
                  <a:pt x="12630" y="17924"/>
                  <a:pt x="12678" y="17918"/>
                </a:cubicBezTo>
                <a:cubicBezTo>
                  <a:pt x="13418" y="17816"/>
                  <a:pt x="13824" y="17004"/>
                  <a:pt x="13447" y="16351"/>
                </a:cubicBezTo>
                <a:lnTo>
                  <a:pt x="13433" y="16351"/>
                </a:lnTo>
                <a:cubicBezTo>
                  <a:pt x="13244" y="16025"/>
                  <a:pt x="12893" y="15829"/>
                  <a:pt x="12511" y="15829"/>
                </a:cubicBezTo>
                <a:cubicBezTo>
                  <a:pt x="12451" y="15829"/>
                  <a:pt x="12391" y="15834"/>
                  <a:pt x="12330" y="15843"/>
                </a:cubicBezTo>
                <a:lnTo>
                  <a:pt x="11503" y="14407"/>
                </a:lnTo>
                <a:cubicBezTo>
                  <a:pt x="12127" y="14117"/>
                  <a:pt x="12533" y="13508"/>
                  <a:pt x="12533" y="12812"/>
                </a:cubicBezTo>
                <a:lnTo>
                  <a:pt x="12533" y="7358"/>
                </a:lnTo>
                <a:cubicBezTo>
                  <a:pt x="12620" y="7358"/>
                  <a:pt x="12707" y="7343"/>
                  <a:pt x="12794" y="7314"/>
                </a:cubicBezTo>
                <a:cubicBezTo>
                  <a:pt x="13360" y="7169"/>
                  <a:pt x="13694" y="6589"/>
                  <a:pt x="13549" y="6038"/>
                </a:cubicBezTo>
                <a:cubicBezTo>
                  <a:pt x="13418" y="5574"/>
                  <a:pt x="12997" y="5255"/>
                  <a:pt x="12533" y="5255"/>
                </a:cubicBezTo>
                <a:lnTo>
                  <a:pt x="12533" y="5124"/>
                </a:lnTo>
                <a:cubicBezTo>
                  <a:pt x="12533" y="4152"/>
                  <a:pt x="11750" y="3369"/>
                  <a:pt x="10778" y="3369"/>
                </a:cubicBezTo>
                <a:lnTo>
                  <a:pt x="9386" y="3369"/>
                </a:lnTo>
                <a:lnTo>
                  <a:pt x="9908" y="2847"/>
                </a:lnTo>
                <a:cubicBezTo>
                  <a:pt x="10053" y="2919"/>
                  <a:pt x="10198" y="2948"/>
                  <a:pt x="10357" y="2948"/>
                </a:cubicBezTo>
                <a:cubicBezTo>
                  <a:pt x="11416" y="2948"/>
                  <a:pt x="11808" y="1570"/>
                  <a:pt x="10923" y="1019"/>
                </a:cubicBezTo>
                <a:cubicBezTo>
                  <a:pt x="10735" y="901"/>
                  <a:pt x="10540" y="849"/>
                  <a:pt x="10353" y="849"/>
                </a:cubicBezTo>
                <a:cubicBezTo>
                  <a:pt x="9647" y="849"/>
                  <a:pt x="9059" y="1597"/>
                  <a:pt x="9415" y="2354"/>
                </a:cubicBezTo>
                <a:lnTo>
                  <a:pt x="8399" y="3369"/>
                </a:lnTo>
                <a:lnTo>
                  <a:pt x="6920" y="3369"/>
                </a:lnTo>
                <a:cubicBezTo>
                  <a:pt x="6731" y="3369"/>
                  <a:pt x="6586" y="3485"/>
                  <a:pt x="6557" y="3674"/>
                </a:cubicBezTo>
                <a:cubicBezTo>
                  <a:pt x="6528" y="3877"/>
                  <a:pt x="6688" y="4065"/>
                  <a:pt x="6905" y="4065"/>
                </a:cubicBezTo>
                <a:lnTo>
                  <a:pt x="7703" y="4065"/>
                </a:lnTo>
                <a:lnTo>
                  <a:pt x="5977" y="5777"/>
                </a:lnTo>
                <a:cubicBezTo>
                  <a:pt x="5759" y="6009"/>
                  <a:pt x="5919" y="6372"/>
                  <a:pt x="6224" y="6386"/>
                </a:cubicBezTo>
                <a:cubicBezTo>
                  <a:pt x="6325" y="6386"/>
                  <a:pt x="6412" y="6343"/>
                  <a:pt x="6470" y="6270"/>
                </a:cubicBezTo>
                <a:lnTo>
                  <a:pt x="8704" y="4065"/>
                </a:lnTo>
                <a:lnTo>
                  <a:pt x="10793" y="4065"/>
                </a:lnTo>
                <a:cubicBezTo>
                  <a:pt x="11358" y="4065"/>
                  <a:pt x="11837" y="4530"/>
                  <a:pt x="11837" y="5110"/>
                </a:cubicBezTo>
                <a:lnTo>
                  <a:pt x="11837" y="5516"/>
                </a:lnTo>
                <a:cubicBezTo>
                  <a:pt x="11634" y="5690"/>
                  <a:pt x="11518" y="5936"/>
                  <a:pt x="11489" y="6212"/>
                </a:cubicBezTo>
                <a:lnTo>
                  <a:pt x="6804" y="7474"/>
                </a:lnTo>
                <a:cubicBezTo>
                  <a:pt x="6402" y="7574"/>
                  <a:pt x="6468" y="8156"/>
                  <a:pt x="6876" y="8156"/>
                </a:cubicBezTo>
                <a:cubicBezTo>
                  <a:pt x="6881" y="8156"/>
                  <a:pt x="6886" y="8156"/>
                  <a:pt x="6891" y="8156"/>
                </a:cubicBezTo>
                <a:cubicBezTo>
                  <a:pt x="6920" y="8156"/>
                  <a:pt x="6949" y="8156"/>
                  <a:pt x="6978" y="8141"/>
                </a:cubicBezTo>
                <a:lnTo>
                  <a:pt x="11677" y="6894"/>
                </a:lnTo>
                <a:cubicBezTo>
                  <a:pt x="11721" y="6952"/>
                  <a:pt x="11779" y="7024"/>
                  <a:pt x="11837" y="7068"/>
                </a:cubicBezTo>
                <a:lnTo>
                  <a:pt x="11837" y="12812"/>
                </a:lnTo>
                <a:cubicBezTo>
                  <a:pt x="11837" y="13247"/>
                  <a:pt x="11561" y="13639"/>
                  <a:pt x="11155" y="13798"/>
                </a:cubicBezTo>
                <a:lnTo>
                  <a:pt x="9922" y="11637"/>
                </a:lnTo>
                <a:cubicBezTo>
                  <a:pt x="9845" y="11509"/>
                  <a:pt x="9732" y="11456"/>
                  <a:pt x="9622" y="11456"/>
                </a:cubicBezTo>
                <a:cubicBezTo>
                  <a:pt x="9383" y="11456"/>
                  <a:pt x="9154" y="11707"/>
                  <a:pt x="9313" y="11985"/>
                </a:cubicBezTo>
                <a:lnTo>
                  <a:pt x="10401" y="13856"/>
                </a:lnTo>
                <a:lnTo>
                  <a:pt x="4207" y="13856"/>
                </a:lnTo>
                <a:lnTo>
                  <a:pt x="5991" y="12087"/>
                </a:lnTo>
                <a:cubicBezTo>
                  <a:pt x="6236" y="11831"/>
                  <a:pt x="6004" y="11482"/>
                  <a:pt x="5739" y="11482"/>
                </a:cubicBezTo>
                <a:cubicBezTo>
                  <a:pt x="5658" y="11482"/>
                  <a:pt x="5573" y="11515"/>
                  <a:pt x="5498" y="11593"/>
                </a:cubicBezTo>
                <a:lnTo>
                  <a:pt x="3221" y="13856"/>
                </a:lnTo>
                <a:lnTo>
                  <a:pt x="3076" y="13856"/>
                </a:lnTo>
                <a:cubicBezTo>
                  <a:pt x="2496" y="13856"/>
                  <a:pt x="2032" y="13392"/>
                  <a:pt x="2032" y="12812"/>
                </a:cubicBezTo>
                <a:lnTo>
                  <a:pt x="2032" y="9084"/>
                </a:lnTo>
                <a:cubicBezTo>
                  <a:pt x="2206" y="8997"/>
                  <a:pt x="2365" y="8881"/>
                  <a:pt x="2481" y="8721"/>
                </a:cubicBezTo>
                <a:lnTo>
                  <a:pt x="7166" y="9969"/>
                </a:lnTo>
                <a:cubicBezTo>
                  <a:pt x="7195" y="9983"/>
                  <a:pt x="7224" y="9983"/>
                  <a:pt x="7253" y="9983"/>
                </a:cubicBezTo>
                <a:cubicBezTo>
                  <a:pt x="7258" y="9984"/>
                  <a:pt x="7263" y="9984"/>
                  <a:pt x="7268" y="9984"/>
                </a:cubicBezTo>
                <a:cubicBezTo>
                  <a:pt x="7676" y="9984"/>
                  <a:pt x="7742" y="9402"/>
                  <a:pt x="7355" y="9302"/>
                </a:cubicBezTo>
                <a:lnTo>
                  <a:pt x="2655" y="8040"/>
                </a:lnTo>
                <a:cubicBezTo>
                  <a:pt x="2626" y="7648"/>
                  <a:pt x="2380" y="7314"/>
                  <a:pt x="2032" y="7155"/>
                </a:cubicBezTo>
                <a:lnTo>
                  <a:pt x="2032" y="5110"/>
                </a:lnTo>
                <a:cubicBezTo>
                  <a:pt x="2032" y="4675"/>
                  <a:pt x="2293" y="4283"/>
                  <a:pt x="2699" y="4138"/>
                </a:cubicBezTo>
                <a:lnTo>
                  <a:pt x="3946" y="6285"/>
                </a:lnTo>
                <a:cubicBezTo>
                  <a:pt x="4004" y="6401"/>
                  <a:pt x="4120" y="6473"/>
                  <a:pt x="4251" y="6473"/>
                </a:cubicBezTo>
                <a:cubicBezTo>
                  <a:pt x="4309" y="6473"/>
                  <a:pt x="4381" y="6459"/>
                  <a:pt x="4439" y="6430"/>
                </a:cubicBezTo>
                <a:cubicBezTo>
                  <a:pt x="4599" y="6328"/>
                  <a:pt x="4657" y="6111"/>
                  <a:pt x="4555" y="5951"/>
                </a:cubicBezTo>
                <a:lnTo>
                  <a:pt x="3468" y="4065"/>
                </a:lnTo>
                <a:lnTo>
                  <a:pt x="4106" y="4065"/>
                </a:lnTo>
                <a:cubicBezTo>
                  <a:pt x="4280" y="4065"/>
                  <a:pt x="4439" y="3949"/>
                  <a:pt x="4468" y="3775"/>
                </a:cubicBezTo>
                <a:cubicBezTo>
                  <a:pt x="4497" y="3558"/>
                  <a:pt x="4338" y="3369"/>
                  <a:pt x="4120" y="3369"/>
                </a:cubicBezTo>
                <a:lnTo>
                  <a:pt x="3076" y="3369"/>
                </a:lnTo>
                <a:lnTo>
                  <a:pt x="2133" y="1745"/>
                </a:lnTo>
                <a:cubicBezTo>
                  <a:pt x="2235" y="1614"/>
                  <a:pt x="2307" y="1483"/>
                  <a:pt x="2351" y="1324"/>
                </a:cubicBezTo>
                <a:cubicBezTo>
                  <a:pt x="2544" y="617"/>
                  <a:pt x="1986" y="0"/>
                  <a:pt x="134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43"/>
          <p:cNvSpPr/>
          <p:nvPr/>
        </p:nvSpPr>
        <p:spPr>
          <a:xfrm>
            <a:off x="1796488" y="2281735"/>
            <a:ext cx="14860" cy="14817"/>
          </a:xfrm>
          <a:custGeom>
            <a:rect b="b" l="l" r="r" t="t"/>
            <a:pathLst>
              <a:path extrusionOk="0" h="695" w="697">
                <a:moveTo>
                  <a:pt x="346" y="0"/>
                </a:moveTo>
                <a:cubicBezTo>
                  <a:pt x="284" y="0"/>
                  <a:pt x="220" y="18"/>
                  <a:pt x="160" y="55"/>
                </a:cubicBezTo>
                <a:cubicBezTo>
                  <a:pt x="58" y="99"/>
                  <a:pt x="0" y="200"/>
                  <a:pt x="0" y="316"/>
                </a:cubicBezTo>
                <a:lnTo>
                  <a:pt x="0" y="360"/>
                </a:lnTo>
                <a:cubicBezTo>
                  <a:pt x="0" y="476"/>
                  <a:pt x="73" y="592"/>
                  <a:pt x="189" y="650"/>
                </a:cubicBezTo>
                <a:cubicBezTo>
                  <a:pt x="243" y="680"/>
                  <a:pt x="300" y="694"/>
                  <a:pt x="355" y="694"/>
                </a:cubicBezTo>
                <a:cubicBezTo>
                  <a:pt x="535" y="694"/>
                  <a:pt x="696" y="545"/>
                  <a:pt x="696" y="345"/>
                </a:cubicBezTo>
                <a:cubicBezTo>
                  <a:pt x="686" y="141"/>
                  <a:pt x="524" y="0"/>
                  <a:pt x="34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43"/>
          <p:cNvSpPr/>
          <p:nvPr/>
        </p:nvSpPr>
        <p:spPr>
          <a:xfrm>
            <a:off x="1746386" y="2333138"/>
            <a:ext cx="16097" cy="14711"/>
          </a:xfrm>
          <a:custGeom>
            <a:rect b="b" l="l" r="r" t="t"/>
            <a:pathLst>
              <a:path extrusionOk="0" h="690" w="755">
                <a:moveTo>
                  <a:pt x="354" y="0"/>
                </a:moveTo>
                <a:cubicBezTo>
                  <a:pt x="167" y="0"/>
                  <a:pt x="0" y="152"/>
                  <a:pt x="0" y="342"/>
                </a:cubicBezTo>
                <a:lnTo>
                  <a:pt x="0" y="357"/>
                </a:lnTo>
                <a:cubicBezTo>
                  <a:pt x="0" y="487"/>
                  <a:pt x="87" y="618"/>
                  <a:pt x="204" y="661"/>
                </a:cubicBezTo>
                <a:cubicBezTo>
                  <a:pt x="252" y="680"/>
                  <a:pt x="300" y="689"/>
                  <a:pt x="346" y="689"/>
                </a:cubicBezTo>
                <a:cubicBezTo>
                  <a:pt x="575" y="689"/>
                  <a:pt x="755" y="468"/>
                  <a:pt x="682" y="226"/>
                </a:cubicBezTo>
                <a:cubicBezTo>
                  <a:pt x="653" y="124"/>
                  <a:pt x="566" y="52"/>
                  <a:pt x="479" y="23"/>
                </a:cubicBezTo>
                <a:cubicBezTo>
                  <a:pt x="438" y="7"/>
                  <a:pt x="395" y="0"/>
                  <a:pt x="35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43"/>
          <p:cNvSpPr/>
          <p:nvPr/>
        </p:nvSpPr>
        <p:spPr>
          <a:xfrm>
            <a:off x="1661340" y="2303141"/>
            <a:ext cx="16118" cy="14988"/>
          </a:xfrm>
          <a:custGeom>
            <a:rect b="b" l="l" r="r" t="t"/>
            <a:pathLst>
              <a:path extrusionOk="0" h="703" w="756">
                <a:moveTo>
                  <a:pt x="355" y="0"/>
                </a:moveTo>
                <a:cubicBezTo>
                  <a:pt x="167" y="0"/>
                  <a:pt x="1" y="154"/>
                  <a:pt x="1" y="357"/>
                </a:cubicBezTo>
                <a:lnTo>
                  <a:pt x="1" y="371"/>
                </a:lnTo>
                <a:cubicBezTo>
                  <a:pt x="1" y="502"/>
                  <a:pt x="73" y="618"/>
                  <a:pt x="204" y="676"/>
                </a:cubicBezTo>
                <a:cubicBezTo>
                  <a:pt x="248" y="694"/>
                  <a:pt x="292" y="703"/>
                  <a:pt x="336" y="703"/>
                </a:cubicBezTo>
                <a:cubicBezTo>
                  <a:pt x="563" y="703"/>
                  <a:pt x="755" y="470"/>
                  <a:pt x="682" y="226"/>
                </a:cubicBezTo>
                <a:cubicBezTo>
                  <a:pt x="639" y="124"/>
                  <a:pt x="566" y="52"/>
                  <a:pt x="479" y="23"/>
                </a:cubicBezTo>
                <a:cubicBezTo>
                  <a:pt x="438" y="7"/>
                  <a:pt x="396" y="0"/>
                  <a:pt x="35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43"/>
          <p:cNvSpPr/>
          <p:nvPr/>
        </p:nvSpPr>
        <p:spPr>
          <a:xfrm>
            <a:off x="1698757" y="2159785"/>
            <a:ext cx="17653" cy="14903"/>
          </a:xfrm>
          <a:custGeom>
            <a:rect b="b" l="l" r="r" t="t"/>
            <a:pathLst>
              <a:path extrusionOk="0" h="699" w="828">
                <a:moveTo>
                  <a:pt x="400" y="0"/>
                </a:moveTo>
                <a:cubicBezTo>
                  <a:pt x="364" y="0"/>
                  <a:pt x="328" y="5"/>
                  <a:pt x="291" y="17"/>
                </a:cubicBezTo>
                <a:cubicBezTo>
                  <a:pt x="189" y="46"/>
                  <a:pt x="117" y="133"/>
                  <a:pt x="88" y="220"/>
                </a:cubicBezTo>
                <a:cubicBezTo>
                  <a:pt x="1" y="452"/>
                  <a:pt x="175" y="698"/>
                  <a:pt x="407" y="698"/>
                </a:cubicBezTo>
                <a:lnTo>
                  <a:pt x="421" y="698"/>
                </a:lnTo>
                <a:cubicBezTo>
                  <a:pt x="552" y="698"/>
                  <a:pt x="682" y="611"/>
                  <a:pt x="726" y="495"/>
                </a:cubicBezTo>
                <a:cubicBezTo>
                  <a:pt x="827" y="242"/>
                  <a:pt x="641" y="0"/>
                  <a:pt x="40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43"/>
          <p:cNvSpPr/>
          <p:nvPr/>
        </p:nvSpPr>
        <p:spPr>
          <a:xfrm>
            <a:off x="2113772" y="2088022"/>
            <a:ext cx="390284" cy="382310"/>
          </a:xfrm>
          <a:custGeom>
            <a:rect b="b" l="l" r="r" t="t"/>
            <a:pathLst>
              <a:path extrusionOk="0" h="17932" w="18306">
                <a:moveTo>
                  <a:pt x="8983" y="701"/>
                </a:moveTo>
                <a:cubicBezTo>
                  <a:pt x="9114" y="701"/>
                  <a:pt x="9247" y="750"/>
                  <a:pt x="9356" y="859"/>
                </a:cubicBezTo>
                <a:cubicBezTo>
                  <a:pt x="9675" y="1192"/>
                  <a:pt x="9443" y="1758"/>
                  <a:pt x="8979" y="1758"/>
                </a:cubicBezTo>
                <a:cubicBezTo>
                  <a:pt x="8689" y="1758"/>
                  <a:pt x="8457" y="1511"/>
                  <a:pt x="8457" y="1221"/>
                </a:cubicBezTo>
                <a:cubicBezTo>
                  <a:pt x="8457" y="909"/>
                  <a:pt x="8714" y="701"/>
                  <a:pt x="8983" y="701"/>
                </a:cubicBezTo>
                <a:close/>
                <a:moveTo>
                  <a:pt x="12847" y="1691"/>
                </a:moveTo>
                <a:cubicBezTo>
                  <a:pt x="13222" y="1691"/>
                  <a:pt x="13598" y="2102"/>
                  <a:pt x="13302" y="2527"/>
                </a:cubicBezTo>
                <a:cubicBezTo>
                  <a:pt x="13204" y="2692"/>
                  <a:pt x="13022" y="2786"/>
                  <a:pt x="12839" y="2786"/>
                </a:cubicBezTo>
                <a:cubicBezTo>
                  <a:pt x="12748" y="2786"/>
                  <a:pt x="12658" y="2763"/>
                  <a:pt x="12576" y="2715"/>
                </a:cubicBezTo>
                <a:cubicBezTo>
                  <a:pt x="12330" y="2570"/>
                  <a:pt x="12243" y="2251"/>
                  <a:pt x="12388" y="1990"/>
                </a:cubicBezTo>
                <a:lnTo>
                  <a:pt x="12388" y="1990"/>
                </a:lnTo>
                <a:lnTo>
                  <a:pt x="12388" y="2005"/>
                </a:lnTo>
                <a:cubicBezTo>
                  <a:pt x="12494" y="1782"/>
                  <a:pt x="12671" y="1691"/>
                  <a:pt x="12847" y="1691"/>
                </a:cubicBezTo>
                <a:close/>
                <a:moveTo>
                  <a:pt x="5104" y="1737"/>
                </a:moveTo>
                <a:cubicBezTo>
                  <a:pt x="5152" y="1737"/>
                  <a:pt x="5201" y="1743"/>
                  <a:pt x="5251" y="1758"/>
                </a:cubicBezTo>
                <a:cubicBezTo>
                  <a:pt x="5701" y="1874"/>
                  <a:pt x="5773" y="2483"/>
                  <a:pt x="5382" y="2715"/>
                </a:cubicBezTo>
                <a:cubicBezTo>
                  <a:pt x="5293" y="2765"/>
                  <a:pt x="5197" y="2787"/>
                  <a:pt x="5103" y="2787"/>
                </a:cubicBezTo>
                <a:cubicBezTo>
                  <a:pt x="5060" y="2787"/>
                  <a:pt x="5017" y="2783"/>
                  <a:pt x="4976" y="2773"/>
                </a:cubicBezTo>
                <a:cubicBezTo>
                  <a:pt x="4845" y="2730"/>
                  <a:pt x="4729" y="2643"/>
                  <a:pt x="4657" y="2527"/>
                </a:cubicBezTo>
                <a:cubicBezTo>
                  <a:pt x="4450" y="2166"/>
                  <a:pt x="4725" y="1737"/>
                  <a:pt x="5104" y="1737"/>
                </a:cubicBezTo>
                <a:close/>
                <a:moveTo>
                  <a:pt x="8616" y="4079"/>
                </a:moveTo>
                <a:lnTo>
                  <a:pt x="8616" y="4775"/>
                </a:lnTo>
                <a:cubicBezTo>
                  <a:pt x="8123" y="4819"/>
                  <a:pt x="7630" y="4949"/>
                  <a:pt x="7180" y="5167"/>
                </a:cubicBezTo>
                <a:lnTo>
                  <a:pt x="6832" y="4558"/>
                </a:lnTo>
                <a:cubicBezTo>
                  <a:pt x="7384" y="4282"/>
                  <a:pt x="7993" y="4122"/>
                  <a:pt x="8616" y="4079"/>
                </a:cubicBezTo>
                <a:close/>
                <a:moveTo>
                  <a:pt x="9313" y="4079"/>
                </a:moveTo>
                <a:cubicBezTo>
                  <a:pt x="9936" y="4122"/>
                  <a:pt x="10546" y="4282"/>
                  <a:pt x="11111" y="4558"/>
                </a:cubicBezTo>
                <a:lnTo>
                  <a:pt x="10749" y="5167"/>
                </a:lnTo>
                <a:cubicBezTo>
                  <a:pt x="10299" y="4949"/>
                  <a:pt x="9820" y="4819"/>
                  <a:pt x="9313" y="4775"/>
                </a:cubicBezTo>
                <a:lnTo>
                  <a:pt x="9313" y="4079"/>
                </a:lnTo>
                <a:close/>
                <a:moveTo>
                  <a:pt x="15695" y="4572"/>
                </a:moveTo>
                <a:cubicBezTo>
                  <a:pt x="16087" y="4572"/>
                  <a:pt x="16348" y="5007"/>
                  <a:pt x="16145" y="5355"/>
                </a:cubicBezTo>
                <a:cubicBezTo>
                  <a:pt x="16043" y="5529"/>
                  <a:pt x="15865" y="5616"/>
                  <a:pt x="15688" y="5616"/>
                </a:cubicBezTo>
                <a:cubicBezTo>
                  <a:pt x="15510" y="5616"/>
                  <a:pt x="15332" y="5529"/>
                  <a:pt x="15231" y="5355"/>
                </a:cubicBezTo>
                <a:cubicBezTo>
                  <a:pt x="15086" y="5109"/>
                  <a:pt x="15173" y="4790"/>
                  <a:pt x="15419" y="4645"/>
                </a:cubicBezTo>
                <a:cubicBezTo>
                  <a:pt x="15506" y="4601"/>
                  <a:pt x="15593" y="4572"/>
                  <a:pt x="15695" y="4572"/>
                </a:cubicBezTo>
                <a:close/>
                <a:moveTo>
                  <a:pt x="2284" y="4569"/>
                </a:moveTo>
                <a:cubicBezTo>
                  <a:pt x="2668" y="4569"/>
                  <a:pt x="2950" y="4991"/>
                  <a:pt x="2742" y="5355"/>
                </a:cubicBezTo>
                <a:cubicBezTo>
                  <a:pt x="2646" y="5527"/>
                  <a:pt x="2469" y="5624"/>
                  <a:pt x="2288" y="5624"/>
                </a:cubicBezTo>
                <a:cubicBezTo>
                  <a:pt x="2195" y="5624"/>
                  <a:pt x="2101" y="5598"/>
                  <a:pt x="2017" y="5544"/>
                </a:cubicBezTo>
                <a:cubicBezTo>
                  <a:pt x="1611" y="5312"/>
                  <a:pt x="1698" y="4703"/>
                  <a:pt x="2147" y="4587"/>
                </a:cubicBezTo>
                <a:cubicBezTo>
                  <a:pt x="2194" y="4575"/>
                  <a:pt x="2240" y="4569"/>
                  <a:pt x="2284" y="4569"/>
                </a:cubicBezTo>
                <a:close/>
                <a:moveTo>
                  <a:pt x="11721" y="4906"/>
                </a:moveTo>
                <a:cubicBezTo>
                  <a:pt x="12243" y="5254"/>
                  <a:pt x="12692" y="5703"/>
                  <a:pt x="13041" y="6211"/>
                </a:cubicBezTo>
                <a:lnTo>
                  <a:pt x="13041" y="6226"/>
                </a:lnTo>
                <a:lnTo>
                  <a:pt x="12431" y="6574"/>
                </a:lnTo>
                <a:cubicBezTo>
                  <a:pt x="12141" y="6153"/>
                  <a:pt x="11793" y="5805"/>
                  <a:pt x="11372" y="5515"/>
                </a:cubicBezTo>
                <a:lnTo>
                  <a:pt x="11721" y="4906"/>
                </a:lnTo>
                <a:close/>
                <a:moveTo>
                  <a:pt x="4570" y="6820"/>
                </a:moveTo>
                <a:lnTo>
                  <a:pt x="5179" y="7168"/>
                </a:lnTo>
                <a:cubicBezTo>
                  <a:pt x="4961" y="7618"/>
                  <a:pt x="4831" y="8111"/>
                  <a:pt x="4802" y="8604"/>
                </a:cubicBezTo>
                <a:lnTo>
                  <a:pt x="4091" y="8604"/>
                </a:lnTo>
                <a:cubicBezTo>
                  <a:pt x="4134" y="7995"/>
                  <a:pt x="4294" y="7386"/>
                  <a:pt x="4570" y="6820"/>
                </a:cubicBezTo>
                <a:close/>
                <a:moveTo>
                  <a:pt x="13389" y="6835"/>
                </a:moveTo>
                <a:cubicBezTo>
                  <a:pt x="13664" y="7386"/>
                  <a:pt x="13824" y="7995"/>
                  <a:pt x="13867" y="8619"/>
                </a:cubicBezTo>
                <a:lnTo>
                  <a:pt x="13171" y="8619"/>
                </a:lnTo>
                <a:cubicBezTo>
                  <a:pt x="13128" y="8126"/>
                  <a:pt x="12997" y="7633"/>
                  <a:pt x="12779" y="7183"/>
                </a:cubicBezTo>
                <a:lnTo>
                  <a:pt x="13389" y="6835"/>
                </a:lnTo>
                <a:close/>
                <a:moveTo>
                  <a:pt x="1235" y="8428"/>
                </a:moveTo>
                <a:cubicBezTo>
                  <a:pt x="1508" y="8428"/>
                  <a:pt x="1770" y="8636"/>
                  <a:pt x="1770" y="8953"/>
                </a:cubicBezTo>
                <a:cubicBezTo>
                  <a:pt x="1770" y="9243"/>
                  <a:pt x="1538" y="9489"/>
                  <a:pt x="1233" y="9489"/>
                </a:cubicBezTo>
                <a:lnTo>
                  <a:pt x="1248" y="9475"/>
                </a:lnTo>
                <a:cubicBezTo>
                  <a:pt x="769" y="9475"/>
                  <a:pt x="537" y="8909"/>
                  <a:pt x="871" y="8575"/>
                </a:cubicBezTo>
                <a:cubicBezTo>
                  <a:pt x="977" y="8474"/>
                  <a:pt x="1107" y="8428"/>
                  <a:pt x="1235" y="8428"/>
                </a:cubicBezTo>
                <a:close/>
                <a:moveTo>
                  <a:pt x="16725" y="8430"/>
                </a:moveTo>
                <a:lnTo>
                  <a:pt x="16725" y="8445"/>
                </a:lnTo>
                <a:cubicBezTo>
                  <a:pt x="17189" y="8445"/>
                  <a:pt x="17421" y="9011"/>
                  <a:pt x="17087" y="9344"/>
                </a:cubicBezTo>
                <a:cubicBezTo>
                  <a:pt x="16981" y="9446"/>
                  <a:pt x="16851" y="9492"/>
                  <a:pt x="16723" y="9492"/>
                </a:cubicBezTo>
                <a:cubicBezTo>
                  <a:pt x="16451" y="9492"/>
                  <a:pt x="16188" y="9283"/>
                  <a:pt x="16188" y="8967"/>
                </a:cubicBezTo>
                <a:cubicBezTo>
                  <a:pt x="16188" y="8677"/>
                  <a:pt x="16435" y="8430"/>
                  <a:pt x="16725" y="8430"/>
                </a:cubicBezTo>
                <a:close/>
                <a:moveTo>
                  <a:pt x="4802" y="9315"/>
                </a:moveTo>
                <a:cubicBezTo>
                  <a:pt x="4831" y="9808"/>
                  <a:pt x="4961" y="10302"/>
                  <a:pt x="5179" y="10751"/>
                </a:cubicBezTo>
                <a:lnTo>
                  <a:pt x="4570" y="11099"/>
                </a:lnTo>
                <a:cubicBezTo>
                  <a:pt x="4294" y="10548"/>
                  <a:pt x="4134" y="9939"/>
                  <a:pt x="4091" y="9315"/>
                </a:cubicBezTo>
                <a:close/>
                <a:moveTo>
                  <a:pt x="13867" y="9315"/>
                </a:moveTo>
                <a:cubicBezTo>
                  <a:pt x="13824" y="9939"/>
                  <a:pt x="13664" y="10548"/>
                  <a:pt x="13389" y="11114"/>
                </a:cubicBezTo>
                <a:lnTo>
                  <a:pt x="12779" y="10766"/>
                </a:lnTo>
                <a:cubicBezTo>
                  <a:pt x="12997" y="10302"/>
                  <a:pt x="13128" y="9823"/>
                  <a:pt x="13171" y="9315"/>
                </a:cubicBezTo>
                <a:close/>
                <a:moveTo>
                  <a:pt x="8979" y="5457"/>
                </a:moveTo>
                <a:cubicBezTo>
                  <a:pt x="12098" y="5457"/>
                  <a:pt x="13664" y="9243"/>
                  <a:pt x="11459" y="11447"/>
                </a:cubicBezTo>
                <a:cubicBezTo>
                  <a:pt x="10745" y="12157"/>
                  <a:pt x="9870" y="12475"/>
                  <a:pt x="9011" y="12475"/>
                </a:cubicBezTo>
                <a:cubicBezTo>
                  <a:pt x="7204" y="12475"/>
                  <a:pt x="5474" y="11067"/>
                  <a:pt x="5483" y="8953"/>
                </a:cubicBezTo>
                <a:cubicBezTo>
                  <a:pt x="5483" y="7023"/>
                  <a:pt x="7050" y="5457"/>
                  <a:pt x="8979" y="5457"/>
                </a:cubicBezTo>
                <a:close/>
                <a:moveTo>
                  <a:pt x="5527" y="11346"/>
                </a:moveTo>
                <a:cubicBezTo>
                  <a:pt x="5817" y="11767"/>
                  <a:pt x="6180" y="12115"/>
                  <a:pt x="6586" y="12405"/>
                </a:cubicBezTo>
                <a:lnTo>
                  <a:pt x="6238" y="13014"/>
                </a:lnTo>
                <a:cubicBezTo>
                  <a:pt x="5715" y="12666"/>
                  <a:pt x="5266" y="12216"/>
                  <a:pt x="4918" y="11708"/>
                </a:cubicBezTo>
                <a:lnTo>
                  <a:pt x="5527" y="11346"/>
                </a:lnTo>
                <a:close/>
                <a:moveTo>
                  <a:pt x="12431" y="11360"/>
                </a:moveTo>
                <a:lnTo>
                  <a:pt x="13041" y="11708"/>
                </a:lnTo>
                <a:cubicBezTo>
                  <a:pt x="12692" y="12231"/>
                  <a:pt x="12243" y="12666"/>
                  <a:pt x="11721" y="13028"/>
                </a:cubicBezTo>
                <a:lnTo>
                  <a:pt x="11372" y="12405"/>
                </a:lnTo>
                <a:cubicBezTo>
                  <a:pt x="11793" y="12129"/>
                  <a:pt x="12141" y="11767"/>
                  <a:pt x="12431" y="11360"/>
                </a:cubicBezTo>
                <a:close/>
                <a:moveTo>
                  <a:pt x="15654" y="12312"/>
                </a:moveTo>
                <a:cubicBezTo>
                  <a:pt x="15668" y="12312"/>
                  <a:pt x="15682" y="12313"/>
                  <a:pt x="15695" y="12318"/>
                </a:cubicBezTo>
                <a:cubicBezTo>
                  <a:pt x="15782" y="12318"/>
                  <a:pt x="15869" y="12332"/>
                  <a:pt x="15956" y="12376"/>
                </a:cubicBezTo>
                <a:cubicBezTo>
                  <a:pt x="16457" y="12681"/>
                  <a:pt x="16165" y="13368"/>
                  <a:pt x="15696" y="13368"/>
                </a:cubicBezTo>
                <a:cubicBezTo>
                  <a:pt x="15609" y="13368"/>
                  <a:pt x="15515" y="13344"/>
                  <a:pt x="15419" y="13290"/>
                </a:cubicBezTo>
                <a:cubicBezTo>
                  <a:pt x="15303" y="13217"/>
                  <a:pt x="15216" y="13101"/>
                  <a:pt x="15173" y="12970"/>
                </a:cubicBezTo>
                <a:cubicBezTo>
                  <a:pt x="15144" y="12840"/>
                  <a:pt x="15158" y="12695"/>
                  <a:pt x="15231" y="12564"/>
                </a:cubicBezTo>
                <a:lnTo>
                  <a:pt x="15361" y="12434"/>
                </a:lnTo>
                <a:cubicBezTo>
                  <a:pt x="15419" y="12390"/>
                  <a:pt x="15492" y="12347"/>
                  <a:pt x="15550" y="12332"/>
                </a:cubicBezTo>
                <a:cubicBezTo>
                  <a:pt x="15581" y="12322"/>
                  <a:pt x="15619" y="12312"/>
                  <a:pt x="15654" y="12312"/>
                </a:cubicBezTo>
                <a:close/>
                <a:moveTo>
                  <a:pt x="2287" y="12312"/>
                </a:moveTo>
                <a:cubicBezTo>
                  <a:pt x="2604" y="12312"/>
                  <a:pt x="2876" y="12619"/>
                  <a:pt x="2785" y="12970"/>
                </a:cubicBezTo>
                <a:cubicBezTo>
                  <a:pt x="2742" y="13101"/>
                  <a:pt x="2655" y="13217"/>
                  <a:pt x="2539" y="13290"/>
                </a:cubicBezTo>
                <a:cubicBezTo>
                  <a:pt x="2443" y="13344"/>
                  <a:pt x="2349" y="13368"/>
                  <a:pt x="2262" y="13368"/>
                </a:cubicBezTo>
                <a:cubicBezTo>
                  <a:pt x="1793" y="13368"/>
                  <a:pt x="1503" y="12684"/>
                  <a:pt x="2017" y="12390"/>
                </a:cubicBezTo>
                <a:cubicBezTo>
                  <a:pt x="2106" y="12336"/>
                  <a:pt x="2198" y="12312"/>
                  <a:pt x="2287" y="12312"/>
                </a:cubicBezTo>
                <a:close/>
                <a:moveTo>
                  <a:pt x="7180" y="12753"/>
                </a:moveTo>
                <a:cubicBezTo>
                  <a:pt x="7630" y="12970"/>
                  <a:pt x="8123" y="13101"/>
                  <a:pt x="8616" y="13144"/>
                </a:cubicBezTo>
                <a:lnTo>
                  <a:pt x="8616" y="13855"/>
                </a:lnTo>
                <a:cubicBezTo>
                  <a:pt x="7993" y="13812"/>
                  <a:pt x="7384" y="13652"/>
                  <a:pt x="6818" y="13377"/>
                </a:cubicBezTo>
                <a:lnTo>
                  <a:pt x="6832" y="13362"/>
                </a:lnTo>
                <a:lnTo>
                  <a:pt x="7180" y="12753"/>
                </a:lnTo>
                <a:close/>
                <a:moveTo>
                  <a:pt x="10749" y="12767"/>
                </a:moveTo>
                <a:lnTo>
                  <a:pt x="11111" y="13377"/>
                </a:lnTo>
                <a:cubicBezTo>
                  <a:pt x="10546" y="13652"/>
                  <a:pt x="9936" y="13812"/>
                  <a:pt x="9313" y="13855"/>
                </a:cubicBezTo>
                <a:lnTo>
                  <a:pt x="9313" y="13144"/>
                </a:lnTo>
                <a:cubicBezTo>
                  <a:pt x="9820" y="13101"/>
                  <a:pt x="10299" y="12970"/>
                  <a:pt x="10749" y="12767"/>
                </a:cubicBezTo>
                <a:close/>
                <a:moveTo>
                  <a:pt x="5105" y="15139"/>
                </a:moveTo>
                <a:cubicBezTo>
                  <a:pt x="5335" y="15139"/>
                  <a:pt x="5555" y="15292"/>
                  <a:pt x="5614" y="15538"/>
                </a:cubicBezTo>
                <a:cubicBezTo>
                  <a:pt x="5657" y="15668"/>
                  <a:pt x="5628" y="15813"/>
                  <a:pt x="5570" y="15929"/>
                </a:cubicBezTo>
                <a:lnTo>
                  <a:pt x="5556" y="15929"/>
                </a:lnTo>
                <a:cubicBezTo>
                  <a:pt x="5468" y="16095"/>
                  <a:pt x="5290" y="16188"/>
                  <a:pt x="5107" y="16188"/>
                </a:cubicBezTo>
                <a:cubicBezTo>
                  <a:pt x="5017" y="16188"/>
                  <a:pt x="4926" y="16166"/>
                  <a:pt x="4845" y="16118"/>
                </a:cubicBezTo>
                <a:cubicBezTo>
                  <a:pt x="4526" y="15944"/>
                  <a:pt x="4483" y="15480"/>
                  <a:pt x="4787" y="15248"/>
                </a:cubicBezTo>
                <a:cubicBezTo>
                  <a:pt x="4885" y="15173"/>
                  <a:pt x="4996" y="15139"/>
                  <a:pt x="5105" y="15139"/>
                </a:cubicBezTo>
                <a:close/>
                <a:moveTo>
                  <a:pt x="12852" y="15146"/>
                </a:moveTo>
                <a:cubicBezTo>
                  <a:pt x="13041" y="15146"/>
                  <a:pt x="13200" y="15248"/>
                  <a:pt x="13302" y="15407"/>
                </a:cubicBezTo>
                <a:cubicBezTo>
                  <a:pt x="13447" y="15654"/>
                  <a:pt x="13360" y="15987"/>
                  <a:pt x="13113" y="16133"/>
                </a:cubicBezTo>
                <a:cubicBezTo>
                  <a:pt x="13034" y="16182"/>
                  <a:pt x="12941" y="16205"/>
                  <a:pt x="12844" y="16205"/>
                </a:cubicBezTo>
                <a:cubicBezTo>
                  <a:pt x="12799" y="16205"/>
                  <a:pt x="12753" y="16200"/>
                  <a:pt x="12707" y="16191"/>
                </a:cubicBezTo>
                <a:cubicBezTo>
                  <a:pt x="12257" y="16060"/>
                  <a:pt x="12185" y="15451"/>
                  <a:pt x="12591" y="15219"/>
                </a:cubicBezTo>
                <a:cubicBezTo>
                  <a:pt x="12663" y="15175"/>
                  <a:pt x="12750" y="15146"/>
                  <a:pt x="12852" y="15146"/>
                </a:cubicBezTo>
                <a:close/>
                <a:moveTo>
                  <a:pt x="8979" y="16176"/>
                </a:moveTo>
                <a:cubicBezTo>
                  <a:pt x="9269" y="16176"/>
                  <a:pt x="9516" y="16408"/>
                  <a:pt x="9516" y="16698"/>
                </a:cubicBezTo>
                <a:cubicBezTo>
                  <a:pt x="9516" y="17022"/>
                  <a:pt x="9251" y="17232"/>
                  <a:pt x="8981" y="17232"/>
                </a:cubicBezTo>
                <a:cubicBezTo>
                  <a:pt x="8851" y="17232"/>
                  <a:pt x="8720" y="17184"/>
                  <a:pt x="8616" y="17075"/>
                </a:cubicBezTo>
                <a:cubicBezTo>
                  <a:pt x="8283" y="16742"/>
                  <a:pt x="8515" y="16176"/>
                  <a:pt x="8979" y="16176"/>
                </a:cubicBezTo>
                <a:close/>
                <a:moveTo>
                  <a:pt x="8983" y="1"/>
                </a:moveTo>
                <a:cubicBezTo>
                  <a:pt x="8346" y="1"/>
                  <a:pt x="7750" y="503"/>
                  <a:pt x="7761" y="1221"/>
                </a:cubicBezTo>
                <a:cubicBezTo>
                  <a:pt x="7761" y="1787"/>
                  <a:pt x="8645" y="2396"/>
                  <a:pt x="8645" y="2396"/>
                </a:cubicBezTo>
                <a:lnTo>
                  <a:pt x="8645" y="3354"/>
                </a:lnTo>
                <a:cubicBezTo>
                  <a:pt x="7906" y="3397"/>
                  <a:pt x="7166" y="3600"/>
                  <a:pt x="6499" y="3934"/>
                </a:cubicBezTo>
                <a:lnTo>
                  <a:pt x="6006" y="3078"/>
                </a:lnTo>
                <a:cubicBezTo>
                  <a:pt x="6773" y="2271"/>
                  <a:pt x="6140" y="1009"/>
                  <a:pt x="5133" y="1009"/>
                </a:cubicBezTo>
                <a:cubicBezTo>
                  <a:pt x="5017" y="1009"/>
                  <a:pt x="4897" y="1026"/>
                  <a:pt x="4773" y="1062"/>
                </a:cubicBezTo>
                <a:cubicBezTo>
                  <a:pt x="3583" y="1395"/>
                  <a:pt x="3583" y="3107"/>
                  <a:pt x="4802" y="3426"/>
                </a:cubicBezTo>
                <a:cubicBezTo>
                  <a:pt x="4903" y="3455"/>
                  <a:pt x="5005" y="3470"/>
                  <a:pt x="5121" y="3470"/>
                </a:cubicBezTo>
                <a:cubicBezTo>
                  <a:pt x="5208" y="3470"/>
                  <a:pt x="5309" y="3455"/>
                  <a:pt x="5396" y="3441"/>
                </a:cubicBezTo>
                <a:lnTo>
                  <a:pt x="6064" y="4572"/>
                </a:lnTo>
                <a:lnTo>
                  <a:pt x="6586" y="5500"/>
                </a:lnTo>
                <a:cubicBezTo>
                  <a:pt x="6180" y="5790"/>
                  <a:pt x="5817" y="6153"/>
                  <a:pt x="5541" y="6559"/>
                </a:cubicBezTo>
                <a:lnTo>
                  <a:pt x="4613" y="6023"/>
                </a:lnTo>
                <a:lnTo>
                  <a:pt x="3467" y="5370"/>
                </a:lnTo>
                <a:cubicBezTo>
                  <a:pt x="3658" y="4558"/>
                  <a:pt x="3023" y="3844"/>
                  <a:pt x="2275" y="3844"/>
                </a:cubicBezTo>
                <a:cubicBezTo>
                  <a:pt x="2114" y="3844"/>
                  <a:pt x="1948" y="3877"/>
                  <a:pt x="1785" y="3948"/>
                </a:cubicBezTo>
                <a:cubicBezTo>
                  <a:pt x="856" y="4354"/>
                  <a:pt x="769" y="5631"/>
                  <a:pt x="1654" y="6139"/>
                </a:cubicBezTo>
                <a:cubicBezTo>
                  <a:pt x="1838" y="6255"/>
                  <a:pt x="2054" y="6313"/>
                  <a:pt x="2268" y="6313"/>
                </a:cubicBezTo>
                <a:cubicBezTo>
                  <a:pt x="2374" y="6313"/>
                  <a:pt x="2481" y="6298"/>
                  <a:pt x="2582" y="6269"/>
                </a:cubicBezTo>
                <a:cubicBezTo>
                  <a:pt x="2785" y="6211"/>
                  <a:pt x="2959" y="6110"/>
                  <a:pt x="3119" y="5979"/>
                </a:cubicBezTo>
                <a:lnTo>
                  <a:pt x="3960" y="6458"/>
                </a:lnTo>
                <a:cubicBezTo>
                  <a:pt x="3627" y="7125"/>
                  <a:pt x="3424" y="7865"/>
                  <a:pt x="3380" y="8619"/>
                </a:cubicBezTo>
                <a:lnTo>
                  <a:pt x="2394" y="8619"/>
                </a:lnTo>
                <a:cubicBezTo>
                  <a:pt x="2220" y="8014"/>
                  <a:pt x="1730" y="7735"/>
                  <a:pt x="1238" y="7735"/>
                </a:cubicBezTo>
                <a:cubicBezTo>
                  <a:pt x="621" y="7735"/>
                  <a:pt x="0" y="8176"/>
                  <a:pt x="0" y="8967"/>
                </a:cubicBezTo>
                <a:cubicBezTo>
                  <a:pt x="0" y="9751"/>
                  <a:pt x="622" y="10188"/>
                  <a:pt x="1240" y="10188"/>
                </a:cubicBezTo>
                <a:cubicBezTo>
                  <a:pt x="1731" y="10188"/>
                  <a:pt x="2220" y="9912"/>
                  <a:pt x="2394" y="9315"/>
                </a:cubicBezTo>
                <a:lnTo>
                  <a:pt x="3366" y="9315"/>
                </a:lnTo>
                <a:cubicBezTo>
                  <a:pt x="3424" y="10055"/>
                  <a:pt x="3612" y="10780"/>
                  <a:pt x="3946" y="11462"/>
                </a:cubicBezTo>
                <a:lnTo>
                  <a:pt x="3105" y="11941"/>
                </a:lnTo>
                <a:cubicBezTo>
                  <a:pt x="2959" y="11796"/>
                  <a:pt x="2771" y="11708"/>
                  <a:pt x="2582" y="11650"/>
                </a:cubicBezTo>
                <a:cubicBezTo>
                  <a:pt x="2474" y="11621"/>
                  <a:pt x="2364" y="11606"/>
                  <a:pt x="2255" y="11606"/>
                </a:cubicBezTo>
                <a:cubicBezTo>
                  <a:pt x="2043" y="11606"/>
                  <a:pt x="1836" y="11661"/>
                  <a:pt x="1654" y="11767"/>
                </a:cubicBezTo>
                <a:cubicBezTo>
                  <a:pt x="784" y="12274"/>
                  <a:pt x="871" y="13551"/>
                  <a:pt x="1785" y="13957"/>
                </a:cubicBezTo>
                <a:cubicBezTo>
                  <a:pt x="1946" y="14025"/>
                  <a:pt x="2109" y="14056"/>
                  <a:pt x="2267" y="14056"/>
                </a:cubicBezTo>
                <a:cubicBezTo>
                  <a:pt x="3015" y="14056"/>
                  <a:pt x="3647" y="13352"/>
                  <a:pt x="3467" y="12550"/>
                </a:cubicBezTo>
                <a:lnTo>
                  <a:pt x="4308" y="12057"/>
                </a:lnTo>
                <a:cubicBezTo>
                  <a:pt x="4715" y="12680"/>
                  <a:pt x="5251" y="13217"/>
                  <a:pt x="5875" y="13623"/>
                </a:cubicBezTo>
                <a:lnTo>
                  <a:pt x="5382" y="14479"/>
                </a:lnTo>
                <a:cubicBezTo>
                  <a:pt x="5285" y="14455"/>
                  <a:pt x="5188" y="14444"/>
                  <a:pt x="5093" y="14444"/>
                </a:cubicBezTo>
                <a:cubicBezTo>
                  <a:pt x="4492" y="14444"/>
                  <a:pt x="3963" y="14897"/>
                  <a:pt x="3888" y="15523"/>
                </a:cubicBezTo>
                <a:cubicBezTo>
                  <a:pt x="3801" y="16249"/>
                  <a:pt x="4366" y="16887"/>
                  <a:pt x="5106" y="16887"/>
                </a:cubicBezTo>
                <a:cubicBezTo>
                  <a:pt x="5208" y="16887"/>
                  <a:pt x="5309" y="16872"/>
                  <a:pt x="5425" y="16858"/>
                </a:cubicBezTo>
                <a:cubicBezTo>
                  <a:pt x="6078" y="16669"/>
                  <a:pt x="6455" y="16002"/>
                  <a:pt x="6281" y="15349"/>
                </a:cubicBezTo>
                <a:cubicBezTo>
                  <a:pt x="6238" y="15146"/>
                  <a:pt x="6136" y="14972"/>
                  <a:pt x="5991" y="14827"/>
                </a:cubicBezTo>
                <a:lnTo>
                  <a:pt x="6484" y="13986"/>
                </a:lnTo>
                <a:cubicBezTo>
                  <a:pt x="7151" y="14319"/>
                  <a:pt x="7877" y="14508"/>
                  <a:pt x="8616" y="14551"/>
                </a:cubicBezTo>
                <a:lnTo>
                  <a:pt x="8616" y="15523"/>
                </a:lnTo>
                <a:cubicBezTo>
                  <a:pt x="7268" y="15929"/>
                  <a:pt x="7558" y="17931"/>
                  <a:pt x="8965" y="17931"/>
                </a:cubicBezTo>
                <a:cubicBezTo>
                  <a:pt x="10386" y="17931"/>
                  <a:pt x="10676" y="15929"/>
                  <a:pt x="9327" y="15523"/>
                </a:cubicBezTo>
                <a:lnTo>
                  <a:pt x="9327" y="14551"/>
                </a:lnTo>
                <a:cubicBezTo>
                  <a:pt x="10067" y="14508"/>
                  <a:pt x="10792" y="14319"/>
                  <a:pt x="11459" y="13986"/>
                </a:cubicBezTo>
                <a:lnTo>
                  <a:pt x="11953" y="14827"/>
                </a:lnTo>
                <a:cubicBezTo>
                  <a:pt x="11314" y="15494"/>
                  <a:pt x="11634" y="16611"/>
                  <a:pt x="12533" y="16858"/>
                </a:cubicBezTo>
                <a:cubicBezTo>
                  <a:pt x="12634" y="16872"/>
                  <a:pt x="12736" y="16887"/>
                  <a:pt x="12852" y="16887"/>
                </a:cubicBezTo>
                <a:cubicBezTo>
                  <a:pt x="13882" y="16887"/>
                  <a:pt x="14448" y="15683"/>
                  <a:pt x="13780" y="14885"/>
                </a:cubicBezTo>
                <a:cubicBezTo>
                  <a:pt x="13664" y="14726"/>
                  <a:pt x="13519" y="14624"/>
                  <a:pt x="13345" y="14537"/>
                </a:cubicBezTo>
                <a:cubicBezTo>
                  <a:pt x="13192" y="14474"/>
                  <a:pt x="13027" y="14439"/>
                  <a:pt x="12861" y="14439"/>
                </a:cubicBezTo>
                <a:cubicBezTo>
                  <a:pt x="12761" y="14439"/>
                  <a:pt x="12660" y="14452"/>
                  <a:pt x="12562" y="14479"/>
                </a:cubicBezTo>
                <a:lnTo>
                  <a:pt x="12069" y="13623"/>
                </a:lnTo>
                <a:cubicBezTo>
                  <a:pt x="12692" y="13217"/>
                  <a:pt x="13229" y="12680"/>
                  <a:pt x="13650" y="12057"/>
                </a:cubicBezTo>
                <a:lnTo>
                  <a:pt x="14491" y="12550"/>
                </a:lnTo>
                <a:cubicBezTo>
                  <a:pt x="14360" y="13072"/>
                  <a:pt x="14607" y="13623"/>
                  <a:pt x="15071" y="13899"/>
                </a:cubicBezTo>
                <a:cubicBezTo>
                  <a:pt x="15261" y="14008"/>
                  <a:pt x="15469" y="14059"/>
                  <a:pt x="15675" y="14059"/>
                </a:cubicBezTo>
                <a:cubicBezTo>
                  <a:pt x="16099" y="14059"/>
                  <a:pt x="16515" y="13840"/>
                  <a:pt x="16739" y="13449"/>
                </a:cubicBezTo>
                <a:cubicBezTo>
                  <a:pt x="17272" y="12525"/>
                  <a:pt x="16517" y="11593"/>
                  <a:pt x="15672" y="11593"/>
                </a:cubicBezTo>
                <a:cubicBezTo>
                  <a:pt x="15390" y="11593"/>
                  <a:pt x="15097" y="11697"/>
                  <a:pt x="14839" y="11941"/>
                </a:cubicBezTo>
                <a:lnTo>
                  <a:pt x="13998" y="11447"/>
                </a:lnTo>
                <a:cubicBezTo>
                  <a:pt x="14331" y="10795"/>
                  <a:pt x="14520" y="10055"/>
                  <a:pt x="14564" y="9315"/>
                </a:cubicBezTo>
                <a:lnTo>
                  <a:pt x="15550" y="9315"/>
                </a:lnTo>
                <a:cubicBezTo>
                  <a:pt x="15550" y="9315"/>
                  <a:pt x="16159" y="10185"/>
                  <a:pt x="16725" y="10185"/>
                </a:cubicBezTo>
                <a:cubicBezTo>
                  <a:pt x="17726" y="10185"/>
                  <a:pt x="18306" y="9040"/>
                  <a:pt x="17697" y="8227"/>
                </a:cubicBezTo>
                <a:cubicBezTo>
                  <a:pt x="17450" y="7896"/>
                  <a:pt x="17086" y="7740"/>
                  <a:pt x="16724" y="7740"/>
                </a:cubicBezTo>
                <a:cubicBezTo>
                  <a:pt x="16215" y="7740"/>
                  <a:pt x="15711" y="8050"/>
                  <a:pt x="15550" y="8619"/>
                </a:cubicBezTo>
                <a:lnTo>
                  <a:pt x="14578" y="8619"/>
                </a:lnTo>
                <a:cubicBezTo>
                  <a:pt x="14520" y="7865"/>
                  <a:pt x="14331" y="7139"/>
                  <a:pt x="13998" y="6472"/>
                </a:cubicBezTo>
                <a:lnTo>
                  <a:pt x="14839" y="5994"/>
                </a:lnTo>
                <a:cubicBezTo>
                  <a:pt x="15071" y="6197"/>
                  <a:pt x="15376" y="6327"/>
                  <a:pt x="15680" y="6327"/>
                </a:cubicBezTo>
                <a:cubicBezTo>
                  <a:pt x="16232" y="6327"/>
                  <a:pt x="16725" y="5950"/>
                  <a:pt x="16870" y="5413"/>
                </a:cubicBezTo>
                <a:cubicBezTo>
                  <a:pt x="16957" y="5094"/>
                  <a:pt x="16913" y="4761"/>
                  <a:pt x="16739" y="4485"/>
                </a:cubicBezTo>
                <a:cubicBezTo>
                  <a:pt x="16493" y="4055"/>
                  <a:pt x="16101" y="3869"/>
                  <a:pt x="15710" y="3869"/>
                </a:cubicBezTo>
                <a:cubicBezTo>
                  <a:pt x="14995" y="3869"/>
                  <a:pt x="14285" y="4493"/>
                  <a:pt x="14491" y="5384"/>
                </a:cubicBezTo>
                <a:lnTo>
                  <a:pt x="13650" y="5863"/>
                </a:lnTo>
                <a:cubicBezTo>
                  <a:pt x="13229" y="5254"/>
                  <a:pt x="12692" y="4717"/>
                  <a:pt x="12083" y="4296"/>
                </a:cubicBezTo>
                <a:lnTo>
                  <a:pt x="12562" y="3455"/>
                </a:lnTo>
                <a:cubicBezTo>
                  <a:pt x="12663" y="3484"/>
                  <a:pt x="12750" y="3484"/>
                  <a:pt x="12852" y="3499"/>
                </a:cubicBezTo>
                <a:cubicBezTo>
                  <a:pt x="12953" y="3484"/>
                  <a:pt x="13055" y="3470"/>
                  <a:pt x="13171" y="3455"/>
                </a:cubicBezTo>
                <a:cubicBezTo>
                  <a:pt x="14375" y="3122"/>
                  <a:pt x="14375" y="1424"/>
                  <a:pt x="13186" y="1091"/>
                </a:cubicBezTo>
                <a:cubicBezTo>
                  <a:pt x="13062" y="1055"/>
                  <a:pt x="12941" y="1038"/>
                  <a:pt x="12825" y="1038"/>
                </a:cubicBezTo>
                <a:cubicBezTo>
                  <a:pt x="11818" y="1038"/>
                  <a:pt x="11185" y="2300"/>
                  <a:pt x="11953" y="3107"/>
                </a:cubicBezTo>
                <a:lnTo>
                  <a:pt x="11474" y="3948"/>
                </a:lnTo>
                <a:cubicBezTo>
                  <a:pt x="10792" y="3615"/>
                  <a:pt x="10067" y="3412"/>
                  <a:pt x="9313" y="3383"/>
                </a:cubicBezTo>
                <a:lnTo>
                  <a:pt x="9313" y="2396"/>
                </a:lnTo>
                <a:cubicBezTo>
                  <a:pt x="10285" y="2121"/>
                  <a:pt x="10517" y="859"/>
                  <a:pt x="9719" y="250"/>
                </a:cubicBezTo>
                <a:cubicBezTo>
                  <a:pt x="9490" y="78"/>
                  <a:pt x="9234" y="1"/>
                  <a:pt x="898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43"/>
          <p:cNvSpPr/>
          <p:nvPr/>
        </p:nvSpPr>
        <p:spPr>
          <a:xfrm>
            <a:off x="2267766" y="2241611"/>
            <a:ext cx="87241" cy="74705"/>
          </a:xfrm>
          <a:custGeom>
            <a:rect b="b" l="l" r="r" t="t"/>
            <a:pathLst>
              <a:path extrusionOk="0" h="3504" w="4092">
                <a:moveTo>
                  <a:pt x="1756" y="704"/>
                </a:moveTo>
                <a:cubicBezTo>
                  <a:pt x="2684" y="704"/>
                  <a:pt x="3163" y="1836"/>
                  <a:pt x="2496" y="2503"/>
                </a:cubicBezTo>
                <a:cubicBezTo>
                  <a:pt x="2281" y="2713"/>
                  <a:pt x="2019" y="2808"/>
                  <a:pt x="1762" y="2808"/>
                </a:cubicBezTo>
                <a:cubicBezTo>
                  <a:pt x="1223" y="2808"/>
                  <a:pt x="707" y="2392"/>
                  <a:pt x="697" y="1763"/>
                </a:cubicBezTo>
                <a:cubicBezTo>
                  <a:pt x="712" y="1183"/>
                  <a:pt x="1176" y="704"/>
                  <a:pt x="1756" y="704"/>
                </a:cubicBezTo>
                <a:close/>
                <a:moveTo>
                  <a:pt x="1767" y="0"/>
                </a:moveTo>
                <a:cubicBezTo>
                  <a:pt x="866" y="0"/>
                  <a:pt x="1" y="702"/>
                  <a:pt x="1" y="1763"/>
                </a:cubicBezTo>
                <a:cubicBezTo>
                  <a:pt x="1" y="2720"/>
                  <a:pt x="784" y="3504"/>
                  <a:pt x="1756" y="3504"/>
                </a:cubicBezTo>
                <a:cubicBezTo>
                  <a:pt x="3323" y="3504"/>
                  <a:pt x="4091" y="1618"/>
                  <a:pt x="2989" y="516"/>
                </a:cubicBezTo>
                <a:cubicBezTo>
                  <a:pt x="2633" y="160"/>
                  <a:pt x="2196" y="0"/>
                  <a:pt x="176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43"/>
          <p:cNvSpPr/>
          <p:nvPr/>
        </p:nvSpPr>
        <p:spPr>
          <a:xfrm>
            <a:off x="2215831" y="2192341"/>
            <a:ext cx="20958" cy="15116"/>
          </a:xfrm>
          <a:custGeom>
            <a:rect b="b" l="l" r="r" t="t"/>
            <a:pathLst>
              <a:path extrusionOk="0" h="709" w="983">
                <a:moveTo>
                  <a:pt x="477" y="0"/>
                </a:moveTo>
                <a:cubicBezTo>
                  <a:pt x="400" y="0"/>
                  <a:pt x="320" y="30"/>
                  <a:pt x="247" y="100"/>
                </a:cubicBezTo>
                <a:cubicBezTo>
                  <a:pt x="0" y="317"/>
                  <a:pt x="160" y="709"/>
                  <a:pt x="479" y="709"/>
                </a:cubicBezTo>
                <a:cubicBezTo>
                  <a:pt x="566" y="709"/>
                  <a:pt x="653" y="680"/>
                  <a:pt x="711" y="622"/>
                </a:cubicBezTo>
                <a:cubicBezTo>
                  <a:pt x="983" y="373"/>
                  <a:pt x="751" y="0"/>
                  <a:pt x="47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43"/>
          <p:cNvSpPr/>
          <p:nvPr/>
        </p:nvSpPr>
        <p:spPr>
          <a:xfrm>
            <a:off x="5598377" y="2087766"/>
            <a:ext cx="223924" cy="382246"/>
          </a:xfrm>
          <a:custGeom>
            <a:rect b="b" l="l" r="r" t="t"/>
            <a:pathLst>
              <a:path extrusionOk="0" h="17929" w="10503">
                <a:moveTo>
                  <a:pt x="6412" y="2321"/>
                </a:moveTo>
                <a:lnTo>
                  <a:pt x="5962" y="2771"/>
                </a:lnTo>
                <a:lnTo>
                  <a:pt x="5513" y="2321"/>
                </a:lnTo>
                <a:close/>
                <a:moveTo>
                  <a:pt x="4526" y="2321"/>
                </a:moveTo>
                <a:lnTo>
                  <a:pt x="5469" y="3264"/>
                </a:lnTo>
                <a:lnTo>
                  <a:pt x="4744" y="3989"/>
                </a:lnTo>
                <a:lnTo>
                  <a:pt x="3076" y="2321"/>
                </a:lnTo>
                <a:close/>
                <a:moveTo>
                  <a:pt x="2075" y="2321"/>
                </a:moveTo>
                <a:lnTo>
                  <a:pt x="4236" y="4482"/>
                </a:lnTo>
                <a:lnTo>
                  <a:pt x="3511" y="5208"/>
                </a:lnTo>
                <a:lnTo>
                  <a:pt x="769" y="2466"/>
                </a:lnTo>
                <a:cubicBezTo>
                  <a:pt x="842" y="2379"/>
                  <a:pt x="943" y="2321"/>
                  <a:pt x="1060" y="2321"/>
                </a:cubicBezTo>
                <a:close/>
                <a:moveTo>
                  <a:pt x="8849" y="2321"/>
                </a:moveTo>
                <a:lnTo>
                  <a:pt x="4729" y="6426"/>
                </a:lnTo>
                <a:lnTo>
                  <a:pt x="4004" y="5701"/>
                </a:lnTo>
                <a:lnTo>
                  <a:pt x="4990" y="4729"/>
                </a:lnTo>
                <a:lnTo>
                  <a:pt x="7398" y="2321"/>
                </a:lnTo>
                <a:close/>
                <a:moveTo>
                  <a:pt x="9705" y="2437"/>
                </a:moveTo>
                <a:cubicBezTo>
                  <a:pt x="9763" y="2510"/>
                  <a:pt x="9792" y="2582"/>
                  <a:pt x="9792" y="2669"/>
                </a:cubicBezTo>
                <a:lnTo>
                  <a:pt x="9806" y="2669"/>
                </a:lnTo>
                <a:lnTo>
                  <a:pt x="9806" y="3786"/>
                </a:lnTo>
                <a:lnTo>
                  <a:pt x="5948" y="7645"/>
                </a:lnTo>
                <a:lnTo>
                  <a:pt x="5222" y="6919"/>
                </a:lnTo>
                <a:lnTo>
                  <a:pt x="9705" y="2437"/>
                </a:lnTo>
                <a:close/>
                <a:moveTo>
                  <a:pt x="9792" y="4787"/>
                </a:moveTo>
                <a:lnTo>
                  <a:pt x="9806" y="6238"/>
                </a:lnTo>
                <a:lnTo>
                  <a:pt x="7166" y="8863"/>
                </a:lnTo>
                <a:lnTo>
                  <a:pt x="6441" y="8138"/>
                </a:lnTo>
                <a:lnTo>
                  <a:pt x="9792" y="4787"/>
                </a:lnTo>
                <a:close/>
                <a:moveTo>
                  <a:pt x="682" y="3380"/>
                </a:moveTo>
                <a:lnTo>
                  <a:pt x="3250" y="5947"/>
                </a:lnTo>
                <a:lnTo>
                  <a:pt x="6673" y="9356"/>
                </a:lnTo>
                <a:lnTo>
                  <a:pt x="5948" y="10081"/>
                </a:lnTo>
                <a:lnTo>
                  <a:pt x="682" y="4831"/>
                </a:lnTo>
                <a:lnTo>
                  <a:pt x="682" y="3380"/>
                </a:lnTo>
                <a:close/>
                <a:moveTo>
                  <a:pt x="682" y="5831"/>
                </a:moveTo>
                <a:lnTo>
                  <a:pt x="5440" y="10589"/>
                </a:lnTo>
                <a:lnTo>
                  <a:pt x="4715" y="11314"/>
                </a:lnTo>
                <a:lnTo>
                  <a:pt x="682" y="7282"/>
                </a:lnTo>
                <a:lnTo>
                  <a:pt x="682" y="5831"/>
                </a:lnTo>
                <a:close/>
                <a:moveTo>
                  <a:pt x="697" y="8268"/>
                </a:moveTo>
                <a:lnTo>
                  <a:pt x="4236" y="11808"/>
                </a:lnTo>
                <a:lnTo>
                  <a:pt x="3511" y="12533"/>
                </a:lnTo>
                <a:lnTo>
                  <a:pt x="697" y="9719"/>
                </a:lnTo>
                <a:lnTo>
                  <a:pt x="697" y="8268"/>
                </a:lnTo>
                <a:close/>
                <a:moveTo>
                  <a:pt x="697" y="10720"/>
                </a:moveTo>
                <a:lnTo>
                  <a:pt x="3003" y="13026"/>
                </a:lnTo>
                <a:lnTo>
                  <a:pt x="2278" y="13751"/>
                </a:lnTo>
                <a:lnTo>
                  <a:pt x="697" y="12170"/>
                </a:lnTo>
                <a:lnTo>
                  <a:pt x="697" y="10720"/>
                </a:lnTo>
                <a:close/>
                <a:moveTo>
                  <a:pt x="697" y="13156"/>
                </a:moveTo>
                <a:lnTo>
                  <a:pt x="1785" y="14244"/>
                </a:lnTo>
                <a:lnTo>
                  <a:pt x="1060" y="14970"/>
                </a:lnTo>
                <a:lnTo>
                  <a:pt x="697" y="14607"/>
                </a:lnTo>
                <a:lnTo>
                  <a:pt x="697" y="13156"/>
                </a:lnTo>
                <a:close/>
                <a:moveTo>
                  <a:pt x="9806" y="7224"/>
                </a:moveTo>
                <a:lnTo>
                  <a:pt x="9806" y="8674"/>
                </a:lnTo>
                <a:lnTo>
                  <a:pt x="2844" y="15622"/>
                </a:lnTo>
                <a:lnTo>
                  <a:pt x="1393" y="15622"/>
                </a:lnTo>
                <a:lnTo>
                  <a:pt x="2525" y="14491"/>
                </a:lnTo>
                <a:lnTo>
                  <a:pt x="3743" y="13273"/>
                </a:lnTo>
                <a:lnTo>
                  <a:pt x="6194" y="10836"/>
                </a:lnTo>
                <a:lnTo>
                  <a:pt x="9806" y="7224"/>
                </a:lnTo>
                <a:close/>
                <a:moveTo>
                  <a:pt x="9792" y="9675"/>
                </a:moveTo>
                <a:lnTo>
                  <a:pt x="9792" y="11126"/>
                </a:lnTo>
                <a:lnTo>
                  <a:pt x="8530" y="12388"/>
                </a:lnTo>
                <a:cubicBezTo>
                  <a:pt x="8298" y="12605"/>
                  <a:pt x="8457" y="12982"/>
                  <a:pt x="8776" y="12982"/>
                </a:cubicBezTo>
                <a:cubicBezTo>
                  <a:pt x="8863" y="12982"/>
                  <a:pt x="8950" y="12953"/>
                  <a:pt x="9023" y="12881"/>
                </a:cubicBezTo>
                <a:lnTo>
                  <a:pt x="9792" y="12112"/>
                </a:lnTo>
                <a:lnTo>
                  <a:pt x="9792" y="13563"/>
                </a:lnTo>
                <a:lnTo>
                  <a:pt x="7717" y="15637"/>
                </a:lnTo>
                <a:lnTo>
                  <a:pt x="6281" y="15622"/>
                </a:lnTo>
                <a:lnTo>
                  <a:pt x="7050" y="14854"/>
                </a:lnTo>
                <a:cubicBezTo>
                  <a:pt x="7305" y="14598"/>
                  <a:pt x="7068" y="14249"/>
                  <a:pt x="6799" y="14249"/>
                </a:cubicBezTo>
                <a:cubicBezTo>
                  <a:pt x="6717" y="14249"/>
                  <a:pt x="6632" y="14282"/>
                  <a:pt x="6557" y="14360"/>
                </a:cubicBezTo>
                <a:lnTo>
                  <a:pt x="5281" y="15637"/>
                </a:lnTo>
                <a:lnTo>
                  <a:pt x="3830" y="15637"/>
                </a:lnTo>
                <a:lnTo>
                  <a:pt x="9792" y="9675"/>
                </a:lnTo>
                <a:close/>
                <a:moveTo>
                  <a:pt x="9792" y="14549"/>
                </a:moveTo>
                <a:lnTo>
                  <a:pt x="9792" y="15274"/>
                </a:lnTo>
                <a:cubicBezTo>
                  <a:pt x="9792" y="15463"/>
                  <a:pt x="9632" y="15622"/>
                  <a:pt x="9443" y="15637"/>
                </a:cubicBezTo>
                <a:lnTo>
                  <a:pt x="8718" y="15637"/>
                </a:lnTo>
                <a:lnTo>
                  <a:pt x="9792" y="14549"/>
                </a:lnTo>
                <a:close/>
                <a:moveTo>
                  <a:pt x="6992" y="16333"/>
                </a:moveTo>
                <a:lnTo>
                  <a:pt x="6992" y="17247"/>
                </a:lnTo>
                <a:lnTo>
                  <a:pt x="3482" y="17247"/>
                </a:lnTo>
                <a:lnTo>
                  <a:pt x="3482" y="16333"/>
                </a:lnTo>
                <a:close/>
                <a:moveTo>
                  <a:pt x="3134" y="0"/>
                </a:moveTo>
                <a:cubicBezTo>
                  <a:pt x="2945" y="0"/>
                  <a:pt x="2786" y="160"/>
                  <a:pt x="2800" y="349"/>
                </a:cubicBezTo>
                <a:lnTo>
                  <a:pt x="2800" y="1610"/>
                </a:lnTo>
                <a:lnTo>
                  <a:pt x="1045" y="1610"/>
                </a:lnTo>
                <a:cubicBezTo>
                  <a:pt x="537" y="1610"/>
                  <a:pt x="102" y="1973"/>
                  <a:pt x="1" y="2481"/>
                </a:cubicBezTo>
                <a:cubicBezTo>
                  <a:pt x="1" y="2539"/>
                  <a:pt x="1" y="2597"/>
                  <a:pt x="1" y="2655"/>
                </a:cubicBezTo>
                <a:lnTo>
                  <a:pt x="1" y="15260"/>
                </a:lnTo>
                <a:cubicBezTo>
                  <a:pt x="1" y="15840"/>
                  <a:pt x="465" y="16319"/>
                  <a:pt x="1045" y="16319"/>
                </a:cubicBezTo>
                <a:lnTo>
                  <a:pt x="2800" y="16319"/>
                </a:lnTo>
                <a:lnTo>
                  <a:pt x="2800" y="17581"/>
                </a:lnTo>
                <a:cubicBezTo>
                  <a:pt x="2800" y="17784"/>
                  <a:pt x="2945" y="17929"/>
                  <a:pt x="3148" y="17929"/>
                </a:cubicBezTo>
                <a:lnTo>
                  <a:pt x="7355" y="17929"/>
                </a:lnTo>
                <a:cubicBezTo>
                  <a:pt x="7543" y="17929"/>
                  <a:pt x="7703" y="17784"/>
                  <a:pt x="7703" y="17581"/>
                </a:cubicBezTo>
                <a:lnTo>
                  <a:pt x="7703" y="16319"/>
                </a:lnTo>
                <a:lnTo>
                  <a:pt x="9443" y="16319"/>
                </a:lnTo>
                <a:cubicBezTo>
                  <a:pt x="10024" y="16319"/>
                  <a:pt x="10502" y="15840"/>
                  <a:pt x="10502" y="15260"/>
                </a:cubicBezTo>
                <a:lnTo>
                  <a:pt x="10502" y="2669"/>
                </a:lnTo>
                <a:cubicBezTo>
                  <a:pt x="10502" y="2205"/>
                  <a:pt x="10198" y="1799"/>
                  <a:pt x="9748" y="1669"/>
                </a:cubicBezTo>
                <a:cubicBezTo>
                  <a:pt x="9647" y="1640"/>
                  <a:pt x="9545" y="1625"/>
                  <a:pt x="9443" y="1625"/>
                </a:cubicBezTo>
                <a:lnTo>
                  <a:pt x="7703" y="1625"/>
                </a:lnTo>
                <a:lnTo>
                  <a:pt x="7703" y="349"/>
                </a:lnTo>
                <a:cubicBezTo>
                  <a:pt x="7703" y="160"/>
                  <a:pt x="7543" y="0"/>
                  <a:pt x="7355" y="0"/>
                </a:cubicBezTo>
                <a:lnTo>
                  <a:pt x="6658" y="0"/>
                </a:lnTo>
                <a:cubicBezTo>
                  <a:pt x="6484" y="0"/>
                  <a:pt x="6325" y="131"/>
                  <a:pt x="6296" y="305"/>
                </a:cubicBezTo>
                <a:cubicBezTo>
                  <a:pt x="6268" y="501"/>
                  <a:pt x="6416" y="697"/>
                  <a:pt x="6622" y="697"/>
                </a:cubicBezTo>
                <a:cubicBezTo>
                  <a:pt x="6629" y="697"/>
                  <a:pt x="6637" y="697"/>
                  <a:pt x="6644" y="697"/>
                </a:cubicBezTo>
                <a:lnTo>
                  <a:pt x="6992" y="697"/>
                </a:lnTo>
                <a:lnTo>
                  <a:pt x="6992" y="1610"/>
                </a:lnTo>
                <a:lnTo>
                  <a:pt x="3496" y="1610"/>
                </a:lnTo>
                <a:lnTo>
                  <a:pt x="3496" y="697"/>
                </a:lnTo>
                <a:lnTo>
                  <a:pt x="3845" y="697"/>
                </a:lnTo>
                <a:cubicBezTo>
                  <a:pt x="3854" y="698"/>
                  <a:pt x="3863" y="698"/>
                  <a:pt x="3872" y="698"/>
                </a:cubicBezTo>
                <a:cubicBezTo>
                  <a:pt x="4008" y="698"/>
                  <a:pt x="4137" y="600"/>
                  <a:pt x="4178" y="465"/>
                </a:cubicBezTo>
                <a:cubicBezTo>
                  <a:pt x="4251" y="247"/>
                  <a:pt x="4077" y="0"/>
                  <a:pt x="384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43"/>
          <p:cNvSpPr/>
          <p:nvPr/>
        </p:nvSpPr>
        <p:spPr>
          <a:xfrm>
            <a:off x="5701352" y="2088064"/>
            <a:ext cx="18271" cy="14881"/>
          </a:xfrm>
          <a:custGeom>
            <a:rect b="b" l="l" r="r" t="t"/>
            <a:pathLst>
              <a:path extrusionOk="0" h="698" w="857">
                <a:moveTo>
                  <a:pt x="436" y="1"/>
                </a:moveTo>
                <a:cubicBezTo>
                  <a:pt x="305" y="1"/>
                  <a:pt x="189" y="59"/>
                  <a:pt x="131" y="175"/>
                </a:cubicBezTo>
                <a:cubicBezTo>
                  <a:pt x="1" y="407"/>
                  <a:pt x="175" y="683"/>
                  <a:pt x="436" y="697"/>
                </a:cubicBezTo>
                <a:cubicBezTo>
                  <a:pt x="697" y="683"/>
                  <a:pt x="857" y="393"/>
                  <a:pt x="726" y="146"/>
                </a:cubicBezTo>
                <a:cubicBezTo>
                  <a:pt x="668" y="59"/>
                  <a:pt x="567" y="1"/>
                  <a:pt x="45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43"/>
          <p:cNvSpPr/>
          <p:nvPr/>
        </p:nvSpPr>
        <p:spPr>
          <a:xfrm>
            <a:off x="5756891" y="2370661"/>
            <a:ext cx="16246" cy="14988"/>
          </a:xfrm>
          <a:custGeom>
            <a:rect b="b" l="l" r="r" t="t"/>
            <a:pathLst>
              <a:path extrusionOk="0" h="703" w="762">
                <a:moveTo>
                  <a:pt x="381" y="1"/>
                </a:moveTo>
                <a:cubicBezTo>
                  <a:pt x="184" y="1"/>
                  <a:pt x="0" y="160"/>
                  <a:pt x="21" y="381"/>
                </a:cubicBezTo>
                <a:cubicBezTo>
                  <a:pt x="40" y="582"/>
                  <a:pt x="202" y="702"/>
                  <a:pt x="370" y="702"/>
                </a:cubicBezTo>
                <a:cubicBezTo>
                  <a:pt x="469" y="702"/>
                  <a:pt x="570" y="660"/>
                  <a:pt x="645" y="569"/>
                </a:cubicBezTo>
                <a:cubicBezTo>
                  <a:pt x="761" y="424"/>
                  <a:pt x="747" y="207"/>
                  <a:pt x="601" y="76"/>
                </a:cubicBezTo>
                <a:cubicBezTo>
                  <a:pt x="533" y="24"/>
                  <a:pt x="456" y="1"/>
                  <a:pt x="38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2" name="Google Shape;4132;p43"/>
          <p:cNvGrpSpPr/>
          <p:nvPr/>
        </p:nvGrpSpPr>
        <p:grpSpPr>
          <a:xfrm>
            <a:off x="6651990" y="2087766"/>
            <a:ext cx="386574" cy="382992"/>
            <a:chOff x="6651990" y="2087766"/>
            <a:chExt cx="386574" cy="382992"/>
          </a:xfrm>
        </p:grpSpPr>
        <p:sp>
          <p:nvSpPr>
            <p:cNvPr id="4133" name="Google Shape;4133;p43"/>
            <p:cNvSpPr/>
            <p:nvPr/>
          </p:nvSpPr>
          <p:spPr>
            <a:xfrm>
              <a:off x="6651990" y="2087766"/>
              <a:ext cx="386574" cy="382992"/>
            </a:xfrm>
            <a:custGeom>
              <a:rect b="b" l="l" r="r" t="t"/>
              <a:pathLst>
                <a:path extrusionOk="0" h="17964" w="18132">
                  <a:moveTo>
                    <a:pt x="6078" y="5759"/>
                  </a:moveTo>
                  <a:lnTo>
                    <a:pt x="6615" y="6035"/>
                  </a:lnTo>
                  <a:cubicBezTo>
                    <a:pt x="6666" y="6056"/>
                    <a:pt x="6720" y="6067"/>
                    <a:pt x="6774" y="6067"/>
                  </a:cubicBezTo>
                  <a:cubicBezTo>
                    <a:pt x="6829" y="6067"/>
                    <a:pt x="6883" y="6056"/>
                    <a:pt x="6934" y="6035"/>
                  </a:cubicBezTo>
                  <a:lnTo>
                    <a:pt x="7108" y="5947"/>
                  </a:lnTo>
                  <a:lnTo>
                    <a:pt x="7108" y="6122"/>
                  </a:lnTo>
                  <a:cubicBezTo>
                    <a:pt x="7108" y="6296"/>
                    <a:pt x="7238" y="6455"/>
                    <a:pt x="7413" y="6484"/>
                  </a:cubicBezTo>
                  <a:cubicBezTo>
                    <a:pt x="7429" y="6486"/>
                    <a:pt x="7445" y="6488"/>
                    <a:pt x="7460" y="6488"/>
                  </a:cubicBezTo>
                  <a:cubicBezTo>
                    <a:pt x="7644" y="6488"/>
                    <a:pt x="7804" y="6336"/>
                    <a:pt x="7804" y="6136"/>
                  </a:cubicBezTo>
                  <a:lnTo>
                    <a:pt x="7804" y="5947"/>
                  </a:lnTo>
                  <a:lnTo>
                    <a:pt x="7993" y="6035"/>
                  </a:lnTo>
                  <a:cubicBezTo>
                    <a:pt x="8044" y="6056"/>
                    <a:pt x="8098" y="6067"/>
                    <a:pt x="8151" y="6067"/>
                  </a:cubicBezTo>
                  <a:cubicBezTo>
                    <a:pt x="8203" y="6067"/>
                    <a:pt x="8254" y="6056"/>
                    <a:pt x="8297" y="6035"/>
                  </a:cubicBezTo>
                  <a:lnTo>
                    <a:pt x="8486" y="5947"/>
                  </a:lnTo>
                  <a:lnTo>
                    <a:pt x="8486" y="6136"/>
                  </a:lnTo>
                  <a:cubicBezTo>
                    <a:pt x="8486" y="6281"/>
                    <a:pt x="8573" y="6412"/>
                    <a:pt x="8704" y="6470"/>
                  </a:cubicBezTo>
                  <a:cubicBezTo>
                    <a:pt x="8754" y="6494"/>
                    <a:pt x="8807" y="6505"/>
                    <a:pt x="8857" y="6505"/>
                  </a:cubicBezTo>
                  <a:cubicBezTo>
                    <a:pt x="9052" y="6505"/>
                    <a:pt x="9226" y="6343"/>
                    <a:pt x="9226" y="6136"/>
                  </a:cubicBezTo>
                  <a:lnTo>
                    <a:pt x="9226" y="5947"/>
                  </a:lnTo>
                  <a:lnTo>
                    <a:pt x="9400" y="6035"/>
                  </a:lnTo>
                  <a:cubicBezTo>
                    <a:pt x="9451" y="6064"/>
                    <a:pt x="9505" y="6078"/>
                    <a:pt x="9559" y="6078"/>
                  </a:cubicBezTo>
                  <a:cubicBezTo>
                    <a:pt x="9614" y="6078"/>
                    <a:pt x="9668" y="6064"/>
                    <a:pt x="9719" y="6035"/>
                  </a:cubicBezTo>
                  <a:lnTo>
                    <a:pt x="9893" y="5947"/>
                  </a:lnTo>
                  <a:lnTo>
                    <a:pt x="9893" y="6238"/>
                  </a:lnTo>
                  <a:cubicBezTo>
                    <a:pt x="9893" y="6281"/>
                    <a:pt x="9922" y="6339"/>
                    <a:pt x="9965" y="6368"/>
                  </a:cubicBezTo>
                  <a:cubicBezTo>
                    <a:pt x="10041" y="6453"/>
                    <a:pt x="10138" y="6492"/>
                    <a:pt x="10234" y="6492"/>
                  </a:cubicBezTo>
                  <a:cubicBezTo>
                    <a:pt x="10415" y="6492"/>
                    <a:pt x="10589" y="6354"/>
                    <a:pt x="10589" y="6136"/>
                  </a:cubicBezTo>
                  <a:lnTo>
                    <a:pt x="10589" y="5933"/>
                  </a:lnTo>
                  <a:lnTo>
                    <a:pt x="10778" y="6035"/>
                  </a:lnTo>
                  <a:cubicBezTo>
                    <a:pt x="10829" y="6056"/>
                    <a:pt x="10883" y="6067"/>
                    <a:pt x="10937" y="6067"/>
                  </a:cubicBezTo>
                  <a:cubicBezTo>
                    <a:pt x="10992" y="6067"/>
                    <a:pt x="11046" y="6056"/>
                    <a:pt x="11097" y="6035"/>
                  </a:cubicBezTo>
                  <a:lnTo>
                    <a:pt x="11561" y="5802"/>
                  </a:lnTo>
                  <a:lnTo>
                    <a:pt x="12243" y="6484"/>
                  </a:lnTo>
                  <a:lnTo>
                    <a:pt x="11967" y="7021"/>
                  </a:lnTo>
                  <a:cubicBezTo>
                    <a:pt x="11938" y="7064"/>
                    <a:pt x="11938" y="7137"/>
                    <a:pt x="11967" y="7180"/>
                  </a:cubicBezTo>
                  <a:lnTo>
                    <a:pt x="12098" y="7442"/>
                  </a:lnTo>
                  <a:lnTo>
                    <a:pt x="11808" y="7442"/>
                  </a:lnTo>
                  <a:cubicBezTo>
                    <a:pt x="11750" y="7442"/>
                    <a:pt x="11706" y="7471"/>
                    <a:pt x="11663" y="7500"/>
                  </a:cubicBezTo>
                  <a:cubicBezTo>
                    <a:pt x="11416" y="7717"/>
                    <a:pt x="11561" y="8138"/>
                    <a:pt x="11895" y="8138"/>
                  </a:cubicBezTo>
                  <a:lnTo>
                    <a:pt x="12098" y="8138"/>
                  </a:lnTo>
                  <a:lnTo>
                    <a:pt x="12011" y="8326"/>
                  </a:lnTo>
                  <a:cubicBezTo>
                    <a:pt x="11967" y="8413"/>
                    <a:pt x="11967" y="8529"/>
                    <a:pt x="12011" y="8631"/>
                  </a:cubicBezTo>
                  <a:lnTo>
                    <a:pt x="12098" y="8805"/>
                  </a:lnTo>
                  <a:lnTo>
                    <a:pt x="11866" y="8805"/>
                  </a:lnTo>
                  <a:cubicBezTo>
                    <a:pt x="11721" y="8805"/>
                    <a:pt x="11590" y="8892"/>
                    <a:pt x="11532" y="9023"/>
                  </a:cubicBezTo>
                  <a:cubicBezTo>
                    <a:pt x="11419" y="9263"/>
                    <a:pt x="11596" y="9545"/>
                    <a:pt x="11847" y="9545"/>
                  </a:cubicBezTo>
                  <a:cubicBezTo>
                    <a:pt x="11853" y="9545"/>
                    <a:pt x="11859" y="9545"/>
                    <a:pt x="11866" y="9545"/>
                  </a:cubicBezTo>
                  <a:lnTo>
                    <a:pt x="12054" y="9545"/>
                  </a:lnTo>
                  <a:lnTo>
                    <a:pt x="11967" y="9719"/>
                  </a:lnTo>
                  <a:cubicBezTo>
                    <a:pt x="11909" y="9820"/>
                    <a:pt x="11909" y="9936"/>
                    <a:pt x="11967" y="10038"/>
                  </a:cubicBezTo>
                  <a:lnTo>
                    <a:pt x="12054" y="10226"/>
                  </a:lnTo>
                  <a:lnTo>
                    <a:pt x="11866" y="10226"/>
                  </a:lnTo>
                  <a:cubicBezTo>
                    <a:pt x="11857" y="10226"/>
                    <a:pt x="11848" y="10225"/>
                    <a:pt x="11839" y="10225"/>
                  </a:cubicBezTo>
                  <a:cubicBezTo>
                    <a:pt x="11676" y="10225"/>
                    <a:pt x="11531" y="10351"/>
                    <a:pt x="11503" y="10517"/>
                  </a:cubicBezTo>
                  <a:cubicBezTo>
                    <a:pt x="11474" y="10734"/>
                    <a:pt x="11634" y="10923"/>
                    <a:pt x="11851" y="10923"/>
                  </a:cubicBezTo>
                  <a:lnTo>
                    <a:pt x="12054" y="10923"/>
                  </a:lnTo>
                  <a:lnTo>
                    <a:pt x="11967" y="11097"/>
                  </a:lnTo>
                  <a:cubicBezTo>
                    <a:pt x="11909" y="11198"/>
                    <a:pt x="11909" y="11314"/>
                    <a:pt x="11967" y="11416"/>
                  </a:cubicBezTo>
                  <a:lnTo>
                    <a:pt x="12228" y="11953"/>
                  </a:lnTo>
                  <a:lnTo>
                    <a:pt x="11967" y="12489"/>
                  </a:lnTo>
                  <a:cubicBezTo>
                    <a:pt x="11909" y="12591"/>
                    <a:pt x="11909" y="12707"/>
                    <a:pt x="11967" y="12794"/>
                  </a:cubicBezTo>
                  <a:lnTo>
                    <a:pt x="12054" y="12982"/>
                  </a:lnTo>
                  <a:lnTo>
                    <a:pt x="11880" y="12982"/>
                  </a:lnTo>
                  <a:cubicBezTo>
                    <a:pt x="11692" y="12982"/>
                    <a:pt x="11547" y="13098"/>
                    <a:pt x="11517" y="13273"/>
                  </a:cubicBezTo>
                  <a:cubicBezTo>
                    <a:pt x="11461" y="13497"/>
                    <a:pt x="11623" y="13708"/>
                    <a:pt x="11844" y="13708"/>
                  </a:cubicBezTo>
                  <a:cubicBezTo>
                    <a:pt x="11851" y="13708"/>
                    <a:pt x="11858" y="13708"/>
                    <a:pt x="11866" y="13708"/>
                  </a:cubicBezTo>
                  <a:lnTo>
                    <a:pt x="12069" y="13708"/>
                  </a:lnTo>
                  <a:lnTo>
                    <a:pt x="11982" y="13882"/>
                  </a:lnTo>
                  <a:cubicBezTo>
                    <a:pt x="11924" y="13983"/>
                    <a:pt x="11924" y="14099"/>
                    <a:pt x="11982" y="14201"/>
                  </a:cubicBezTo>
                  <a:lnTo>
                    <a:pt x="12069" y="14389"/>
                  </a:lnTo>
                  <a:lnTo>
                    <a:pt x="11866" y="14389"/>
                  </a:lnTo>
                  <a:cubicBezTo>
                    <a:pt x="11866" y="14389"/>
                    <a:pt x="11517" y="14563"/>
                    <a:pt x="11517" y="14752"/>
                  </a:cubicBezTo>
                  <a:cubicBezTo>
                    <a:pt x="11517" y="14941"/>
                    <a:pt x="11677" y="15100"/>
                    <a:pt x="11866" y="15115"/>
                  </a:cubicBezTo>
                  <a:lnTo>
                    <a:pt x="12069" y="15115"/>
                  </a:lnTo>
                  <a:lnTo>
                    <a:pt x="11982" y="15289"/>
                  </a:lnTo>
                  <a:cubicBezTo>
                    <a:pt x="11924" y="15390"/>
                    <a:pt x="11924" y="15506"/>
                    <a:pt x="11982" y="15608"/>
                  </a:cubicBezTo>
                  <a:lnTo>
                    <a:pt x="12199" y="16072"/>
                  </a:lnTo>
                  <a:lnTo>
                    <a:pt x="11532" y="16754"/>
                  </a:lnTo>
                  <a:lnTo>
                    <a:pt x="11068" y="16522"/>
                  </a:lnTo>
                  <a:cubicBezTo>
                    <a:pt x="11017" y="16493"/>
                    <a:pt x="10963" y="16478"/>
                    <a:pt x="10908" y="16478"/>
                  </a:cubicBezTo>
                  <a:cubicBezTo>
                    <a:pt x="10854" y="16478"/>
                    <a:pt x="10799" y="16493"/>
                    <a:pt x="10749" y="16522"/>
                  </a:cubicBezTo>
                  <a:lnTo>
                    <a:pt x="10575" y="16609"/>
                  </a:lnTo>
                  <a:lnTo>
                    <a:pt x="10575" y="16406"/>
                  </a:lnTo>
                  <a:cubicBezTo>
                    <a:pt x="10575" y="16203"/>
                    <a:pt x="10415" y="16057"/>
                    <a:pt x="10227" y="16057"/>
                  </a:cubicBezTo>
                  <a:cubicBezTo>
                    <a:pt x="10023" y="16057"/>
                    <a:pt x="9864" y="16406"/>
                    <a:pt x="9864" y="16406"/>
                  </a:cubicBezTo>
                  <a:lnTo>
                    <a:pt x="9864" y="16594"/>
                  </a:lnTo>
                  <a:lnTo>
                    <a:pt x="9675" y="16507"/>
                  </a:lnTo>
                  <a:cubicBezTo>
                    <a:pt x="9632" y="16485"/>
                    <a:pt x="9581" y="16475"/>
                    <a:pt x="9528" y="16475"/>
                  </a:cubicBezTo>
                  <a:cubicBezTo>
                    <a:pt x="9476" y="16475"/>
                    <a:pt x="9422" y="16485"/>
                    <a:pt x="9371" y="16507"/>
                  </a:cubicBezTo>
                  <a:lnTo>
                    <a:pt x="9197" y="16594"/>
                  </a:lnTo>
                  <a:lnTo>
                    <a:pt x="9197" y="16406"/>
                  </a:lnTo>
                  <a:cubicBezTo>
                    <a:pt x="9197" y="16261"/>
                    <a:pt x="9110" y="16130"/>
                    <a:pt x="8965" y="16072"/>
                  </a:cubicBezTo>
                  <a:cubicBezTo>
                    <a:pt x="8917" y="16048"/>
                    <a:pt x="8866" y="16037"/>
                    <a:pt x="8816" y="16037"/>
                  </a:cubicBezTo>
                  <a:cubicBezTo>
                    <a:pt x="8626" y="16037"/>
                    <a:pt x="8445" y="16198"/>
                    <a:pt x="8457" y="16406"/>
                  </a:cubicBezTo>
                  <a:lnTo>
                    <a:pt x="8457" y="16594"/>
                  </a:lnTo>
                  <a:lnTo>
                    <a:pt x="8268" y="16507"/>
                  </a:lnTo>
                  <a:cubicBezTo>
                    <a:pt x="8225" y="16478"/>
                    <a:pt x="8174" y="16464"/>
                    <a:pt x="8121" y="16464"/>
                  </a:cubicBezTo>
                  <a:cubicBezTo>
                    <a:pt x="8069" y="16464"/>
                    <a:pt x="8015" y="16478"/>
                    <a:pt x="7964" y="16507"/>
                  </a:cubicBezTo>
                  <a:lnTo>
                    <a:pt x="7790" y="16594"/>
                  </a:lnTo>
                  <a:lnTo>
                    <a:pt x="7790" y="16406"/>
                  </a:lnTo>
                  <a:cubicBezTo>
                    <a:pt x="7790" y="16232"/>
                    <a:pt x="7659" y="16072"/>
                    <a:pt x="7485" y="16043"/>
                  </a:cubicBezTo>
                  <a:cubicBezTo>
                    <a:pt x="7469" y="16041"/>
                    <a:pt x="7453" y="16040"/>
                    <a:pt x="7437" y="16040"/>
                  </a:cubicBezTo>
                  <a:cubicBezTo>
                    <a:pt x="7253" y="16040"/>
                    <a:pt x="7093" y="16191"/>
                    <a:pt x="7093" y="16391"/>
                  </a:cubicBezTo>
                  <a:lnTo>
                    <a:pt x="7093" y="16594"/>
                  </a:lnTo>
                  <a:lnTo>
                    <a:pt x="6905" y="16507"/>
                  </a:lnTo>
                  <a:cubicBezTo>
                    <a:pt x="6854" y="16478"/>
                    <a:pt x="6803" y="16464"/>
                    <a:pt x="6753" y="16464"/>
                  </a:cubicBezTo>
                  <a:cubicBezTo>
                    <a:pt x="6702" y="16464"/>
                    <a:pt x="6651" y="16478"/>
                    <a:pt x="6600" y="16507"/>
                  </a:cubicBezTo>
                  <a:lnTo>
                    <a:pt x="6412" y="16594"/>
                  </a:lnTo>
                  <a:lnTo>
                    <a:pt x="6412" y="16406"/>
                  </a:lnTo>
                  <a:cubicBezTo>
                    <a:pt x="6412" y="16261"/>
                    <a:pt x="6325" y="16130"/>
                    <a:pt x="6194" y="16072"/>
                  </a:cubicBezTo>
                  <a:cubicBezTo>
                    <a:pt x="6143" y="16048"/>
                    <a:pt x="6091" y="16037"/>
                    <a:pt x="6040" y="16037"/>
                  </a:cubicBezTo>
                  <a:cubicBezTo>
                    <a:pt x="5846" y="16037"/>
                    <a:pt x="5675" y="16198"/>
                    <a:pt x="5686" y="16406"/>
                  </a:cubicBezTo>
                  <a:lnTo>
                    <a:pt x="5686" y="16594"/>
                  </a:lnTo>
                  <a:lnTo>
                    <a:pt x="5498" y="16507"/>
                  </a:lnTo>
                  <a:cubicBezTo>
                    <a:pt x="5454" y="16478"/>
                    <a:pt x="5404" y="16464"/>
                    <a:pt x="5351" y="16464"/>
                  </a:cubicBezTo>
                  <a:cubicBezTo>
                    <a:pt x="5298" y="16464"/>
                    <a:pt x="5244" y="16478"/>
                    <a:pt x="5193" y="16507"/>
                  </a:cubicBezTo>
                  <a:lnTo>
                    <a:pt x="5019" y="16594"/>
                  </a:lnTo>
                  <a:lnTo>
                    <a:pt x="5019" y="16406"/>
                  </a:lnTo>
                  <a:cubicBezTo>
                    <a:pt x="5019" y="16232"/>
                    <a:pt x="4889" y="16072"/>
                    <a:pt x="4715" y="16043"/>
                  </a:cubicBezTo>
                  <a:cubicBezTo>
                    <a:pt x="4699" y="16041"/>
                    <a:pt x="4683" y="16040"/>
                    <a:pt x="4667" y="16040"/>
                  </a:cubicBezTo>
                  <a:cubicBezTo>
                    <a:pt x="4483" y="16040"/>
                    <a:pt x="4322" y="16191"/>
                    <a:pt x="4308" y="16391"/>
                  </a:cubicBezTo>
                  <a:lnTo>
                    <a:pt x="4308" y="16594"/>
                  </a:lnTo>
                  <a:lnTo>
                    <a:pt x="4134" y="16507"/>
                  </a:lnTo>
                  <a:cubicBezTo>
                    <a:pt x="4084" y="16478"/>
                    <a:pt x="4033" y="16464"/>
                    <a:pt x="3982" y="16464"/>
                  </a:cubicBezTo>
                  <a:cubicBezTo>
                    <a:pt x="3931" y="16464"/>
                    <a:pt x="3881" y="16478"/>
                    <a:pt x="3830" y="16507"/>
                  </a:cubicBezTo>
                  <a:lnTo>
                    <a:pt x="3641" y="16594"/>
                  </a:lnTo>
                  <a:lnTo>
                    <a:pt x="3641" y="16406"/>
                  </a:lnTo>
                  <a:cubicBezTo>
                    <a:pt x="3641" y="16406"/>
                    <a:pt x="3482" y="16057"/>
                    <a:pt x="3279" y="16057"/>
                  </a:cubicBezTo>
                  <a:cubicBezTo>
                    <a:pt x="3271" y="16057"/>
                    <a:pt x="3263" y="16057"/>
                    <a:pt x="3255" y="16057"/>
                  </a:cubicBezTo>
                  <a:cubicBezTo>
                    <a:pt x="3077" y="16057"/>
                    <a:pt x="2931" y="16211"/>
                    <a:pt x="2945" y="16406"/>
                  </a:cubicBezTo>
                  <a:lnTo>
                    <a:pt x="2945" y="16609"/>
                  </a:lnTo>
                  <a:lnTo>
                    <a:pt x="2742" y="16507"/>
                  </a:lnTo>
                  <a:cubicBezTo>
                    <a:pt x="2698" y="16485"/>
                    <a:pt x="2648" y="16475"/>
                    <a:pt x="2595" y="16475"/>
                  </a:cubicBezTo>
                  <a:cubicBezTo>
                    <a:pt x="2542" y="16475"/>
                    <a:pt x="2488" y="16485"/>
                    <a:pt x="2437" y="16507"/>
                  </a:cubicBezTo>
                  <a:lnTo>
                    <a:pt x="1973" y="16739"/>
                  </a:lnTo>
                  <a:lnTo>
                    <a:pt x="1291" y="16057"/>
                  </a:lnTo>
                  <a:lnTo>
                    <a:pt x="1523" y="15593"/>
                  </a:lnTo>
                  <a:cubicBezTo>
                    <a:pt x="1567" y="15492"/>
                    <a:pt x="1567" y="15376"/>
                    <a:pt x="1523" y="15289"/>
                  </a:cubicBezTo>
                  <a:lnTo>
                    <a:pt x="1436" y="15115"/>
                  </a:lnTo>
                  <a:lnTo>
                    <a:pt x="1625" y="15115"/>
                  </a:lnTo>
                  <a:cubicBezTo>
                    <a:pt x="1828" y="15100"/>
                    <a:pt x="1973" y="14941"/>
                    <a:pt x="1988" y="14752"/>
                  </a:cubicBezTo>
                  <a:cubicBezTo>
                    <a:pt x="1988" y="14563"/>
                    <a:pt x="1625" y="14375"/>
                    <a:pt x="1625" y="14375"/>
                  </a:cubicBezTo>
                  <a:lnTo>
                    <a:pt x="1436" y="14375"/>
                  </a:lnTo>
                  <a:lnTo>
                    <a:pt x="1523" y="14201"/>
                  </a:lnTo>
                  <a:cubicBezTo>
                    <a:pt x="1567" y="14099"/>
                    <a:pt x="1567" y="13983"/>
                    <a:pt x="1523" y="13896"/>
                  </a:cubicBezTo>
                  <a:lnTo>
                    <a:pt x="1436" y="13708"/>
                  </a:lnTo>
                  <a:lnTo>
                    <a:pt x="1611" y="13708"/>
                  </a:lnTo>
                  <a:cubicBezTo>
                    <a:pt x="1785" y="13708"/>
                    <a:pt x="1944" y="13592"/>
                    <a:pt x="1973" y="13418"/>
                  </a:cubicBezTo>
                  <a:cubicBezTo>
                    <a:pt x="2002" y="13200"/>
                    <a:pt x="1843" y="13011"/>
                    <a:pt x="1625" y="13011"/>
                  </a:cubicBezTo>
                  <a:lnTo>
                    <a:pt x="1436" y="13011"/>
                  </a:lnTo>
                  <a:lnTo>
                    <a:pt x="1523" y="12823"/>
                  </a:lnTo>
                  <a:cubicBezTo>
                    <a:pt x="1567" y="12736"/>
                    <a:pt x="1567" y="12620"/>
                    <a:pt x="1523" y="12518"/>
                  </a:cubicBezTo>
                  <a:lnTo>
                    <a:pt x="1436" y="12330"/>
                  </a:lnTo>
                  <a:lnTo>
                    <a:pt x="1625" y="12330"/>
                  </a:lnTo>
                  <a:cubicBezTo>
                    <a:pt x="1770" y="12330"/>
                    <a:pt x="1901" y="12243"/>
                    <a:pt x="1959" y="12112"/>
                  </a:cubicBezTo>
                  <a:cubicBezTo>
                    <a:pt x="2075" y="11866"/>
                    <a:pt x="1886" y="11590"/>
                    <a:pt x="1625" y="11590"/>
                  </a:cubicBezTo>
                  <a:lnTo>
                    <a:pt x="1436" y="11590"/>
                  </a:lnTo>
                  <a:lnTo>
                    <a:pt x="1523" y="11416"/>
                  </a:lnTo>
                  <a:cubicBezTo>
                    <a:pt x="1582" y="11314"/>
                    <a:pt x="1582" y="11198"/>
                    <a:pt x="1523" y="11097"/>
                  </a:cubicBezTo>
                  <a:lnTo>
                    <a:pt x="1436" y="10923"/>
                  </a:lnTo>
                  <a:lnTo>
                    <a:pt x="1625" y="10923"/>
                  </a:lnTo>
                  <a:cubicBezTo>
                    <a:pt x="1799" y="10923"/>
                    <a:pt x="1959" y="10792"/>
                    <a:pt x="1988" y="10618"/>
                  </a:cubicBezTo>
                  <a:cubicBezTo>
                    <a:pt x="2017" y="10415"/>
                    <a:pt x="1857" y="10226"/>
                    <a:pt x="1640" y="10226"/>
                  </a:cubicBezTo>
                  <a:lnTo>
                    <a:pt x="1436" y="10226"/>
                  </a:lnTo>
                  <a:lnTo>
                    <a:pt x="1523" y="10038"/>
                  </a:lnTo>
                  <a:cubicBezTo>
                    <a:pt x="1582" y="9936"/>
                    <a:pt x="1582" y="9820"/>
                    <a:pt x="1523" y="9719"/>
                  </a:cubicBezTo>
                  <a:lnTo>
                    <a:pt x="1436" y="9545"/>
                  </a:lnTo>
                  <a:lnTo>
                    <a:pt x="1625" y="9545"/>
                  </a:lnTo>
                  <a:cubicBezTo>
                    <a:pt x="1785" y="9545"/>
                    <a:pt x="1915" y="9458"/>
                    <a:pt x="1973" y="9327"/>
                  </a:cubicBezTo>
                  <a:cubicBezTo>
                    <a:pt x="2075" y="9081"/>
                    <a:pt x="1901" y="8805"/>
                    <a:pt x="1625" y="8805"/>
                  </a:cubicBezTo>
                  <a:lnTo>
                    <a:pt x="1451" y="8805"/>
                  </a:lnTo>
                  <a:lnTo>
                    <a:pt x="1538" y="8631"/>
                  </a:lnTo>
                  <a:cubicBezTo>
                    <a:pt x="1582" y="8529"/>
                    <a:pt x="1582" y="8413"/>
                    <a:pt x="1538" y="8312"/>
                  </a:cubicBezTo>
                  <a:lnTo>
                    <a:pt x="1451" y="8138"/>
                  </a:lnTo>
                  <a:lnTo>
                    <a:pt x="1770" y="8138"/>
                  </a:lnTo>
                  <a:cubicBezTo>
                    <a:pt x="1814" y="8138"/>
                    <a:pt x="1843" y="8123"/>
                    <a:pt x="1857" y="8094"/>
                  </a:cubicBezTo>
                  <a:cubicBezTo>
                    <a:pt x="2162" y="7790"/>
                    <a:pt x="1944" y="7427"/>
                    <a:pt x="1654" y="7427"/>
                  </a:cubicBezTo>
                  <a:lnTo>
                    <a:pt x="1451" y="7427"/>
                  </a:lnTo>
                  <a:lnTo>
                    <a:pt x="1553" y="7253"/>
                  </a:lnTo>
                  <a:cubicBezTo>
                    <a:pt x="1596" y="7151"/>
                    <a:pt x="1596" y="7035"/>
                    <a:pt x="1553" y="6934"/>
                  </a:cubicBezTo>
                  <a:lnTo>
                    <a:pt x="1320" y="6470"/>
                  </a:lnTo>
                  <a:lnTo>
                    <a:pt x="2002" y="5788"/>
                  </a:lnTo>
                  <a:lnTo>
                    <a:pt x="2466" y="6020"/>
                  </a:lnTo>
                  <a:cubicBezTo>
                    <a:pt x="2510" y="6049"/>
                    <a:pt x="2561" y="6064"/>
                    <a:pt x="2613" y="6064"/>
                  </a:cubicBezTo>
                  <a:cubicBezTo>
                    <a:pt x="2666" y="6064"/>
                    <a:pt x="2720" y="6049"/>
                    <a:pt x="2771" y="6020"/>
                  </a:cubicBezTo>
                  <a:lnTo>
                    <a:pt x="2959" y="5933"/>
                  </a:lnTo>
                  <a:lnTo>
                    <a:pt x="2959" y="6252"/>
                  </a:lnTo>
                  <a:cubicBezTo>
                    <a:pt x="2959" y="6281"/>
                    <a:pt x="2974" y="6325"/>
                    <a:pt x="2989" y="6339"/>
                  </a:cubicBezTo>
                  <a:cubicBezTo>
                    <a:pt x="3093" y="6438"/>
                    <a:pt x="3204" y="6480"/>
                    <a:pt x="3305" y="6480"/>
                  </a:cubicBezTo>
                  <a:cubicBezTo>
                    <a:pt x="3499" y="6480"/>
                    <a:pt x="3656" y="6327"/>
                    <a:pt x="3656" y="6136"/>
                  </a:cubicBezTo>
                  <a:lnTo>
                    <a:pt x="3656" y="5947"/>
                  </a:lnTo>
                  <a:lnTo>
                    <a:pt x="3830" y="6035"/>
                  </a:lnTo>
                  <a:cubicBezTo>
                    <a:pt x="3881" y="6056"/>
                    <a:pt x="3935" y="6067"/>
                    <a:pt x="3989" y="6067"/>
                  </a:cubicBezTo>
                  <a:cubicBezTo>
                    <a:pt x="4044" y="6067"/>
                    <a:pt x="4098" y="6056"/>
                    <a:pt x="4149" y="6035"/>
                  </a:cubicBezTo>
                  <a:lnTo>
                    <a:pt x="4337" y="5947"/>
                  </a:lnTo>
                  <a:lnTo>
                    <a:pt x="4337" y="6122"/>
                  </a:lnTo>
                  <a:cubicBezTo>
                    <a:pt x="4323" y="6310"/>
                    <a:pt x="4454" y="6455"/>
                    <a:pt x="4628" y="6484"/>
                  </a:cubicBezTo>
                  <a:cubicBezTo>
                    <a:pt x="4645" y="6486"/>
                    <a:pt x="4662" y="6488"/>
                    <a:pt x="4679" y="6488"/>
                  </a:cubicBezTo>
                  <a:cubicBezTo>
                    <a:pt x="4874" y="6488"/>
                    <a:pt x="5034" y="6336"/>
                    <a:pt x="5034" y="6136"/>
                  </a:cubicBezTo>
                  <a:lnTo>
                    <a:pt x="5034" y="5947"/>
                  </a:lnTo>
                  <a:lnTo>
                    <a:pt x="5208" y="6035"/>
                  </a:lnTo>
                  <a:cubicBezTo>
                    <a:pt x="5259" y="6056"/>
                    <a:pt x="5313" y="6067"/>
                    <a:pt x="5367" y="6067"/>
                  </a:cubicBezTo>
                  <a:cubicBezTo>
                    <a:pt x="5422" y="6067"/>
                    <a:pt x="5476" y="6056"/>
                    <a:pt x="5527" y="6035"/>
                  </a:cubicBezTo>
                  <a:lnTo>
                    <a:pt x="6078" y="5759"/>
                  </a:lnTo>
                  <a:close/>
                  <a:moveTo>
                    <a:pt x="10689" y="0"/>
                  </a:moveTo>
                  <a:cubicBezTo>
                    <a:pt x="10492" y="0"/>
                    <a:pt x="10314" y="156"/>
                    <a:pt x="10314" y="378"/>
                  </a:cubicBezTo>
                  <a:lnTo>
                    <a:pt x="10314" y="581"/>
                  </a:lnTo>
                  <a:lnTo>
                    <a:pt x="9980" y="740"/>
                  </a:lnTo>
                  <a:lnTo>
                    <a:pt x="9646" y="581"/>
                  </a:lnTo>
                  <a:lnTo>
                    <a:pt x="9646" y="378"/>
                  </a:lnTo>
                  <a:cubicBezTo>
                    <a:pt x="9646" y="204"/>
                    <a:pt x="9530" y="44"/>
                    <a:pt x="9356" y="15"/>
                  </a:cubicBezTo>
                  <a:cubicBezTo>
                    <a:pt x="9339" y="13"/>
                    <a:pt x="9322" y="12"/>
                    <a:pt x="9305" y="12"/>
                  </a:cubicBezTo>
                  <a:cubicBezTo>
                    <a:pt x="9110" y="12"/>
                    <a:pt x="8950" y="163"/>
                    <a:pt x="8950" y="363"/>
                  </a:cubicBezTo>
                  <a:lnTo>
                    <a:pt x="8950" y="566"/>
                  </a:lnTo>
                  <a:lnTo>
                    <a:pt x="8616" y="740"/>
                  </a:lnTo>
                  <a:lnTo>
                    <a:pt x="8283" y="566"/>
                  </a:lnTo>
                  <a:lnTo>
                    <a:pt x="8283" y="262"/>
                  </a:lnTo>
                  <a:cubicBezTo>
                    <a:pt x="8283" y="218"/>
                    <a:pt x="8254" y="160"/>
                    <a:pt x="8225" y="131"/>
                  </a:cubicBezTo>
                  <a:cubicBezTo>
                    <a:pt x="8150" y="46"/>
                    <a:pt x="8050" y="7"/>
                    <a:pt x="7952" y="7"/>
                  </a:cubicBezTo>
                  <a:cubicBezTo>
                    <a:pt x="7767" y="7"/>
                    <a:pt x="7587" y="145"/>
                    <a:pt x="7587" y="363"/>
                  </a:cubicBezTo>
                  <a:lnTo>
                    <a:pt x="7587" y="566"/>
                  </a:lnTo>
                  <a:lnTo>
                    <a:pt x="7093" y="827"/>
                  </a:lnTo>
                  <a:cubicBezTo>
                    <a:pt x="6789" y="972"/>
                    <a:pt x="6847" y="1407"/>
                    <a:pt x="7166" y="1494"/>
                  </a:cubicBezTo>
                  <a:cubicBezTo>
                    <a:pt x="7188" y="1502"/>
                    <a:pt x="7213" y="1505"/>
                    <a:pt x="7238" y="1505"/>
                  </a:cubicBezTo>
                  <a:cubicBezTo>
                    <a:pt x="7264" y="1505"/>
                    <a:pt x="7289" y="1502"/>
                    <a:pt x="7311" y="1494"/>
                  </a:cubicBezTo>
                  <a:lnTo>
                    <a:pt x="7587" y="1364"/>
                  </a:lnTo>
                  <a:lnTo>
                    <a:pt x="7587" y="1654"/>
                  </a:lnTo>
                  <a:cubicBezTo>
                    <a:pt x="7587" y="1712"/>
                    <a:pt x="7601" y="1756"/>
                    <a:pt x="7645" y="1785"/>
                  </a:cubicBezTo>
                  <a:cubicBezTo>
                    <a:pt x="7721" y="1877"/>
                    <a:pt x="7823" y="1918"/>
                    <a:pt x="7923" y="1918"/>
                  </a:cubicBezTo>
                  <a:cubicBezTo>
                    <a:pt x="8106" y="1918"/>
                    <a:pt x="8283" y="1778"/>
                    <a:pt x="8283" y="1552"/>
                  </a:cubicBezTo>
                  <a:lnTo>
                    <a:pt x="8283" y="1349"/>
                  </a:lnTo>
                  <a:lnTo>
                    <a:pt x="8471" y="1451"/>
                  </a:lnTo>
                  <a:cubicBezTo>
                    <a:pt x="8515" y="1473"/>
                    <a:pt x="8566" y="1484"/>
                    <a:pt x="8618" y="1484"/>
                  </a:cubicBezTo>
                  <a:cubicBezTo>
                    <a:pt x="8671" y="1484"/>
                    <a:pt x="8725" y="1473"/>
                    <a:pt x="8776" y="1451"/>
                  </a:cubicBezTo>
                  <a:lnTo>
                    <a:pt x="8950" y="1349"/>
                  </a:lnTo>
                  <a:lnTo>
                    <a:pt x="8950" y="1538"/>
                  </a:lnTo>
                  <a:cubicBezTo>
                    <a:pt x="8950" y="1712"/>
                    <a:pt x="9081" y="1872"/>
                    <a:pt x="9255" y="1901"/>
                  </a:cubicBezTo>
                  <a:cubicBezTo>
                    <a:pt x="9271" y="1903"/>
                    <a:pt x="9287" y="1904"/>
                    <a:pt x="9303" y="1904"/>
                  </a:cubicBezTo>
                  <a:cubicBezTo>
                    <a:pt x="9489" y="1904"/>
                    <a:pt x="9661" y="1753"/>
                    <a:pt x="9661" y="1552"/>
                  </a:cubicBezTo>
                  <a:lnTo>
                    <a:pt x="9661" y="1349"/>
                  </a:lnTo>
                  <a:lnTo>
                    <a:pt x="9835" y="1436"/>
                  </a:lnTo>
                  <a:cubicBezTo>
                    <a:pt x="9886" y="1465"/>
                    <a:pt x="9940" y="1480"/>
                    <a:pt x="9994" y="1480"/>
                  </a:cubicBezTo>
                  <a:cubicBezTo>
                    <a:pt x="10049" y="1480"/>
                    <a:pt x="10103" y="1465"/>
                    <a:pt x="10154" y="1436"/>
                  </a:cubicBezTo>
                  <a:lnTo>
                    <a:pt x="10328" y="1349"/>
                  </a:lnTo>
                  <a:lnTo>
                    <a:pt x="10328" y="1552"/>
                  </a:lnTo>
                  <a:cubicBezTo>
                    <a:pt x="10328" y="1698"/>
                    <a:pt x="10415" y="1828"/>
                    <a:pt x="10560" y="1886"/>
                  </a:cubicBezTo>
                  <a:cubicBezTo>
                    <a:pt x="10606" y="1906"/>
                    <a:pt x="10653" y="1915"/>
                    <a:pt x="10700" y="1915"/>
                  </a:cubicBezTo>
                  <a:cubicBezTo>
                    <a:pt x="10890" y="1915"/>
                    <a:pt x="11068" y="1759"/>
                    <a:pt x="11068" y="1538"/>
                  </a:cubicBezTo>
                  <a:lnTo>
                    <a:pt x="11068" y="1349"/>
                  </a:lnTo>
                  <a:lnTo>
                    <a:pt x="11242" y="1451"/>
                  </a:lnTo>
                  <a:cubicBezTo>
                    <a:pt x="11293" y="1473"/>
                    <a:pt x="11347" y="1484"/>
                    <a:pt x="11401" y="1484"/>
                  </a:cubicBezTo>
                  <a:cubicBezTo>
                    <a:pt x="11456" y="1484"/>
                    <a:pt x="11510" y="1473"/>
                    <a:pt x="11561" y="1451"/>
                  </a:cubicBezTo>
                  <a:lnTo>
                    <a:pt x="11735" y="1349"/>
                  </a:lnTo>
                  <a:lnTo>
                    <a:pt x="11735" y="1538"/>
                  </a:lnTo>
                  <a:cubicBezTo>
                    <a:pt x="11735" y="1712"/>
                    <a:pt x="11851" y="1872"/>
                    <a:pt x="12040" y="1901"/>
                  </a:cubicBezTo>
                  <a:cubicBezTo>
                    <a:pt x="12056" y="1903"/>
                    <a:pt x="12072" y="1904"/>
                    <a:pt x="12087" y="1904"/>
                  </a:cubicBezTo>
                  <a:cubicBezTo>
                    <a:pt x="12271" y="1904"/>
                    <a:pt x="12431" y="1753"/>
                    <a:pt x="12431" y="1552"/>
                  </a:cubicBezTo>
                  <a:lnTo>
                    <a:pt x="12431" y="1349"/>
                  </a:lnTo>
                  <a:lnTo>
                    <a:pt x="12620" y="1436"/>
                  </a:lnTo>
                  <a:cubicBezTo>
                    <a:pt x="12671" y="1465"/>
                    <a:pt x="12725" y="1480"/>
                    <a:pt x="12778" y="1480"/>
                  </a:cubicBezTo>
                  <a:cubicBezTo>
                    <a:pt x="12830" y="1480"/>
                    <a:pt x="12881" y="1465"/>
                    <a:pt x="12924" y="1436"/>
                  </a:cubicBezTo>
                  <a:lnTo>
                    <a:pt x="13113" y="1349"/>
                  </a:lnTo>
                  <a:lnTo>
                    <a:pt x="13113" y="1552"/>
                  </a:lnTo>
                  <a:cubicBezTo>
                    <a:pt x="13113" y="1698"/>
                    <a:pt x="13200" y="1828"/>
                    <a:pt x="13331" y="1886"/>
                  </a:cubicBezTo>
                  <a:cubicBezTo>
                    <a:pt x="13381" y="1910"/>
                    <a:pt x="13433" y="1921"/>
                    <a:pt x="13484" y="1921"/>
                  </a:cubicBezTo>
                  <a:cubicBezTo>
                    <a:pt x="13679" y="1921"/>
                    <a:pt x="13853" y="1757"/>
                    <a:pt x="13853" y="1538"/>
                  </a:cubicBezTo>
                  <a:lnTo>
                    <a:pt x="13853" y="1349"/>
                  </a:lnTo>
                  <a:lnTo>
                    <a:pt x="14027" y="1451"/>
                  </a:lnTo>
                  <a:cubicBezTo>
                    <a:pt x="14078" y="1473"/>
                    <a:pt x="14132" y="1484"/>
                    <a:pt x="14185" y="1484"/>
                  </a:cubicBezTo>
                  <a:cubicBezTo>
                    <a:pt x="14237" y="1484"/>
                    <a:pt x="14288" y="1473"/>
                    <a:pt x="14331" y="1451"/>
                  </a:cubicBezTo>
                  <a:lnTo>
                    <a:pt x="14520" y="1349"/>
                  </a:lnTo>
                  <a:lnTo>
                    <a:pt x="14520" y="1669"/>
                  </a:lnTo>
                  <a:cubicBezTo>
                    <a:pt x="14520" y="1698"/>
                    <a:pt x="14535" y="1727"/>
                    <a:pt x="14549" y="1756"/>
                  </a:cubicBezTo>
                  <a:cubicBezTo>
                    <a:pt x="14653" y="1855"/>
                    <a:pt x="14764" y="1896"/>
                    <a:pt x="14865" y="1896"/>
                  </a:cubicBezTo>
                  <a:cubicBezTo>
                    <a:pt x="15059" y="1896"/>
                    <a:pt x="15216" y="1743"/>
                    <a:pt x="15216" y="1552"/>
                  </a:cubicBezTo>
                  <a:lnTo>
                    <a:pt x="15216" y="1349"/>
                  </a:lnTo>
                  <a:lnTo>
                    <a:pt x="15405" y="1451"/>
                  </a:lnTo>
                  <a:cubicBezTo>
                    <a:pt x="15448" y="1473"/>
                    <a:pt x="15499" y="1484"/>
                    <a:pt x="15552" y="1484"/>
                  </a:cubicBezTo>
                  <a:cubicBezTo>
                    <a:pt x="15604" y="1484"/>
                    <a:pt x="15659" y="1473"/>
                    <a:pt x="15709" y="1451"/>
                  </a:cubicBezTo>
                  <a:lnTo>
                    <a:pt x="16174" y="1219"/>
                  </a:lnTo>
                  <a:lnTo>
                    <a:pt x="16855" y="1901"/>
                  </a:lnTo>
                  <a:lnTo>
                    <a:pt x="16623" y="2365"/>
                  </a:lnTo>
                  <a:cubicBezTo>
                    <a:pt x="16580" y="2452"/>
                    <a:pt x="16580" y="2568"/>
                    <a:pt x="16623" y="2669"/>
                  </a:cubicBezTo>
                  <a:lnTo>
                    <a:pt x="16710" y="2858"/>
                  </a:lnTo>
                  <a:lnTo>
                    <a:pt x="16406" y="2858"/>
                  </a:lnTo>
                  <a:cubicBezTo>
                    <a:pt x="16362" y="2858"/>
                    <a:pt x="16333" y="2872"/>
                    <a:pt x="16304" y="2901"/>
                  </a:cubicBezTo>
                  <a:cubicBezTo>
                    <a:pt x="16014" y="3192"/>
                    <a:pt x="16217" y="3554"/>
                    <a:pt x="16522" y="3554"/>
                  </a:cubicBezTo>
                  <a:lnTo>
                    <a:pt x="16725" y="3554"/>
                  </a:lnTo>
                  <a:lnTo>
                    <a:pt x="16623" y="3743"/>
                  </a:lnTo>
                  <a:cubicBezTo>
                    <a:pt x="16580" y="3830"/>
                    <a:pt x="16580" y="3946"/>
                    <a:pt x="16623" y="4047"/>
                  </a:cubicBezTo>
                  <a:lnTo>
                    <a:pt x="16725" y="4221"/>
                  </a:lnTo>
                  <a:lnTo>
                    <a:pt x="16522" y="4221"/>
                  </a:lnTo>
                  <a:cubicBezTo>
                    <a:pt x="16377" y="4221"/>
                    <a:pt x="16246" y="4308"/>
                    <a:pt x="16188" y="4439"/>
                  </a:cubicBezTo>
                  <a:cubicBezTo>
                    <a:pt x="16072" y="4686"/>
                    <a:pt x="16261" y="4961"/>
                    <a:pt x="16536" y="4961"/>
                  </a:cubicBezTo>
                  <a:lnTo>
                    <a:pt x="16710" y="4961"/>
                  </a:lnTo>
                  <a:lnTo>
                    <a:pt x="16623" y="5135"/>
                  </a:lnTo>
                  <a:cubicBezTo>
                    <a:pt x="16565" y="5237"/>
                    <a:pt x="16565" y="5353"/>
                    <a:pt x="16623" y="5440"/>
                  </a:cubicBezTo>
                  <a:lnTo>
                    <a:pt x="16710" y="5628"/>
                  </a:lnTo>
                  <a:lnTo>
                    <a:pt x="16536" y="5628"/>
                  </a:lnTo>
                  <a:cubicBezTo>
                    <a:pt x="16348" y="5628"/>
                    <a:pt x="16203" y="5744"/>
                    <a:pt x="16174" y="5918"/>
                  </a:cubicBezTo>
                  <a:cubicBezTo>
                    <a:pt x="16130" y="6136"/>
                    <a:pt x="16304" y="6325"/>
                    <a:pt x="16507" y="6325"/>
                  </a:cubicBezTo>
                  <a:lnTo>
                    <a:pt x="16710" y="6325"/>
                  </a:lnTo>
                  <a:lnTo>
                    <a:pt x="16623" y="6513"/>
                  </a:lnTo>
                  <a:cubicBezTo>
                    <a:pt x="16565" y="6600"/>
                    <a:pt x="16565" y="6716"/>
                    <a:pt x="16623" y="6818"/>
                  </a:cubicBezTo>
                  <a:lnTo>
                    <a:pt x="16710" y="6992"/>
                  </a:lnTo>
                  <a:lnTo>
                    <a:pt x="16522" y="6992"/>
                  </a:lnTo>
                  <a:cubicBezTo>
                    <a:pt x="16377" y="6992"/>
                    <a:pt x="16246" y="7079"/>
                    <a:pt x="16188" y="7209"/>
                  </a:cubicBezTo>
                  <a:cubicBezTo>
                    <a:pt x="16072" y="7456"/>
                    <a:pt x="16261" y="7732"/>
                    <a:pt x="16522" y="7732"/>
                  </a:cubicBezTo>
                  <a:lnTo>
                    <a:pt x="16710" y="7732"/>
                  </a:lnTo>
                  <a:lnTo>
                    <a:pt x="16609" y="7906"/>
                  </a:lnTo>
                  <a:cubicBezTo>
                    <a:pt x="16565" y="8007"/>
                    <a:pt x="16565" y="8123"/>
                    <a:pt x="16609" y="8210"/>
                  </a:cubicBezTo>
                  <a:lnTo>
                    <a:pt x="16710" y="8399"/>
                  </a:lnTo>
                  <a:lnTo>
                    <a:pt x="16522" y="8399"/>
                  </a:lnTo>
                  <a:cubicBezTo>
                    <a:pt x="16348" y="8399"/>
                    <a:pt x="16188" y="8515"/>
                    <a:pt x="16159" y="8703"/>
                  </a:cubicBezTo>
                  <a:cubicBezTo>
                    <a:pt x="16130" y="8907"/>
                    <a:pt x="16290" y="9095"/>
                    <a:pt x="16507" y="9095"/>
                  </a:cubicBezTo>
                  <a:lnTo>
                    <a:pt x="16710" y="9095"/>
                  </a:lnTo>
                  <a:lnTo>
                    <a:pt x="16609" y="9284"/>
                  </a:lnTo>
                  <a:cubicBezTo>
                    <a:pt x="16565" y="9371"/>
                    <a:pt x="16565" y="9487"/>
                    <a:pt x="16609" y="9588"/>
                  </a:cubicBezTo>
                  <a:lnTo>
                    <a:pt x="16710" y="9762"/>
                  </a:lnTo>
                  <a:lnTo>
                    <a:pt x="16507" y="9762"/>
                  </a:lnTo>
                  <a:cubicBezTo>
                    <a:pt x="16507" y="9762"/>
                    <a:pt x="16159" y="9951"/>
                    <a:pt x="16159" y="10139"/>
                  </a:cubicBezTo>
                  <a:cubicBezTo>
                    <a:pt x="16159" y="10328"/>
                    <a:pt x="16304" y="10488"/>
                    <a:pt x="16507" y="10502"/>
                  </a:cubicBezTo>
                  <a:lnTo>
                    <a:pt x="16710" y="10502"/>
                  </a:lnTo>
                  <a:lnTo>
                    <a:pt x="16609" y="10676"/>
                  </a:lnTo>
                  <a:cubicBezTo>
                    <a:pt x="16565" y="10763"/>
                    <a:pt x="16565" y="10894"/>
                    <a:pt x="16609" y="10981"/>
                  </a:cubicBezTo>
                  <a:lnTo>
                    <a:pt x="16841" y="11445"/>
                  </a:lnTo>
                  <a:lnTo>
                    <a:pt x="16174" y="12127"/>
                  </a:lnTo>
                  <a:lnTo>
                    <a:pt x="15695" y="11895"/>
                  </a:lnTo>
                  <a:cubicBezTo>
                    <a:pt x="15651" y="11873"/>
                    <a:pt x="15601" y="11862"/>
                    <a:pt x="15548" y="11862"/>
                  </a:cubicBezTo>
                  <a:cubicBezTo>
                    <a:pt x="15496" y="11862"/>
                    <a:pt x="15441" y="11873"/>
                    <a:pt x="15390" y="11895"/>
                  </a:cubicBezTo>
                  <a:lnTo>
                    <a:pt x="15202" y="11996"/>
                  </a:lnTo>
                  <a:lnTo>
                    <a:pt x="15202" y="11779"/>
                  </a:lnTo>
                  <a:cubicBezTo>
                    <a:pt x="15202" y="11633"/>
                    <a:pt x="15129" y="11517"/>
                    <a:pt x="14999" y="11459"/>
                  </a:cubicBezTo>
                  <a:cubicBezTo>
                    <a:pt x="14953" y="11439"/>
                    <a:pt x="14905" y="11430"/>
                    <a:pt x="14859" y="11430"/>
                  </a:cubicBezTo>
                  <a:cubicBezTo>
                    <a:pt x="14673" y="11430"/>
                    <a:pt x="14506" y="11581"/>
                    <a:pt x="14506" y="11779"/>
                  </a:cubicBezTo>
                  <a:lnTo>
                    <a:pt x="14506" y="11982"/>
                  </a:lnTo>
                  <a:lnTo>
                    <a:pt x="14331" y="11895"/>
                  </a:lnTo>
                  <a:cubicBezTo>
                    <a:pt x="14281" y="11866"/>
                    <a:pt x="14226" y="11851"/>
                    <a:pt x="14172" y="11851"/>
                  </a:cubicBezTo>
                  <a:cubicBezTo>
                    <a:pt x="14118" y="11851"/>
                    <a:pt x="14063" y="11866"/>
                    <a:pt x="14012" y="11895"/>
                  </a:cubicBezTo>
                  <a:lnTo>
                    <a:pt x="13461" y="12156"/>
                  </a:lnTo>
                  <a:lnTo>
                    <a:pt x="12997" y="11924"/>
                  </a:lnTo>
                  <a:cubicBezTo>
                    <a:pt x="12983" y="11895"/>
                    <a:pt x="12968" y="11866"/>
                    <a:pt x="12968" y="11837"/>
                  </a:cubicBezTo>
                  <a:lnTo>
                    <a:pt x="12692" y="11300"/>
                  </a:lnTo>
                  <a:lnTo>
                    <a:pt x="12866" y="10952"/>
                  </a:lnTo>
                  <a:lnTo>
                    <a:pt x="13084" y="10952"/>
                  </a:lnTo>
                  <a:cubicBezTo>
                    <a:pt x="13215" y="10952"/>
                    <a:pt x="13345" y="10879"/>
                    <a:pt x="13403" y="10749"/>
                  </a:cubicBezTo>
                  <a:cubicBezTo>
                    <a:pt x="13490" y="10517"/>
                    <a:pt x="13331" y="10255"/>
                    <a:pt x="13070" y="10255"/>
                  </a:cubicBezTo>
                  <a:lnTo>
                    <a:pt x="12866" y="10255"/>
                  </a:lnTo>
                  <a:lnTo>
                    <a:pt x="12707" y="9922"/>
                  </a:lnTo>
                  <a:lnTo>
                    <a:pt x="12866" y="9588"/>
                  </a:lnTo>
                  <a:lnTo>
                    <a:pt x="13070" y="9588"/>
                  </a:lnTo>
                  <a:cubicBezTo>
                    <a:pt x="13215" y="9588"/>
                    <a:pt x="13345" y="9501"/>
                    <a:pt x="13403" y="9371"/>
                  </a:cubicBezTo>
                  <a:cubicBezTo>
                    <a:pt x="13519" y="9124"/>
                    <a:pt x="13345" y="8848"/>
                    <a:pt x="13070" y="8848"/>
                  </a:cubicBezTo>
                  <a:lnTo>
                    <a:pt x="12866" y="8848"/>
                  </a:lnTo>
                  <a:lnTo>
                    <a:pt x="12707" y="8529"/>
                  </a:lnTo>
                  <a:lnTo>
                    <a:pt x="12866" y="8196"/>
                  </a:lnTo>
                  <a:lnTo>
                    <a:pt x="13084" y="8196"/>
                  </a:lnTo>
                  <a:cubicBezTo>
                    <a:pt x="13215" y="8196"/>
                    <a:pt x="13345" y="8109"/>
                    <a:pt x="13403" y="7978"/>
                  </a:cubicBezTo>
                  <a:cubicBezTo>
                    <a:pt x="13490" y="7746"/>
                    <a:pt x="13331" y="7485"/>
                    <a:pt x="13070" y="7485"/>
                  </a:cubicBezTo>
                  <a:lnTo>
                    <a:pt x="12866" y="7485"/>
                  </a:lnTo>
                  <a:lnTo>
                    <a:pt x="12692" y="7151"/>
                  </a:lnTo>
                  <a:lnTo>
                    <a:pt x="12968" y="6600"/>
                  </a:lnTo>
                  <a:cubicBezTo>
                    <a:pt x="13026" y="6470"/>
                    <a:pt x="13012" y="6325"/>
                    <a:pt x="12910" y="6223"/>
                  </a:cubicBezTo>
                  <a:lnTo>
                    <a:pt x="11866" y="5179"/>
                  </a:lnTo>
                  <a:cubicBezTo>
                    <a:pt x="11792" y="5105"/>
                    <a:pt x="11701" y="5067"/>
                    <a:pt x="11611" y="5067"/>
                  </a:cubicBezTo>
                  <a:cubicBezTo>
                    <a:pt x="11559" y="5067"/>
                    <a:pt x="11507" y="5080"/>
                    <a:pt x="11459" y="5106"/>
                  </a:cubicBezTo>
                  <a:lnTo>
                    <a:pt x="10923" y="5382"/>
                  </a:lnTo>
                  <a:lnTo>
                    <a:pt x="10575" y="5208"/>
                  </a:lnTo>
                  <a:lnTo>
                    <a:pt x="10575" y="4976"/>
                  </a:lnTo>
                  <a:cubicBezTo>
                    <a:pt x="10575" y="4845"/>
                    <a:pt x="10502" y="4715"/>
                    <a:pt x="10372" y="4657"/>
                  </a:cubicBezTo>
                  <a:cubicBezTo>
                    <a:pt x="10325" y="4636"/>
                    <a:pt x="10278" y="4627"/>
                    <a:pt x="10232" y="4627"/>
                  </a:cubicBezTo>
                  <a:cubicBezTo>
                    <a:pt x="10046" y="4627"/>
                    <a:pt x="9878" y="4778"/>
                    <a:pt x="9878" y="4976"/>
                  </a:cubicBezTo>
                  <a:lnTo>
                    <a:pt x="9878" y="5208"/>
                  </a:lnTo>
                  <a:lnTo>
                    <a:pt x="9545" y="5367"/>
                  </a:lnTo>
                  <a:lnTo>
                    <a:pt x="9211" y="5208"/>
                  </a:lnTo>
                  <a:lnTo>
                    <a:pt x="9211" y="4976"/>
                  </a:lnTo>
                  <a:cubicBezTo>
                    <a:pt x="9211" y="4831"/>
                    <a:pt x="9124" y="4700"/>
                    <a:pt x="8994" y="4642"/>
                  </a:cubicBezTo>
                  <a:cubicBezTo>
                    <a:pt x="8943" y="4618"/>
                    <a:pt x="8891" y="4607"/>
                    <a:pt x="8841" y="4607"/>
                  </a:cubicBezTo>
                  <a:cubicBezTo>
                    <a:pt x="8645" y="4607"/>
                    <a:pt x="8471" y="4771"/>
                    <a:pt x="8471" y="4990"/>
                  </a:cubicBezTo>
                  <a:lnTo>
                    <a:pt x="8471" y="5193"/>
                  </a:lnTo>
                  <a:lnTo>
                    <a:pt x="8138" y="5353"/>
                  </a:lnTo>
                  <a:lnTo>
                    <a:pt x="7804" y="5193"/>
                  </a:lnTo>
                  <a:lnTo>
                    <a:pt x="7804" y="4976"/>
                  </a:lnTo>
                  <a:cubicBezTo>
                    <a:pt x="7819" y="4802"/>
                    <a:pt x="7688" y="4642"/>
                    <a:pt x="7514" y="4613"/>
                  </a:cubicBezTo>
                  <a:cubicBezTo>
                    <a:pt x="7497" y="4611"/>
                    <a:pt x="7480" y="4610"/>
                    <a:pt x="7463" y="4610"/>
                  </a:cubicBezTo>
                  <a:cubicBezTo>
                    <a:pt x="7268" y="4610"/>
                    <a:pt x="7108" y="4761"/>
                    <a:pt x="7108" y="4961"/>
                  </a:cubicBezTo>
                  <a:lnTo>
                    <a:pt x="7108" y="5179"/>
                  </a:lnTo>
                  <a:lnTo>
                    <a:pt x="6774" y="5338"/>
                  </a:lnTo>
                  <a:lnTo>
                    <a:pt x="6223" y="5077"/>
                  </a:lnTo>
                  <a:cubicBezTo>
                    <a:pt x="6194" y="5063"/>
                    <a:pt x="6165" y="5048"/>
                    <a:pt x="6136" y="5048"/>
                  </a:cubicBezTo>
                  <a:lnTo>
                    <a:pt x="5904" y="4570"/>
                  </a:lnTo>
                  <a:lnTo>
                    <a:pt x="6165" y="4033"/>
                  </a:lnTo>
                  <a:cubicBezTo>
                    <a:pt x="6209" y="3931"/>
                    <a:pt x="6209" y="3815"/>
                    <a:pt x="6165" y="3728"/>
                  </a:cubicBezTo>
                  <a:lnTo>
                    <a:pt x="6078" y="3540"/>
                  </a:lnTo>
                  <a:lnTo>
                    <a:pt x="6281" y="3540"/>
                  </a:lnTo>
                  <a:cubicBezTo>
                    <a:pt x="6412" y="3540"/>
                    <a:pt x="6542" y="3453"/>
                    <a:pt x="6600" y="3322"/>
                  </a:cubicBezTo>
                  <a:cubicBezTo>
                    <a:pt x="6687" y="3090"/>
                    <a:pt x="6528" y="2843"/>
                    <a:pt x="6267" y="2843"/>
                  </a:cubicBezTo>
                  <a:lnTo>
                    <a:pt x="6064" y="2843"/>
                  </a:lnTo>
                  <a:lnTo>
                    <a:pt x="6165" y="2655"/>
                  </a:lnTo>
                  <a:cubicBezTo>
                    <a:pt x="6223" y="2539"/>
                    <a:pt x="6209" y="2379"/>
                    <a:pt x="6107" y="2278"/>
                  </a:cubicBezTo>
                  <a:cubicBezTo>
                    <a:pt x="6037" y="2195"/>
                    <a:pt x="5939" y="2154"/>
                    <a:pt x="5841" y="2154"/>
                  </a:cubicBezTo>
                  <a:cubicBezTo>
                    <a:pt x="5716" y="2154"/>
                    <a:pt x="5592" y="2220"/>
                    <a:pt x="5527" y="2350"/>
                  </a:cubicBezTo>
                  <a:lnTo>
                    <a:pt x="5280" y="2843"/>
                  </a:lnTo>
                  <a:lnTo>
                    <a:pt x="5063" y="2843"/>
                  </a:lnTo>
                  <a:cubicBezTo>
                    <a:pt x="4932" y="2843"/>
                    <a:pt x="4802" y="2930"/>
                    <a:pt x="4744" y="3061"/>
                  </a:cubicBezTo>
                  <a:cubicBezTo>
                    <a:pt x="4642" y="3293"/>
                    <a:pt x="4816" y="3540"/>
                    <a:pt x="5063" y="3540"/>
                  </a:cubicBezTo>
                  <a:lnTo>
                    <a:pt x="5280" y="3540"/>
                  </a:lnTo>
                  <a:lnTo>
                    <a:pt x="5454" y="3888"/>
                  </a:lnTo>
                  <a:lnTo>
                    <a:pt x="5179" y="4424"/>
                  </a:lnTo>
                  <a:cubicBezTo>
                    <a:pt x="5135" y="4526"/>
                    <a:pt x="5135" y="4642"/>
                    <a:pt x="5179" y="4729"/>
                  </a:cubicBezTo>
                  <a:lnTo>
                    <a:pt x="5454" y="5266"/>
                  </a:lnTo>
                  <a:lnTo>
                    <a:pt x="5425" y="5324"/>
                  </a:lnTo>
                  <a:lnTo>
                    <a:pt x="5367" y="5353"/>
                  </a:lnTo>
                  <a:lnTo>
                    <a:pt x="5034" y="5179"/>
                  </a:lnTo>
                  <a:lnTo>
                    <a:pt x="5034" y="4976"/>
                  </a:lnTo>
                  <a:cubicBezTo>
                    <a:pt x="5034" y="4845"/>
                    <a:pt x="4947" y="4715"/>
                    <a:pt x="4816" y="4657"/>
                  </a:cubicBezTo>
                  <a:cubicBezTo>
                    <a:pt x="4770" y="4636"/>
                    <a:pt x="4723" y="4627"/>
                    <a:pt x="4677" y="4627"/>
                  </a:cubicBezTo>
                  <a:cubicBezTo>
                    <a:pt x="4491" y="4627"/>
                    <a:pt x="4323" y="4778"/>
                    <a:pt x="4323" y="4976"/>
                  </a:cubicBezTo>
                  <a:lnTo>
                    <a:pt x="4323" y="5208"/>
                  </a:lnTo>
                  <a:lnTo>
                    <a:pt x="3989" y="5367"/>
                  </a:lnTo>
                  <a:lnTo>
                    <a:pt x="3656" y="5208"/>
                  </a:lnTo>
                  <a:lnTo>
                    <a:pt x="3656" y="4976"/>
                  </a:lnTo>
                  <a:cubicBezTo>
                    <a:pt x="3670" y="4845"/>
                    <a:pt x="3583" y="4715"/>
                    <a:pt x="3453" y="4657"/>
                  </a:cubicBezTo>
                  <a:cubicBezTo>
                    <a:pt x="3409" y="4640"/>
                    <a:pt x="3364" y="4633"/>
                    <a:pt x="3321" y="4633"/>
                  </a:cubicBezTo>
                  <a:cubicBezTo>
                    <a:pt x="3132" y="4633"/>
                    <a:pt x="2959" y="4775"/>
                    <a:pt x="2959" y="4976"/>
                  </a:cubicBezTo>
                  <a:lnTo>
                    <a:pt x="2959" y="5193"/>
                  </a:lnTo>
                  <a:lnTo>
                    <a:pt x="2626" y="5367"/>
                  </a:lnTo>
                  <a:lnTo>
                    <a:pt x="2075" y="5092"/>
                  </a:lnTo>
                  <a:cubicBezTo>
                    <a:pt x="2030" y="5072"/>
                    <a:pt x="1982" y="5062"/>
                    <a:pt x="1933" y="5062"/>
                  </a:cubicBezTo>
                  <a:cubicBezTo>
                    <a:pt x="1840" y="5062"/>
                    <a:pt x="1745" y="5098"/>
                    <a:pt x="1669" y="5164"/>
                  </a:cubicBezTo>
                  <a:lnTo>
                    <a:pt x="639" y="6194"/>
                  </a:lnTo>
                  <a:cubicBezTo>
                    <a:pt x="523" y="6310"/>
                    <a:pt x="508" y="6470"/>
                    <a:pt x="566" y="6600"/>
                  </a:cubicBezTo>
                  <a:lnTo>
                    <a:pt x="842" y="7137"/>
                  </a:lnTo>
                  <a:lnTo>
                    <a:pt x="668" y="7485"/>
                  </a:lnTo>
                  <a:lnTo>
                    <a:pt x="450" y="7485"/>
                  </a:lnTo>
                  <a:cubicBezTo>
                    <a:pt x="305" y="7485"/>
                    <a:pt x="189" y="7558"/>
                    <a:pt x="131" y="7688"/>
                  </a:cubicBezTo>
                  <a:cubicBezTo>
                    <a:pt x="44" y="7920"/>
                    <a:pt x="204" y="8167"/>
                    <a:pt x="450" y="8181"/>
                  </a:cubicBezTo>
                  <a:lnTo>
                    <a:pt x="653" y="8181"/>
                  </a:lnTo>
                  <a:lnTo>
                    <a:pt x="827" y="8515"/>
                  </a:lnTo>
                  <a:lnTo>
                    <a:pt x="653" y="8848"/>
                  </a:lnTo>
                  <a:lnTo>
                    <a:pt x="450" y="8848"/>
                  </a:lnTo>
                  <a:cubicBezTo>
                    <a:pt x="305" y="8848"/>
                    <a:pt x="175" y="8936"/>
                    <a:pt x="117" y="9066"/>
                  </a:cubicBezTo>
                  <a:cubicBezTo>
                    <a:pt x="0" y="9313"/>
                    <a:pt x="189" y="9588"/>
                    <a:pt x="450" y="9588"/>
                  </a:cubicBezTo>
                  <a:lnTo>
                    <a:pt x="653" y="9588"/>
                  </a:lnTo>
                  <a:lnTo>
                    <a:pt x="827" y="9907"/>
                  </a:lnTo>
                  <a:lnTo>
                    <a:pt x="653" y="10241"/>
                  </a:lnTo>
                  <a:lnTo>
                    <a:pt x="450" y="10241"/>
                  </a:lnTo>
                  <a:cubicBezTo>
                    <a:pt x="276" y="10241"/>
                    <a:pt x="131" y="10372"/>
                    <a:pt x="87" y="10546"/>
                  </a:cubicBezTo>
                  <a:cubicBezTo>
                    <a:pt x="58" y="10749"/>
                    <a:pt x="218" y="10952"/>
                    <a:pt x="436" y="10952"/>
                  </a:cubicBezTo>
                  <a:lnTo>
                    <a:pt x="653" y="10952"/>
                  </a:lnTo>
                  <a:lnTo>
                    <a:pt x="813" y="11285"/>
                  </a:lnTo>
                  <a:lnTo>
                    <a:pt x="653" y="11604"/>
                  </a:lnTo>
                  <a:lnTo>
                    <a:pt x="436" y="11604"/>
                  </a:lnTo>
                  <a:cubicBezTo>
                    <a:pt x="291" y="11619"/>
                    <a:pt x="160" y="11706"/>
                    <a:pt x="102" y="11837"/>
                  </a:cubicBezTo>
                  <a:cubicBezTo>
                    <a:pt x="3" y="12077"/>
                    <a:pt x="166" y="12345"/>
                    <a:pt x="429" y="12345"/>
                  </a:cubicBezTo>
                  <a:cubicBezTo>
                    <a:pt x="436" y="12345"/>
                    <a:pt x="443" y="12345"/>
                    <a:pt x="450" y="12344"/>
                  </a:cubicBezTo>
                  <a:lnTo>
                    <a:pt x="653" y="12344"/>
                  </a:lnTo>
                  <a:lnTo>
                    <a:pt x="813" y="12678"/>
                  </a:lnTo>
                  <a:lnTo>
                    <a:pt x="653" y="13011"/>
                  </a:lnTo>
                  <a:lnTo>
                    <a:pt x="450" y="13011"/>
                  </a:lnTo>
                  <a:cubicBezTo>
                    <a:pt x="276" y="13011"/>
                    <a:pt x="117" y="13142"/>
                    <a:pt x="87" y="13316"/>
                  </a:cubicBezTo>
                  <a:cubicBezTo>
                    <a:pt x="58" y="13519"/>
                    <a:pt x="218" y="13708"/>
                    <a:pt x="436" y="13708"/>
                  </a:cubicBezTo>
                  <a:lnTo>
                    <a:pt x="639" y="13708"/>
                  </a:lnTo>
                  <a:lnTo>
                    <a:pt x="813" y="14041"/>
                  </a:lnTo>
                  <a:lnTo>
                    <a:pt x="639" y="14375"/>
                  </a:lnTo>
                  <a:lnTo>
                    <a:pt x="450" y="14375"/>
                  </a:lnTo>
                  <a:cubicBezTo>
                    <a:pt x="450" y="14375"/>
                    <a:pt x="87" y="14563"/>
                    <a:pt x="87" y="14752"/>
                  </a:cubicBezTo>
                  <a:cubicBezTo>
                    <a:pt x="87" y="14941"/>
                    <a:pt x="247" y="15100"/>
                    <a:pt x="450" y="15115"/>
                  </a:cubicBezTo>
                  <a:lnTo>
                    <a:pt x="653" y="15115"/>
                  </a:lnTo>
                  <a:lnTo>
                    <a:pt x="827" y="15434"/>
                  </a:lnTo>
                  <a:lnTo>
                    <a:pt x="552" y="15970"/>
                  </a:lnTo>
                  <a:cubicBezTo>
                    <a:pt x="494" y="16116"/>
                    <a:pt x="523" y="16275"/>
                    <a:pt x="624" y="16377"/>
                  </a:cubicBezTo>
                  <a:lnTo>
                    <a:pt x="1654" y="17421"/>
                  </a:lnTo>
                  <a:cubicBezTo>
                    <a:pt x="1727" y="17479"/>
                    <a:pt x="1814" y="17522"/>
                    <a:pt x="1915" y="17522"/>
                  </a:cubicBezTo>
                  <a:cubicBezTo>
                    <a:pt x="1959" y="17522"/>
                    <a:pt x="2017" y="17508"/>
                    <a:pt x="2060" y="17479"/>
                  </a:cubicBezTo>
                  <a:lnTo>
                    <a:pt x="2611" y="17218"/>
                  </a:lnTo>
                  <a:lnTo>
                    <a:pt x="2959" y="17377"/>
                  </a:lnTo>
                  <a:lnTo>
                    <a:pt x="2959" y="17595"/>
                  </a:lnTo>
                  <a:cubicBezTo>
                    <a:pt x="2945" y="17784"/>
                    <a:pt x="3105" y="17943"/>
                    <a:pt x="3293" y="17943"/>
                  </a:cubicBezTo>
                  <a:cubicBezTo>
                    <a:pt x="3496" y="17943"/>
                    <a:pt x="3656" y="17595"/>
                    <a:pt x="3656" y="17595"/>
                  </a:cubicBezTo>
                  <a:lnTo>
                    <a:pt x="3656" y="17377"/>
                  </a:lnTo>
                  <a:lnTo>
                    <a:pt x="3989" y="17218"/>
                  </a:lnTo>
                  <a:lnTo>
                    <a:pt x="4323" y="17377"/>
                  </a:lnTo>
                  <a:lnTo>
                    <a:pt x="4323" y="17581"/>
                  </a:lnTo>
                  <a:cubicBezTo>
                    <a:pt x="4323" y="17769"/>
                    <a:pt x="4454" y="17914"/>
                    <a:pt x="4628" y="17943"/>
                  </a:cubicBezTo>
                  <a:cubicBezTo>
                    <a:pt x="4644" y="17945"/>
                    <a:pt x="4660" y="17947"/>
                    <a:pt x="4676" y="17947"/>
                  </a:cubicBezTo>
                  <a:cubicBezTo>
                    <a:pt x="4862" y="17947"/>
                    <a:pt x="5034" y="17795"/>
                    <a:pt x="5034" y="17595"/>
                  </a:cubicBezTo>
                  <a:lnTo>
                    <a:pt x="5034" y="17392"/>
                  </a:lnTo>
                  <a:lnTo>
                    <a:pt x="5353" y="17218"/>
                  </a:lnTo>
                  <a:lnTo>
                    <a:pt x="5686" y="17392"/>
                  </a:lnTo>
                  <a:lnTo>
                    <a:pt x="5686" y="17595"/>
                  </a:lnTo>
                  <a:cubicBezTo>
                    <a:pt x="5686" y="17740"/>
                    <a:pt x="5773" y="17871"/>
                    <a:pt x="5919" y="17929"/>
                  </a:cubicBezTo>
                  <a:cubicBezTo>
                    <a:pt x="5970" y="17953"/>
                    <a:pt x="6022" y="17964"/>
                    <a:pt x="6072" y="17964"/>
                  </a:cubicBezTo>
                  <a:cubicBezTo>
                    <a:pt x="6267" y="17964"/>
                    <a:pt x="6438" y="17802"/>
                    <a:pt x="6426" y="17595"/>
                  </a:cubicBezTo>
                  <a:lnTo>
                    <a:pt x="6426" y="17392"/>
                  </a:lnTo>
                  <a:lnTo>
                    <a:pt x="6760" y="17218"/>
                  </a:lnTo>
                  <a:lnTo>
                    <a:pt x="7093" y="17392"/>
                  </a:lnTo>
                  <a:lnTo>
                    <a:pt x="7093" y="17581"/>
                  </a:lnTo>
                  <a:cubicBezTo>
                    <a:pt x="7093" y="17769"/>
                    <a:pt x="7224" y="17914"/>
                    <a:pt x="7398" y="17943"/>
                  </a:cubicBezTo>
                  <a:cubicBezTo>
                    <a:pt x="7419" y="17948"/>
                    <a:pt x="7440" y="17950"/>
                    <a:pt x="7461" y="17950"/>
                  </a:cubicBezTo>
                  <a:cubicBezTo>
                    <a:pt x="7639" y="17950"/>
                    <a:pt x="7790" y="17791"/>
                    <a:pt x="7790" y="17610"/>
                  </a:cubicBezTo>
                  <a:lnTo>
                    <a:pt x="7790" y="17392"/>
                  </a:lnTo>
                  <a:lnTo>
                    <a:pt x="8123" y="17218"/>
                  </a:lnTo>
                  <a:lnTo>
                    <a:pt x="8457" y="17392"/>
                  </a:lnTo>
                  <a:lnTo>
                    <a:pt x="8457" y="17595"/>
                  </a:lnTo>
                  <a:cubicBezTo>
                    <a:pt x="8457" y="17740"/>
                    <a:pt x="8544" y="17871"/>
                    <a:pt x="8674" y="17929"/>
                  </a:cubicBezTo>
                  <a:cubicBezTo>
                    <a:pt x="8725" y="17953"/>
                    <a:pt x="8778" y="17964"/>
                    <a:pt x="8828" y="17964"/>
                  </a:cubicBezTo>
                  <a:cubicBezTo>
                    <a:pt x="9023" y="17964"/>
                    <a:pt x="9197" y="17802"/>
                    <a:pt x="9197" y="17595"/>
                  </a:cubicBezTo>
                  <a:lnTo>
                    <a:pt x="9197" y="17392"/>
                  </a:lnTo>
                  <a:lnTo>
                    <a:pt x="9530" y="17218"/>
                  </a:lnTo>
                  <a:lnTo>
                    <a:pt x="9864" y="17392"/>
                  </a:lnTo>
                  <a:lnTo>
                    <a:pt x="9864" y="17610"/>
                  </a:lnTo>
                  <a:cubicBezTo>
                    <a:pt x="9864" y="17610"/>
                    <a:pt x="10023" y="17958"/>
                    <a:pt x="10227" y="17958"/>
                  </a:cubicBezTo>
                  <a:cubicBezTo>
                    <a:pt x="10415" y="17958"/>
                    <a:pt x="10575" y="17798"/>
                    <a:pt x="10560" y="17610"/>
                  </a:cubicBezTo>
                  <a:lnTo>
                    <a:pt x="10560" y="17392"/>
                  </a:lnTo>
                  <a:lnTo>
                    <a:pt x="10908" y="17218"/>
                  </a:lnTo>
                  <a:lnTo>
                    <a:pt x="11459" y="17493"/>
                  </a:lnTo>
                  <a:cubicBezTo>
                    <a:pt x="11504" y="17513"/>
                    <a:pt x="11552" y="17523"/>
                    <a:pt x="11601" y="17523"/>
                  </a:cubicBezTo>
                  <a:cubicBezTo>
                    <a:pt x="11694" y="17523"/>
                    <a:pt x="11789" y="17488"/>
                    <a:pt x="11866" y="17421"/>
                  </a:cubicBezTo>
                  <a:lnTo>
                    <a:pt x="12895" y="16391"/>
                  </a:lnTo>
                  <a:cubicBezTo>
                    <a:pt x="13012" y="16275"/>
                    <a:pt x="13026" y="16116"/>
                    <a:pt x="12968" y="15985"/>
                  </a:cubicBezTo>
                  <a:lnTo>
                    <a:pt x="12692" y="15448"/>
                  </a:lnTo>
                  <a:lnTo>
                    <a:pt x="12866" y="15115"/>
                  </a:lnTo>
                  <a:lnTo>
                    <a:pt x="13084" y="15115"/>
                  </a:lnTo>
                  <a:cubicBezTo>
                    <a:pt x="13273" y="15115"/>
                    <a:pt x="13432" y="14955"/>
                    <a:pt x="13432" y="14752"/>
                  </a:cubicBezTo>
                  <a:cubicBezTo>
                    <a:pt x="13432" y="14563"/>
                    <a:pt x="13084" y="14389"/>
                    <a:pt x="13084" y="14389"/>
                  </a:cubicBezTo>
                  <a:lnTo>
                    <a:pt x="12866" y="14389"/>
                  </a:lnTo>
                  <a:lnTo>
                    <a:pt x="12692" y="14056"/>
                  </a:lnTo>
                  <a:lnTo>
                    <a:pt x="12866" y="13722"/>
                  </a:lnTo>
                  <a:lnTo>
                    <a:pt x="13055" y="13722"/>
                  </a:lnTo>
                  <a:cubicBezTo>
                    <a:pt x="13244" y="13722"/>
                    <a:pt x="13389" y="13592"/>
                    <a:pt x="13418" y="13418"/>
                  </a:cubicBezTo>
                  <a:cubicBezTo>
                    <a:pt x="13461" y="13215"/>
                    <a:pt x="13287" y="13026"/>
                    <a:pt x="13070" y="13026"/>
                  </a:cubicBezTo>
                  <a:lnTo>
                    <a:pt x="12866" y="13026"/>
                  </a:lnTo>
                  <a:lnTo>
                    <a:pt x="12692" y="12678"/>
                  </a:lnTo>
                  <a:lnTo>
                    <a:pt x="12721" y="12620"/>
                  </a:lnTo>
                  <a:lnTo>
                    <a:pt x="12779" y="12591"/>
                  </a:lnTo>
                  <a:lnTo>
                    <a:pt x="13316" y="12866"/>
                  </a:lnTo>
                  <a:cubicBezTo>
                    <a:pt x="13367" y="12888"/>
                    <a:pt x="13421" y="12899"/>
                    <a:pt x="13474" y="12899"/>
                  </a:cubicBezTo>
                  <a:cubicBezTo>
                    <a:pt x="13526" y="12899"/>
                    <a:pt x="13577" y="12888"/>
                    <a:pt x="13621" y="12866"/>
                  </a:cubicBezTo>
                  <a:lnTo>
                    <a:pt x="14172" y="12591"/>
                  </a:lnTo>
                  <a:lnTo>
                    <a:pt x="14506" y="12765"/>
                  </a:lnTo>
                  <a:lnTo>
                    <a:pt x="14506" y="12982"/>
                  </a:lnTo>
                  <a:cubicBezTo>
                    <a:pt x="14506" y="12982"/>
                    <a:pt x="14680" y="13331"/>
                    <a:pt x="14868" y="13331"/>
                  </a:cubicBezTo>
                  <a:cubicBezTo>
                    <a:pt x="15057" y="13331"/>
                    <a:pt x="15216" y="13171"/>
                    <a:pt x="15216" y="12982"/>
                  </a:cubicBezTo>
                  <a:lnTo>
                    <a:pt x="15216" y="12765"/>
                  </a:lnTo>
                  <a:lnTo>
                    <a:pt x="15564" y="12591"/>
                  </a:lnTo>
                  <a:lnTo>
                    <a:pt x="16101" y="12852"/>
                  </a:lnTo>
                  <a:cubicBezTo>
                    <a:pt x="16145" y="12881"/>
                    <a:pt x="16203" y="12895"/>
                    <a:pt x="16261" y="12895"/>
                  </a:cubicBezTo>
                  <a:cubicBezTo>
                    <a:pt x="16348" y="12895"/>
                    <a:pt x="16435" y="12852"/>
                    <a:pt x="16507" y="12794"/>
                  </a:cubicBezTo>
                  <a:lnTo>
                    <a:pt x="17537" y="11749"/>
                  </a:lnTo>
                  <a:cubicBezTo>
                    <a:pt x="17653" y="11648"/>
                    <a:pt x="17668" y="11488"/>
                    <a:pt x="17610" y="11343"/>
                  </a:cubicBezTo>
                  <a:lnTo>
                    <a:pt x="17334" y="10807"/>
                  </a:lnTo>
                  <a:lnTo>
                    <a:pt x="17508" y="10488"/>
                  </a:lnTo>
                  <a:lnTo>
                    <a:pt x="17726" y="10488"/>
                  </a:lnTo>
                  <a:cubicBezTo>
                    <a:pt x="17914" y="10473"/>
                    <a:pt x="18074" y="10314"/>
                    <a:pt x="18074" y="10125"/>
                  </a:cubicBezTo>
                  <a:cubicBezTo>
                    <a:pt x="18074" y="9922"/>
                    <a:pt x="17726" y="9748"/>
                    <a:pt x="17726" y="9748"/>
                  </a:cubicBezTo>
                  <a:lnTo>
                    <a:pt x="17508" y="9748"/>
                  </a:lnTo>
                  <a:lnTo>
                    <a:pt x="17349" y="9414"/>
                  </a:lnTo>
                  <a:lnTo>
                    <a:pt x="17508" y="9081"/>
                  </a:lnTo>
                  <a:lnTo>
                    <a:pt x="17668" y="9081"/>
                  </a:lnTo>
                  <a:cubicBezTo>
                    <a:pt x="17842" y="9081"/>
                    <a:pt x="18001" y="8965"/>
                    <a:pt x="18030" y="8790"/>
                  </a:cubicBezTo>
                  <a:cubicBezTo>
                    <a:pt x="18059" y="8573"/>
                    <a:pt x="17900" y="8384"/>
                    <a:pt x="17682" y="8384"/>
                  </a:cubicBezTo>
                  <a:lnTo>
                    <a:pt x="17465" y="8384"/>
                  </a:lnTo>
                  <a:lnTo>
                    <a:pt x="17305" y="8051"/>
                  </a:lnTo>
                  <a:lnTo>
                    <a:pt x="17465" y="7717"/>
                  </a:lnTo>
                  <a:lnTo>
                    <a:pt x="17682" y="7717"/>
                  </a:lnTo>
                  <a:cubicBezTo>
                    <a:pt x="17827" y="7717"/>
                    <a:pt x="17958" y="7630"/>
                    <a:pt x="18016" y="7500"/>
                  </a:cubicBezTo>
                  <a:cubicBezTo>
                    <a:pt x="18132" y="7253"/>
                    <a:pt x="17943" y="6977"/>
                    <a:pt x="17682" y="6977"/>
                  </a:cubicBezTo>
                  <a:lnTo>
                    <a:pt x="17465" y="6977"/>
                  </a:lnTo>
                  <a:lnTo>
                    <a:pt x="17305" y="6644"/>
                  </a:lnTo>
                  <a:lnTo>
                    <a:pt x="17465" y="6325"/>
                  </a:lnTo>
                  <a:lnTo>
                    <a:pt x="17668" y="6325"/>
                  </a:lnTo>
                  <a:cubicBezTo>
                    <a:pt x="17842" y="6325"/>
                    <a:pt x="18001" y="6194"/>
                    <a:pt x="18030" y="6020"/>
                  </a:cubicBezTo>
                  <a:cubicBezTo>
                    <a:pt x="18059" y="5802"/>
                    <a:pt x="17900" y="5614"/>
                    <a:pt x="17682" y="5614"/>
                  </a:cubicBezTo>
                  <a:lnTo>
                    <a:pt x="17465" y="5614"/>
                  </a:lnTo>
                  <a:lnTo>
                    <a:pt x="17305" y="5280"/>
                  </a:lnTo>
                  <a:lnTo>
                    <a:pt x="17465" y="4947"/>
                  </a:lnTo>
                  <a:lnTo>
                    <a:pt x="17682" y="4947"/>
                  </a:lnTo>
                  <a:cubicBezTo>
                    <a:pt x="17827" y="4947"/>
                    <a:pt x="17958" y="4860"/>
                    <a:pt x="18016" y="4729"/>
                  </a:cubicBezTo>
                  <a:cubicBezTo>
                    <a:pt x="18115" y="4489"/>
                    <a:pt x="17952" y="4221"/>
                    <a:pt x="17688" y="4221"/>
                  </a:cubicBezTo>
                  <a:cubicBezTo>
                    <a:pt x="17682" y="4221"/>
                    <a:pt x="17675" y="4221"/>
                    <a:pt x="17668" y="4221"/>
                  </a:cubicBezTo>
                  <a:lnTo>
                    <a:pt x="17465" y="4221"/>
                  </a:lnTo>
                  <a:lnTo>
                    <a:pt x="17305" y="3888"/>
                  </a:lnTo>
                  <a:lnTo>
                    <a:pt x="17479" y="3554"/>
                  </a:lnTo>
                  <a:lnTo>
                    <a:pt x="17682" y="3554"/>
                  </a:lnTo>
                  <a:cubicBezTo>
                    <a:pt x="17827" y="3554"/>
                    <a:pt x="17958" y="3482"/>
                    <a:pt x="18001" y="3351"/>
                  </a:cubicBezTo>
                  <a:cubicBezTo>
                    <a:pt x="18088" y="3119"/>
                    <a:pt x="17929" y="2872"/>
                    <a:pt x="17682" y="2858"/>
                  </a:cubicBezTo>
                  <a:lnTo>
                    <a:pt x="17465" y="2858"/>
                  </a:lnTo>
                  <a:lnTo>
                    <a:pt x="17305" y="2524"/>
                  </a:lnTo>
                  <a:lnTo>
                    <a:pt x="17566" y="1988"/>
                  </a:lnTo>
                  <a:cubicBezTo>
                    <a:pt x="17639" y="1843"/>
                    <a:pt x="17610" y="1683"/>
                    <a:pt x="17508" y="1581"/>
                  </a:cubicBezTo>
                  <a:lnTo>
                    <a:pt x="16464" y="537"/>
                  </a:lnTo>
                  <a:cubicBezTo>
                    <a:pt x="16401" y="474"/>
                    <a:pt x="16309" y="439"/>
                    <a:pt x="16218" y="439"/>
                  </a:cubicBezTo>
                  <a:cubicBezTo>
                    <a:pt x="16162" y="439"/>
                    <a:pt x="16107" y="452"/>
                    <a:pt x="16058" y="479"/>
                  </a:cubicBezTo>
                  <a:lnTo>
                    <a:pt x="15521" y="740"/>
                  </a:lnTo>
                  <a:lnTo>
                    <a:pt x="15187" y="566"/>
                  </a:lnTo>
                  <a:lnTo>
                    <a:pt x="15187" y="363"/>
                  </a:lnTo>
                  <a:cubicBezTo>
                    <a:pt x="15187" y="218"/>
                    <a:pt x="15100" y="87"/>
                    <a:pt x="14970" y="44"/>
                  </a:cubicBezTo>
                  <a:cubicBezTo>
                    <a:pt x="14924" y="24"/>
                    <a:pt x="14877" y="14"/>
                    <a:pt x="14832" y="14"/>
                  </a:cubicBezTo>
                  <a:cubicBezTo>
                    <a:pt x="14649" y="14"/>
                    <a:pt x="14488" y="165"/>
                    <a:pt x="14477" y="363"/>
                  </a:cubicBezTo>
                  <a:lnTo>
                    <a:pt x="14477" y="581"/>
                  </a:lnTo>
                  <a:lnTo>
                    <a:pt x="14157" y="740"/>
                  </a:lnTo>
                  <a:lnTo>
                    <a:pt x="13824" y="581"/>
                  </a:lnTo>
                  <a:lnTo>
                    <a:pt x="13824" y="378"/>
                  </a:lnTo>
                  <a:cubicBezTo>
                    <a:pt x="13824" y="233"/>
                    <a:pt x="13737" y="87"/>
                    <a:pt x="13592" y="44"/>
                  </a:cubicBezTo>
                  <a:cubicBezTo>
                    <a:pt x="13541" y="20"/>
                    <a:pt x="13489" y="9"/>
                    <a:pt x="13438" y="9"/>
                  </a:cubicBezTo>
                  <a:cubicBezTo>
                    <a:pt x="13244" y="9"/>
                    <a:pt x="13073" y="170"/>
                    <a:pt x="13084" y="378"/>
                  </a:cubicBezTo>
                  <a:lnTo>
                    <a:pt x="13084" y="581"/>
                  </a:lnTo>
                  <a:lnTo>
                    <a:pt x="12750" y="755"/>
                  </a:lnTo>
                  <a:lnTo>
                    <a:pt x="12417" y="581"/>
                  </a:lnTo>
                  <a:lnTo>
                    <a:pt x="12417" y="378"/>
                  </a:lnTo>
                  <a:cubicBezTo>
                    <a:pt x="12417" y="204"/>
                    <a:pt x="12301" y="44"/>
                    <a:pt x="12127" y="15"/>
                  </a:cubicBezTo>
                  <a:cubicBezTo>
                    <a:pt x="12109" y="13"/>
                    <a:pt x="12092" y="12"/>
                    <a:pt x="12076" y="12"/>
                  </a:cubicBezTo>
                  <a:cubicBezTo>
                    <a:pt x="11880" y="12"/>
                    <a:pt x="11721" y="163"/>
                    <a:pt x="11721" y="363"/>
                  </a:cubicBezTo>
                  <a:lnTo>
                    <a:pt x="11721" y="581"/>
                  </a:lnTo>
                  <a:lnTo>
                    <a:pt x="11387" y="740"/>
                  </a:lnTo>
                  <a:lnTo>
                    <a:pt x="11053" y="581"/>
                  </a:lnTo>
                  <a:lnTo>
                    <a:pt x="11053" y="363"/>
                  </a:lnTo>
                  <a:cubicBezTo>
                    <a:pt x="11053" y="218"/>
                    <a:pt x="10966" y="87"/>
                    <a:pt x="10836" y="29"/>
                  </a:cubicBezTo>
                  <a:cubicBezTo>
                    <a:pt x="10787" y="10"/>
                    <a:pt x="10738" y="0"/>
                    <a:pt x="1068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43"/>
            <p:cNvSpPr/>
            <p:nvPr/>
          </p:nvSpPr>
          <p:spPr>
            <a:xfrm>
              <a:off x="6788054" y="2320879"/>
              <a:ext cx="15734" cy="15052"/>
            </a:xfrm>
            <a:custGeom>
              <a:rect b="b" l="l" r="r" t="t"/>
              <a:pathLst>
                <a:path extrusionOk="0" h="706" w="738">
                  <a:moveTo>
                    <a:pt x="350" y="0"/>
                  </a:moveTo>
                  <a:cubicBezTo>
                    <a:pt x="335" y="0"/>
                    <a:pt x="320" y="1"/>
                    <a:pt x="305" y="3"/>
                  </a:cubicBezTo>
                  <a:cubicBezTo>
                    <a:pt x="131" y="32"/>
                    <a:pt x="1" y="192"/>
                    <a:pt x="15" y="366"/>
                  </a:cubicBezTo>
                  <a:cubicBezTo>
                    <a:pt x="1" y="496"/>
                    <a:pt x="73" y="612"/>
                    <a:pt x="189" y="670"/>
                  </a:cubicBezTo>
                  <a:cubicBezTo>
                    <a:pt x="240" y="694"/>
                    <a:pt x="293" y="705"/>
                    <a:pt x="344" y="705"/>
                  </a:cubicBezTo>
                  <a:cubicBezTo>
                    <a:pt x="511" y="705"/>
                    <a:pt x="664" y="587"/>
                    <a:pt x="697" y="409"/>
                  </a:cubicBezTo>
                  <a:cubicBezTo>
                    <a:pt x="738" y="192"/>
                    <a:pt x="562"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43"/>
            <p:cNvSpPr/>
            <p:nvPr/>
          </p:nvSpPr>
          <p:spPr>
            <a:xfrm>
              <a:off x="6750957" y="2320879"/>
              <a:ext cx="15414" cy="15052"/>
            </a:xfrm>
            <a:custGeom>
              <a:rect b="b" l="l" r="r" t="t"/>
              <a:pathLst>
                <a:path extrusionOk="0" h="706" w="723">
                  <a:moveTo>
                    <a:pt x="335" y="0"/>
                  </a:moveTo>
                  <a:cubicBezTo>
                    <a:pt x="320" y="0"/>
                    <a:pt x="305" y="1"/>
                    <a:pt x="290" y="3"/>
                  </a:cubicBezTo>
                  <a:cubicBezTo>
                    <a:pt x="116" y="32"/>
                    <a:pt x="0" y="192"/>
                    <a:pt x="0" y="366"/>
                  </a:cubicBezTo>
                  <a:cubicBezTo>
                    <a:pt x="0" y="496"/>
                    <a:pt x="58" y="612"/>
                    <a:pt x="174" y="670"/>
                  </a:cubicBezTo>
                  <a:cubicBezTo>
                    <a:pt x="225" y="694"/>
                    <a:pt x="278" y="705"/>
                    <a:pt x="331" y="705"/>
                  </a:cubicBezTo>
                  <a:cubicBezTo>
                    <a:pt x="501" y="705"/>
                    <a:pt x="660" y="587"/>
                    <a:pt x="682" y="409"/>
                  </a:cubicBezTo>
                  <a:cubicBezTo>
                    <a:pt x="723" y="192"/>
                    <a:pt x="547" y="0"/>
                    <a:pt x="33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43"/>
            <p:cNvSpPr/>
            <p:nvPr/>
          </p:nvSpPr>
          <p:spPr>
            <a:xfrm>
              <a:off x="6713519" y="2320879"/>
              <a:ext cx="15457" cy="15052"/>
            </a:xfrm>
            <a:custGeom>
              <a:rect b="b" l="l" r="r" t="t"/>
              <a:pathLst>
                <a:path extrusionOk="0" h="706" w="725">
                  <a:moveTo>
                    <a:pt x="338" y="0"/>
                  </a:moveTo>
                  <a:cubicBezTo>
                    <a:pt x="323" y="0"/>
                    <a:pt x="307" y="1"/>
                    <a:pt x="291" y="3"/>
                  </a:cubicBezTo>
                  <a:cubicBezTo>
                    <a:pt x="117" y="32"/>
                    <a:pt x="1" y="192"/>
                    <a:pt x="1" y="366"/>
                  </a:cubicBezTo>
                  <a:cubicBezTo>
                    <a:pt x="1" y="496"/>
                    <a:pt x="73" y="612"/>
                    <a:pt x="190" y="670"/>
                  </a:cubicBezTo>
                  <a:cubicBezTo>
                    <a:pt x="237" y="694"/>
                    <a:pt x="288" y="705"/>
                    <a:pt x="338" y="705"/>
                  </a:cubicBezTo>
                  <a:cubicBezTo>
                    <a:pt x="503" y="705"/>
                    <a:pt x="664" y="587"/>
                    <a:pt x="697" y="409"/>
                  </a:cubicBezTo>
                  <a:cubicBezTo>
                    <a:pt x="724" y="192"/>
                    <a:pt x="561" y="0"/>
                    <a:pt x="33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43"/>
            <p:cNvSpPr/>
            <p:nvPr/>
          </p:nvSpPr>
          <p:spPr>
            <a:xfrm>
              <a:off x="6825471" y="2320879"/>
              <a:ext cx="15734" cy="15052"/>
            </a:xfrm>
            <a:custGeom>
              <a:rect b="b" l="l" r="r" t="t"/>
              <a:pathLst>
                <a:path extrusionOk="0" h="706" w="738">
                  <a:moveTo>
                    <a:pt x="350" y="0"/>
                  </a:moveTo>
                  <a:cubicBezTo>
                    <a:pt x="335" y="0"/>
                    <a:pt x="320" y="1"/>
                    <a:pt x="305" y="3"/>
                  </a:cubicBezTo>
                  <a:cubicBezTo>
                    <a:pt x="131" y="32"/>
                    <a:pt x="1" y="192"/>
                    <a:pt x="1" y="366"/>
                  </a:cubicBezTo>
                  <a:cubicBezTo>
                    <a:pt x="1" y="496"/>
                    <a:pt x="73" y="612"/>
                    <a:pt x="189" y="670"/>
                  </a:cubicBezTo>
                  <a:cubicBezTo>
                    <a:pt x="237" y="694"/>
                    <a:pt x="288" y="705"/>
                    <a:pt x="338" y="705"/>
                  </a:cubicBezTo>
                  <a:cubicBezTo>
                    <a:pt x="503" y="705"/>
                    <a:pt x="664" y="587"/>
                    <a:pt x="697" y="409"/>
                  </a:cubicBezTo>
                  <a:cubicBezTo>
                    <a:pt x="738" y="192"/>
                    <a:pt x="563"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43"/>
            <p:cNvSpPr/>
            <p:nvPr/>
          </p:nvSpPr>
          <p:spPr>
            <a:xfrm>
              <a:off x="6862887" y="2320879"/>
              <a:ext cx="15457" cy="15052"/>
            </a:xfrm>
            <a:custGeom>
              <a:rect b="b" l="l" r="r" t="t"/>
              <a:pathLst>
                <a:path extrusionOk="0" h="706" w="725">
                  <a:moveTo>
                    <a:pt x="338" y="0"/>
                  </a:moveTo>
                  <a:cubicBezTo>
                    <a:pt x="323" y="0"/>
                    <a:pt x="307" y="1"/>
                    <a:pt x="291" y="3"/>
                  </a:cubicBezTo>
                  <a:cubicBezTo>
                    <a:pt x="117" y="32"/>
                    <a:pt x="1" y="192"/>
                    <a:pt x="1" y="366"/>
                  </a:cubicBezTo>
                  <a:cubicBezTo>
                    <a:pt x="1" y="496"/>
                    <a:pt x="73" y="612"/>
                    <a:pt x="175" y="670"/>
                  </a:cubicBezTo>
                  <a:cubicBezTo>
                    <a:pt x="226" y="694"/>
                    <a:pt x="279" y="705"/>
                    <a:pt x="332" y="705"/>
                  </a:cubicBezTo>
                  <a:cubicBezTo>
                    <a:pt x="503" y="705"/>
                    <a:pt x="664" y="587"/>
                    <a:pt x="697" y="409"/>
                  </a:cubicBezTo>
                  <a:cubicBezTo>
                    <a:pt x="724" y="192"/>
                    <a:pt x="561" y="0"/>
                    <a:pt x="33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43"/>
            <p:cNvSpPr/>
            <p:nvPr/>
          </p:nvSpPr>
          <p:spPr>
            <a:xfrm>
              <a:off x="6788054" y="2358231"/>
              <a:ext cx="15713" cy="14988"/>
            </a:xfrm>
            <a:custGeom>
              <a:rect b="b" l="l" r="r" t="t"/>
              <a:pathLst>
                <a:path extrusionOk="0" h="703" w="737">
                  <a:moveTo>
                    <a:pt x="365" y="1"/>
                  </a:moveTo>
                  <a:cubicBezTo>
                    <a:pt x="345" y="1"/>
                    <a:pt x="325" y="3"/>
                    <a:pt x="305" y="6"/>
                  </a:cubicBezTo>
                  <a:cubicBezTo>
                    <a:pt x="131" y="35"/>
                    <a:pt x="1" y="180"/>
                    <a:pt x="15" y="369"/>
                  </a:cubicBezTo>
                  <a:cubicBezTo>
                    <a:pt x="1" y="485"/>
                    <a:pt x="73" y="601"/>
                    <a:pt x="189" y="659"/>
                  </a:cubicBezTo>
                  <a:cubicBezTo>
                    <a:pt x="245" y="689"/>
                    <a:pt x="303" y="702"/>
                    <a:pt x="359" y="702"/>
                  </a:cubicBezTo>
                  <a:cubicBezTo>
                    <a:pt x="525" y="702"/>
                    <a:pt x="675" y="586"/>
                    <a:pt x="697" y="412"/>
                  </a:cubicBezTo>
                  <a:cubicBezTo>
                    <a:pt x="737" y="201"/>
                    <a:pt x="571" y="1"/>
                    <a:pt x="3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43"/>
            <p:cNvSpPr/>
            <p:nvPr/>
          </p:nvSpPr>
          <p:spPr>
            <a:xfrm>
              <a:off x="6750957" y="2358274"/>
              <a:ext cx="14860" cy="14839"/>
            </a:xfrm>
            <a:custGeom>
              <a:rect b="b" l="l" r="r" t="t"/>
              <a:pathLst>
                <a:path extrusionOk="0" h="696" w="697">
                  <a:moveTo>
                    <a:pt x="341" y="1"/>
                  </a:moveTo>
                  <a:cubicBezTo>
                    <a:pt x="324" y="1"/>
                    <a:pt x="307" y="2"/>
                    <a:pt x="290" y="4"/>
                  </a:cubicBezTo>
                  <a:cubicBezTo>
                    <a:pt x="116" y="33"/>
                    <a:pt x="0" y="193"/>
                    <a:pt x="0" y="367"/>
                  </a:cubicBezTo>
                  <a:cubicBezTo>
                    <a:pt x="0" y="483"/>
                    <a:pt x="58" y="599"/>
                    <a:pt x="174" y="657"/>
                  </a:cubicBezTo>
                  <a:cubicBezTo>
                    <a:pt x="227" y="683"/>
                    <a:pt x="282" y="696"/>
                    <a:pt x="335" y="696"/>
                  </a:cubicBezTo>
                  <a:cubicBezTo>
                    <a:pt x="518" y="696"/>
                    <a:pt x="685" y="554"/>
                    <a:pt x="696" y="352"/>
                  </a:cubicBezTo>
                  <a:cubicBezTo>
                    <a:pt x="696" y="152"/>
                    <a:pt x="536" y="1"/>
                    <a:pt x="34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43"/>
            <p:cNvSpPr/>
            <p:nvPr/>
          </p:nvSpPr>
          <p:spPr>
            <a:xfrm>
              <a:off x="6713519" y="2358274"/>
              <a:ext cx="14881" cy="14839"/>
            </a:xfrm>
            <a:custGeom>
              <a:rect b="b" l="l" r="r" t="t"/>
              <a:pathLst>
                <a:path extrusionOk="0" h="696" w="698">
                  <a:moveTo>
                    <a:pt x="342" y="1"/>
                  </a:moveTo>
                  <a:cubicBezTo>
                    <a:pt x="325" y="1"/>
                    <a:pt x="308" y="2"/>
                    <a:pt x="291" y="4"/>
                  </a:cubicBezTo>
                  <a:cubicBezTo>
                    <a:pt x="117" y="33"/>
                    <a:pt x="1" y="178"/>
                    <a:pt x="1" y="367"/>
                  </a:cubicBezTo>
                  <a:cubicBezTo>
                    <a:pt x="1" y="483"/>
                    <a:pt x="73" y="599"/>
                    <a:pt x="190" y="657"/>
                  </a:cubicBezTo>
                  <a:cubicBezTo>
                    <a:pt x="242" y="683"/>
                    <a:pt x="296" y="696"/>
                    <a:pt x="349" y="696"/>
                  </a:cubicBezTo>
                  <a:cubicBezTo>
                    <a:pt x="527" y="696"/>
                    <a:pt x="686" y="554"/>
                    <a:pt x="697" y="352"/>
                  </a:cubicBezTo>
                  <a:cubicBezTo>
                    <a:pt x="697" y="152"/>
                    <a:pt x="537" y="1"/>
                    <a:pt x="3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43"/>
            <p:cNvSpPr/>
            <p:nvPr/>
          </p:nvSpPr>
          <p:spPr>
            <a:xfrm>
              <a:off x="6825471" y="2358274"/>
              <a:ext cx="14881" cy="14839"/>
            </a:xfrm>
            <a:custGeom>
              <a:rect b="b" l="l" r="r" t="t"/>
              <a:pathLst>
                <a:path extrusionOk="0" h="696" w="698">
                  <a:moveTo>
                    <a:pt x="353" y="1"/>
                  </a:moveTo>
                  <a:cubicBezTo>
                    <a:pt x="337" y="1"/>
                    <a:pt x="321" y="2"/>
                    <a:pt x="305" y="4"/>
                  </a:cubicBezTo>
                  <a:cubicBezTo>
                    <a:pt x="131" y="33"/>
                    <a:pt x="1" y="193"/>
                    <a:pt x="1" y="367"/>
                  </a:cubicBezTo>
                  <a:cubicBezTo>
                    <a:pt x="1" y="483"/>
                    <a:pt x="73" y="599"/>
                    <a:pt x="189" y="657"/>
                  </a:cubicBezTo>
                  <a:cubicBezTo>
                    <a:pt x="242" y="683"/>
                    <a:pt x="296" y="696"/>
                    <a:pt x="349" y="696"/>
                  </a:cubicBezTo>
                  <a:cubicBezTo>
                    <a:pt x="527" y="696"/>
                    <a:pt x="686" y="554"/>
                    <a:pt x="697" y="352"/>
                  </a:cubicBezTo>
                  <a:cubicBezTo>
                    <a:pt x="697" y="152"/>
                    <a:pt x="537"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43"/>
            <p:cNvSpPr/>
            <p:nvPr/>
          </p:nvSpPr>
          <p:spPr>
            <a:xfrm>
              <a:off x="6862887" y="2358274"/>
              <a:ext cx="14881" cy="14839"/>
            </a:xfrm>
            <a:custGeom>
              <a:rect b="b" l="l" r="r" t="t"/>
              <a:pathLst>
                <a:path extrusionOk="0" h="696" w="698">
                  <a:moveTo>
                    <a:pt x="342" y="1"/>
                  </a:moveTo>
                  <a:cubicBezTo>
                    <a:pt x="325" y="1"/>
                    <a:pt x="308" y="2"/>
                    <a:pt x="291" y="4"/>
                  </a:cubicBezTo>
                  <a:cubicBezTo>
                    <a:pt x="117" y="33"/>
                    <a:pt x="1" y="178"/>
                    <a:pt x="1" y="367"/>
                  </a:cubicBezTo>
                  <a:cubicBezTo>
                    <a:pt x="1" y="483"/>
                    <a:pt x="73" y="599"/>
                    <a:pt x="175" y="657"/>
                  </a:cubicBezTo>
                  <a:cubicBezTo>
                    <a:pt x="231" y="683"/>
                    <a:pt x="288" y="696"/>
                    <a:pt x="342" y="696"/>
                  </a:cubicBezTo>
                  <a:cubicBezTo>
                    <a:pt x="527" y="696"/>
                    <a:pt x="686" y="554"/>
                    <a:pt x="697" y="352"/>
                  </a:cubicBezTo>
                  <a:cubicBezTo>
                    <a:pt x="697" y="152"/>
                    <a:pt x="537" y="1"/>
                    <a:pt x="34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43"/>
            <p:cNvSpPr/>
            <p:nvPr/>
          </p:nvSpPr>
          <p:spPr>
            <a:xfrm>
              <a:off x="6788054" y="2395414"/>
              <a:ext cx="15734" cy="15222"/>
            </a:xfrm>
            <a:custGeom>
              <a:rect b="b" l="l" r="r" t="t"/>
              <a:pathLst>
                <a:path extrusionOk="0" h="714" w="738">
                  <a:moveTo>
                    <a:pt x="350" y="0"/>
                  </a:moveTo>
                  <a:cubicBezTo>
                    <a:pt x="335" y="0"/>
                    <a:pt x="320" y="1"/>
                    <a:pt x="305" y="3"/>
                  </a:cubicBezTo>
                  <a:cubicBezTo>
                    <a:pt x="131" y="46"/>
                    <a:pt x="1" y="191"/>
                    <a:pt x="15" y="366"/>
                  </a:cubicBezTo>
                  <a:cubicBezTo>
                    <a:pt x="1" y="496"/>
                    <a:pt x="73" y="612"/>
                    <a:pt x="189" y="670"/>
                  </a:cubicBezTo>
                  <a:cubicBezTo>
                    <a:pt x="245" y="700"/>
                    <a:pt x="302" y="713"/>
                    <a:pt x="357" y="713"/>
                  </a:cubicBezTo>
                  <a:cubicBezTo>
                    <a:pt x="519" y="713"/>
                    <a:pt x="664" y="597"/>
                    <a:pt x="697" y="424"/>
                  </a:cubicBezTo>
                  <a:cubicBezTo>
                    <a:pt x="738" y="193"/>
                    <a:pt x="562"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43"/>
            <p:cNvSpPr/>
            <p:nvPr/>
          </p:nvSpPr>
          <p:spPr>
            <a:xfrm>
              <a:off x="6750957" y="2395414"/>
              <a:ext cx="15436" cy="15222"/>
            </a:xfrm>
            <a:custGeom>
              <a:rect b="b" l="l" r="r" t="t"/>
              <a:pathLst>
                <a:path extrusionOk="0" h="714" w="724">
                  <a:moveTo>
                    <a:pt x="334" y="0"/>
                  </a:moveTo>
                  <a:cubicBezTo>
                    <a:pt x="320" y="0"/>
                    <a:pt x="305" y="1"/>
                    <a:pt x="290" y="3"/>
                  </a:cubicBezTo>
                  <a:cubicBezTo>
                    <a:pt x="116" y="46"/>
                    <a:pt x="0" y="191"/>
                    <a:pt x="0" y="366"/>
                  </a:cubicBezTo>
                  <a:cubicBezTo>
                    <a:pt x="0" y="496"/>
                    <a:pt x="58" y="612"/>
                    <a:pt x="174" y="670"/>
                  </a:cubicBezTo>
                  <a:cubicBezTo>
                    <a:pt x="229" y="700"/>
                    <a:pt x="288" y="713"/>
                    <a:pt x="344" y="713"/>
                  </a:cubicBezTo>
                  <a:cubicBezTo>
                    <a:pt x="510" y="713"/>
                    <a:pt x="664" y="597"/>
                    <a:pt x="696" y="424"/>
                  </a:cubicBezTo>
                  <a:cubicBezTo>
                    <a:pt x="723" y="193"/>
                    <a:pt x="547"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43"/>
            <p:cNvSpPr/>
            <p:nvPr/>
          </p:nvSpPr>
          <p:spPr>
            <a:xfrm>
              <a:off x="6713519" y="2395627"/>
              <a:ext cx="14881" cy="14860"/>
            </a:xfrm>
            <a:custGeom>
              <a:rect b="b" l="l" r="r" t="t"/>
              <a:pathLst>
                <a:path extrusionOk="0" h="697" w="698">
                  <a:moveTo>
                    <a:pt x="358" y="1"/>
                  </a:moveTo>
                  <a:cubicBezTo>
                    <a:pt x="336" y="1"/>
                    <a:pt x="314" y="3"/>
                    <a:pt x="291" y="7"/>
                  </a:cubicBezTo>
                  <a:cubicBezTo>
                    <a:pt x="117" y="36"/>
                    <a:pt x="1" y="181"/>
                    <a:pt x="1" y="356"/>
                  </a:cubicBezTo>
                  <a:cubicBezTo>
                    <a:pt x="1" y="486"/>
                    <a:pt x="73" y="602"/>
                    <a:pt x="190" y="660"/>
                  </a:cubicBezTo>
                  <a:cubicBezTo>
                    <a:pt x="240" y="685"/>
                    <a:pt x="291" y="697"/>
                    <a:pt x="341" y="697"/>
                  </a:cubicBezTo>
                  <a:cubicBezTo>
                    <a:pt x="523" y="697"/>
                    <a:pt x="686" y="546"/>
                    <a:pt x="697" y="341"/>
                  </a:cubicBezTo>
                  <a:cubicBezTo>
                    <a:pt x="697" y="159"/>
                    <a:pt x="546"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43"/>
            <p:cNvSpPr/>
            <p:nvPr/>
          </p:nvSpPr>
          <p:spPr>
            <a:xfrm>
              <a:off x="6825471" y="2395563"/>
              <a:ext cx="17248" cy="15116"/>
            </a:xfrm>
            <a:custGeom>
              <a:rect b="b" l="l" r="r" t="t"/>
              <a:pathLst>
                <a:path extrusionOk="0" h="709" w="809">
                  <a:moveTo>
                    <a:pt x="356" y="0"/>
                  </a:moveTo>
                  <a:cubicBezTo>
                    <a:pt x="177" y="0"/>
                    <a:pt x="1" y="135"/>
                    <a:pt x="1" y="359"/>
                  </a:cubicBezTo>
                  <a:cubicBezTo>
                    <a:pt x="1" y="489"/>
                    <a:pt x="73" y="605"/>
                    <a:pt x="189" y="663"/>
                  </a:cubicBezTo>
                  <a:cubicBezTo>
                    <a:pt x="244" y="695"/>
                    <a:pt x="301" y="708"/>
                    <a:pt x="355" y="708"/>
                  </a:cubicBezTo>
                  <a:cubicBezTo>
                    <a:pt x="602" y="708"/>
                    <a:pt x="808" y="42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43"/>
            <p:cNvSpPr/>
            <p:nvPr/>
          </p:nvSpPr>
          <p:spPr>
            <a:xfrm>
              <a:off x="6862887" y="2395627"/>
              <a:ext cx="14881" cy="14860"/>
            </a:xfrm>
            <a:custGeom>
              <a:rect b="b" l="l" r="r" t="t"/>
              <a:pathLst>
                <a:path extrusionOk="0" h="697" w="698">
                  <a:moveTo>
                    <a:pt x="358" y="1"/>
                  </a:moveTo>
                  <a:cubicBezTo>
                    <a:pt x="336" y="1"/>
                    <a:pt x="314" y="3"/>
                    <a:pt x="291" y="7"/>
                  </a:cubicBezTo>
                  <a:cubicBezTo>
                    <a:pt x="117" y="36"/>
                    <a:pt x="1" y="181"/>
                    <a:pt x="1" y="356"/>
                  </a:cubicBezTo>
                  <a:cubicBezTo>
                    <a:pt x="1" y="486"/>
                    <a:pt x="73" y="602"/>
                    <a:pt x="175" y="660"/>
                  </a:cubicBezTo>
                  <a:cubicBezTo>
                    <a:pt x="228" y="685"/>
                    <a:pt x="282" y="697"/>
                    <a:pt x="334" y="697"/>
                  </a:cubicBezTo>
                  <a:cubicBezTo>
                    <a:pt x="523" y="697"/>
                    <a:pt x="686" y="546"/>
                    <a:pt x="697" y="341"/>
                  </a:cubicBezTo>
                  <a:cubicBezTo>
                    <a:pt x="697" y="159"/>
                    <a:pt x="546"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43"/>
            <p:cNvSpPr/>
            <p:nvPr/>
          </p:nvSpPr>
          <p:spPr>
            <a:xfrm>
              <a:off x="6788054" y="2283611"/>
              <a:ext cx="17291" cy="15116"/>
            </a:xfrm>
            <a:custGeom>
              <a:rect b="b" l="l" r="r" t="t"/>
              <a:pathLst>
                <a:path extrusionOk="0" h="709" w="811">
                  <a:moveTo>
                    <a:pt x="366" y="0"/>
                  </a:moveTo>
                  <a:cubicBezTo>
                    <a:pt x="184" y="0"/>
                    <a:pt x="6" y="136"/>
                    <a:pt x="15" y="359"/>
                  </a:cubicBezTo>
                  <a:cubicBezTo>
                    <a:pt x="1" y="489"/>
                    <a:pt x="73" y="605"/>
                    <a:pt x="189" y="663"/>
                  </a:cubicBezTo>
                  <a:cubicBezTo>
                    <a:pt x="247" y="695"/>
                    <a:pt x="305" y="709"/>
                    <a:pt x="360" y="709"/>
                  </a:cubicBezTo>
                  <a:cubicBezTo>
                    <a:pt x="612" y="709"/>
                    <a:pt x="811" y="420"/>
                    <a:pt x="668" y="170"/>
                  </a:cubicBezTo>
                  <a:cubicBezTo>
                    <a:pt x="595" y="53"/>
                    <a:pt x="480" y="0"/>
                    <a:pt x="3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43"/>
            <p:cNvSpPr/>
            <p:nvPr/>
          </p:nvSpPr>
          <p:spPr>
            <a:xfrm>
              <a:off x="6750957" y="2283462"/>
              <a:ext cx="15436" cy="15222"/>
            </a:xfrm>
            <a:custGeom>
              <a:rect b="b" l="l" r="r" t="t"/>
              <a:pathLst>
                <a:path extrusionOk="0" h="714" w="724">
                  <a:moveTo>
                    <a:pt x="334" y="0"/>
                  </a:moveTo>
                  <a:cubicBezTo>
                    <a:pt x="320" y="0"/>
                    <a:pt x="305" y="1"/>
                    <a:pt x="290" y="3"/>
                  </a:cubicBezTo>
                  <a:cubicBezTo>
                    <a:pt x="116" y="47"/>
                    <a:pt x="0" y="192"/>
                    <a:pt x="0" y="366"/>
                  </a:cubicBezTo>
                  <a:cubicBezTo>
                    <a:pt x="0" y="496"/>
                    <a:pt x="58" y="612"/>
                    <a:pt x="174" y="670"/>
                  </a:cubicBezTo>
                  <a:cubicBezTo>
                    <a:pt x="229" y="700"/>
                    <a:pt x="288" y="713"/>
                    <a:pt x="344" y="713"/>
                  </a:cubicBezTo>
                  <a:cubicBezTo>
                    <a:pt x="510" y="713"/>
                    <a:pt x="664" y="597"/>
                    <a:pt x="696" y="424"/>
                  </a:cubicBezTo>
                  <a:cubicBezTo>
                    <a:pt x="723" y="193"/>
                    <a:pt x="547" y="0"/>
                    <a:pt x="3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43"/>
            <p:cNvSpPr/>
            <p:nvPr/>
          </p:nvSpPr>
          <p:spPr>
            <a:xfrm>
              <a:off x="6713519" y="2283611"/>
              <a:ext cx="17248" cy="15116"/>
            </a:xfrm>
            <a:custGeom>
              <a:rect b="b" l="l" r="r" t="t"/>
              <a:pathLst>
                <a:path extrusionOk="0" h="709" w="809">
                  <a:moveTo>
                    <a:pt x="356" y="0"/>
                  </a:moveTo>
                  <a:cubicBezTo>
                    <a:pt x="177" y="0"/>
                    <a:pt x="1" y="136"/>
                    <a:pt x="1" y="359"/>
                  </a:cubicBezTo>
                  <a:cubicBezTo>
                    <a:pt x="1" y="489"/>
                    <a:pt x="73" y="605"/>
                    <a:pt x="190" y="663"/>
                  </a:cubicBezTo>
                  <a:cubicBezTo>
                    <a:pt x="244" y="695"/>
                    <a:pt x="301" y="709"/>
                    <a:pt x="355" y="709"/>
                  </a:cubicBezTo>
                  <a:cubicBezTo>
                    <a:pt x="602" y="709"/>
                    <a:pt x="808" y="42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43"/>
            <p:cNvSpPr/>
            <p:nvPr/>
          </p:nvSpPr>
          <p:spPr>
            <a:xfrm>
              <a:off x="6825471" y="2283441"/>
              <a:ext cx="14881" cy="14988"/>
            </a:xfrm>
            <a:custGeom>
              <a:rect b="b" l="l" r="r" t="t"/>
              <a:pathLst>
                <a:path extrusionOk="0" h="703" w="698">
                  <a:moveTo>
                    <a:pt x="353" y="1"/>
                  </a:moveTo>
                  <a:cubicBezTo>
                    <a:pt x="337" y="1"/>
                    <a:pt x="321" y="2"/>
                    <a:pt x="305" y="4"/>
                  </a:cubicBezTo>
                  <a:cubicBezTo>
                    <a:pt x="131" y="48"/>
                    <a:pt x="1" y="193"/>
                    <a:pt x="1" y="367"/>
                  </a:cubicBezTo>
                  <a:cubicBezTo>
                    <a:pt x="1" y="497"/>
                    <a:pt x="73" y="613"/>
                    <a:pt x="189" y="671"/>
                  </a:cubicBezTo>
                  <a:cubicBezTo>
                    <a:pt x="238" y="692"/>
                    <a:pt x="288" y="702"/>
                    <a:pt x="337" y="702"/>
                  </a:cubicBezTo>
                  <a:cubicBezTo>
                    <a:pt x="524" y="702"/>
                    <a:pt x="697" y="559"/>
                    <a:pt x="697" y="352"/>
                  </a:cubicBezTo>
                  <a:cubicBezTo>
                    <a:pt x="697" y="152"/>
                    <a:pt x="537"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43"/>
            <p:cNvSpPr/>
            <p:nvPr/>
          </p:nvSpPr>
          <p:spPr>
            <a:xfrm>
              <a:off x="6862695" y="2283611"/>
              <a:ext cx="17440" cy="15116"/>
            </a:xfrm>
            <a:custGeom>
              <a:rect b="b" l="l" r="r" t="t"/>
              <a:pathLst>
                <a:path extrusionOk="0" h="709" w="818">
                  <a:moveTo>
                    <a:pt x="361" y="0"/>
                  </a:moveTo>
                  <a:cubicBezTo>
                    <a:pt x="179" y="0"/>
                    <a:pt x="1" y="136"/>
                    <a:pt x="10" y="359"/>
                  </a:cubicBezTo>
                  <a:cubicBezTo>
                    <a:pt x="10" y="489"/>
                    <a:pt x="82" y="605"/>
                    <a:pt x="184" y="663"/>
                  </a:cubicBezTo>
                  <a:cubicBezTo>
                    <a:pt x="241" y="695"/>
                    <a:pt x="300" y="709"/>
                    <a:pt x="356" y="709"/>
                  </a:cubicBezTo>
                  <a:cubicBezTo>
                    <a:pt x="611" y="709"/>
                    <a:pt x="817" y="420"/>
                    <a:pt x="663" y="170"/>
                  </a:cubicBezTo>
                  <a:cubicBezTo>
                    <a:pt x="590" y="53"/>
                    <a:pt x="475" y="0"/>
                    <a:pt x="36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43"/>
            <p:cNvSpPr/>
            <p:nvPr/>
          </p:nvSpPr>
          <p:spPr>
            <a:xfrm>
              <a:off x="6788054" y="2246280"/>
              <a:ext cx="15713" cy="14988"/>
            </a:xfrm>
            <a:custGeom>
              <a:rect b="b" l="l" r="r" t="t"/>
              <a:pathLst>
                <a:path extrusionOk="0" h="703" w="737">
                  <a:moveTo>
                    <a:pt x="365" y="1"/>
                  </a:moveTo>
                  <a:cubicBezTo>
                    <a:pt x="345" y="1"/>
                    <a:pt x="325" y="3"/>
                    <a:pt x="305" y="7"/>
                  </a:cubicBezTo>
                  <a:cubicBezTo>
                    <a:pt x="131" y="36"/>
                    <a:pt x="1" y="181"/>
                    <a:pt x="15" y="369"/>
                  </a:cubicBezTo>
                  <a:cubicBezTo>
                    <a:pt x="1" y="485"/>
                    <a:pt x="73" y="601"/>
                    <a:pt x="189" y="659"/>
                  </a:cubicBezTo>
                  <a:cubicBezTo>
                    <a:pt x="245" y="689"/>
                    <a:pt x="302" y="702"/>
                    <a:pt x="357" y="702"/>
                  </a:cubicBezTo>
                  <a:cubicBezTo>
                    <a:pt x="519" y="702"/>
                    <a:pt x="664" y="586"/>
                    <a:pt x="697" y="413"/>
                  </a:cubicBezTo>
                  <a:cubicBezTo>
                    <a:pt x="737" y="201"/>
                    <a:pt x="571" y="1"/>
                    <a:pt x="3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43"/>
            <p:cNvSpPr/>
            <p:nvPr/>
          </p:nvSpPr>
          <p:spPr>
            <a:xfrm>
              <a:off x="6750957" y="2246280"/>
              <a:ext cx="15414" cy="14988"/>
            </a:xfrm>
            <a:custGeom>
              <a:rect b="b" l="l" r="r" t="t"/>
              <a:pathLst>
                <a:path extrusionOk="0" h="703" w="723">
                  <a:moveTo>
                    <a:pt x="353" y="1"/>
                  </a:moveTo>
                  <a:cubicBezTo>
                    <a:pt x="333" y="1"/>
                    <a:pt x="311" y="3"/>
                    <a:pt x="290" y="7"/>
                  </a:cubicBezTo>
                  <a:cubicBezTo>
                    <a:pt x="116" y="36"/>
                    <a:pt x="0" y="181"/>
                    <a:pt x="0" y="355"/>
                  </a:cubicBezTo>
                  <a:cubicBezTo>
                    <a:pt x="0" y="485"/>
                    <a:pt x="58" y="601"/>
                    <a:pt x="174" y="659"/>
                  </a:cubicBezTo>
                  <a:cubicBezTo>
                    <a:pt x="229" y="689"/>
                    <a:pt x="288" y="702"/>
                    <a:pt x="344" y="702"/>
                  </a:cubicBezTo>
                  <a:cubicBezTo>
                    <a:pt x="510" y="702"/>
                    <a:pt x="664" y="586"/>
                    <a:pt x="696" y="413"/>
                  </a:cubicBezTo>
                  <a:cubicBezTo>
                    <a:pt x="723" y="189"/>
                    <a:pt x="558"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43"/>
            <p:cNvSpPr/>
            <p:nvPr/>
          </p:nvSpPr>
          <p:spPr>
            <a:xfrm>
              <a:off x="6713519" y="2246280"/>
              <a:ext cx="15713" cy="14988"/>
            </a:xfrm>
            <a:custGeom>
              <a:rect b="b" l="l" r="r" t="t"/>
              <a:pathLst>
                <a:path extrusionOk="0" h="703" w="737">
                  <a:moveTo>
                    <a:pt x="358" y="1"/>
                  </a:moveTo>
                  <a:cubicBezTo>
                    <a:pt x="336" y="1"/>
                    <a:pt x="314" y="3"/>
                    <a:pt x="291" y="7"/>
                  </a:cubicBezTo>
                  <a:cubicBezTo>
                    <a:pt x="117" y="36"/>
                    <a:pt x="1" y="181"/>
                    <a:pt x="1" y="355"/>
                  </a:cubicBezTo>
                  <a:cubicBezTo>
                    <a:pt x="1" y="485"/>
                    <a:pt x="73" y="601"/>
                    <a:pt x="190" y="659"/>
                  </a:cubicBezTo>
                  <a:cubicBezTo>
                    <a:pt x="241" y="689"/>
                    <a:pt x="297" y="702"/>
                    <a:pt x="351" y="702"/>
                  </a:cubicBezTo>
                  <a:cubicBezTo>
                    <a:pt x="511" y="702"/>
                    <a:pt x="665" y="586"/>
                    <a:pt x="697" y="413"/>
                  </a:cubicBezTo>
                  <a:cubicBezTo>
                    <a:pt x="737" y="189"/>
                    <a:pt x="573"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43"/>
            <p:cNvSpPr/>
            <p:nvPr/>
          </p:nvSpPr>
          <p:spPr>
            <a:xfrm>
              <a:off x="6825471" y="2246195"/>
              <a:ext cx="17227" cy="15137"/>
            </a:xfrm>
            <a:custGeom>
              <a:rect b="b" l="l" r="r" t="t"/>
              <a:pathLst>
                <a:path extrusionOk="0" h="710" w="808">
                  <a:moveTo>
                    <a:pt x="356" y="0"/>
                  </a:moveTo>
                  <a:cubicBezTo>
                    <a:pt x="177" y="0"/>
                    <a:pt x="1" y="135"/>
                    <a:pt x="1" y="359"/>
                  </a:cubicBezTo>
                  <a:cubicBezTo>
                    <a:pt x="1" y="489"/>
                    <a:pt x="73" y="605"/>
                    <a:pt x="189" y="663"/>
                  </a:cubicBezTo>
                  <a:cubicBezTo>
                    <a:pt x="246" y="695"/>
                    <a:pt x="303" y="710"/>
                    <a:pt x="359" y="710"/>
                  </a:cubicBezTo>
                  <a:cubicBezTo>
                    <a:pt x="604" y="710"/>
                    <a:pt x="807" y="430"/>
                    <a:pt x="654" y="170"/>
                  </a:cubicBezTo>
                  <a:cubicBezTo>
                    <a:pt x="581" y="53"/>
                    <a:pt x="468" y="0"/>
                    <a:pt x="35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43"/>
            <p:cNvSpPr/>
            <p:nvPr/>
          </p:nvSpPr>
          <p:spPr>
            <a:xfrm>
              <a:off x="6862887" y="2246280"/>
              <a:ext cx="15713" cy="14988"/>
            </a:xfrm>
            <a:custGeom>
              <a:rect b="b" l="l" r="r" t="t"/>
              <a:pathLst>
                <a:path extrusionOk="0" h="703" w="737">
                  <a:moveTo>
                    <a:pt x="358" y="1"/>
                  </a:moveTo>
                  <a:cubicBezTo>
                    <a:pt x="336" y="1"/>
                    <a:pt x="314" y="3"/>
                    <a:pt x="291" y="7"/>
                  </a:cubicBezTo>
                  <a:cubicBezTo>
                    <a:pt x="117" y="36"/>
                    <a:pt x="1" y="181"/>
                    <a:pt x="1" y="355"/>
                  </a:cubicBezTo>
                  <a:cubicBezTo>
                    <a:pt x="1" y="485"/>
                    <a:pt x="73" y="601"/>
                    <a:pt x="175" y="659"/>
                  </a:cubicBezTo>
                  <a:cubicBezTo>
                    <a:pt x="230" y="689"/>
                    <a:pt x="288" y="702"/>
                    <a:pt x="345" y="702"/>
                  </a:cubicBezTo>
                  <a:cubicBezTo>
                    <a:pt x="511" y="702"/>
                    <a:pt x="665" y="586"/>
                    <a:pt x="697" y="413"/>
                  </a:cubicBezTo>
                  <a:cubicBezTo>
                    <a:pt x="737" y="189"/>
                    <a:pt x="573" y="1"/>
                    <a:pt x="3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43"/>
            <p:cNvSpPr/>
            <p:nvPr/>
          </p:nvSpPr>
          <p:spPr>
            <a:xfrm>
              <a:off x="6769804" y="2107999"/>
              <a:ext cx="20936" cy="15052"/>
            </a:xfrm>
            <a:custGeom>
              <a:rect b="b" l="l" r="r" t="t"/>
              <a:pathLst>
                <a:path extrusionOk="0" h="706" w="982">
                  <a:moveTo>
                    <a:pt x="489" y="1"/>
                  </a:moveTo>
                  <a:cubicBezTo>
                    <a:pt x="449" y="1"/>
                    <a:pt x="407" y="8"/>
                    <a:pt x="364" y="23"/>
                  </a:cubicBezTo>
                  <a:cubicBezTo>
                    <a:pt x="1" y="168"/>
                    <a:pt x="102" y="705"/>
                    <a:pt x="494" y="705"/>
                  </a:cubicBezTo>
                  <a:cubicBezTo>
                    <a:pt x="581" y="705"/>
                    <a:pt x="668" y="676"/>
                    <a:pt x="726" y="618"/>
                  </a:cubicBezTo>
                  <a:cubicBezTo>
                    <a:pt x="982" y="388"/>
                    <a:pt x="787" y="1"/>
                    <a:pt x="48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43"/>
          <p:cNvGrpSpPr/>
          <p:nvPr/>
        </p:nvGrpSpPr>
        <p:grpSpPr>
          <a:xfrm>
            <a:off x="4375312" y="2088064"/>
            <a:ext cx="428639" cy="382353"/>
            <a:chOff x="4375312" y="2088064"/>
            <a:chExt cx="428639" cy="382353"/>
          </a:xfrm>
        </p:grpSpPr>
        <p:sp>
          <p:nvSpPr>
            <p:cNvPr id="4161" name="Google Shape;4161;p43"/>
            <p:cNvSpPr/>
            <p:nvPr/>
          </p:nvSpPr>
          <p:spPr>
            <a:xfrm>
              <a:off x="4491272" y="2212573"/>
              <a:ext cx="60933" cy="52405"/>
            </a:xfrm>
            <a:custGeom>
              <a:rect b="b" l="l" r="r" t="t"/>
              <a:pathLst>
                <a:path extrusionOk="0" h="2458" w="2858">
                  <a:moveTo>
                    <a:pt x="1644" y="705"/>
                  </a:moveTo>
                  <a:cubicBezTo>
                    <a:pt x="1774" y="705"/>
                    <a:pt x="1908" y="753"/>
                    <a:pt x="2017" y="862"/>
                  </a:cubicBezTo>
                  <a:cubicBezTo>
                    <a:pt x="2336" y="1196"/>
                    <a:pt x="2104" y="1762"/>
                    <a:pt x="1640" y="1762"/>
                  </a:cubicBezTo>
                  <a:cubicBezTo>
                    <a:pt x="1349" y="1762"/>
                    <a:pt x="1117" y="1515"/>
                    <a:pt x="1117" y="1225"/>
                  </a:cubicBezTo>
                  <a:cubicBezTo>
                    <a:pt x="1117" y="912"/>
                    <a:pt x="1374" y="705"/>
                    <a:pt x="1644" y="705"/>
                  </a:cubicBezTo>
                  <a:close/>
                  <a:moveTo>
                    <a:pt x="1629" y="1"/>
                  </a:moveTo>
                  <a:cubicBezTo>
                    <a:pt x="1327" y="1"/>
                    <a:pt x="1019" y="114"/>
                    <a:pt x="769" y="369"/>
                  </a:cubicBezTo>
                  <a:cubicBezTo>
                    <a:pt x="0" y="1138"/>
                    <a:pt x="552" y="2458"/>
                    <a:pt x="1640" y="2458"/>
                  </a:cubicBezTo>
                  <a:cubicBezTo>
                    <a:pt x="2321" y="2458"/>
                    <a:pt x="2858" y="1907"/>
                    <a:pt x="2858" y="1225"/>
                  </a:cubicBezTo>
                  <a:cubicBezTo>
                    <a:pt x="2858" y="491"/>
                    <a:pt x="2257" y="1"/>
                    <a:pt x="162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43"/>
            <p:cNvSpPr/>
            <p:nvPr/>
          </p:nvSpPr>
          <p:spPr>
            <a:xfrm>
              <a:off x="4436543" y="2238776"/>
              <a:ext cx="58332" cy="52532"/>
            </a:xfrm>
            <a:custGeom>
              <a:rect b="b" l="l" r="r" t="t"/>
              <a:pathLst>
                <a:path extrusionOk="0" h="2464" w="2736">
                  <a:moveTo>
                    <a:pt x="1231" y="703"/>
                  </a:moveTo>
                  <a:cubicBezTo>
                    <a:pt x="1573" y="703"/>
                    <a:pt x="1881" y="1052"/>
                    <a:pt x="1712" y="1432"/>
                  </a:cubicBezTo>
                  <a:cubicBezTo>
                    <a:pt x="1621" y="1655"/>
                    <a:pt x="1430" y="1756"/>
                    <a:pt x="1239" y="1756"/>
                  </a:cubicBezTo>
                  <a:cubicBezTo>
                    <a:pt x="970" y="1756"/>
                    <a:pt x="702" y="1559"/>
                    <a:pt x="711" y="1229"/>
                  </a:cubicBezTo>
                  <a:cubicBezTo>
                    <a:pt x="711" y="1084"/>
                    <a:pt x="769" y="953"/>
                    <a:pt x="856" y="866"/>
                  </a:cubicBezTo>
                  <a:cubicBezTo>
                    <a:pt x="970" y="752"/>
                    <a:pt x="1103" y="703"/>
                    <a:pt x="1231" y="703"/>
                  </a:cubicBezTo>
                  <a:close/>
                  <a:moveTo>
                    <a:pt x="1248" y="0"/>
                  </a:moveTo>
                  <a:cubicBezTo>
                    <a:pt x="623" y="0"/>
                    <a:pt x="0" y="453"/>
                    <a:pt x="0" y="1229"/>
                  </a:cubicBezTo>
                  <a:cubicBezTo>
                    <a:pt x="0" y="1562"/>
                    <a:pt x="131" y="1867"/>
                    <a:pt x="363" y="2099"/>
                  </a:cubicBezTo>
                  <a:cubicBezTo>
                    <a:pt x="621" y="2354"/>
                    <a:pt x="923" y="2463"/>
                    <a:pt x="1216" y="2463"/>
                  </a:cubicBezTo>
                  <a:cubicBezTo>
                    <a:pt x="2008" y="2463"/>
                    <a:pt x="2735" y="1661"/>
                    <a:pt x="2364" y="750"/>
                  </a:cubicBezTo>
                  <a:cubicBezTo>
                    <a:pt x="2146" y="234"/>
                    <a:pt x="1696" y="0"/>
                    <a:pt x="124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43"/>
            <p:cNvSpPr/>
            <p:nvPr/>
          </p:nvSpPr>
          <p:spPr>
            <a:xfrm>
              <a:off x="4401600" y="2302160"/>
              <a:ext cx="61252" cy="52511"/>
            </a:xfrm>
            <a:custGeom>
              <a:rect b="b" l="l" r="r" t="t"/>
              <a:pathLst>
                <a:path extrusionOk="0" h="2463" w="2873">
                  <a:moveTo>
                    <a:pt x="1631" y="705"/>
                  </a:moveTo>
                  <a:cubicBezTo>
                    <a:pt x="1899" y="705"/>
                    <a:pt x="2161" y="913"/>
                    <a:pt x="2161" y="1229"/>
                  </a:cubicBezTo>
                  <a:cubicBezTo>
                    <a:pt x="2161" y="1519"/>
                    <a:pt x="1929" y="1752"/>
                    <a:pt x="1639" y="1752"/>
                  </a:cubicBezTo>
                  <a:cubicBezTo>
                    <a:pt x="1175" y="1752"/>
                    <a:pt x="943" y="1186"/>
                    <a:pt x="1276" y="852"/>
                  </a:cubicBezTo>
                  <a:cubicBezTo>
                    <a:pt x="1378" y="750"/>
                    <a:pt x="1505" y="705"/>
                    <a:pt x="1631" y="705"/>
                  </a:cubicBezTo>
                  <a:close/>
                  <a:moveTo>
                    <a:pt x="1630" y="1"/>
                  </a:moveTo>
                  <a:cubicBezTo>
                    <a:pt x="1329" y="1"/>
                    <a:pt x="1021" y="112"/>
                    <a:pt x="769" y="359"/>
                  </a:cubicBezTo>
                  <a:cubicBezTo>
                    <a:pt x="0" y="1142"/>
                    <a:pt x="551" y="2462"/>
                    <a:pt x="1639" y="2462"/>
                  </a:cubicBezTo>
                  <a:cubicBezTo>
                    <a:pt x="2321" y="2462"/>
                    <a:pt x="2872" y="1911"/>
                    <a:pt x="2872" y="1229"/>
                  </a:cubicBezTo>
                  <a:cubicBezTo>
                    <a:pt x="2872" y="492"/>
                    <a:pt x="2265" y="1"/>
                    <a:pt x="16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43"/>
            <p:cNvSpPr/>
            <p:nvPr/>
          </p:nvSpPr>
          <p:spPr>
            <a:xfrm>
              <a:off x="4426928" y="2365416"/>
              <a:ext cx="72296" cy="52341"/>
            </a:xfrm>
            <a:custGeom>
              <a:rect b="b" l="l" r="r" t="t"/>
              <a:pathLst>
                <a:path extrusionOk="0" h="2455" w="3391">
                  <a:moveTo>
                    <a:pt x="1691" y="706"/>
                  </a:moveTo>
                  <a:cubicBezTo>
                    <a:pt x="1825" y="706"/>
                    <a:pt x="1960" y="757"/>
                    <a:pt x="2061" y="859"/>
                  </a:cubicBezTo>
                  <a:cubicBezTo>
                    <a:pt x="2264" y="1062"/>
                    <a:pt x="2264" y="1395"/>
                    <a:pt x="2061" y="1598"/>
                  </a:cubicBezTo>
                  <a:cubicBezTo>
                    <a:pt x="1960" y="1707"/>
                    <a:pt x="1825" y="1762"/>
                    <a:pt x="1691" y="1762"/>
                  </a:cubicBezTo>
                  <a:cubicBezTo>
                    <a:pt x="1557" y="1762"/>
                    <a:pt x="1423" y="1707"/>
                    <a:pt x="1321" y="1598"/>
                  </a:cubicBezTo>
                  <a:cubicBezTo>
                    <a:pt x="1118" y="1395"/>
                    <a:pt x="1118" y="1062"/>
                    <a:pt x="1321" y="859"/>
                  </a:cubicBezTo>
                  <a:cubicBezTo>
                    <a:pt x="1423" y="757"/>
                    <a:pt x="1557" y="706"/>
                    <a:pt x="1691" y="706"/>
                  </a:cubicBezTo>
                  <a:close/>
                  <a:moveTo>
                    <a:pt x="1670" y="0"/>
                  </a:moveTo>
                  <a:cubicBezTo>
                    <a:pt x="677" y="0"/>
                    <a:pt x="0" y="1278"/>
                    <a:pt x="814" y="2092"/>
                  </a:cubicBezTo>
                  <a:cubicBezTo>
                    <a:pt x="1046" y="2324"/>
                    <a:pt x="1365" y="2454"/>
                    <a:pt x="1684" y="2454"/>
                  </a:cubicBezTo>
                  <a:cubicBezTo>
                    <a:pt x="1689" y="2454"/>
                    <a:pt x="1694" y="2454"/>
                    <a:pt x="1700" y="2454"/>
                  </a:cubicBezTo>
                  <a:cubicBezTo>
                    <a:pt x="3021" y="2454"/>
                    <a:pt x="3391" y="625"/>
                    <a:pt x="2163" y="104"/>
                  </a:cubicBezTo>
                  <a:cubicBezTo>
                    <a:pt x="1994" y="33"/>
                    <a:pt x="1828" y="0"/>
                    <a:pt x="167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43"/>
            <p:cNvSpPr/>
            <p:nvPr/>
          </p:nvSpPr>
          <p:spPr>
            <a:xfrm>
              <a:off x="4499928" y="2392066"/>
              <a:ext cx="61252" cy="52255"/>
            </a:xfrm>
            <a:custGeom>
              <a:rect b="b" l="l" r="r" t="t"/>
              <a:pathLst>
                <a:path extrusionOk="0" h="2451" w="2873">
                  <a:moveTo>
                    <a:pt x="1234" y="697"/>
                  </a:moveTo>
                  <a:cubicBezTo>
                    <a:pt x="1524" y="697"/>
                    <a:pt x="1756" y="929"/>
                    <a:pt x="1756" y="1219"/>
                  </a:cubicBezTo>
                  <a:cubicBezTo>
                    <a:pt x="1756" y="1542"/>
                    <a:pt x="1498" y="1753"/>
                    <a:pt x="1227" y="1753"/>
                  </a:cubicBezTo>
                  <a:cubicBezTo>
                    <a:pt x="1097" y="1753"/>
                    <a:pt x="965" y="1704"/>
                    <a:pt x="856" y="1596"/>
                  </a:cubicBezTo>
                  <a:cubicBezTo>
                    <a:pt x="523" y="1262"/>
                    <a:pt x="769" y="697"/>
                    <a:pt x="1234" y="697"/>
                  </a:cubicBezTo>
                  <a:close/>
                  <a:moveTo>
                    <a:pt x="1234" y="0"/>
                  </a:moveTo>
                  <a:cubicBezTo>
                    <a:pt x="552" y="0"/>
                    <a:pt x="1" y="552"/>
                    <a:pt x="1" y="1219"/>
                  </a:cubicBezTo>
                  <a:cubicBezTo>
                    <a:pt x="1" y="1964"/>
                    <a:pt x="603" y="2450"/>
                    <a:pt x="1236" y="2450"/>
                  </a:cubicBezTo>
                  <a:cubicBezTo>
                    <a:pt x="1540" y="2450"/>
                    <a:pt x="1850" y="2338"/>
                    <a:pt x="2104" y="2089"/>
                  </a:cubicBezTo>
                  <a:cubicBezTo>
                    <a:pt x="2873" y="1320"/>
                    <a:pt x="2321" y="0"/>
                    <a:pt x="12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43"/>
            <p:cNvSpPr/>
            <p:nvPr/>
          </p:nvSpPr>
          <p:spPr>
            <a:xfrm>
              <a:off x="4557343" y="2365480"/>
              <a:ext cx="58587" cy="52490"/>
            </a:xfrm>
            <a:custGeom>
              <a:rect b="b" l="l" r="r" t="t"/>
              <a:pathLst>
                <a:path extrusionOk="0" h="2462" w="2748">
                  <a:moveTo>
                    <a:pt x="1507" y="703"/>
                  </a:moveTo>
                  <a:cubicBezTo>
                    <a:pt x="1641" y="703"/>
                    <a:pt x="1775" y="754"/>
                    <a:pt x="1877" y="856"/>
                  </a:cubicBezTo>
                  <a:cubicBezTo>
                    <a:pt x="2094" y="1059"/>
                    <a:pt x="2094" y="1392"/>
                    <a:pt x="1877" y="1595"/>
                  </a:cubicBezTo>
                  <a:cubicBezTo>
                    <a:pt x="1775" y="1704"/>
                    <a:pt x="1641" y="1759"/>
                    <a:pt x="1507" y="1759"/>
                  </a:cubicBezTo>
                  <a:cubicBezTo>
                    <a:pt x="1373" y="1759"/>
                    <a:pt x="1239" y="1704"/>
                    <a:pt x="1137" y="1595"/>
                  </a:cubicBezTo>
                  <a:cubicBezTo>
                    <a:pt x="934" y="1392"/>
                    <a:pt x="934" y="1059"/>
                    <a:pt x="1137" y="856"/>
                  </a:cubicBezTo>
                  <a:cubicBezTo>
                    <a:pt x="1239" y="754"/>
                    <a:pt x="1373" y="703"/>
                    <a:pt x="1507" y="703"/>
                  </a:cubicBezTo>
                  <a:close/>
                  <a:moveTo>
                    <a:pt x="1528" y="1"/>
                  </a:moveTo>
                  <a:cubicBezTo>
                    <a:pt x="737" y="1"/>
                    <a:pt x="1" y="810"/>
                    <a:pt x="383" y="1712"/>
                  </a:cubicBezTo>
                  <a:cubicBezTo>
                    <a:pt x="601" y="2227"/>
                    <a:pt x="1051" y="2461"/>
                    <a:pt x="1499" y="2461"/>
                  </a:cubicBezTo>
                  <a:cubicBezTo>
                    <a:pt x="2121" y="2461"/>
                    <a:pt x="2741" y="2009"/>
                    <a:pt x="2733" y="1233"/>
                  </a:cubicBezTo>
                  <a:cubicBezTo>
                    <a:pt x="2747" y="914"/>
                    <a:pt x="2616" y="595"/>
                    <a:pt x="2370" y="363"/>
                  </a:cubicBezTo>
                  <a:cubicBezTo>
                    <a:pt x="2117" y="110"/>
                    <a:pt x="1819" y="1"/>
                    <a:pt x="152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43"/>
            <p:cNvSpPr/>
            <p:nvPr/>
          </p:nvSpPr>
          <p:spPr>
            <a:xfrm>
              <a:off x="4580944" y="2302160"/>
              <a:ext cx="60954" cy="52511"/>
            </a:xfrm>
            <a:custGeom>
              <a:rect b="b" l="l" r="r" t="t"/>
              <a:pathLst>
                <a:path extrusionOk="0" h="2463" w="2859">
                  <a:moveTo>
                    <a:pt x="1639" y="705"/>
                  </a:moveTo>
                  <a:cubicBezTo>
                    <a:pt x="1766" y="705"/>
                    <a:pt x="1896" y="750"/>
                    <a:pt x="2003" y="852"/>
                  </a:cubicBezTo>
                  <a:cubicBezTo>
                    <a:pt x="2336" y="1186"/>
                    <a:pt x="2104" y="1752"/>
                    <a:pt x="1640" y="1752"/>
                  </a:cubicBezTo>
                  <a:cubicBezTo>
                    <a:pt x="1350" y="1752"/>
                    <a:pt x="1103" y="1519"/>
                    <a:pt x="1103" y="1229"/>
                  </a:cubicBezTo>
                  <a:cubicBezTo>
                    <a:pt x="1103" y="913"/>
                    <a:pt x="1366" y="705"/>
                    <a:pt x="1639" y="705"/>
                  </a:cubicBezTo>
                  <a:close/>
                  <a:moveTo>
                    <a:pt x="1621" y="1"/>
                  </a:moveTo>
                  <a:cubicBezTo>
                    <a:pt x="1322" y="1"/>
                    <a:pt x="1017" y="112"/>
                    <a:pt x="770" y="359"/>
                  </a:cubicBezTo>
                  <a:cubicBezTo>
                    <a:pt x="1" y="1142"/>
                    <a:pt x="538" y="2462"/>
                    <a:pt x="1640" y="2462"/>
                  </a:cubicBezTo>
                  <a:cubicBezTo>
                    <a:pt x="2307" y="2462"/>
                    <a:pt x="2858" y="1911"/>
                    <a:pt x="2858" y="1229"/>
                  </a:cubicBezTo>
                  <a:cubicBezTo>
                    <a:pt x="2858" y="492"/>
                    <a:pt x="2252" y="1"/>
                    <a:pt x="162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43"/>
            <p:cNvSpPr/>
            <p:nvPr/>
          </p:nvSpPr>
          <p:spPr>
            <a:xfrm>
              <a:off x="4557385" y="2238818"/>
              <a:ext cx="58545" cy="52447"/>
            </a:xfrm>
            <a:custGeom>
              <a:rect b="b" l="l" r="r" t="t"/>
              <a:pathLst>
                <a:path extrusionOk="0" h="2460" w="2746">
                  <a:moveTo>
                    <a:pt x="1510" y="690"/>
                  </a:moveTo>
                  <a:cubicBezTo>
                    <a:pt x="1919" y="690"/>
                    <a:pt x="2274" y="1227"/>
                    <a:pt x="1875" y="1604"/>
                  </a:cubicBezTo>
                  <a:cubicBezTo>
                    <a:pt x="1758" y="1727"/>
                    <a:pt x="1627" y="1779"/>
                    <a:pt x="1500" y="1779"/>
                  </a:cubicBezTo>
                  <a:cubicBezTo>
                    <a:pt x="1091" y="1779"/>
                    <a:pt x="736" y="1241"/>
                    <a:pt x="1135" y="864"/>
                  </a:cubicBezTo>
                  <a:cubicBezTo>
                    <a:pt x="1251" y="741"/>
                    <a:pt x="1383" y="690"/>
                    <a:pt x="1510" y="690"/>
                  </a:cubicBezTo>
                  <a:close/>
                  <a:moveTo>
                    <a:pt x="1518" y="0"/>
                  </a:moveTo>
                  <a:cubicBezTo>
                    <a:pt x="730" y="0"/>
                    <a:pt x="0" y="807"/>
                    <a:pt x="381" y="1705"/>
                  </a:cubicBezTo>
                  <a:cubicBezTo>
                    <a:pt x="600" y="2223"/>
                    <a:pt x="1052" y="2460"/>
                    <a:pt x="1502" y="2460"/>
                  </a:cubicBezTo>
                  <a:cubicBezTo>
                    <a:pt x="2123" y="2460"/>
                    <a:pt x="2739" y="2009"/>
                    <a:pt x="2731" y="1227"/>
                  </a:cubicBezTo>
                  <a:cubicBezTo>
                    <a:pt x="2745" y="908"/>
                    <a:pt x="2614" y="589"/>
                    <a:pt x="2368" y="371"/>
                  </a:cubicBezTo>
                  <a:cubicBezTo>
                    <a:pt x="2112" y="112"/>
                    <a:pt x="1811" y="0"/>
                    <a:pt x="151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43"/>
            <p:cNvSpPr/>
            <p:nvPr/>
          </p:nvSpPr>
          <p:spPr>
            <a:xfrm>
              <a:off x="4473960" y="2276086"/>
              <a:ext cx="122164" cy="104745"/>
            </a:xfrm>
            <a:custGeom>
              <a:rect b="b" l="l" r="r" t="t"/>
              <a:pathLst>
                <a:path extrusionOk="0" h="4913" w="5730">
                  <a:moveTo>
                    <a:pt x="2452" y="697"/>
                  </a:moveTo>
                  <a:cubicBezTo>
                    <a:pt x="4004" y="697"/>
                    <a:pt x="4787" y="2583"/>
                    <a:pt x="3685" y="3700"/>
                  </a:cubicBezTo>
                  <a:cubicBezTo>
                    <a:pt x="3329" y="4056"/>
                    <a:pt x="2891" y="4215"/>
                    <a:pt x="2462" y="4215"/>
                  </a:cubicBezTo>
                  <a:cubicBezTo>
                    <a:pt x="1561" y="4215"/>
                    <a:pt x="696" y="3513"/>
                    <a:pt x="696" y="2452"/>
                  </a:cubicBezTo>
                  <a:cubicBezTo>
                    <a:pt x="696" y="1481"/>
                    <a:pt x="1480" y="697"/>
                    <a:pt x="2452" y="697"/>
                  </a:cubicBezTo>
                  <a:close/>
                  <a:moveTo>
                    <a:pt x="2452" y="1"/>
                  </a:moveTo>
                  <a:cubicBezTo>
                    <a:pt x="1103" y="1"/>
                    <a:pt x="0" y="1103"/>
                    <a:pt x="0" y="2452"/>
                  </a:cubicBezTo>
                  <a:cubicBezTo>
                    <a:pt x="0" y="3935"/>
                    <a:pt x="1210" y="4912"/>
                    <a:pt x="2468" y="4912"/>
                  </a:cubicBezTo>
                  <a:cubicBezTo>
                    <a:pt x="3069" y="4912"/>
                    <a:pt x="3681" y="4690"/>
                    <a:pt x="4178" y="4193"/>
                  </a:cubicBezTo>
                  <a:cubicBezTo>
                    <a:pt x="5730" y="2641"/>
                    <a:pt x="4627" y="1"/>
                    <a:pt x="24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43"/>
            <p:cNvSpPr/>
            <p:nvPr/>
          </p:nvSpPr>
          <p:spPr>
            <a:xfrm>
              <a:off x="4375312" y="2088064"/>
              <a:ext cx="428639" cy="382353"/>
            </a:xfrm>
            <a:custGeom>
              <a:rect b="b" l="l" r="r" t="t"/>
              <a:pathLst>
                <a:path extrusionOk="0" h="17934" w="20105">
                  <a:moveTo>
                    <a:pt x="8725" y="3141"/>
                  </a:moveTo>
                  <a:cubicBezTo>
                    <a:pt x="8859" y="3141"/>
                    <a:pt x="8993" y="3192"/>
                    <a:pt x="9095" y="3294"/>
                  </a:cubicBezTo>
                  <a:cubicBezTo>
                    <a:pt x="9312" y="3511"/>
                    <a:pt x="9312" y="3830"/>
                    <a:pt x="9095" y="4048"/>
                  </a:cubicBezTo>
                  <a:cubicBezTo>
                    <a:pt x="8979" y="4167"/>
                    <a:pt x="8849" y="4216"/>
                    <a:pt x="8724" y="4216"/>
                  </a:cubicBezTo>
                  <a:cubicBezTo>
                    <a:pt x="8313" y="4216"/>
                    <a:pt x="7955" y="3683"/>
                    <a:pt x="8355" y="3294"/>
                  </a:cubicBezTo>
                  <a:cubicBezTo>
                    <a:pt x="8457" y="3192"/>
                    <a:pt x="8591" y="3141"/>
                    <a:pt x="8725" y="3141"/>
                  </a:cubicBezTo>
                  <a:close/>
                  <a:moveTo>
                    <a:pt x="11706" y="4889"/>
                  </a:moveTo>
                  <a:cubicBezTo>
                    <a:pt x="13316" y="4889"/>
                    <a:pt x="14070" y="6891"/>
                    <a:pt x="12852" y="7964"/>
                  </a:cubicBezTo>
                  <a:cubicBezTo>
                    <a:pt x="12257" y="6934"/>
                    <a:pt x="11401" y="6079"/>
                    <a:pt x="10386" y="5484"/>
                  </a:cubicBezTo>
                  <a:cubicBezTo>
                    <a:pt x="10719" y="5107"/>
                    <a:pt x="11198" y="4904"/>
                    <a:pt x="11706" y="4904"/>
                  </a:cubicBezTo>
                  <a:lnTo>
                    <a:pt x="11706" y="4889"/>
                  </a:lnTo>
                  <a:close/>
                  <a:moveTo>
                    <a:pt x="14669" y="9089"/>
                  </a:moveTo>
                  <a:cubicBezTo>
                    <a:pt x="14871" y="9089"/>
                    <a:pt x="15070" y="9204"/>
                    <a:pt x="15158" y="9415"/>
                  </a:cubicBezTo>
                  <a:cubicBezTo>
                    <a:pt x="15303" y="9763"/>
                    <a:pt x="15042" y="10140"/>
                    <a:pt x="14665" y="10140"/>
                  </a:cubicBezTo>
                  <a:cubicBezTo>
                    <a:pt x="14201" y="10125"/>
                    <a:pt x="13968" y="9574"/>
                    <a:pt x="14302" y="9241"/>
                  </a:cubicBezTo>
                  <a:cubicBezTo>
                    <a:pt x="14405" y="9138"/>
                    <a:pt x="14537" y="9089"/>
                    <a:pt x="14669" y="9089"/>
                  </a:cubicBezTo>
                  <a:close/>
                  <a:moveTo>
                    <a:pt x="11630" y="1"/>
                  </a:moveTo>
                  <a:cubicBezTo>
                    <a:pt x="10143" y="1"/>
                    <a:pt x="8702" y="521"/>
                    <a:pt x="7543" y="1451"/>
                  </a:cubicBezTo>
                  <a:cubicBezTo>
                    <a:pt x="6455" y="2322"/>
                    <a:pt x="5657" y="3526"/>
                    <a:pt x="5280" y="4875"/>
                  </a:cubicBezTo>
                  <a:cubicBezTo>
                    <a:pt x="4656" y="5049"/>
                    <a:pt x="4062" y="5310"/>
                    <a:pt x="3525" y="5643"/>
                  </a:cubicBezTo>
                  <a:cubicBezTo>
                    <a:pt x="3186" y="5849"/>
                    <a:pt x="3392" y="6297"/>
                    <a:pt x="3697" y="6297"/>
                  </a:cubicBezTo>
                  <a:cubicBezTo>
                    <a:pt x="3758" y="6297"/>
                    <a:pt x="3822" y="6279"/>
                    <a:pt x="3887" y="6238"/>
                  </a:cubicBezTo>
                  <a:cubicBezTo>
                    <a:pt x="4869" y="5623"/>
                    <a:pt x="5966" y="5325"/>
                    <a:pt x="7054" y="5325"/>
                  </a:cubicBezTo>
                  <a:cubicBezTo>
                    <a:pt x="8813" y="5325"/>
                    <a:pt x="10546" y="6103"/>
                    <a:pt x="11720" y="7573"/>
                  </a:cubicBezTo>
                  <a:cubicBezTo>
                    <a:pt x="13606" y="9937"/>
                    <a:pt x="13417" y="13346"/>
                    <a:pt x="11271" y="15492"/>
                  </a:cubicBezTo>
                  <a:cubicBezTo>
                    <a:pt x="10110" y="16645"/>
                    <a:pt x="8581" y="17234"/>
                    <a:pt x="7047" y="17234"/>
                  </a:cubicBezTo>
                  <a:cubicBezTo>
                    <a:pt x="5744" y="17234"/>
                    <a:pt x="4437" y="16808"/>
                    <a:pt x="3351" y="15942"/>
                  </a:cubicBezTo>
                  <a:cubicBezTo>
                    <a:pt x="986" y="14042"/>
                    <a:pt x="406" y="10677"/>
                    <a:pt x="2016" y="8109"/>
                  </a:cubicBezTo>
                  <a:cubicBezTo>
                    <a:pt x="2199" y="7834"/>
                    <a:pt x="1961" y="7567"/>
                    <a:pt x="1718" y="7567"/>
                  </a:cubicBezTo>
                  <a:cubicBezTo>
                    <a:pt x="1614" y="7567"/>
                    <a:pt x="1510" y="7615"/>
                    <a:pt x="1436" y="7732"/>
                  </a:cubicBezTo>
                  <a:cubicBezTo>
                    <a:pt x="0" y="10009"/>
                    <a:pt x="73" y="12925"/>
                    <a:pt x="1639" y="15115"/>
                  </a:cubicBezTo>
                  <a:lnTo>
                    <a:pt x="1639" y="17567"/>
                  </a:lnTo>
                  <a:cubicBezTo>
                    <a:pt x="1625" y="17741"/>
                    <a:pt x="1755" y="17900"/>
                    <a:pt x="1929" y="17929"/>
                  </a:cubicBezTo>
                  <a:cubicBezTo>
                    <a:pt x="1946" y="17931"/>
                    <a:pt x="1964" y="17933"/>
                    <a:pt x="1980" y="17933"/>
                  </a:cubicBezTo>
                  <a:cubicBezTo>
                    <a:pt x="2175" y="17933"/>
                    <a:pt x="2335" y="17781"/>
                    <a:pt x="2335" y="17581"/>
                  </a:cubicBezTo>
                  <a:lnTo>
                    <a:pt x="2335" y="15956"/>
                  </a:lnTo>
                  <a:cubicBezTo>
                    <a:pt x="3670" y="17307"/>
                    <a:pt x="5364" y="17933"/>
                    <a:pt x="7037" y="17933"/>
                  </a:cubicBezTo>
                  <a:cubicBezTo>
                    <a:pt x="9855" y="17933"/>
                    <a:pt x="12611" y="16156"/>
                    <a:pt x="13475" y="13070"/>
                  </a:cubicBezTo>
                  <a:cubicBezTo>
                    <a:pt x="14085" y="12896"/>
                    <a:pt x="14679" y="12635"/>
                    <a:pt x="15230" y="12287"/>
                  </a:cubicBezTo>
                  <a:cubicBezTo>
                    <a:pt x="15567" y="12082"/>
                    <a:pt x="15365" y="11628"/>
                    <a:pt x="15055" y="11628"/>
                  </a:cubicBezTo>
                  <a:cubicBezTo>
                    <a:pt x="14991" y="11628"/>
                    <a:pt x="14923" y="11647"/>
                    <a:pt x="14853" y="11692"/>
                  </a:cubicBezTo>
                  <a:cubicBezTo>
                    <a:pt x="14476" y="11939"/>
                    <a:pt x="14070" y="12127"/>
                    <a:pt x="13635" y="12272"/>
                  </a:cubicBezTo>
                  <a:cubicBezTo>
                    <a:pt x="13693" y="11939"/>
                    <a:pt x="13722" y="11605"/>
                    <a:pt x="13722" y="11271"/>
                  </a:cubicBezTo>
                  <a:cubicBezTo>
                    <a:pt x="13722" y="10952"/>
                    <a:pt x="13693" y="10633"/>
                    <a:pt x="13649" y="10314"/>
                  </a:cubicBezTo>
                  <a:lnTo>
                    <a:pt x="13649" y="10314"/>
                  </a:lnTo>
                  <a:cubicBezTo>
                    <a:pt x="13693" y="10387"/>
                    <a:pt x="13736" y="10445"/>
                    <a:pt x="13794" y="10488"/>
                  </a:cubicBezTo>
                  <a:cubicBezTo>
                    <a:pt x="14015" y="10720"/>
                    <a:pt x="14317" y="10850"/>
                    <a:pt x="14633" y="10850"/>
                  </a:cubicBezTo>
                  <a:cubicBezTo>
                    <a:pt x="14692" y="10850"/>
                    <a:pt x="14751" y="10845"/>
                    <a:pt x="14810" y="10836"/>
                  </a:cubicBezTo>
                  <a:cubicBezTo>
                    <a:pt x="15027" y="10807"/>
                    <a:pt x="15230" y="10735"/>
                    <a:pt x="15404" y="10590"/>
                  </a:cubicBezTo>
                  <a:cubicBezTo>
                    <a:pt x="16086" y="10067"/>
                    <a:pt x="16028" y="9023"/>
                    <a:pt x="15288" y="8573"/>
                  </a:cubicBezTo>
                  <a:cubicBezTo>
                    <a:pt x="15086" y="8450"/>
                    <a:pt x="14868" y="8394"/>
                    <a:pt x="14655" y="8394"/>
                  </a:cubicBezTo>
                  <a:cubicBezTo>
                    <a:pt x="14091" y="8394"/>
                    <a:pt x="13562" y="8793"/>
                    <a:pt x="13446" y="9415"/>
                  </a:cubicBezTo>
                  <a:cubicBezTo>
                    <a:pt x="13374" y="9139"/>
                    <a:pt x="13272" y="8864"/>
                    <a:pt x="13156" y="8617"/>
                  </a:cubicBezTo>
                  <a:cubicBezTo>
                    <a:pt x="14346" y="7718"/>
                    <a:pt x="14476" y="5977"/>
                    <a:pt x="13417" y="4918"/>
                  </a:cubicBezTo>
                  <a:cubicBezTo>
                    <a:pt x="12934" y="4435"/>
                    <a:pt x="12308" y="4199"/>
                    <a:pt x="11686" y="4199"/>
                  </a:cubicBezTo>
                  <a:cubicBezTo>
                    <a:pt x="10944" y="4199"/>
                    <a:pt x="10207" y="4533"/>
                    <a:pt x="9718" y="5179"/>
                  </a:cubicBezTo>
                  <a:cubicBezTo>
                    <a:pt x="9472" y="5063"/>
                    <a:pt x="9196" y="4962"/>
                    <a:pt x="8921" y="4889"/>
                  </a:cubicBezTo>
                  <a:cubicBezTo>
                    <a:pt x="9573" y="4759"/>
                    <a:pt x="9994" y="4149"/>
                    <a:pt x="9907" y="3497"/>
                  </a:cubicBezTo>
                  <a:cubicBezTo>
                    <a:pt x="9813" y="2890"/>
                    <a:pt x="9293" y="2459"/>
                    <a:pt x="8696" y="2459"/>
                  </a:cubicBezTo>
                  <a:cubicBezTo>
                    <a:pt x="8650" y="2459"/>
                    <a:pt x="8604" y="2462"/>
                    <a:pt x="8558" y="2467"/>
                  </a:cubicBezTo>
                  <a:cubicBezTo>
                    <a:pt x="8341" y="2496"/>
                    <a:pt x="8137" y="2568"/>
                    <a:pt x="7963" y="2713"/>
                  </a:cubicBezTo>
                  <a:cubicBezTo>
                    <a:pt x="7383" y="3163"/>
                    <a:pt x="7325" y="4019"/>
                    <a:pt x="7847" y="4541"/>
                  </a:cubicBezTo>
                  <a:cubicBezTo>
                    <a:pt x="7905" y="4599"/>
                    <a:pt x="7963" y="4643"/>
                    <a:pt x="8021" y="4686"/>
                  </a:cubicBezTo>
                  <a:cubicBezTo>
                    <a:pt x="7759" y="4650"/>
                    <a:pt x="7496" y="4624"/>
                    <a:pt x="7234" y="4624"/>
                  </a:cubicBezTo>
                  <a:cubicBezTo>
                    <a:pt x="7177" y="4624"/>
                    <a:pt x="7121" y="4625"/>
                    <a:pt x="7064" y="4628"/>
                  </a:cubicBezTo>
                  <a:cubicBezTo>
                    <a:pt x="6730" y="4628"/>
                    <a:pt x="6397" y="4643"/>
                    <a:pt x="6063" y="4701"/>
                  </a:cubicBezTo>
                  <a:cubicBezTo>
                    <a:pt x="6931" y="2214"/>
                    <a:pt x="9241" y="702"/>
                    <a:pt x="11681" y="702"/>
                  </a:cubicBezTo>
                  <a:cubicBezTo>
                    <a:pt x="12543" y="702"/>
                    <a:pt x="13422" y="890"/>
                    <a:pt x="14259" y="1292"/>
                  </a:cubicBezTo>
                  <a:cubicBezTo>
                    <a:pt x="17464" y="2829"/>
                    <a:pt x="18610" y="6818"/>
                    <a:pt x="16724" y="9821"/>
                  </a:cubicBezTo>
                  <a:cubicBezTo>
                    <a:pt x="16623" y="9980"/>
                    <a:pt x="16666" y="10198"/>
                    <a:pt x="16840" y="10300"/>
                  </a:cubicBezTo>
                  <a:cubicBezTo>
                    <a:pt x="16898" y="10336"/>
                    <a:pt x="16964" y="10354"/>
                    <a:pt x="17029" y="10354"/>
                  </a:cubicBezTo>
                  <a:cubicBezTo>
                    <a:pt x="17143" y="10354"/>
                    <a:pt x="17254" y="10300"/>
                    <a:pt x="17319" y="10198"/>
                  </a:cubicBezTo>
                  <a:cubicBezTo>
                    <a:pt x="20104" y="5759"/>
                    <a:pt x="16913" y="1"/>
                    <a:pt x="11691" y="1"/>
                  </a:cubicBezTo>
                  <a:cubicBezTo>
                    <a:pt x="11671" y="1"/>
                    <a:pt x="11650" y="1"/>
                    <a:pt x="1163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43"/>
            <p:cNvSpPr/>
            <p:nvPr/>
          </p:nvSpPr>
          <p:spPr>
            <a:xfrm>
              <a:off x="4598575" y="2114054"/>
              <a:ext cx="61252" cy="52405"/>
            </a:xfrm>
            <a:custGeom>
              <a:rect b="b" l="l" r="r" t="t"/>
              <a:pathLst>
                <a:path extrusionOk="0" h="2458" w="2873">
                  <a:moveTo>
                    <a:pt x="1234" y="697"/>
                  </a:moveTo>
                  <a:cubicBezTo>
                    <a:pt x="1524" y="711"/>
                    <a:pt x="1756" y="943"/>
                    <a:pt x="1756" y="1233"/>
                  </a:cubicBezTo>
                  <a:cubicBezTo>
                    <a:pt x="1756" y="1546"/>
                    <a:pt x="1499" y="1753"/>
                    <a:pt x="1229" y="1753"/>
                  </a:cubicBezTo>
                  <a:cubicBezTo>
                    <a:pt x="1099" y="1753"/>
                    <a:pt x="965" y="1705"/>
                    <a:pt x="857" y="1596"/>
                  </a:cubicBezTo>
                  <a:cubicBezTo>
                    <a:pt x="523" y="1262"/>
                    <a:pt x="755" y="697"/>
                    <a:pt x="1234" y="697"/>
                  </a:cubicBezTo>
                  <a:close/>
                  <a:moveTo>
                    <a:pt x="1234" y="0"/>
                  </a:moveTo>
                  <a:cubicBezTo>
                    <a:pt x="552" y="0"/>
                    <a:pt x="1" y="552"/>
                    <a:pt x="1" y="1233"/>
                  </a:cubicBezTo>
                  <a:cubicBezTo>
                    <a:pt x="1" y="1968"/>
                    <a:pt x="602" y="2457"/>
                    <a:pt x="1229" y="2457"/>
                  </a:cubicBezTo>
                  <a:cubicBezTo>
                    <a:pt x="1531" y="2457"/>
                    <a:pt x="1840" y="2344"/>
                    <a:pt x="2089" y="2089"/>
                  </a:cubicBezTo>
                  <a:cubicBezTo>
                    <a:pt x="2873" y="1320"/>
                    <a:pt x="2322" y="0"/>
                    <a:pt x="123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43"/>
            <p:cNvSpPr/>
            <p:nvPr/>
          </p:nvSpPr>
          <p:spPr>
            <a:xfrm>
              <a:off x="4688269" y="2203619"/>
              <a:ext cx="60933" cy="52405"/>
            </a:xfrm>
            <a:custGeom>
              <a:rect b="b" l="l" r="r" t="t"/>
              <a:pathLst>
                <a:path extrusionOk="0" h="2458" w="2858">
                  <a:moveTo>
                    <a:pt x="1219" y="702"/>
                  </a:moveTo>
                  <a:cubicBezTo>
                    <a:pt x="1697" y="702"/>
                    <a:pt x="1929" y="1268"/>
                    <a:pt x="1596" y="1601"/>
                  </a:cubicBezTo>
                  <a:cubicBezTo>
                    <a:pt x="1487" y="1710"/>
                    <a:pt x="1355" y="1758"/>
                    <a:pt x="1225" y="1758"/>
                  </a:cubicBezTo>
                  <a:cubicBezTo>
                    <a:pt x="955" y="1758"/>
                    <a:pt x="696" y="1548"/>
                    <a:pt x="696" y="1224"/>
                  </a:cubicBezTo>
                  <a:cubicBezTo>
                    <a:pt x="696" y="934"/>
                    <a:pt x="929" y="702"/>
                    <a:pt x="1219" y="702"/>
                  </a:cubicBezTo>
                  <a:close/>
                  <a:moveTo>
                    <a:pt x="1229" y="0"/>
                  </a:moveTo>
                  <a:cubicBezTo>
                    <a:pt x="602" y="0"/>
                    <a:pt x="0" y="490"/>
                    <a:pt x="0" y="1224"/>
                  </a:cubicBezTo>
                  <a:cubicBezTo>
                    <a:pt x="0" y="1906"/>
                    <a:pt x="551" y="2457"/>
                    <a:pt x="1219" y="2457"/>
                  </a:cubicBezTo>
                  <a:cubicBezTo>
                    <a:pt x="2321" y="2457"/>
                    <a:pt x="2858" y="1137"/>
                    <a:pt x="2089" y="368"/>
                  </a:cubicBezTo>
                  <a:cubicBezTo>
                    <a:pt x="1839" y="114"/>
                    <a:pt x="1531" y="0"/>
                    <a:pt x="122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43"/>
            <p:cNvSpPr/>
            <p:nvPr/>
          </p:nvSpPr>
          <p:spPr>
            <a:xfrm>
              <a:off x="4656011" y="2140192"/>
              <a:ext cx="58246" cy="52469"/>
            </a:xfrm>
            <a:custGeom>
              <a:rect b="b" l="l" r="r" t="t"/>
              <a:pathLst>
                <a:path extrusionOk="0" h="2461" w="2732">
                  <a:moveTo>
                    <a:pt x="1512" y="716"/>
                  </a:moveTo>
                  <a:cubicBezTo>
                    <a:pt x="1639" y="716"/>
                    <a:pt x="1769" y="761"/>
                    <a:pt x="1876" y="863"/>
                  </a:cubicBezTo>
                  <a:cubicBezTo>
                    <a:pt x="2079" y="1081"/>
                    <a:pt x="2079" y="1414"/>
                    <a:pt x="1876" y="1617"/>
                  </a:cubicBezTo>
                  <a:cubicBezTo>
                    <a:pt x="1769" y="1724"/>
                    <a:pt x="1639" y="1771"/>
                    <a:pt x="1511" y="1771"/>
                  </a:cubicBezTo>
                  <a:cubicBezTo>
                    <a:pt x="1239" y="1771"/>
                    <a:pt x="977" y="1556"/>
                    <a:pt x="977" y="1240"/>
                  </a:cubicBezTo>
                  <a:cubicBezTo>
                    <a:pt x="977" y="924"/>
                    <a:pt x="1239" y="716"/>
                    <a:pt x="1512" y="716"/>
                  </a:cubicBezTo>
                  <a:close/>
                  <a:moveTo>
                    <a:pt x="1493" y="0"/>
                  </a:moveTo>
                  <a:cubicBezTo>
                    <a:pt x="1044" y="0"/>
                    <a:pt x="595" y="237"/>
                    <a:pt x="382" y="762"/>
                  </a:cubicBezTo>
                  <a:cubicBezTo>
                    <a:pt x="1" y="1661"/>
                    <a:pt x="724" y="2461"/>
                    <a:pt x="1515" y="2461"/>
                  </a:cubicBezTo>
                  <a:cubicBezTo>
                    <a:pt x="1808" y="2461"/>
                    <a:pt x="2110" y="2351"/>
                    <a:pt x="2369" y="2096"/>
                  </a:cubicBezTo>
                  <a:cubicBezTo>
                    <a:pt x="2601" y="1864"/>
                    <a:pt x="2732" y="1559"/>
                    <a:pt x="2732" y="1226"/>
                  </a:cubicBezTo>
                  <a:cubicBezTo>
                    <a:pt x="2732" y="452"/>
                    <a:pt x="2112" y="0"/>
                    <a:pt x="149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43"/>
            <p:cNvSpPr/>
            <p:nvPr/>
          </p:nvSpPr>
          <p:spPr>
            <a:xfrm>
              <a:off x="4421065" y="2225984"/>
              <a:ext cx="19209" cy="14881"/>
            </a:xfrm>
            <a:custGeom>
              <a:rect b="b" l="l" r="r" t="t"/>
              <a:pathLst>
                <a:path extrusionOk="0" h="698" w="901">
                  <a:moveTo>
                    <a:pt x="478" y="1"/>
                  </a:moveTo>
                  <a:cubicBezTo>
                    <a:pt x="391" y="1"/>
                    <a:pt x="303" y="33"/>
                    <a:pt x="233" y="103"/>
                  </a:cubicBezTo>
                  <a:cubicBezTo>
                    <a:pt x="1" y="320"/>
                    <a:pt x="160" y="697"/>
                    <a:pt x="480" y="697"/>
                  </a:cubicBezTo>
                  <a:cubicBezTo>
                    <a:pt x="726" y="697"/>
                    <a:pt x="900" y="436"/>
                    <a:pt x="799" y="204"/>
                  </a:cubicBezTo>
                  <a:cubicBezTo>
                    <a:pt x="738" y="74"/>
                    <a:pt x="609" y="1"/>
                    <a:pt x="47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43"/>
            <p:cNvSpPr/>
            <p:nvPr/>
          </p:nvSpPr>
          <p:spPr>
            <a:xfrm>
              <a:off x="4709056" y="2317340"/>
              <a:ext cx="21469" cy="15095"/>
            </a:xfrm>
            <a:custGeom>
              <a:rect b="b" l="l" r="r" t="t"/>
              <a:pathLst>
                <a:path extrusionOk="0" h="708" w="1007">
                  <a:moveTo>
                    <a:pt x="507" y="0"/>
                  </a:moveTo>
                  <a:cubicBezTo>
                    <a:pt x="423" y="0"/>
                    <a:pt x="336" y="33"/>
                    <a:pt x="258" y="111"/>
                  </a:cubicBezTo>
                  <a:cubicBezTo>
                    <a:pt x="1" y="358"/>
                    <a:pt x="236" y="708"/>
                    <a:pt x="510" y="708"/>
                  </a:cubicBezTo>
                  <a:cubicBezTo>
                    <a:pt x="591" y="708"/>
                    <a:pt x="675" y="677"/>
                    <a:pt x="751" y="604"/>
                  </a:cubicBezTo>
                  <a:cubicBezTo>
                    <a:pt x="1007" y="349"/>
                    <a:pt x="778" y="0"/>
                    <a:pt x="50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6" name="Google Shape;4176;p43"/>
          <p:cNvGrpSpPr/>
          <p:nvPr/>
        </p:nvGrpSpPr>
        <p:grpSpPr>
          <a:xfrm>
            <a:off x="3835661" y="2088043"/>
            <a:ext cx="343593" cy="382289"/>
            <a:chOff x="3835661" y="2088043"/>
            <a:chExt cx="343593" cy="382289"/>
          </a:xfrm>
        </p:grpSpPr>
        <p:sp>
          <p:nvSpPr>
            <p:cNvPr id="4177" name="Google Shape;4177;p43"/>
            <p:cNvSpPr/>
            <p:nvPr/>
          </p:nvSpPr>
          <p:spPr>
            <a:xfrm>
              <a:off x="3835661" y="2088043"/>
              <a:ext cx="343593" cy="382289"/>
            </a:xfrm>
            <a:custGeom>
              <a:rect b="b" l="l" r="r" t="t"/>
              <a:pathLst>
                <a:path extrusionOk="0" h="17931" w="16116">
                  <a:moveTo>
                    <a:pt x="7718" y="1"/>
                  </a:moveTo>
                  <a:cubicBezTo>
                    <a:pt x="7543" y="1"/>
                    <a:pt x="7411" y="127"/>
                    <a:pt x="7384" y="292"/>
                  </a:cubicBezTo>
                  <a:cubicBezTo>
                    <a:pt x="7340" y="510"/>
                    <a:pt x="7514" y="698"/>
                    <a:pt x="7732" y="698"/>
                  </a:cubicBezTo>
                  <a:lnTo>
                    <a:pt x="11576" y="698"/>
                  </a:lnTo>
                  <a:cubicBezTo>
                    <a:pt x="12896" y="698"/>
                    <a:pt x="13969" y="1728"/>
                    <a:pt x="14027" y="3033"/>
                  </a:cubicBezTo>
                  <a:lnTo>
                    <a:pt x="14709" y="14420"/>
                  </a:lnTo>
                  <a:lnTo>
                    <a:pt x="14390" y="14420"/>
                  </a:lnTo>
                  <a:cubicBezTo>
                    <a:pt x="14216" y="14420"/>
                    <a:pt x="14056" y="14550"/>
                    <a:pt x="14027" y="14725"/>
                  </a:cubicBezTo>
                  <a:cubicBezTo>
                    <a:pt x="13998" y="14942"/>
                    <a:pt x="14158" y="15131"/>
                    <a:pt x="14375" y="15131"/>
                  </a:cubicBezTo>
                  <a:lnTo>
                    <a:pt x="15057" y="15131"/>
                  </a:lnTo>
                  <a:cubicBezTo>
                    <a:pt x="15260" y="15131"/>
                    <a:pt x="15405" y="15276"/>
                    <a:pt x="15405" y="15479"/>
                  </a:cubicBezTo>
                  <a:lnTo>
                    <a:pt x="15405" y="16871"/>
                  </a:lnTo>
                  <a:cubicBezTo>
                    <a:pt x="15405" y="17074"/>
                    <a:pt x="15246" y="17234"/>
                    <a:pt x="15057" y="17234"/>
                  </a:cubicBezTo>
                  <a:lnTo>
                    <a:pt x="1060" y="17234"/>
                  </a:lnTo>
                  <a:cubicBezTo>
                    <a:pt x="871" y="17234"/>
                    <a:pt x="711" y="17074"/>
                    <a:pt x="711" y="16871"/>
                  </a:cubicBezTo>
                  <a:lnTo>
                    <a:pt x="711" y="15479"/>
                  </a:lnTo>
                  <a:cubicBezTo>
                    <a:pt x="711" y="15290"/>
                    <a:pt x="871" y="15131"/>
                    <a:pt x="1060" y="15131"/>
                  </a:cubicBezTo>
                  <a:lnTo>
                    <a:pt x="11561" y="15131"/>
                  </a:lnTo>
                  <a:cubicBezTo>
                    <a:pt x="11735" y="15131"/>
                    <a:pt x="11895" y="15015"/>
                    <a:pt x="11924" y="14841"/>
                  </a:cubicBezTo>
                  <a:cubicBezTo>
                    <a:pt x="11953" y="14623"/>
                    <a:pt x="11793" y="14434"/>
                    <a:pt x="11576" y="14434"/>
                  </a:cubicBezTo>
                  <a:lnTo>
                    <a:pt x="1451" y="14434"/>
                  </a:lnTo>
                  <a:lnTo>
                    <a:pt x="2133" y="3048"/>
                  </a:lnTo>
                  <a:cubicBezTo>
                    <a:pt x="2191" y="1728"/>
                    <a:pt x="3264" y="698"/>
                    <a:pt x="4584" y="698"/>
                  </a:cubicBezTo>
                  <a:lnTo>
                    <a:pt x="4918" y="698"/>
                  </a:lnTo>
                  <a:cubicBezTo>
                    <a:pt x="5092" y="698"/>
                    <a:pt x="5252" y="582"/>
                    <a:pt x="5281" y="408"/>
                  </a:cubicBezTo>
                  <a:cubicBezTo>
                    <a:pt x="5310" y="191"/>
                    <a:pt x="5150" y="2"/>
                    <a:pt x="4932" y="2"/>
                  </a:cubicBezTo>
                  <a:lnTo>
                    <a:pt x="4570" y="2"/>
                  </a:lnTo>
                  <a:cubicBezTo>
                    <a:pt x="3758" y="2"/>
                    <a:pt x="2974" y="321"/>
                    <a:pt x="2380" y="887"/>
                  </a:cubicBezTo>
                  <a:cubicBezTo>
                    <a:pt x="1814" y="1452"/>
                    <a:pt x="1466" y="2207"/>
                    <a:pt x="1422" y="3004"/>
                  </a:cubicBezTo>
                  <a:lnTo>
                    <a:pt x="726" y="14478"/>
                  </a:lnTo>
                  <a:cubicBezTo>
                    <a:pt x="291" y="14623"/>
                    <a:pt x="1" y="15029"/>
                    <a:pt x="1" y="15479"/>
                  </a:cubicBezTo>
                  <a:lnTo>
                    <a:pt x="1" y="16871"/>
                  </a:lnTo>
                  <a:cubicBezTo>
                    <a:pt x="1" y="17451"/>
                    <a:pt x="465" y="17930"/>
                    <a:pt x="1045" y="17930"/>
                  </a:cubicBezTo>
                  <a:lnTo>
                    <a:pt x="15057" y="17930"/>
                  </a:lnTo>
                  <a:cubicBezTo>
                    <a:pt x="15637" y="17930"/>
                    <a:pt x="16116" y="17451"/>
                    <a:pt x="16116" y="16871"/>
                  </a:cubicBezTo>
                  <a:lnTo>
                    <a:pt x="16116" y="15479"/>
                  </a:lnTo>
                  <a:cubicBezTo>
                    <a:pt x="16116" y="15029"/>
                    <a:pt x="15840" y="14637"/>
                    <a:pt x="15420" y="14478"/>
                  </a:cubicBezTo>
                  <a:lnTo>
                    <a:pt x="14723" y="3004"/>
                  </a:lnTo>
                  <a:cubicBezTo>
                    <a:pt x="14680" y="2192"/>
                    <a:pt x="14346" y="1438"/>
                    <a:pt x="13766" y="887"/>
                  </a:cubicBezTo>
                  <a:cubicBezTo>
                    <a:pt x="13198" y="319"/>
                    <a:pt x="12437" y="1"/>
                    <a:pt x="11630" y="1"/>
                  </a:cubicBezTo>
                  <a:cubicBezTo>
                    <a:pt x="11612" y="1"/>
                    <a:pt x="11594" y="2"/>
                    <a:pt x="11576" y="2"/>
                  </a:cubicBezTo>
                  <a:lnTo>
                    <a:pt x="7746" y="2"/>
                  </a:lnTo>
                  <a:cubicBezTo>
                    <a:pt x="7737" y="1"/>
                    <a:pt x="7727" y="1"/>
                    <a:pt x="771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43"/>
            <p:cNvSpPr/>
            <p:nvPr/>
          </p:nvSpPr>
          <p:spPr>
            <a:xfrm>
              <a:off x="3981639" y="2132389"/>
              <a:ext cx="17120" cy="15222"/>
            </a:xfrm>
            <a:custGeom>
              <a:rect b="b" l="l" r="r" t="t"/>
              <a:pathLst>
                <a:path extrusionOk="0" h="714" w="803">
                  <a:moveTo>
                    <a:pt x="352" y="1"/>
                  </a:moveTo>
                  <a:cubicBezTo>
                    <a:pt x="173" y="1"/>
                    <a:pt x="0" y="139"/>
                    <a:pt x="0" y="359"/>
                  </a:cubicBezTo>
                  <a:cubicBezTo>
                    <a:pt x="0" y="504"/>
                    <a:pt x="87" y="634"/>
                    <a:pt x="218" y="692"/>
                  </a:cubicBezTo>
                  <a:cubicBezTo>
                    <a:pt x="260" y="707"/>
                    <a:pt x="302" y="714"/>
                    <a:pt x="342" y="714"/>
                  </a:cubicBezTo>
                  <a:cubicBezTo>
                    <a:pt x="614" y="714"/>
                    <a:pt x="803" y="396"/>
                    <a:pt x="638" y="156"/>
                  </a:cubicBezTo>
                  <a:cubicBezTo>
                    <a:pt x="563" y="48"/>
                    <a:pt x="456" y="1"/>
                    <a:pt x="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43"/>
            <p:cNvSpPr/>
            <p:nvPr/>
          </p:nvSpPr>
          <p:spPr>
            <a:xfrm>
              <a:off x="3944222" y="2132431"/>
              <a:ext cx="16097" cy="15009"/>
            </a:xfrm>
            <a:custGeom>
              <a:rect b="b" l="l" r="r" t="t"/>
              <a:pathLst>
                <a:path extrusionOk="0" h="704" w="755">
                  <a:moveTo>
                    <a:pt x="347" y="0"/>
                  </a:moveTo>
                  <a:cubicBezTo>
                    <a:pt x="167" y="0"/>
                    <a:pt x="0" y="154"/>
                    <a:pt x="0" y="357"/>
                  </a:cubicBezTo>
                  <a:lnTo>
                    <a:pt x="0" y="371"/>
                  </a:lnTo>
                  <a:cubicBezTo>
                    <a:pt x="0" y="502"/>
                    <a:pt x="73" y="618"/>
                    <a:pt x="203" y="676"/>
                  </a:cubicBezTo>
                  <a:cubicBezTo>
                    <a:pt x="247" y="695"/>
                    <a:pt x="292" y="703"/>
                    <a:pt x="335" y="703"/>
                  </a:cubicBezTo>
                  <a:cubicBezTo>
                    <a:pt x="562" y="703"/>
                    <a:pt x="755" y="470"/>
                    <a:pt x="682" y="226"/>
                  </a:cubicBezTo>
                  <a:cubicBezTo>
                    <a:pt x="638" y="125"/>
                    <a:pt x="566" y="52"/>
                    <a:pt x="464" y="23"/>
                  </a:cubicBezTo>
                  <a:cubicBezTo>
                    <a:pt x="425" y="8"/>
                    <a:pt x="386" y="0"/>
                    <a:pt x="34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43"/>
            <p:cNvSpPr/>
            <p:nvPr/>
          </p:nvSpPr>
          <p:spPr>
            <a:xfrm>
              <a:off x="3906784" y="2132538"/>
              <a:ext cx="15734" cy="14924"/>
            </a:xfrm>
            <a:custGeom>
              <a:rect b="b" l="l" r="r" t="t"/>
              <a:pathLst>
                <a:path extrusionOk="0" h="700" w="738">
                  <a:moveTo>
                    <a:pt x="338" y="1"/>
                  </a:moveTo>
                  <a:cubicBezTo>
                    <a:pt x="323" y="1"/>
                    <a:pt x="307" y="2"/>
                    <a:pt x="291" y="4"/>
                  </a:cubicBezTo>
                  <a:cubicBezTo>
                    <a:pt x="131" y="33"/>
                    <a:pt x="1" y="192"/>
                    <a:pt x="1" y="366"/>
                  </a:cubicBezTo>
                  <a:cubicBezTo>
                    <a:pt x="1" y="482"/>
                    <a:pt x="73" y="598"/>
                    <a:pt x="189" y="656"/>
                  </a:cubicBezTo>
                  <a:cubicBezTo>
                    <a:pt x="241" y="686"/>
                    <a:pt x="297" y="699"/>
                    <a:pt x="351" y="699"/>
                  </a:cubicBezTo>
                  <a:cubicBezTo>
                    <a:pt x="511" y="699"/>
                    <a:pt x="665" y="583"/>
                    <a:pt x="697" y="410"/>
                  </a:cubicBezTo>
                  <a:cubicBezTo>
                    <a:pt x="738" y="193"/>
                    <a:pt x="563" y="1"/>
                    <a:pt x="33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43"/>
            <p:cNvSpPr/>
            <p:nvPr/>
          </p:nvSpPr>
          <p:spPr>
            <a:xfrm>
              <a:off x="4018735" y="2132389"/>
              <a:ext cx="17397" cy="15244"/>
            </a:xfrm>
            <a:custGeom>
              <a:rect b="b" l="l" r="r" t="t"/>
              <a:pathLst>
                <a:path extrusionOk="0" h="715" w="816">
                  <a:moveTo>
                    <a:pt x="359" y="1"/>
                  </a:moveTo>
                  <a:cubicBezTo>
                    <a:pt x="179" y="1"/>
                    <a:pt x="1" y="139"/>
                    <a:pt x="1" y="359"/>
                  </a:cubicBezTo>
                  <a:cubicBezTo>
                    <a:pt x="1" y="504"/>
                    <a:pt x="88" y="634"/>
                    <a:pt x="233" y="692"/>
                  </a:cubicBezTo>
                  <a:cubicBezTo>
                    <a:pt x="275" y="708"/>
                    <a:pt x="316" y="715"/>
                    <a:pt x="356" y="715"/>
                  </a:cubicBezTo>
                  <a:cubicBezTo>
                    <a:pt x="620" y="715"/>
                    <a:pt x="815" y="408"/>
                    <a:pt x="639" y="156"/>
                  </a:cubicBezTo>
                  <a:cubicBezTo>
                    <a:pt x="569" y="48"/>
                    <a:pt x="464" y="1"/>
                    <a:pt x="35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43"/>
            <p:cNvSpPr/>
            <p:nvPr/>
          </p:nvSpPr>
          <p:spPr>
            <a:xfrm>
              <a:off x="4056152" y="2132389"/>
              <a:ext cx="17397" cy="15244"/>
            </a:xfrm>
            <a:custGeom>
              <a:rect b="b" l="l" r="r" t="t"/>
              <a:pathLst>
                <a:path extrusionOk="0" h="715" w="816">
                  <a:moveTo>
                    <a:pt x="359" y="1"/>
                  </a:moveTo>
                  <a:cubicBezTo>
                    <a:pt x="179" y="1"/>
                    <a:pt x="1" y="139"/>
                    <a:pt x="1" y="359"/>
                  </a:cubicBezTo>
                  <a:cubicBezTo>
                    <a:pt x="1" y="504"/>
                    <a:pt x="88" y="634"/>
                    <a:pt x="233" y="692"/>
                  </a:cubicBezTo>
                  <a:cubicBezTo>
                    <a:pt x="275" y="708"/>
                    <a:pt x="316" y="715"/>
                    <a:pt x="356" y="715"/>
                  </a:cubicBezTo>
                  <a:cubicBezTo>
                    <a:pt x="620" y="715"/>
                    <a:pt x="816" y="408"/>
                    <a:pt x="639" y="156"/>
                  </a:cubicBezTo>
                  <a:cubicBezTo>
                    <a:pt x="569" y="48"/>
                    <a:pt x="464" y="1"/>
                    <a:pt x="35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43"/>
            <p:cNvSpPr/>
            <p:nvPr/>
          </p:nvSpPr>
          <p:spPr>
            <a:xfrm>
              <a:off x="4093569" y="2132581"/>
              <a:ext cx="15180" cy="14924"/>
            </a:xfrm>
            <a:custGeom>
              <a:rect b="b" l="l" r="r" t="t"/>
              <a:pathLst>
                <a:path extrusionOk="0" h="700" w="712">
                  <a:moveTo>
                    <a:pt x="338" y="1"/>
                  </a:moveTo>
                  <a:cubicBezTo>
                    <a:pt x="147" y="1"/>
                    <a:pt x="1" y="155"/>
                    <a:pt x="1" y="350"/>
                  </a:cubicBezTo>
                  <a:cubicBezTo>
                    <a:pt x="1" y="495"/>
                    <a:pt x="88" y="625"/>
                    <a:pt x="233" y="683"/>
                  </a:cubicBezTo>
                  <a:cubicBezTo>
                    <a:pt x="269" y="695"/>
                    <a:pt x="306" y="700"/>
                    <a:pt x="341" y="700"/>
                  </a:cubicBezTo>
                  <a:cubicBezTo>
                    <a:pt x="536" y="700"/>
                    <a:pt x="712" y="543"/>
                    <a:pt x="712" y="335"/>
                  </a:cubicBezTo>
                  <a:cubicBezTo>
                    <a:pt x="697" y="147"/>
                    <a:pt x="552" y="2"/>
                    <a:pt x="364" y="2"/>
                  </a:cubicBezTo>
                  <a:cubicBezTo>
                    <a:pt x="355" y="1"/>
                    <a:pt x="346" y="1"/>
                    <a:pt x="33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43"/>
            <p:cNvSpPr/>
            <p:nvPr/>
          </p:nvSpPr>
          <p:spPr>
            <a:xfrm>
              <a:off x="3981639" y="2169805"/>
              <a:ext cx="17077" cy="15031"/>
            </a:xfrm>
            <a:custGeom>
              <a:rect b="b" l="l" r="r" t="t"/>
              <a:pathLst>
                <a:path extrusionOk="0" h="705" w="801">
                  <a:moveTo>
                    <a:pt x="352" y="1"/>
                  </a:moveTo>
                  <a:cubicBezTo>
                    <a:pt x="173" y="1"/>
                    <a:pt x="0" y="140"/>
                    <a:pt x="0" y="359"/>
                  </a:cubicBezTo>
                  <a:cubicBezTo>
                    <a:pt x="0" y="504"/>
                    <a:pt x="87" y="634"/>
                    <a:pt x="218" y="678"/>
                  </a:cubicBezTo>
                  <a:cubicBezTo>
                    <a:pt x="265" y="696"/>
                    <a:pt x="310" y="705"/>
                    <a:pt x="354" y="705"/>
                  </a:cubicBezTo>
                  <a:cubicBezTo>
                    <a:pt x="620" y="705"/>
                    <a:pt x="800" y="393"/>
                    <a:pt x="638" y="156"/>
                  </a:cubicBezTo>
                  <a:cubicBezTo>
                    <a:pt x="563" y="49"/>
                    <a:pt x="456" y="1"/>
                    <a:pt x="3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43"/>
            <p:cNvSpPr/>
            <p:nvPr/>
          </p:nvSpPr>
          <p:spPr>
            <a:xfrm>
              <a:off x="3944222" y="2169891"/>
              <a:ext cx="14860" cy="14860"/>
            </a:xfrm>
            <a:custGeom>
              <a:rect b="b" l="l" r="r" t="t"/>
              <a:pathLst>
                <a:path extrusionOk="0" h="697" w="697">
                  <a:moveTo>
                    <a:pt x="357" y="0"/>
                  </a:moveTo>
                  <a:cubicBezTo>
                    <a:pt x="335" y="0"/>
                    <a:pt x="313" y="2"/>
                    <a:pt x="290" y="7"/>
                  </a:cubicBezTo>
                  <a:cubicBezTo>
                    <a:pt x="116" y="36"/>
                    <a:pt x="0" y="181"/>
                    <a:pt x="0" y="355"/>
                  </a:cubicBezTo>
                  <a:cubicBezTo>
                    <a:pt x="0" y="485"/>
                    <a:pt x="73" y="601"/>
                    <a:pt x="174" y="659"/>
                  </a:cubicBezTo>
                  <a:cubicBezTo>
                    <a:pt x="228" y="685"/>
                    <a:pt x="282" y="696"/>
                    <a:pt x="335" y="696"/>
                  </a:cubicBezTo>
                  <a:cubicBezTo>
                    <a:pt x="523" y="696"/>
                    <a:pt x="685" y="548"/>
                    <a:pt x="696" y="355"/>
                  </a:cubicBezTo>
                  <a:cubicBezTo>
                    <a:pt x="696" y="160"/>
                    <a:pt x="545" y="0"/>
                    <a:pt x="35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43"/>
            <p:cNvSpPr/>
            <p:nvPr/>
          </p:nvSpPr>
          <p:spPr>
            <a:xfrm>
              <a:off x="3906784" y="2169891"/>
              <a:ext cx="14881" cy="14860"/>
            </a:xfrm>
            <a:custGeom>
              <a:rect b="b" l="l" r="r" t="t"/>
              <a:pathLst>
                <a:path extrusionOk="0" h="697" w="698">
                  <a:moveTo>
                    <a:pt x="358" y="0"/>
                  </a:moveTo>
                  <a:cubicBezTo>
                    <a:pt x="336" y="0"/>
                    <a:pt x="314" y="2"/>
                    <a:pt x="291" y="7"/>
                  </a:cubicBezTo>
                  <a:cubicBezTo>
                    <a:pt x="131" y="36"/>
                    <a:pt x="1" y="181"/>
                    <a:pt x="1" y="355"/>
                  </a:cubicBezTo>
                  <a:cubicBezTo>
                    <a:pt x="1" y="485"/>
                    <a:pt x="73" y="601"/>
                    <a:pt x="189" y="659"/>
                  </a:cubicBezTo>
                  <a:cubicBezTo>
                    <a:pt x="240" y="685"/>
                    <a:pt x="292" y="696"/>
                    <a:pt x="342" y="696"/>
                  </a:cubicBezTo>
                  <a:cubicBezTo>
                    <a:pt x="524" y="696"/>
                    <a:pt x="686" y="548"/>
                    <a:pt x="697" y="355"/>
                  </a:cubicBezTo>
                  <a:cubicBezTo>
                    <a:pt x="697" y="160"/>
                    <a:pt x="546" y="0"/>
                    <a:pt x="35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43"/>
            <p:cNvSpPr/>
            <p:nvPr/>
          </p:nvSpPr>
          <p:spPr>
            <a:xfrm>
              <a:off x="4018735" y="2170040"/>
              <a:ext cx="16097" cy="14711"/>
            </a:xfrm>
            <a:custGeom>
              <a:rect b="b" l="l" r="r" t="t"/>
              <a:pathLst>
                <a:path extrusionOk="0" h="690" w="755">
                  <a:moveTo>
                    <a:pt x="346" y="1"/>
                  </a:moveTo>
                  <a:cubicBezTo>
                    <a:pt x="300" y="1"/>
                    <a:pt x="252" y="9"/>
                    <a:pt x="204" y="29"/>
                  </a:cubicBezTo>
                  <a:cubicBezTo>
                    <a:pt x="88" y="72"/>
                    <a:pt x="1" y="203"/>
                    <a:pt x="1" y="333"/>
                  </a:cubicBezTo>
                  <a:lnTo>
                    <a:pt x="1" y="348"/>
                  </a:lnTo>
                  <a:cubicBezTo>
                    <a:pt x="1" y="538"/>
                    <a:pt x="167" y="690"/>
                    <a:pt x="355" y="690"/>
                  </a:cubicBezTo>
                  <a:cubicBezTo>
                    <a:pt x="396" y="690"/>
                    <a:pt x="438" y="683"/>
                    <a:pt x="479" y="667"/>
                  </a:cubicBezTo>
                  <a:cubicBezTo>
                    <a:pt x="566" y="638"/>
                    <a:pt x="653" y="565"/>
                    <a:pt x="682" y="464"/>
                  </a:cubicBezTo>
                  <a:cubicBezTo>
                    <a:pt x="755" y="222"/>
                    <a:pt x="576" y="1"/>
                    <a:pt x="34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43"/>
            <p:cNvSpPr/>
            <p:nvPr/>
          </p:nvSpPr>
          <p:spPr>
            <a:xfrm>
              <a:off x="4055853" y="2169827"/>
              <a:ext cx="16566" cy="14924"/>
            </a:xfrm>
            <a:custGeom>
              <a:rect b="b" l="l" r="r" t="t"/>
              <a:pathLst>
                <a:path extrusionOk="0" h="700" w="777">
                  <a:moveTo>
                    <a:pt x="362" y="0"/>
                  </a:moveTo>
                  <a:cubicBezTo>
                    <a:pt x="310" y="0"/>
                    <a:pt x="257" y="12"/>
                    <a:pt x="203" y="39"/>
                  </a:cubicBezTo>
                  <a:cubicBezTo>
                    <a:pt x="87" y="82"/>
                    <a:pt x="0" y="213"/>
                    <a:pt x="0" y="343"/>
                  </a:cubicBezTo>
                  <a:lnTo>
                    <a:pt x="0" y="358"/>
                  </a:lnTo>
                  <a:cubicBezTo>
                    <a:pt x="12" y="548"/>
                    <a:pt x="171" y="700"/>
                    <a:pt x="356" y="700"/>
                  </a:cubicBezTo>
                  <a:cubicBezTo>
                    <a:pt x="396" y="700"/>
                    <a:pt x="437" y="693"/>
                    <a:pt x="479" y="677"/>
                  </a:cubicBezTo>
                  <a:cubicBezTo>
                    <a:pt x="581" y="648"/>
                    <a:pt x="653" y="575"/>
                    <a:pt x="682" y="474"/>
                  </a:cubicBezTo>
                  <a:cubicBezTo>
                    <a:pt x="777" y="237"/>
                    <a:pt x="591" y="0"/>
                    <a:pt x="36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43"/>
            <p:cNvSpPr/>
            <p:nvPr/>
          </p:nvSpPr>
          <p:spPr>
            <a:xfrm>
              <a:off x="4093569" y="2170040"/>
              <a:ext cx="16054" cy="14711"/>
            </a:xfrm>
            <a:custGeom>
              <a:rect b="b" l="l" r="r" t="t"/>
              <a:pathLst>
                <a:path extrusionOk="0" h="690" w="753">
                  <a:moveTo>
                    <a:pt x="333" y="1"/>
                  </a:moveTo>
                  <a:cubicBezTo>
                    <a:pt x="286" y="1"/>
                    <a:pt x="238" y="9"/>
                    <a:pt x="190" y="29"/>
                  </a:cubicBezTo>
                  <a:cubicBezTo>
                    <a:pt x="73" y="72"/>
                    <a:pt x="1" y="203"/>
                    <a:pt x="1" y="333"/>
                  </a:cubicBezTo>
                  <a:lnTo>
                    <a:pt x="1" y="348"/>
                  </a:lnTo>
                  <a:cubicBezTo>
                    <a:pt x="1" y="538"/>
                    <a:pt x="157" y="690"/>
                    <a:pt x="342" y="690"/>
                  </a:cubicBezTo>
                  <a:cubicBezTo>
                    <a:pt x="382" y="690"/>
                    <a:pt x="424" y="683"/>
                    <a:pt x="465" y="667"/>
                  </a:cubicBezTo>
                  <a:cubicBezTo>
                    <a:pt x="567" y="638"/>
                    <a:pt x="639" y="565"/>
                    <a:pt x="668" y="464"/>
                  </a:cubicBezTo>
                  <a:cubicBezTo>
                    <a:pt x="753" y="222"/>
                    <a:pt x="565" y="1"/>
                    <a:pt x="33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43"/>
            <p:cNvSpPr/>
            <p:nvPr/>
          </p:nvSpPr>
          <p:spPr>
            <a:xfrm>
              <a:off x="3981639" y="2207051"/>
              <a:ext cx="17120" cy="15116"/>
            </a:xfrm>
            <a:custGeom>
              <a:rect b="b" l="l" r="r" t="t"/>
              <a:pathLst>
                <a:path extrusionOk="0" h="709" w="803">
                  <a:moveTo>
                    <a:pt x="350" y="1"/>
                  </a:moveTo>
                  <a:cubicBezTo>
                    <a:pt x="172" y="1"/>
                    <a:pt x="0" y="134"/>
                    <a:pt x="0" y="352"/>
                  </a:cubicBezTo>
                  <a:cubicBezTo>
                    <a:pt x="0" y="498"/>
                    <a:pt x="87" y="643"/>
                    <a:pt x="218" y="686"/>
                  </a:cubicBezTo>
                  <a:cubicBezTo>
                    <a:pt x="261" y="701"/>
                    <a:pt x="304" y="708"/>
                    <a:pt x="345" y="708"/>
                  </a:cubicBezTo>
                  <a:cubicBezTo>
                    <a:pt x="616" y="708"/>
                    <a:pt x="802" y="401"/>
                    <a:pt x="638" y="149"/>
                  </a:cubicBezTo>
                  <a:cubicBezTo>
                    <a:pt x="563" y="47"/>
                    <a:pt x="456" y="1"/>
                    <a:pt x="35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43"/>
            <p:cNvSpPr/>
            <p:nvPr/>
          </p:nvSpPr>
          <p:spPr>
            <a:xfrm>
              <a:off x="3944222" y="2207073"/>
              <a:ext cx="15713" cy="15222"/>
            </a:xfrm>
            <a:custGeom>
              <a:rect b="b" l="l" r="r" t="t"/>
              <a:pathLst>
                <a:path extrusionOk="0" h="714" w="737">
                  <a:moveTo>
                    <a:pt x="337" y="1"/>
                  </a:moveTo>
                  <a:cubicBezTo>
                    <a:pt x="322" y="1"/>
                    <a:pt x="306" y="2"/>
                    <a:pt x="290" y="3"/>
                  </a:cubicBezTo>
                  <a:cubicBezTo>
                    <a:pt x="116" y="47"/>
                    <a:pt x="0" y="192"/>
                    <a:pt x="0" y="366"/>
                  </a:cubicBezTo>
                  <a:cubicBezTo>
                    <a:pt x="0" y="497"/>
                    <a:pt x="73" y="613"/>
                    <a:pt x="174" y="671"/>
                  </a:cubicBezTo>
                  <a:cubicBezTo>
                    <a:pt x="229" y="700"/>
                    <a:pt x="288" y="714"/>
                    <a:pt x="344" y="714"/>
                  </a:cubicBezTo>
                  <a:cubicBezTo>
                    <a:pt x="510" y="714"/>
                    <a:pt x="664" y="597"/>
                    <a:pt x="696" y="424"/>
                  </a:cubicBezTo>
                  <a:cubicBezTo>
                    <a:pt x="737" y="193"/>
                    <a:pt x="562" y="1"/>
                    <a:pt x="33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43"/>
            <p:cNvSpPr/>
            <p:nvPr/>
          </p:nvSpPr>
          <p:spPr>
            <a:xfrm>
              <a:off x="3906784" y="2207222"/>
              <a:ext cx="17248" cy="15116"/>
            </a:xfrm>
            <a:custGeom>
              <a:rect b="b" l="l" r="r" t="t"/>
              <a:pathLst>
                <a:path extrusionOk="0" h="709" w="809">
                  <a:moveTo>
                    <a:pt x="356" y="1"/>
                  </a:moveTo>
                  <a:cubicBezTo>
                    <a:pt x="177" y="1"/>
                    <a:pt x="1" y="136"/>
                    <a:pt x="1" y="359"/>
                  </a:cubicBezTo>
                  <a:cubicBezTo>
                    <a:pt x="1" y="490"/>
                    <a:pt x="73" y="606"/>
                    <a:pt x="189" y="664"/>
                  </a:cubicBezTo>
                  <a:cubicBezTo>
                    <a:pt x="244" y="695"/>
                    <a:pt x="301" y="709"/>
                    <a:pt x="355" y="709"/>
                  </a:cubicBezTo>
                  <a:cubicBezTo>
                    <a:pt x="602" y="709"/>
                    <a:pt x="808" y="420"/>
                    <a:pt x="654" y="170"/>
                  </a:cubicBezTo>
                  <a:cubicBezTo>
                    <a:pt x="581" y="53"/>
                    <a:pt x="468" y="1"/>
                    <a:pt x="35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43"/>
            <p:cNvSpPr/>
            <p:nvPr/>
          </p:nvSpPr>
          <p:spPr>
            <a:xfrm>
              <a:off x="4018735" y="2207073"/>
              <a:ext cx="16608" cy="15095"/>
            </a:xfrm>
            <a:custGeom>
              <a:rect b="b" l="l" r="r" t="t"/>
              <a:pathLst>
                <a:path extrusionOk="0" h="708" w="779">
                  <a:moveTo>
                    <a:pt x="350" y="0"/>
                  </a:moveTo>
                  <a:cubicBezTo>
                    <a:pt x="303" y="0"/>
                    <a:pt x="253" y="10"/>
                    <a:pt x="204" y="32"/>
                  </a:cubicBezTo>
                  <a:cubicBezTo>
                    <a:pt x="88" y="90"/>
                    <a:pt x="1" y="206"/>
                    <a:pt x="1" y="351"/>
                  </a:cubicBezTo>
                  <a:cubicBezTo>
                    <a:pt x="1" y="554"/>
                    <a:pt x="167" y="708"/>
                    <a:pt x="355" y="708"/>
                  </a:cubicBezTo>
                  <a:cubicBezTo>
                    <a:pt x="396" y="708"/>
                    <a:pt x="438" y="701"/>
                    <a:pt x="479" y="685"/>
                  </a:cubicBezTo>
                  <a:cubicBezTo>
                    <a:pt x="566" y="656"/>
                    <a:pt x="653" y="584"/>
                    <a:pt x="682" y="482"/>
                  </a:cubicBezTo>
                  <a:cubicBezTo>
                    <a:pt x="779" y="241"/>
                    <a:pt x="585"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43"/>
            <p:cNvSpPr/>
            <p:nvPr/>
          </p:nvSpPr>
          <p:spPr>
            <a:xfrm>
              <a:off x="4055853" y="2207073"/>
              <a:ext cx="16608" cy="15095"/>
            </a:xfrm>
            <a:custGeom>
              <a:rect b="b" l="l" r="r" t="t"/>
              <a:pathLst>
                <a:path extrusionOk="0" h="708" w="779">
                  <a:moveTo>
                    <a:pt x="350" y="0"/>
                  </a:moveTo>
                  <a:cubicBezTo>
                    <a:pt x="302" y="0"/>
                    <a:pt x="253" y="10"/>
                    <a:pt x="203" y="32"/>
                  </a:cubicBezTo>
                  <a:cubicBezTo>
                    <a:pt x="87" y="90"/>
                    <a:pt x="0" y="206"/>
                    <a:pt x="0" y="351"/>
                  </a:cubicBezTo>
                  <a:cubicBezTo>
                    <a:pt x="12" y="554"/>
                    <a:pt x="171" y="708"/>
                    <a:pt x="356" y="708"/>
                  </a:cubicBezTo>
                  <a:cubicBezTo>
                    <a:pt x="396" y="708"/>
                    <a:pt x="438" y="701"/>
                    <a:pt x="479" y="685"/>
                  </a:cubicBezTo>
                  <a:cubicBezTo>
                    <a:pt x="581" y="656"/>
                    <a:pt x="653" y="584"/>
                    <a:pt x="682" y="482"/>
                  </a:cubicBezTo>
                  <a:cubicBezTo>
                    <a:pt x="778" y="241"/>
                    <a:pt x="585" y="0"/>
                    <a:pt x="3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43"/>
            <p:cNvSpPr/>
            <p:nvPr/>
          </p:nvSpPr>
          <p:spPr>
            <a:xfrm>
              <a:off x="4093569" y="2207073"/>
              <a:ext cx="16310" cy="15095"/>
            </a:xfrm>
            <a:custGeom>
              <a:rect b="b" l="l" r="r" t="t"/>
              <a:pathLst>
                <a:path extrusionOk="0" h="708" w="765">
                  <a:moveTo>
                    <a:pt x="336" y="0"/>
                  </a:moveTo>
                  <a:cubicBezTo>
                    <a:pt x="288" y="0"/>
                    <a:pt x="239" y="10"/>
                    <a:pt x="190" y="32"/>
                  </a:cubicBezTo>
                  <a:cubicBezTo>
                    <a:pt x="73" y="90"/>
                    <a:pt x="1" y="206"/>
                    <a:pt x="1" y="351"/>
                  </a:cubicBezTo>
                  <a:cubicBezTo>
                    <a:pt x="1" y="554"/>
                    <a:pt x="158" y="708"/>
                    <a:pt x="342" y="708"/>
                  </a:cubicBezTo>
                  <a:cubicBezTo>
                    <a:pt x="382" y="708"/>
                    <a:pt x="424" y="701"/>
                    <a:pt x="465" y="685"/>
                  </a:cubicBezTo>
                  <a:cubicBezTo>
                    <a:pt x="567" y="656"/>
                    <a:pt x="639" y="584"/>
                    <a:pt x="668" y="482"/>
                  </a:cubicBezTo>
                  <a:cubicBezTo>
                    <a:pt x="765" y="241"/>
                    <a:pt x="571" y="0"/>
                    <a:pt x="33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43"/>
            <p:cNvSpPr/>
            <p:nvPr/>
          </p:nvSpPr>
          <p:spPr>
            <a:xfrm>
              <a:off x="3981639" y="2244468"/>
              <a:ext cx="17120" cy="15116"/>
            </a:xfrm>
            <a:custGeom>
              <a:rect b="b" l="l" r="r" t="t"/>
              <a:pathLst>
                <a:path extrusionOk="0" h="709" w="803">
                  <a:moveTo>
                    <a:pt x="350" y="1"/>
                  </a:moveTo>
                  <a:cubicBezTo>
                    <a:pt x="172" y="1"/>
                    <a:pt x="0" y="134"/>
                    <a:pt x="0" y="353"/>
                  </a:cubicBezTo>
                  <a:cubicBezTo>
                    <a:pt x="0" y="498"/>
                    <a:pt x="87" y="628"/>
                    <a:pt x="218" y="686"/>
                  </a:cubicBezTo>
                  <a:cubicBezTo>
                    <a:pt x="261" y="701"/>
                    <a:pt x="304" y="708"/>
                    <a:pt x="345" y="708"/>
                  </a:cubicBezTo>
                  <a:cubicBezTo>
                    <a:pt x="616" y="708"/>
                    <a:pt x="802" y="402"/>
                    <a:pt x="638" y="150"/>
                  </a:cubicBezTo>
                  <a:cubicBezTo>
                    <a:pt x="563" y="47"/>
                    <a:pt x="456" y="1"/>
                    <a:pt x="35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43"/>
            <p:cNvSpPr/>
            <p:nvPr/>
          </p:nvSpPr>
          <p:spPr>
            <a:xfrm>
              <a:off x="3944030" y="2244511"/>
              <a:ext cx="17376" cy="15095"/>
            </a:xfrm>
            <a:custGeom>
              <a:rect b="b" l="l" r="r" t="t"/>
              <a:pathLst>
                <a:path extrusionOk="0" h="708" w="815">
                  <a:moveTo>
                    <a:pt x="362" y="0"/>
                  </a:moveTo>
                  <a:cubicBezTo>
                    <a:pt x="179" y="0"/>
                    <a:pt x="0" y="141"/>
                    <a:pt x="9" y="365"/>
                  </a:cubicBezTo>
                  <a:cubicBezTo>
                    <a:pt x="9" y="481"/>
                    <a:pt x="82" y="597"/>
                    <a:pt x="183" y="655"/>
                  </a:cubicBezTo>
                  <a:cubicBezTo>
                    <a:pt x="244" y="691"/>
                    <a:pt x="306" y="707"/>
                    <a:pt x="365" y="707"/>
                  </a:cubicBezTo>
                  <a:cubicBezTo>
                    <a:pt x="616" y="707"/>
                    <a:pt x="814" y="423"/>
                    <a:pt x="662" y="177"/>
                  </a:cubicBezTo>
                  <a:cubicBezTo>
                    <a:pt x="590" y="54"/>
                    <a:pt x="475" y="0"/>
                    <a:pt x="36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43"/>
            <p:cNvSpPr/>
            <p:nvPr/>
          </p:nvSpPr>
          <p:spPr>
            <a:xfrm>
              <a:off x="3906784" y="2244511"/>
              <a:ext cx="17227" cy="14967"/>
            </a:xfrm>
            <a:custGeom>
              <a:rect b="b" l="l" r="r" t="t"/>
              <a:pathLst>
                <a:path extrusionOk="0" h="702" w="808">
                  <a:moveTo>
                    <a:pt x="358" y="0"/>
                  </a:moveTo>
                  <a:cubicBezTo>
                    <a:pt x="178" y="0"/>
                    <a:pt x="1" y="141"/>
                    <a:pt x="1" y="365"/>
                  </a:cubicBezTo>
                  <a:cubicBezTo>
                    <a:pt x="1" y="481"/>
                    <a:pt x="73" y="612"/>
                    <a:pt x="189" y="655"/>
                  </a:cubicBezTo>
                  <a:cubicBezTo>
                    <a:pt x="246" y="687"/>
                    <a:pt x="304" y="702"/>
                    <a:pt x="360" y="702"/>
                  </a:cubicBezTo>
                  <a:cubicBezTo>
                    <a:pt x="605" y="702"/>
                    <a:pt x="807" y="425"/>
                    <a:pt x="654" y="177"/>
                  </a:cubicBezTo>
                  <a:cubicBezTo>
                    <a:pt x="581" y="54"/>
                    <a:pt x="469" y="0"/>
                    <a:pt x="35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43"/>
            <p:cNvSpPr/>
            <p:nvPr/>
          </p:nvSpPr>
          <p:spPr>
            <a:xfrm>
              <a:off x="4018735" y="2244596"/>
              <a:ext cx="16118" cy="14881"/>
            </a:xfrm>
            <a:custGeom>
              <a:rect b="b" l="l" r="r" t="t"/>
              <a:pathLst>
                <a:path extrusionOk="0" h="698" w="756">
                  <a:moveTo>
                    <a:pt x="341" y="0"/>
                  </a:moveTo>
                  <a:cubicBezTo>
                    <a:pt x="297" y="0"/>
                    <a:pt x="250" y="9"/>
                    <a:pt x="204" y="27"/>
                  </a:cubicBezTo>
                  <a:cubicBezTo>
                    <a:pt x="88" y="71"/>
                    <a:pt x="1" y="202"/>
                    <a:pt x="1" y="332"/>
                  </a:cubicBezTo>
                  <a:lnTo>
                    <a:pt x="1" y="347"/>
                  </a:lnTo>
                  <a:cubicBezTo>
                    <a:pt x="1" y="553"/>
                    <a:pt x="173" y="698"/>
                    <a:pt x="365" y="698"/>
                  </a:cubicBezTo>
                  <a:cubicBezTo>
                    <a:pt x="403" y="698"/>
                    <a:pt x="441" y="692"/>
                    <a:pt x="479" y="680"/>
                  </a:cubicBezTo>
                  <a:cubicBezTo>
                    <a:pt x="566" y="637"/>
                    <a:pt x="653" y="564"/>
                    <a:pt x="682" y="477"/>
                  </a:cubicBezTo>
                  <a:cubicBezTo>
                    <a:pt x="756" y="234"/>
                    <a:pt x="573" y="0"/>
                    <a:pt x="34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43"/>
            <p:cNvSpPr/>
            <p:nvPr/>
          </p:nvSpPr>
          <p:spPr>
            <a:xfrm>
              <a:off x="4055853" y="2244340"/>
              <a:ext cx="16566" cy="15137"/>
            </a:xfrm>
            <a:custGeom>
              <a:rect b="b" l="l" r="r" t="t"/>
              <a:pathLst>
                <a:path extrusionOk="0" h="710" w="777">
                  <a:moveTo>
                    <a:pt x="361" y="1"/>
                  </a:moveTo>
                  <a:cubicBezTo>
                    <a:pt x="310" y="1"/>
                    <a:pt x="256" y="13"/>
                    <a:pt x="203" y="39"/>
                  </a:cubicBezTo>
                  <a:cubicBezTo>
                    <a:pt x="87" y="98"/>
                    <a:pt x="0" y="214"/>
                    <a:pt x="0" y="359"/>
                  </a:cubicBezTo>
                  <a:cubicBezTo>
                    <a:pt x="12" y="565"/>
                    <a:pt x="176" y="710"/>
                    <a:pt x="365" y="710"/>
                  </a:cubicBezTo>
                  <a:cubicBezTo>
                    <a:pt x="403" y="710"/>
                    <a:pt x="441" y="704"/>
                    <a:pt x="479" y="692"/>
                  </a:cubicBezTo>
                  <a:cubicBezTo>
                    <a:pt x="581" y="649"/>
                    <a:pt x="653" y="576"/>
                    <a:pt x="682" y="489"/>
                  </a:cubicBezTo>
                  <a:cubicBezTo>
                    <a:pt x="777" y="240"/>
                    <a:pt x="591" y="1"/>
                    <a:pt x="36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43"/>
            <p:cNvSpPr/>
            <p:nvPr/>
          </p:nvSpPr>
          <p:spPr>
            <a:xfrm>
              <a:off x="4093270" y="2244596"/>
              <a:ext cx="16374" cy="14881"/>
            </a:xfrm>
            <a:custGeom>
              <a:rect b="b" l="l" r="r" t="t"/>
              <a:pathLst>
                <a:path extrusionOk="0" h="698" w="768">
                  <a:moveTo>
                    <a:pt x="342" y="0"/>
                  </a:moveTo>
                  <a:cubicBezTo>
                    <a:pt x="297" y="0"/>
                    <a:pt x="250" y="9"/>
                    <a:pt x="204" y="27"/>
                  </a:cubicBezTo>
                  <a:cubicBezTo>
                    <a:pt x="87" y="86"/>
                    <a:pt x="0" y="202"/>
                    <a:pt x="15" y="347"/>
                  </a:cubicBezTo>
                  <a:cubicBezTo>
                    <a:pt x="15" y="553"/>
                    <a:pt x="177" y="698"/>
                    <a:pt x="365" y="698"/>
                  </a:cubicBezTo>
                  <a:cubicBezTo>
                    <a:pt x="403" y="698"/>
                    <a:pt x="441" y="692"/>
                    <a:pt x="479" y="680"/>
                  </a:cubicBezTo>
                  <a:cubicBezTo>
                    <a:pt x="581" y="637"/>
                    <a:pt x="653" y="564"/>
                    <a:pt x="682" y="477"/>
                  </a:cubicBezTo>
                  <a:cubicBezTo>
                    <a:pt x="767" y="234"/>
                    <a:pt x="577" y="0"/>
                    <a:pt x="34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43"/>
            <p:cNvSpPr/>
            <p:nvPr/>
          </p:nvSpPr>
          <p:spPr>
            <a:xfrm>
              <a:off x="3981639" y="2281885"/>
              <a:ext cx="17077" cy="14903"/>
            </a:xfrm>
            <a:custGeom>
              <a:rect b="b" l="l" r="r" t="t"/>
              <a:pathLst>
                <a:path extrusionOk="0" h="699" w="801">
                  <a:moveTo>
                    <a:pt x="350" y="1"/>
                  </a:moveTo>
                  <a:cubicBezTo>
                    <a:pt x="172" y="1"/>
                    <a:pt x="0" y="134"/>
                    <a:pt x="0" y="353"/>
                  </a:cubicBezTo>
                  <a:cubicBezTo>
                    <a:pt x="0" y="498"/>
                    <a:pt x="87" y="628"/>
                    <a:pt x="218" y="672"/>
                  </a:cubicBezTo>
                  <a:cubicBezTo>
                    <a:pt x="265" y="690"/>
                    <a:pt x="310" y="698"/>
                    <a:pt x="354" y="698"/>
                  </a:cubicBezTo>
                  <a:cubicBezTo>
                    <a:pt x="620" y="698"/>
                    <a:pt x="800" y="387"/>
                    <a:pt x="638" y="150"/>
                  </a:cubicBezTo>
                  <a:cubicBezTo>
                    <a:pt x="563" y="47"/>
                    <a:pt x="456" y="1"/>
                    <a:pt x="35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43"/>
            <p:cNvSpPr/>
            <p:nvPr/>
          </p:nvSpPr>
          <p:spPr>
            <a:xfrm>
              <a:off x="3944222" y="2281842"/>
              <a:ext cx="15414" cy="14988"/>
            </a:xfrm>
            <a:custGeom>
              <a:rect b="b" l="l" r="r" t="t"/>
              <a:pathLst>
                <a:path extrusionOk="0" h="703" w="723">
                  <a:moveTo>
                    <a:pt x="353" y="1"/>
                  </a:moveTo>
                  <a:cubicBezTo>
                    <a:pt x="333" y="1"/>
                    <a:pt x="312" y="3"/>
                    <a:pt x="290" y="7"/>
                  </a:cubicBezTo>
                  <a:cubicBezTo>
                    <a:pt x="116" y="36"/>
                    <a:pt x="0" y="181"/>
                    <a:pt x="0" y="369"/>
                  </a:cubicBezTo>
                  <a:cubicBezTo>
                    <a:pt x="0" y="485"/>
                    <a:pt x="73" y="601"/>
                    <a:pt x="174" y="659"/>
                  </a:cubicBezTo>
                  <a:cubicBezTo>
                    <a:pt x="229" y="689"/>
                    <a:pt x="288" y="702"/>
                    <a:pt x="344" y="702"/>
                  </a:cubicBezTo>
                  <a:cubicBezTo>
                    <a:pt x="510" y="702"/>
                    <a:pt x="664" y="586"/>
                    <a:pt x="696" y="413"/>
                  </a:cubicBezTo>
                  <a:cubicBezTo>
                    <a:pt x="723" y="201"/>
                    <a:pt x="568"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43"/>
            <p:cNvSpPr/>
            <p:nvPr/>
          </p:nvSpPr>
          <p:spPr>
            <a:xfrm>
              <a:off x="3906784" y="2281842"/>
              <a:ext cx="15713" cy="14988"/>
            </a:xfrm>
            <a:custGeom>
              <a:rect b="b" l="l" r="r" t="t"/>
              <a:pathLst>
                <a:path extrusionOk="0" h="703" w="737">
                  <a:moveTo>
                    <a:pt x="354" y="1"/>
                  </a:moveTo>
                  <a:cubicBezTo>
                    <a:pt x="334" y="1"/>
                    <a:pt x="312" y="3"/>
                    <a:pt x="291" y="7"/>
                  </a:cubicBezTo>
                  <a:cubicBezTo>
                    <a:pt x="131" y="36"/>
                    <a:pt x="1" y="181"/>
                    <a:pt x="1" y="369"/>
                  </a:cubicBezTo>
                  <a:cubicBezTo>
                    <a:pt x="1" y="485"/>
                    <a:pt x="73" y="601"/>
                    <a:pt x="189" y="659"/>
                  </a:cubicBezTo>
                  <a:cubicBezTo>
                    <a:pt x="241" y="689"/>
                    <a:pt x="297" y="702"/>
                    <a:pt x="351" y="702"/>
                  </a:cubicBezTo>
                  <a:cubicBezTo>
                    <a:pt x="511" y="702"/>
                    <a:pt x="665" y="586"/>
                    <a:pt x="697" y="413"/>
                  </a:cubicBezTo>
                  <a:cubicBezTo>
                    <a:pt x="737" y="201"/>
                    <a:pt x="571" y="1"/>
                    <a:pt x="35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43"/>
            <p:cNvSpPr/>
            <p:nvPr/>
          </p:nvSpPr>
          <p:spPr>
            <a:xfrm>
              <a:off x="4018735" y="2281778"/>
              <a:ext cx="16587" cy="15116"/>
            </a:xfrm>
            <a:custGeom>
              <a:rect b="b" l="l" r="r" t="t"/>
              <a:pathLst>
                <a:path extrusionOk="0" h="709" w="778">
                  <a:moveTo>
                    <a:pt x="362" y="0"/>
                  </a:moveTo>
                  <a:cubicBezTo>
                    <a:pt x="310" y="0"/>
                    <a:pt x="257" y="12"/>
                    <a:pt x="204" y="39"/>
                  </a:cubicBezTo>
                  <a:cubicBezTo>
                    <a:pt x="88" y="82"/>
                    <a:pt x="1" y="213"/>
                    <a:pt x="1" y="343"/>
                  </a:cubicBezTo>
                  <a:lnTo>
                    <a:pt x="1" y="358"/>
                  </a:lnTo>
                  <a:cubicBezTo>
                    <a:pt x="1" y="564"/>
                    <a:pt x="173" y="709"/>
                    <a:pt x="365" y="709"/>
                  </a:cubicBezTo>
                  <a:cubicBezTo>
                    <a:pt x="403" y="709"/>
                    <a:pt x="441" y="703"/>
                    <a:pt x="479" y="691"/>
                  </a:cubicBezTo>
                  <a:cubicBezTo>
                    <a:pt x="566" y="648"/>
                    <a:pt x="653" y="575"/>
                    <a:pt x="682" y="488"/>
                  </a:cubicBezTo>
                  <a:cubicBezTo>
                    <a:pt x="777" y="239"/>
                    <a:pt x="591" y="0"/>
                    <a:pt x="36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43"/>
            <p:cNvSpPr/>
            <p:nvPr/>
          </p:nvSpPr>
          <p:spPr>
            <a:xfrm>
              <a:off x="4055853" y="2281778"/>
              <a:ext cx="16566" cy="15116"/>
            </a:xfrm>
            <a:custGeom>
              <a:rect b="b" l="l" r="r" t="t"/>
              <a:pathLst>
                <a:path extrusionOk="0" h="709" w="777">
                  <a:moveTo>
                    <a:pt x="361" y="0"/>
                  </a:moveTo>
                  <a:cubicBezTo>
                    <a:pt x="310" y="0"/>
                    <a:pt x="256" y="12"/>
                    <a:pt x="203" y="39"/>
                  </a:cubicBezTo>
                  <a:cubicBezTo>
                    <a:pt x="87" y="82"/>
                    <a:pt x="0" y="213"/>
                    <a:pt x="0" y="343"/>
                  </a:cubicBezTo>
                  <a:lnTo>
                    <a:pt x="0" y="358"/>
                  </a:lnTo>
                  <a:cubicBezTo>
                    <a:pt x="12" y="564"/>
                    <a:pt x="176" y="709"/>
                    <a:pt x="365" y="709"/>
                  </a:cubicBezTo>
                  <a:cubicBezTo>
                    <a:pt x="403" y="709"/>
                    <a:pt x="441" y="703"/>
                    <a:pt x="479" y="691"/>
                  </a:cubicBezTo>
                  <a:cubicBezTo>
                    <a:pt x="581" y="648"/>
                    <a:pt x="653" y="575"/>
                    <a:pt x="682" y="488"/>
                  </a:cubicBezTo>
                  <a:cubicBezTo>
                    <a:pt x="777" y="239"/>
                    <a:pt x="591" y="0"/>
                    <a:pt x="36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43"/>
            <p:cNvSpPr/>
            <p:nvPr/>
          </p:nvSpPr>
          <p:spPr>
            <a:xfrm>
              <a:off x="4093569" y="2282012"/>
              <a:ext cx="16075" cy="14881"/>
            </a:xfrm>
            <a:custGeom>
              <a:rect b="b" l="l" r="r" t="t"/>
              <a:pathLst>
                <a:path extrusionOk="0" h="698" w="754">
                  <a:moveTo>
                    <a:pt x="328" y="0"/>
                  </a:moveTo>
                  <a:cubicBezTo>
                    <a:pt x="283" y="0"/>
                    <a:pt x="236" y="9"/>
                    <a:pt x="190" y="28"/>
                  </a:cubicBezTo>
                  <a:cubicBezTo>
                    <a:pt x="73" y="86"/>
                    <a:pt x="1" y="202"/>
                    <a:pt x="1" y="332"/>
                  </a:cubicBezTo>
                  <a:lnTo>
                    <a:pt x="1" y="347"/>
                  </a:lnTo>
                  <a:cubicBezTo>
                    <a:pt x="1" y="553"/>
                    <a:pt x="163" y="698"/>
                    <a:pt x="351" y="698"/>
                  </a:cubicBezTo>
                  <a:cubicBezTo>
                    <a:pt x="389" y="698"/>
                    <a:pt x="427" y="692"/>
                    <a:pt x="465" y="680"/>
                  </a:cubicBezTo>
                  <a:cubicBezTo>
                    <a:pt x="567" y="637"/>
                    <a:pt x="639" y="564"/>
                    <a:pt x="668" y="477"/>
                  </a:cubicBezTo>
                  <a:cubicBezTo>
                    <a:pt x="753" y="234"/>
                    <a:pt x="563" y="0"/>
                    <a:pt x="32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43"/>
            <p:cNvSpPr/>
            <p:nvPr/>
          </p:nvSpPr>
          <p:spPr>
            <a:xfrm>
              <a:off x="3961534" y="2088064"/>
              <a:ext cx="18271" cy="14881"/>
            </a:xfrm>
            <a:custGeom>
              <a:rect b="b" l="l" r="r" t="t"/>
              <a:pathLst>
                <a:path extrusionOk="0" h="698" w="857">
                  <a:moveTo>
                    <a:pt x="406" y="1"/>
                  </a:moveTo>
                  <a:cubicBezTo>
                    <a:pt x="290" y="1"/>
                    <a:pt x="174" y="73"/>
                    <a:pt x="116" y="175"/>
                  </a:cubicBezTo>
                  <a:cubicBezTo>
                    <a:pt x="0" y="422"/>
                    <a:pt x="174" y="683"/>
                    <a:pt x="421" y="697"/>
                  </a:cubicBezTo>
                  <a:cubicBezTo>
                    <a:pt x="697" y="683"/>
                    <a:pt x="856" y="393"/>
                    <a:pt x="726" y="146"/>
                  </a:cubicBezTo>
                  <a:cubicBezTo>
                    <a:pt x="668" y="59"/>
                    <a:pt x="566" y="1"/>
                    <a:pt x="45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43"/>
            <p:cNvSpPr/>
            <p:nvPr/>
          </p:nvSpPr>
          <p:spPr>
            <a:xfrm>
              <a:off x="4103397" y="2395456"/>
              <a:ext cx="19273" cy="15222"/>
            </a:xfrm>
            <a:custGeom>
              <a:rect b="b" l="l" r="r" t="t"/>
              <a:pathLst>
                <a:path extrusionOk="0" h="714" w="904">
                  <a:moveTo>
                    <a:pt x="425" y="1"/>
                  </a:moveTo>
                  <a:cubicBezTo>
                    <a:pt x="280" y="1"/>
                    <a:pt x="149" y="102"/>
                    <a:pt x="91" y="233"/>
                  </a:cubicBezTo>
                  <a:cubicBezTo>
                    <a:pt x="1" y="482"/>
                    <a:pt x="202" y="713"/>
                    <a:pt x="432" y="713"/>
                  </a:cubicBezTo>
                  <a:cubicBezTo>
                    <a:pt x="497" y="713"/>
                    <a:pt x="564" y="695"/>
                    <a:pt x="628" y="654"/>
                  </a:cubicBezTo>
                  <a:cubicBezTo>
                    <a:pt x="903" y="451"/>
                    <a:pt x="773" y="1"/>
                    <a:pt x="42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10" name="Google Shape;4210;p43"/>
          <p:cNvSpPr/>
          <p:nvPr/>
        </p:nvSpPr>
        <p:spPr>
          <a:xfrm>
            <a:off x="5341386" y="4155593"/>
            <a:ext cx="402202" cy="461407"/>
          </a:xfrm>
          <a:custGeom>
            <a:rect b="b" l="l" r="r" t="t"/>
            <a:pathLst>
              <a:path extrusionOk="0" h="21642" w="18865">
                <a:moveTo>
                  <a:pt x="16828" y="845"/>
                </a:moveTo>
                <a:cubicBezTo>
                  <a:pt x="17146" y="845"/>
                  <a:pt x="17451" y="1098"/>
                  <a:pt x="17451" y="1470"/>
                </a:cubicBezTo>
                <a:cubicBezTo>
                  <a:pt x="17451" y="1843"/>
                  <a:pt x="17146" y="2096"/>
                  <a:pt x="16828" y="2096"/>
                </a:cubicBezTo>
                <a:cubicBezTo>
                  <a:pt x="16675" y="2096"/>
                  <a:pt x="16519" y="2037"/>
                  <a:pt x="16392" y="1906"/>
                </a:cubicBezTo>
                <a:cubicBezTo>
                  <a:pt x="16145" y="1674"/>
                  <a:pt x="16145" y="1267"/>
                  <a:pt x="16392" y="1035"/>
                </a:cubicBezTo>
                <a:cubicBezTo>
                  <a:pt x="16519" y="903"/>
                  <a:pt x="16675" y="845"/>
                  <a:pt x="16828" y="845"/>
                </a:cubicBezTo>
                <a:close/>
                <a:moveTo>
                  <a:pt x="2013" y="3377"/>
                </a:moveTo>
                <a:cubicBezTo>
                  <a:pt x="2093" y="3377"/>
                  <a:pt x="2177" y="3393"/>
                  <a:pt x="2264" y="3429"/>
                </a:cubicBezTo>
                <a:cubicBezTo>
                  <a:pt x="2887" y="3690"/>
                  <a:pt x="2713" y="4633"/>
                  <a:pt x="2032" y="4633"/>
                </a:cubicBezTo>
                <a:cubicBezTo>
                  <a:pt x="1858" y="4633"/>
                  <a:pt x="1698" y="4560"/>
                  <a:pt x="1582" y="4444"/>
                </a:cubicBezTo>
                <a:cubicBezTo>
                  <a:pt x="1168" y="4030"/>
                  <a:pt x="1503" y="3377"/>
                  <a:pt x="2013" y="3377"/>
                </a:cubicBezTo>
                <a:close/>
                <a:moveTo>
                  <a:pt x="9908" y="4763"/>
                </a:moveTo>
                <a:cubicBezTo>
                  <a:pt x="10651" y="4806"/>
                  <a:pt x="11395" y="4948"/>
                  <a:pt x="12097" y="5202"/>
                </a:cubicBezTo>
                <a:lnTo>
                  <a:pt x="12097" y="5202"/>
                </a:lnTo>
                <a:cubicBezTo>
                  <a:pt x="11549" y="5320"/>
                  <a:pt x="10987" y="5377"/>
                  <a:pt x="10426" y="5377"/>
                </a:cubicBezTo>
                <a:cubicBezTo>
                  <a:pt x="10175" y="5377"/>
                  <a:pt x="9925" y="5366"/>
                  <a:pt x="9676" y="5343"/>
                </a:cubicBezTo>
                <a:cubicBezTo>
                  <a:pt x="9748" y="5140"/>
                  <a:pt x="9821" y="4952"/>
                  <a:pt x="9908" y="4763"/>
                </a:cubicBezTo>
                <a:close/>
                <a:moveTo>
                  <a:pt x="13331" y="5764"/>
                </a:moveTo>
                <a:cubicBezTo>
                  <a:pt x="13984" y="6127"/>
                  <a:pt x="14579" y="6576"/>
                  <a:pt x="15101" y="7098"/>
                </a:cubicBezTo>
                <a:cubicBezTo>
                  <a:pt x="15144" y="7142"/>
                  <a:pt x="15202" y="7185"/>
                  <a:pt x="15246" y="7243"/>
                </a:cubicBezTo>
                <a:lnTo>
                  <a:pt x="15260" y="7243"/>
                </a:lnTo>
                <a:cubicBezTo>
                  <a:pt x="14243" y="7659"/>
                  <a:pt x="13271" y="7815"/>
                  <a:pt x="12362" y="7815"/>
                </a:cubicBezTo>
                <a:cubicBezTo>
                  <a:pt x="11209" y="7815"/>
                  <a:pt x="10157" y="7564"/>
                  <a:pt x="9241" y="7272"/>
                </a:cubicBezTo>
                <a:cubicBezTo>
                  <a:pt x="9284" y="6895"/>
                  <a:pt x="9342" y="6533"/>
                  <a:pt x="9429" y="6156"/>
                </a:cubicBezTo>
                <a:cubicBezTo>
                  <a:pt x="9763" y="6199"/>
                  <a:pt x="10096" y="6228"/>
                  <a:pt x="10416" y="6228"/>
                </a:cubicBezTo>
                <a:cubicBezTo>
                  <a:pt x="10807" y="6228"/>
                  <a:pt x="11184" y="6199"/>
                  <a:pt x="11561" y="6156"/>
                </a:cubicBezTo>
                <a:lnTo>
                  <a:pt x="11561" y="6156"/>
                </a:lnTo>
                <a:lnTo>
                  <a:pt x="11373" y="6330"/>
                </a:lnTo>
                <a:cubicBezTo>
                  <a:pt x="11213" y="6504"/>
                  <a:pt x="11213" y="6765"/>
                  <a:pt x="11373" y="6924"/>
                </a:cubicBezTo>
                <a:cubicBezTo>
                  <a:pt x="11453" y="7011"/>
                  <a:pt x="11561" y="7055"/>
                  <a:pt x="11670" y="7055"/>
                </a:cubicBezTo>
                <a:cubicBezTo>
                  <a:pt x="11779" y="7055"/>
                  <a:pt x="11888" y="7011"/>
                  <a:pt x="11968" y="6924"/>
                </a:cubicBezTo>
                <a:lnTo>
                  <a:pt x="13056" y="5851"/>
                </a:lnTo>
                <a:lnTo>
                  <a:pt x="13331" y="5764"/>
                </a:lnTo>
                <a:close/>
                <a:moveTo>
                  <a:pt x="15811" y="7911"/>
                </a:moveTo>
                <a:cubicBezTo>
                  <a:pt x="16232" y="8447"/>
                  <a:pt x="16566" y="9028"/>
                  <a:pt x="16827" y="9651"/>
                </a:cubicBezTo>
                <a:lnTo>
                  <a:pt x="16812" y="9651"/>
                </a:lnTo>
                <a:cubicBezTo>
                  <a:pt x="15778" y="10033"/>
                  <a:pt x="14716" y="10172"/>
                  <a:pt x="13716" y="10172"/>
                </a:cubicBezTo>
                <a:cubicBezTo>
                  <a:pt x="11786" y="10172"/>
                  <a:pt x="10086" y="9652"/>
                  <a:pt x="9255" y="9347"/>
                </a:cubicBezTo>
                <a:cubicBezTo>
                  <a:pt x="9212" y="8941"/>
                  <a:pt x="9183" y="8549"/>
                  <a:pt x="9183" y="8143"/>
                </a:cubicBezTo>
                <a:lnTo>
                  <a:pt x="9183" y="8143"/>
                </a:lnTo>
                <a:cubicBezTo>
                  <a:pt x="10140" y="8447"/>
                  <a:pt x="11126" y="8621"/>
                  <a:pt x="12127" y="8650"/>
                </a:cubicBezTo>
                <a:lnTo>
                  <a:pt x="12359" y="8650"/>
                </a:lnTo>
                <a:cubicBezTo>
                  <a:pt x="13549" y="8650"/>
                  <a:pt x="14738" y="8404"/>
                  <a:pt x="15811" y="7911"/>
                </a:cubicBezTo>
                <a:close/>
                <a:moveTo>
                  <a:pt x="8994" y="4749"/>
                </a:moveTo>
                <a:cubicBezTo>
                  <a:pt x="8182" y="6838"/>
                  <a:pt x="8124" y="9144"/>
                  <a:pt x="8820" y="11276"/>
                </a:cubicBezTo>
                <a:cubicBezTo>
                  <a:pt x="8298" y="11073"/>
                  <a:pt x="7776" y="10841"/>
                  <a:pt x="7282" y="10580"/>
                </a:cubicBezTo>
                <a:cubicBezTo>
                  <a:pt x="6847" y="8737"/>
                  <a:pt x="6891" y="6823"/>
                  <a:pt x="7370" y="5010"/>
                </a:cubicBezTo>
                <a:cubicBezTo>
                  <a:pt x="7901" y="4866"/>
                  <a:pt x="8448" y="4779"/>
                  <a:pt x="8994" y="4749"/>
                </a:cubicBezTo>
                <a:close/>
                <a:moveTo>
                  <a:pt x="9429" y="10304"/>
                </a:moveTo>
                <a:lnTo>
                  <a:pt x="9429" y="10304"/>
                </a:lnTo>
                <a:cubicBezTo>
                  <a:pt x="10546" y="10667"/>
                  <a:pt x="11707" y="10899"/>
                  <a:pt x="12881" y="10986"/>
                </a:cubicBezTo>
                <a:cubicBezTo>
                  <a:pt x="13157" y="11000"/>
                  <a:pt x="13447" y="11015"/>
                  <a:pt x="13723" y="11015"/>
                </a:cubicBezTo>
                <a:cubicBezTo>
                  <a:pt x="14883" y="11015"/>
                  <a:pt x="16029" y="10826"/>
                  <a:pt x="17117" y="10449"/>
                </a:cubicBezTo>
                <a:cubicBezTo>
                  <a:pt x="17320" y="11131"/>
                  <a:pt x="17436" y="11856"/>
                  <a:pt x="17451" y="12581"/>
                </a:cubicBezTo>
                <a:cubicBezTo>
                  <a:pt x="16910" y="12655"/>
                  <a:pt x="16352" y="12689"/>
                  <a:pt x="15786" y="12689"/>
                </a:cubicBezTo>
                <a:cubicBezTo>
                  <a:pt x="13787" y="12689"/>
                  <a:pt x="11685" y="12263"/>
                  <a:pt x="9864" y="11653"/>
                </a:cubicBezTo>
                <a:cubicBezTo>
                  <a:pt x="9676" y="11218"/>
                  <a:pt x="9545" y="10768"/>
                  <a:pt x="9429" y="10304"/>
                </a:cubicBezTo>
                <a:close/>
                <a:moveTo>
                  <a:pt x="2438" y="8839"/>
                </a:moveTo>
                <a:cubicBezTo>
                  <a:pt x="2380" y="9753"/>
                  <a:pt x="2438" y="10667"/>
                  <a:pt x="2626" y="11566"/>
                </a:cubicBezTo>
                <a:cubicBezTo>
                  <a:pt x="2800" y="12436"/>
                  <a:pt x="3091" y="13278"/>
                  <a:pt x="3497" y="14075"/>
                </a:cubicBezTo>
                <a:cubicBezTo>
                  <a:pt x="2742" y="13510"/>
                  <a:pt x="2061" y="12871"/>
                  <a:pt x="1437" y="12175"/>
                </a:cubicBezTo>
                <a:cubicBezTo>
                  <a:pt x="1509" y="11000"/>
                  <a:pt x="1858" y="9854"/>
                  <a:pt x="2438" y="8839"/>
                </a:cubicBezTo>
                <a:close/>
                <a:moveTo>
                  <a:pt x="7558" y="11653"/>
                </a:moveTo>
                <a:lnTo>
                  <a:pt x="7558" y="11653"/>
                </a:lnTo>
                <a:cubicBezTo>
                  <a:pt x="8980" y="12306"/>
                  <a:pt x="10459" y="12799"/>
                  <a:pt x="11997" y="13118"/>
                </a:cubicBezTo>
                <a:cubicBezTo>
                  <a:pt x="13230" y="13379"/>
                  <a:pt x="14477" y="13524"/>
                  <a:pt x="15739" y="13539"/>
                </a:cubicBezTo>
                <a:cubicBezTo>
                  <a:pt x="16305" y="13539"/>
                  <a:pt x="16856" y="13495"/>
                  <a:pt x="17422" y="13437"/>
                </a:cubicBezTo>
                <a:lnTo>
                  <a:pt x="17422" y="13437"/>
                </a:lnTo>
                <a:cubicBezTo>
                  <a:pt x="17378" y="13916"/>
                  <a:pt x="17291" y="14380"/>
                  <a:pt x="17175" y="14859"/>
                </a:cubicBezTo>
                <a:lnTo>
                  <a:pt x="17175" y="14844"/>
                </a:lnTo>
                <a:cubicBezTo>
                  <a:pt x="16880" y="14869"/>
                  <a:pt x="16581" y="14881"/>
                  <a:pt x="16281" y="14881"/>
                </a:cubicBezTo>
                <a:cubicBezTo>
                  <a:pt x="12804" y="14881"/>
                  <a:pt x="9102" y="13285"/>
                  <a:pt x="7834" y="12538"/>
                </a:cubicBezTo>
                <a:cubicBezTo>
                  <a:pt x="7732" y="12248"/>
                  <a:pt x="7645" y="11943"/>
                  <a:pt x="7558" y="11653"/>
                </a:cubicBezTo>
                <a:close/>
                <a:moveTo>
                  <a:pt x="6427" y="5314"/>
                </a:moveTo>
                <a:lnTo>
                  <a:pt x="6427" y="5314"/>
                </a:lnTo>
                <a:cubicBezTo>
                  <a:pt x="6021" y="7171"/>
                  <a:pt x="6050" y="9086"/>
                  <a:pt x="6485" y="10942"/>
                </a:cubicBezTo>
                <a:cubicBezTo>
                  <a:pt x="6572" y="11348"/>
                  <a:pt x="6673" y="11740"/>
                  <a:pt x="6804" y="12146"/>
                </a:cubicBezTo>
                <a:cubicBezTo>
                  <a:pt x="7384" y="13959"/>
                  <a:pt x="8196" y="15685"/>
                  <a:pt x="9226" y="17295"/>
                </a:cubicBezTo>
                <a:cubicBezTo>
                  <a:pt x="8791" y="17107"/>
                  <a:pt x="8356" y="16933"/>
                  <a:pt x="7921" y="16730"/>
                </a:cubicBezTo>
                <a:lnTo>
                  <a:pt x="7703" y="16628"/>
                </a:lnTo>
                <a:cubicBezTo>
                  <a:pt x="7021" y="15497"/>
                  <a:pt x="5846" y="13350"/>
                  <a:pt x="5310" y="10899"/>
                </a:cubicBezTo>
                <a:cubicBezTo>
                  <a:pt x="5261" y="10662"/>
                  <a:pt x="5083" y="10557"/>
                  <a:pt x="4903" y="10557"/>
                </a:cubicBezTo>
                <a:cubicBezTo>
                  <a:pt x="4652" y="10557"/>
                  <a:pt x="4399" y="10759"/>
                  <a:pt x="4483" y="11087"/>
                </a:cubicBezTo>
                <a:cubicBezTo>
                  <a:pt x="4875" y="12770"/>
                  <a:pt x="5498" y="14394"/>
                  <a:pt x="6325" y="15932"/>
                </a:cubicBezTo>
                <a:cubicBezTo>
                  <a:pt x="5948" y="15714"/>
                  <a:pt x="5556" y="15482"/>
                  <a:pt x="5194" y="15265"/>
                </a:cubicBezTo>
                <a:cubicBezTo>
                  <a:pt x="3497" y="13016"/>
                  <a:pt x="2858" y="10130"/>
                  <a:pt x="3468" y="7388"/>
                </a:cubicBezTo>
                <a:cubicBezTo>
                  <a:pt x="3569" y="7287"/>
                  <a:pt x="3656" y="7185"/>
                  <a:pt x="3758" y="7084"/>
                </a:cubicBezTo>
                <a:lnTo>
                  <a:pt x="3743" y="7084"/>
                </a:lnTo>
                <a:cubicBezTo>
                  <a:pt x="3975" y="6852"/>
                  <a:pt x="4222" y="6649"/>
                  <a:pt x="4469" y="6446"/>
                </a:cubicBezTo>
                <a:lnTo>
                  <a:pt x="4469" y="6446"/>
                </a:lnTo>
                <a:cubicBezTo>
                  <a:pt x="4367" y="6808"/>
                  <a:pt x="4294" y="7185"/>
                  <a:pt x="4251" y="7577"/>
                </a:cubicBezTo>
                <a:cubicBezTo>
                  <a:pt x="4222" y="7795"/>
                  <a:pt x="4381" y="8012"/>
                  <a:pt x="4614" y="8041"/>
                </a:cubicBezTo>
                <a:lnTo>
                  <a:pt x="4657" y="8041"/>
                </a:lnTo>
                <a:cubicBezTo>
                  <a:pt x="4875" y="8041"/>
                  <a:pt x="5063" y="7882"/>
                  <a:pt x="5078" y="7664"/>
                </a:cubicBezTo>
                <a:cubicBezTo>
                  <a:pt x="5165" y="6968"/>
                  <a:pt x="5368" y="6272"/>
                  <a:pt x="5701" y="5648"/>
                </a:cubicBezTo>
                <a:cubicBezTo>
                  <a:pt x="5934" y="5532"/>
                  <a:pt x="6180" y="5416"/>
                  <a:pt x="6427" y="5314"/>
                </a:cubicBezTo>
                <a:close/>
                <a:moveTo>
                  <a:pt x="8312" y="13742"/>
                </a:moveTo>
                <a:lnTo>
                  <a:pt x="8312" y="13742"/>
                </a:lnTo>
                <a:cubicBezTo>
                  <a:pt x="10140" y="14641"/>
                  <a:pt x="13288" y="15743"/>
                  <a:pt x="16305" y="15743"/>
                </a:cubicBezTo>
                <a:cubicBezTo>
                  <a:pt x="16493" y="15743"/>
                  <a:pt x="16696" y="15743"/>
                  <a:pt x="16885" y="15729"/>
                </a:cubicBezTo>
                <a:lnTo>
                  <a:pt x="16885" y="15729"/>
                </a:lnTo>
                <a:cubicBezTo>
                  <a:pt x="16711" y="16193"/>
                  <a:pt x="16479" y="16628"/>
                  <a:pt x="16218" y="17049"/>
                </a:cubicBezTo>
                <a:cubicBezTo>
                  <a:pt x="16000" y="17049"/>
                  <a:pt x="15739" y="17034"/>
                  <a:pt x="15463" y="17005"/>
                </a:cubicBezTo>
                <a:cubicBezTo>
                  <a:pt x="15437" y="17001"/>
                  <a:pt x="15411" y="16999"/>
                  <a:pt x="15386" y="16999"/>
                </a:cubicBezTo>
                <a:cubicBezTo>
                  <a:pt x="14877" y="16999"/>
                  <a:pt x="14824" y="17819"/>
                  <a:pt x="15391" y="17847"/>
                </a:cubicBezTo>
                <a:lnTo>
                  <a:pt x="15391" y="17832"/>
                </a:lnTo>
                <a:lnTo>
                  <a:pt x="15623" y="17861"/>
                </a:lnTo>
                <a:cubicBezTo>
                  <a:pt x="15463" y="18050"/>
                  <a:pt x="15289" y="18253"/>
                  <a:pt x="15101" y="18427"/>
                </a:cubicBezTo>
                <a:cubicBezTo>
                  <a:pt x="15043" y="18499"/>
                  <a:pt x="14970" y="18557"/>
                  <a:pt x="14898" y="18630"/>
                </a:cubicBezTo>
                <a:cubicBezTo>
                  <a:pt x="13694" y="18615"/>
                  <a:pt x="12185" y="18311"/>
                  <a:pt x="10561" y="17774"/>
                </a:cubicBezTo>
                <a:cubicBezTo>
                  <a:pt x="10256" y="17324"/>
                  <a:pt x="9922" y="16802"/>
                  <a:pt x="9574" y="16222"/>
                </a:cubicBezTo>
                <a:lnTo>
                  <a:pt x="9574" y="16222"/>
                </a:lnTo>
                <a:cubicBezTo>
                  <a:pt x="10358" y="16585"/>
                  <a:pt x="11170" y="16889"/>
                  <a:pt x="11997" y="17136"/>
                </a:cubicBezTo>
                <a:cubicBezTo>
                  <a:pt x="12040" y="17150"/>
                  <a:pt x="12084" y="17150"/>
                  <a:pt x="12113" y="17150"/>
                </a:cubicBezTo>
                <a:cubicBezTo>
                  <a:pt x="12606" y="17150"/>
                  <a:pt x="12707" y="16469"/>
                  <a:pt x="12243" y="16324"/>
                </a:cubicBezTo>
                <a:cubicBezTo>
                  <a:pt x="10851" y="15903"/>
                  <a:pt x="9661" y="15395"/>
                  <a:pt x="8835" y="14873"/>
                </a:cubicBezTo>
                <a:cubicBezTo>
                  <a:pt x="8660" y="14510"/>
                  <a:pt x="8472" y="14133"/>
                  <a:pt x="8312" y="13742"/>
                </a:cubicBezTo>
                <a:close/>
                <a:moveTo>
                  <a:pt x="1437" y="13408"/>
                </a:moveTo>
                <a:lnTo>
                  <a:pt x="1437" y="13408"/>
                </a:lnTo>
                <a:cubicBezTo>
                  <a:pt x="2974" y="14931"/>
                  <a:pt x="5107" y="16353"/>
                  <a:pt x="7573" y="17498"/>
                </a:cubicBezTo>
                <a:cubicBezTo>
                  <a:pt x="9821" y="18543"/>
                  <a:pt x="12069" y="19210"/>
                  <a:pt x="13911" y="19413"/>
                </a:cubicBezTo>
                <a:cubicBezTo>
                  <a:pt x="13795" y="19500"/>
                  <a:pt x="13665" y="19573"/>
                  <a:pt x="13549" y="19660"/>
                </a:cubicBezTo>
                <a:lnTo>
                  <a:pt x="13534" y="19645"/>
                </a:lnTo>
                <a:cubicBezTo>
                  <a:pt x="13218" y="19669"/>
                  <a:pt x="12903" y="19680"/>
                  <a:pt x="12589" y="19680"/>
                </a:cubicBezTo>
                <a:cubicBezTo>
                  <a:pt x="8802" y="19680"/>
                  <a:pt x="5121" y="17988"/>
                  <a:pt x="1626" y="14626"/>
                </a:cubicBezTo>
                <a:cubicBezTo>
                  <a:pt x="1524" y="14220"/>
                  <a:pt x="1466" y="13814"/>
                  <a:pt x="1437" y="13408"/>
                </a:cubicBezTo>
                <a:close/>
                <a:moveTo>
                  <a:pt x="2235" y="16309"/>
                </a:moveTo>
                <a:lnTo>
                  <a:pt x="2235" y="16309"/>
                </a:lnTo>
                <a:cubicBezTo>
                  <a:pt x="5223" y="18847"/>
                  <a:pt x="8356" y="20254"/>
                  <a:pt x="11576" y="20487"/>
                </a:cubicBezTo>
                <a:cubicBezTo>
                  <a:pt x="10862" y="20687"/>
                  <a:pt x="10135" y="20785"/>
                  <a:pt x="9413" y="20785"/>
                </a:cubicBezTo>
                <a:cubicBezTo>
                  <a:pt x="7321" y="20785"/>
                  <a:pt x="5279" y="19962"/>
                  <a:pt x="3758" y="18441"/>
                </a:cubicBezTo>
                <a:cubicBezTo>
                  <a:pt x="3134" y="17818"/>
                  <a:pt x="2612" y="17092"/>
                  <a:pt x="2235" y="16309"/>
                </a:cubicBezTo>
                <a:close/>
                <a:moveTo>
                  <a:pt x="16848" y="0"/>
                </a:moveTo>
                <a:cubicBezTo>
                  <a:pt x="15850" y="0"/>
                  <a:pt x="14945" y="1075"/>
                  <a:pt x="15536" y="2181"/>
                </a:cubicBezTo>
                <a:lnTo>
                  <a:pt x="13041" y="4676"/>
                </a:lnTo>
                <a:cubicBezTo>
                  <a:pt x="11997" y="4212"/>
                  <a:pt x="10865" y="3951"/>
                  <a:pt x="9734" y="3907"/>
                </a:cubicBezTo>
                <a:lnTo>
                  <a:pt x="9603" y="3907"/>
                </a:lnTo>
                <a:cubicBezTo>
                  <a:pt x="9554" y="3906"/>
                  <a:pt x="9505" y="3906"/>
                  <a:pt x="9456" y="3906"/>
                </a:cubicBezTo>
                <a:cubicBezTo>
                  <a:pt x="8620" y="3906"/>
                  <a:pt x="7786" y="4023"/>
                  <a:pt x="6978" y="4255"/>
                </a:cubicBezTo>
                <a:cubicBezTo>
                  <a:pt x="6934" y="4255"/>
                  <a:pt x="6905" y="4270"/>
                  <a:pt x="6876" y="4284"/>
                </a:cubicBezTo>
                <a:cubicBezTo>
                  <a:pt x="6311" y="4458"/>
                  <a:pt x="5759" y="4676"/>
                  <a:pt x="5237" y="4966"/>
                </a:cubicBezTo>
                <a:cubicBezTo>
                  <a:pt x="5208" y="4966"/>
                  <a:pt x="5194" y="4981"/>
                  <a:pt x="5165" y="4995"/>
                </a:cubicBezTo>
                <a:cubicBezTo>
                  <a:pt x="4831" y="5184"/>
                  <a:pt x="4512" y="5387"/>
                  <a:pt x="4207" y="5604"/>
                </a:cubicBezTo>
                <a:lnTo>
                  <a:pt x="3323" y="4720"/>
                </a:lnTo>
                <a:cubicBezTo>
                  <a:pt x="3883" y="3658"/>
                  <a:pt x="3044" y="2549"/>
                  <a:pt x="2030" y="2549"/>
                </a:cubicBezTo>
                <a:cubicBezTo>
                  <a:pt x="1783" y="2549"/>
                  <a:pt x="1527" y="2614"/>
                  <a:pt x="1277" y="2761"/>
                </a:cubicBezTo>
                <a:cubicBezTo>
                  <a:pt x="1" y="3530"/>
                  <a:pt x="538" y="5488"/>
                  <a:pt x="2032" y="5488"/>
                </a:cubicBezTo>
                <a:cubicBezTo>
                  <a:pt x="2264" y="5488"/>
                  <a:pt x="2510" y="5430"/>
                  <a:pt x="2728" y="5314"/>
                </a:cubicBezTo>
                <a:lnTo>
                  <a:pt x="3540" y="6127"/>
                </a:lnTo>
                <a:cubicBezTo>
                  <a:pt x="3410" y="6243"/>
                  <a:pt x="3279" y="6373"/>
                  <a:pt x="3149" y="6489"/>
                </a:cubicBezTo>
                <a:cubicBezTo>
                  <a:pt x="3033" y="6620"/>
                  <a:pt x="2902" y="6765"/>
                  <a:pt x="2771" y="6895"/>
                </a:cubicBezTo>
                <a:cubicBezTo>
                  <a:pt x="2771" y="6910"/>
                  <a:pt x="2757" y="6910"/>
                  <a:pt x="2757" y="6924"/>
                </a:cubicBezTo>
                <a:cubicBezTo>
                  <a:pt x="1451" y="8404"/>
                  <a:pt x="683" y="10275"/>
                  <a:pt x="581" y="12233"/>
                </a:cubicBezTo>
                <a:cubicBezTo>
                  <a:pt x="567" y="12277"/>
                  <a:pt x="567" y="12320"/>
                  <a:pt x="581" y="12349"/>
                </a:cubicBezTo>
                <a:cubicBezTo>
                  <a:pt x="538" y="13205"/>
                  <a:pt x="625" y="14061"/>
                  <a:pt x="828" y="14888"/>
                </a:cubicBezTo>
                <a:cubicBezTo>
                  <a:pt x="828" y="14931"/>
                  <a:pt x="842" y="14960"/>
                  <a:pt x="857" y="15004"/>
                </a:cubicBezTo>
                <a:cubicBezTo>
                  <a:pt x="1915" y="19092"/>
                  <a:pt x="5587" y="21642"/>
                  <a:pt x="9453" y="21642"/>
                </a:cubicBezTo>
                <a:cubicBezTo>
                  <a:pt x="10937" y="21642"/>
                  <a:pt x="12449" y="21266"/>
                  <a:pt x="13853" y="20457"/>
                </a:cubicBezTo>
                <a:cubicBezTo>
                  <a:pt x="13882" y="20443"/>
                  <a:pt x="13897" y="20428"/>
                  <a:pt x="13911" y="20414"/>
                </a:cubicBezTo>
                <a:cubicBezTo>
                  <a:pt x="14419" y="20124"/>
                  <a:pt x="14898" y="19776"/>
                  <a:pt x="15333" y="19384"/>
                </a:cubicBezTo>
                <a:lnTo>
                  <a:pt x="15347" y="19370"/>
                </a:lnTo>
                <a:cubicBezTo>
                  <a:pt x="15463" y="19268"/>
                  <a:pt x="15579" y="19152"/>
                  <a:pt x="15710" y="19036"/>
                </a:cubicBezTo>
                <a:cubicBezTo>
                  <a:pt x="16116" y="18630"/>
                  <a:pt x="16479" y="18195"/>
                  <a:pt x="16798" y="17716"/>
                </a:cubicBezTo>
                <a:lnTo>
                  <a:pt x="16827" y="17673"/>
                </a:lnTo>
                <a:cubicBezTo>
                  <a:pt x="17291" y="16976"/>
                  <a:pt x="17639" y="16222"/>
                  <a:pt x="17886" y="15424"/>
                </a:cubicBezTo>
                <a:cubicBezTo>
                  <a:pt x="17900" y="15381"/>
                  <a:pt x="17915" y="15352"/>
                  <a:pt x="17915" y="15323"/>
                </a:cubicBezTo>
                <a:cubicBezTo>
                  <a:pt x="18147" y="14568"/>
                  <a:pt x="18263" y="13785"/>
                  <a:pt x="18277" y="13002"/>
                </a:cubicBezTo>
                <a:cubicBezTo>
                  <a:pt x="18292" y="12958"/>
                  <a:pt x="18292" y="12929"/>
                  <a:pt x="18277" y="12886"/>
                </a:cubicBezTo>
                <a:cubicBezTo>
                  <a:pt x="18292" y="11827"/>
                  <a:pt x="18118" y="10783"/>
                  <a:pt x="17770" y="9796"/>
                </a:cubicBezTo>
                <a:cubicBezTo>
                  <a:pt x="17770" y="9782"/>
                  <a:pt x="17755" y="9753"/>
                  <a:pt x="17755" y="9738"/>
                </a:cubicBezTo>
                <a:lnTo>
                  <a:pt x="17755" y="9709"/>
                </a:lnTo>
                <a:cubicBezTo>
                  <a:pt x="17407" y="8781"/>
                  <a:pt x="16914" y="7911"/>
                  <a:pt x="16276" y="7142"/>
                </a:cubicBezTo>
                <a:lnTo>
                  <a:pt x="16261" y="7113"/>
                </a:lnTo>
                <a:cubicBezTo>
                  <a:pt x="16073" y="6895"/>
                  <a:pt x="15899" y="6692"/>
                  <a:pt x="15695" y="6504"/>
                </a:cubicBezTo>
                <a:cubicBezTo>
                  <a:pt x="15144" y="5938"/>
                  <a:pt x="14521" y="5459"/>
                  <a:pt x="13839" y="5082"/>
                </a:cubicBezTo>
                <a:lnTo>
                  <a:pt x="16131" y="2776"/>
                </a:lnTo>
                <a:cubicBezTo>
                  <a:pt x="16376" y="2910"/>
                  <a:pt x="16621" y="2969"/>
                  <a:pt x="16852" y="2969"/>
                </a:cubicBezTo>
                <a:cubicBezTo>
                  <a:pt x="18026" y="2969"/>
                  <a:pt x="18865" y="1446"/>
                  <a:pt x="17871" y="441"/>
                </a:cubicBezTo>
                <a:cubicBezTo>
                  <a:pt x="17559" y="132"/>
                  <a:pt x="17198" y="0"/>
                  <a:pt x="1684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43"/>
          <p:cNvSpPr/>
          <p:nvPr/>
        </p:nvSpPr>
        <p:spPr>
          <a:xfrm>
            <a:off x="5622511" y="4511957"/>
            <a:ext cx="24646" cy="17866"/>
          </a:xfrm>
          <a:custGeom>
            <a:rect b="b" l="l" r="r" t="t"/>
            <a:pathLst>
              <a:path extrusionOk="0" h="838" w="1156">
                <a:moveTo>
                  <a:pt x="580" y="0"/>
                </a:moveTo>
                <a:cubicBezTo>
                  <a:pt x="73" y="0"/>
                  <a:pt x="0" y="725"/>
                  <a:pt x="493" y="827"/>
                </a:cubicBezTo>
                <a:cubicBezTo>
                  <a:pt x="508" y="834"/>
                  <a:pt x="519" y="838"/>
                  <a:pt x="529" y="838"/>
                </a:cubicBezTo>
                <a:cubicBezTo>
                  <a:pt x="540" y="838"/>
                  <a:pt x="551" y="834"/>
                  <a:pt x="566" y="827"/>
                </a:cubicBezTo>
                <a:cubicBezTo>
                  <a:pt x="571" y="827"/>
                  <a:pt x="576" y="827"/>
                  <a:pt x="581" y="827"/>
                </a:cubicBezTo>
                <a:cubicBezTo>
                  <a:pt x="1089" y="827"/>
                  <a:pt x="1156" y="86"/>
                  <a:pt x="65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43"/>
          <p:cNvSpPr/>
          <p:nvPr/>
        </p:nvSpPr>
        <p:spPr>
          <a:xfrm>
            <a:off x="5427987" y="4345298"/>
            <a:ext cx="21363" cy="17930"/>
          </a:xfrm>
          <a:custGeom>
            <a:rect b="b" l="l" r="r" t="t"/>
            <a:pathLst>
              <a:path extrusionOk="0" h="841" w="1002">
                <a:moveTo>
                  <a:pt x="555" y="1"/>
                </a:moveTo>
                <a:cubicBezTo>
                  <a:pt x="446" y="1"/>
                  <a:pt x="336" y="41"/>
                  <a:pt x="247" y="130"/>
                </a:cubicBezTo>
                <a:cubicBezTo>
                  <a:pt x="0" y="405"/>
                  <a:pt x="189" y="840"/>
                  <a:pt x="566" y="840"/>
                </a:cubicBezTo>
                <a:lnTo>
                  <a:pt x="595" y="840"/>
                </a:lnTo>
                <a:cubicBezTo>
                  <a:pt x="827" y="826"/>
                  <a:pt x="1001" y="623"/>
                  <a:pt x="987" y="391"/>
                </a:cubicBezTo>
                <a:cubicBezTo>
                  <a:pt x="968" y="151"/>
                  <a:pt x="765" y="1"/>
                  <a:pt x="55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3" name="Google Shape;4213;p43"/>
          <p:cNvGrpSpPr/>
          <p:nvPr/>
        </p:nvGrpSpPr>
        <p:grpSpPr>
          <a:xfrm>
            <a:off x="4671554" y="4232387"/>
            <a:ext cx="462047" cy="307733"/>
            <a:chOff x="4671554" y="4232387"/>
            <a:chExt cx="462047" cy="307733"/>
          </a:xfrm>
        </p:grpSpPr>
        <p:sp>
          <p:nvSpPr>
            <p:cNvPr id="4214" name="Google Shape;4214;p43"/>
            <p:cNvSpPr/>
            <p:nvPr/>
          </p:nvSpPr>
          <p:spPr>
            <a:xfrm>
              <a:off x="5000287" y="4232707"/>
              <a:ext cx="133314" cy="307413"/>
            </a:xfrm>
            <a:custGeom>
              <a:rect b="b" l="l" r="r" t="t"/>
              <a:pathLst>
                <a:path extrusionOk="0" h="14419" w="6253">
                  <a:moveTo>
                    <a:pt x="4135" y="827"/>
                  </a:moveTo>
                  <a:lnTo>
                    <a:pt x="4135" y="1799"/>
                  </a:lnTo>
                  <a:lnTo>
                    <a:pt x="2104" y="1799"/>
                  </a:lnTo>
                  <a:lnTo>
                    <a:pt x="2104" y="827"/>
                  </a:lnTo>
                  <a:close/>
                  <a:moveTo>
                    <a:pt x="4178" y="2640"/>
                  </a:moveTo>
                  <a:lnTo>
                    <a:pt x="3482" y="3336"/>
                  </a:lnTo>
                  <a:lnTo>
                    <a:pt x="2800" y="2640"/>
                  </a:lnTo>
                  <a:close/>
                  <a:moveTo>
                    <a:pt x="5252" y="2785"/>
                  </a:moveTo>
                  <a:cubicBezTo>
                    <a:pt x="5353" y="2872"/>
                    <a:pt x="5411" y="3003"/>
                    <a:pt x="5411" y="3148"/>
                  </a:cubicBezTo>
                  <a:lnTo>
                    <a:pt x="5411" y="4192"/>
                  </a:lnTo>
                  <a:lnTo>
                    <a:pt x="4860" y="4729"/>
                  </a:lnTo>
                  <a:lnTo>
                    <a:pt x="4077" y="3960"/>
                  </a:lnTo>
                  <a:lnTo>
                    <a:pt x="5252" y="2785"/>
                  </a:lnTo>
                  <a:close/>
                  <a:moveTo>
                    <a:pt x="1611" y="2640"/>
                  </a:moveTo>
                  <a:lnTo>
                    <a:pt x="3206" y="4207"/>
                  </a:lnTo>
                  <a:lnTo>
                    <a:pt x="4294" y="5280"/>
                  </a:lnTo>
                  <a:lnTo>
                    <a:pt x="3511" y="6049"/>
                  </a:lnTo>
                  <a:lnTo>
                    <a:pt x="842" y="3409"/>
                  </a:lnTo>
                  <a:lnTo>
                    <a:pt x="842" y="3119"/>
                  </a:lnTo>
                  <a:cubicBezTo>
                    <a:pt x="842" y="2858"/>
                    <a:pt x="1045" y="2655"/>
                    <a:pt x="1306" y="2655"/>
                  </a:cubicBezTo>
                  <a:lnTo>
                    <a:pt x="1306" y="2640"/>
                  </a:lnTo>
                  <a:close/>
                  <a:moveTo>
                    <a:pt x="842" y="4642"/>
                  </a:moveTo>
                  <a:lnTo>
                    <a:pt x="2902" y="6701"/>
                  </a:lnTo>
                  <a:lnTo>
                    <a:pt x="2133" y="7485"/>
                  </a:lnTo>
                  <a:lnTo>
                    <a:pt x="842" y="6194"/>
                  </a:lnTo>
                  <a:lnTo>
                    <a:pt x="842" y="4642"/>
                  </a:lnTo>
                  <a:close/>
                  <a:moveTo>
                    <a:pt x="842" y="7398"/>
                  </a:moveTo>
                  <a:lnTo>
                    <a:pt x="1524" y="8079"/>
                  </a:lnTo>
                  <a:lnTo>
                    <a:pt x="842" y="8776"/>
                  </a:lnTo>
                  <a:lnTo>
                    <a:pt x="842" y="7398"/>
                  </a:lnTo>
                  <a:close/>
                  <a:moveTo>
                    <a:pt x="5397" y="5382"/>
                  </a:moveTo>
                  <a:lnTo>
                    <a:pt x="5397" y="6948"/>
                  </a:lnTo>
                  <a:lnTo>
                    <a:pt x="4860" y="7485"/>
                  </a:lnTo>
                  <a:cubicBezTo>
                    <a:pt x="4589" y="7756"/>
                    <a:pt x="4767" y="8210"/>
                    <a:pt x="5147" y="8210"/>
                  </a:cubicBezTo>
                  <a:cubicBezTo>
                    <a:pt x="5153" y="8210"/>
                    <a:pt x="5159" y="8210"/>
                    <a:pt x="5165" y="8210"/>
                  </a:cubicBezTo>
                  <a:cubicBezTo>
                    <a:pt x="5237" y="8210"/>
                    <a:pt x="5324" y="8196"/>
                    <a:pt x="5397" y="8137"/>
                  </a:cubicBezTo>
                  <a:lnTo>
                    <a:pt x="5397" y="9719"/>
                  </a:lnTo>
                  <a:lnTo>
                    <a:pt x="3482" y="11633"/>
                  </a:lnTo>
                  <a:lnTo>
                    <a:pt x="2699" y="10850"/>
                  </a:lnTo>
                  <a:lnTo>
                    <a:pt x="3061" y="10487"/>
                  </a:lnTo>
                  <a:cubicBezTo>
                    <a:pt x="3235" y="10328"/>
                    <a:pt x="3235" y="10052"/>
                    <a:pt x="3061" y="9878"/>
                  </a:cubicBezTo>
                  <a:cubicBezTo>
                    <a:pt x="2982" y="9798"/>
                    <a:pt x="2873" y="9758"/>
                    <a:pt x="2764" y="9758"/>
                  </a:cubicBezTo>
                  <a:cubicBezTo>
                    <a:pt x="2655" y="9758"/>
                    <a:pt x="2546" y="9798"/>
                    <a:pt x="2467" y="9878"/>
                  </a:cubicBezTo>
                  <a:lnTo>
                    <a:pt x="2104" y="10241"/>
                  </a:lnTo>
                  <a:lnTo>
                    <a:pt x="1321" y="9457"/>
                  </a:lnTo>
                  <a:lnTo>
                    <a:pt x="5397" y="5382"/>
                  </a:lnTo>
                  <a:close/>
                  <a:moveTo>
                    <a:pt x="828" y="10125"/>
                  </a:moveTo>
                  <a:lnTo>
                    <a:pt x="2438" y="11735"/>
                  </a:lnTo>
                  <a:lnTo>
                    <a:pt x="1306" y="11735"/>
                  </a:lnTo>
                  <a:cubicBezTo>
                    <a:pt x="1045" y="11735"/>
                    <a:pt x="842" y="11532"/>
                    <a:pt x="828" y="11271"/>
                  </a:cubicBezTo>
                  <a:lnTo>
                    <a:pt x="828" y="11256"/>
                  </a:lnTo>
                  <a:lnTo>
                    <a:pt x="828" y="10125"/>
                  </a:lnTo>
                  <a:close/>
                  <a:moveTo>
                    <a:pt x="5397" y="10879"/>
                  </a:moveTo>
                  <a:lnTo>
                    <a:pt x="5397" y="11271"/>
                  </a:lnTo>
                  <a:cubicBezTo>
                    <a:pt x="5397" y="11532"/>
                    <a:pt x="5179" y="11749"/>
                    <a:pt x="4918" y="11749"/>
                  </a:cubicBezTo>
                  <a:lnTo>
                    <a:pt x="4541" y="11749"/>
                  </a:lnTo>
                  <a:lnTo>
                    <a:pt x="5397" y="10879"/>
                  </a:lnTo>
                  <a:close/>
                  <a:moveTo>
                    <a:pt x="4135" y="12591"/>
                  </a:moveTo>
                  <a:lnTo>
                    <a:pt x="4135" y="13562"/>
                  </a:lnTo>
                  <a:lnTo>
                    <a:pt x="2104" y="13562"/>
                  </a:lnTo>
                  <a:lnTo>
                    <a:pt x="2104" y="12591"/>
                  </a:lnTo>
                  <a:close/>
                  <a:moveTo>
                    <a:pt x="1683" y="0"/>
                  </a:moveTo>
                  <a:cubicBezTo>
                    <a:pt x="1451" y="0"/>
                    <a:pt x="1263" y="189"/>
                    <a:pt x="1263" y="421"/>
                  </a:cubicBezTo>
                  <a:lnTo>
                    <a:pt x="1263" y="1813"/>
                  </a:lnTo>
                  <a:cubicBezTo>
                    <a:pt x="552" y="1842"/>
                    <a:pt x="1" y="2423"/>
                    <a:pt x="1" y="3133"/>
                  </a:cubicBezTo>
                  <a:lnTo>
                    <a:pt x="1" y="3612"/>
                  </a:lnTo>
                  <a:lnTo>
                    <a:pt x="1" y="6368"/>
                  </a:lnTo>
                  <a:lnTo>
                    <a:pt x="1" y="9124"/>
                  </a:lnTo>
                  <a:lnTo>
                    <a:pt x="1" y="11271"/>
                  </a:lnTo>
                  <a:cubicBezTo>
                    <a:pt x="1" y="11981"/>
                    <a:pt x="552" y="12562"/>
                    <a:pt x="1263" y="12605"/>
                  </a:cubicBezTo>
                  <a:lnTo>
                    <a:pt x="1263" y="13998"/>
                  </a:lnTo>
                  <a:cubicBezTo>
                    <a:pt x="1263" y="14230"/>
                    <a:pt x="1451" y="14418"/>
                    <a:pt x="1683" y="14418"/>
                  </a:cubicBezTo>
                  <a:lnTo>
                    <a:pt x="4584" y="14418"/>
                  </a:lnTo>
                  <a:cubicBezTo>
                    <a:pt x="4802" y="14418"/>
                    <a:pt x="4976" y="14230"/>
                    <a:pt x="4976" y="14012"/>
                  </a:cubicBezTo>
                  <a:lnTo>
                    <a:pt x="4976" y="12605"/>
                  </a:lnTo>
                  <a:cubicBezTo>
                    <a:pt x="5687" y="12562"/>
                    <a:pt x="6253" y="11981"/>
                    <a:pt x="6253" y="11271"/>
                  </a:cubicBezTo>
                  <a:lnTo>
                    <a:pt x="6253" y="9878"/>
                  </a:lnTo>
                  <a:lnTo>
                    <a:pt x="6253" y="7108"/>
                  </a:lnTo>
                  <a:lnTo>
                    <a:pt x="6253" y="4352"/>
                  </a:lnTo>
                  <a:lnTo>
                    <a:pt x="6253" y="3133"/>
                  </a:lnTo>
                  <a:cubicBezTo>
                    <a:pt x="6238" y="2539"/>
                    <a:pt x="5846" y="2016"/>
                    <a:pt x="5281" y="1857"/>
                  </a:cubicBezTo>
                  <a:cubicBezTo>
                    <a:pt x="5179" y="1828"/>
                    <a:pt x="5078" y="1813"/>
                    <a:pt x="4976" y="1813"/>
                  </a:cubicBezTo>
                  <a:lnTo>
                    <a:pt x="4976" y="392"/>
                  </a:lnTo>
                  <a:cubicBezTo>
                    <a:pt x="4976" y="174"/>
                    <a:pt x="4802" y="0"/>
                    <a:pt x="458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43"/>
            <p:cNvSpPr/>
            <p:nvPr/>
          </p:nvSpPr>
          <p:spPr>
            <a:xfrm>
              <a:off x="4835782" y="4232387"/>
              <a:ext cx="133612" cy="307733"/>
            </a:xfrm>
            <a:custGeom>
              <a:rect b="b" l="l" r="r" t="t"/>
              <a:pathLst>
                <a:path extrusionOk="0" h="14434" w="6267">
                  <a:moveTo>
                    <a:pt x="4149" y="842"/>
                  </a:moveTo>
                  <a:lnTo>
                    <a:pt x="4149" y="1814"/>
                  </a:lnTo>
                  <a:lnTo>
                    <a:pt x="2118" y="1814"/>
                  </a:lnTo>
                  <a:lnTo>
                    <a:pt x="2118" y="842"/>
                  </a:lnTo>
                  <a:close/>
                  <a:moveTo>
                    <a:pt x="3873" y="2655"/>
                  </a:moveTo>
                  <a:lnTo>
                    <a:pt x="3336" y="3206"/>
                  </a:lnTo>
                  <a:lnTo>
                    <a:pt x="2800" y="2655"/>
                  </a:lnTo>
                  <a:close/>
                  <a:moveTo>
                    <a:pt x="1610" y="2655"/>
                  </a:moveTo>
                  <a:lnTo>
                    <a:pt x="2742" y="3801"/>
                  </a:lnTo>
                  <a:lnTo>
                    <a:pt x="1973" y="4570"/>
                  </a:lnTo>
                  <a:lnTo>
                    <a:pt x="841" y="3453"/>
                  </a:lnTo>
                  <a:lnTo>
                    <a:pt x="841" y="3148"/>
                  </a:lnTo>
                  <a:cubicBezTo>
                    <a:pt x="841" y="2887"/>
                    <a:pt x="1059" y="2670"/>
                    <a:pt x="1335" y="2670"/>
                  </a:cubicBezTo>
                  <a:lnTo>
                    <a:pt x="1335" y="2655"/>
                  </a:lnTo>
                  <a:close/>
                  <a:moveTo>
                    <a:pt x="5048" y="2684"/>
                  </a:moveTo>
                  <a:cubicBezTo>
                    <a:pt x="5265" y="2742"/>
                    <a:pt x="5411" y="2931"/>
                    <a:pt x="5411" y="3163"/>
                  </a:cubicBezTo>
                  <a:lnTo>
                    <a:pt x="5411" y="3888"/>
                  </a:lnTo>
                  <a:lnTo>
                    <a:pt x="3336" y="5977"/>
                  </a:lnTo>
                  <a:lnTo>
                    <a:pt x="2553" y="5193"/>
                  </a:lnTo>
                  <a:lnTo>
                    <a:pt x="5048" y="2684"/>
                  </a:lnTo>
                  <a:close/>
                  <a:moveTo>
                    <a:pt x="5411" y="5077"/>
                  </a:moveTo>
                  <a:lnTo>
                    <a:pt x="5411" y="6644"/>
                  </a:lnTo>
                  <a:lnTo>
                    <a:pt x="4714" y="7355"/>
                  </a:lnTo>
                  <a:lnTo>
                    <a:pt x="3931" y="6571"/>
                  </a:lnTo>
                  <a:lnTo>
                    <a:pt x="5411" y="5077"/>
                  </a:lnTo>
                  <a:close/>
                  <a:moveTo>
                    <a:pt x="5411" y="7848"/>
                  </a:moveTo>
                  <a:lnTo>
                    <a:pt x="5411" y="8051"/>
                  </a:lnTo>
                  <a:lnTo>
                    <a:pt x="5309" y="7949"/>
                  </a:lnTo>
                  <a:lnTo>
                    <a:pt x="5411" y="7848"/>
                  </a:lnTo>
                  <a:close/>
                  <a:moveTo>
                    <a:pt x="841" y="10154"/>
                  </a:moveTo>
                  <a:lnTo>
                    <a:pt x="2452" y="11750"/>
                  </a:lnTo>
                  <a:lnTo>
                    <a:pt x="1335" y="11750"/>
                  </a:lnTo>
                  <a:cubicBezTo>
                    <a:pt x="1074" y="11750"/>
                    <a:pt x="856" y="11547"/>
                    <a:pt x="841" y="11286"/>
                  </a:cubicBezTo>
                  <a:lnTo>
                    <a:pt x="841" y="11271"/>
                  </a:lnTo>
                  <a:lnTo>
                    <a:pt x="841" y="10154"/>
                  </a:lnTo>
                  <a:close/>
                  <a:moveTo>
                    <a:pt x="841" y="4657"/>
                  </a:moveTo>
                  <a:lnTo>
                    <a:pt x="3032" y="6847"/>
                  </a:lnTo>
                  <a:lnTo>
                    <a:pt x="5411" y="9226"/>
                  </a:lnTo>
                  <a:lnTo>
                    <a:pt x="5411" y="10792"/>
                  </a:lnTo>
                  <a:lnTo>
                    <a:pt x="4047" y="9414"/>
                  </a:lnTo>
                  <a:cubicBezTo>
                    <a:pt x="3960" y="9335"/>
                    <a:pt x="3851" y="9295"/>
                    <a:pt x="3744" y="9295"/>
                  </a:cubicBezTo>
                  <a:cubicBezTo>
                    <a:pt x="3637" y="9295"/>
                    <a:pt x="3532" y="9335"/>
                    <a:pt x="3452" y="9414"/>
                  </a:cubicBezTo>
                  <a:cubicBezTo>
                    <a:pt x="3278" y="9588"/>
                    <a:pt x="3278" y="9850"/>
                    <a:pt x="3452" y="10024"/>
                  </a:cubicBezTo>
                  <a:lnTo>
                    <a:pt x="5135" y="11721"/>
                  </a:lnTo>
                  <a:cubicBezTo>
                    <a:pt x="5077" y="11750"/>
                    <a:pt x="5004" y="11764"/>
                    <a:pt x="4932" y="11764"/>
                  </a:cubicBezTo>
                  <a:lnTo>
                    <a:pt x="3626" y="11764"/>
                  </a:lnTo>
                  <a:lnTo>
                    <a:pt x="841" y="8979"/>
                  </a:lnTo>
                  <a:lnTo>
                    <a:pt x="841" y="7413"/>
                  </a:lnTo>
                  <a:lnTo>
                    <a:pt x="1059" y="7630"/>
                  </a:lnTo>
                  <a:cubicBezTo>
                    <a:pt x="1149" y="7721"/>
                    <a:pt x="1250" y="7758"/>
                    <a:pt x="1348" y="7758"/>
                  </a:cubicBezTo>
                  <a:cubicBezTo>
                    <a:pt x="1672" y="7758"/>
                    <a:pt x="1955" y="7337"/>
                    <a:pt x="1654" y="7036"/>
                  </a:cubicBezTo>
                  <a:lnTo>
                    <a:pt x="841" y="6223"/>
                  </a:lnTo>
                  <a:lnTo>
                    <a:pt x="841" y="4657"/>
                  </a:lnTo>
                  <a:close/>
                  <a:moveTo>
                    <a:pt x="4149" y="12606"/>
                  </a:moveTo>
                  <a:lnTo>
                    <a:pt x="4149" y="13577"/>
                  </a:lnTo>
                  <a:lnTo>
                    <a:pt x="2118" y="13577"/>
                  </a:lnTo>
                  <a:lnTo>
                    <a:pt x="2118" y="12606"/>
                  </a:lnTo>
                  <a:close/>
                  <a:moveTo>
                    <a:pt x="1697" y="1"/>
                  </a:moveTo>
                  <a:cubicBezTo>
                    <a:pt x="1465" y="1"/>
                    <a:pt x="1277" y="189"/>
                    <a:pt x="1277" y="421"/>
                  </a:cubicBezTo>
                  <a:lnTo>
                    <a:pt x="1277" y="1814"/>
                  </a:lnTo>
                  <a:cubicBezTo>
                    <a:pt x="566" y="1843"/>
                    <a:pt x="0" y="2438"/>
                    <a:pt x="0" y="3148"/>
                  </a:cubicBezTo>
                  <a:lnTo>
                    <a:pt x="0" y="3627"/>
                  </a:lnTo>
                  <a:lnTo>
                    <a:pt x="0" y="6397"/>
                  </a:lnTo>
                  <a:lnTo>
                    <a:pt x="0" y="9153"/>
                  </a:lnTo>
                  <a:lnTo>
                    <a:pt x="0" y="11286"/>
                  </a:lnTo>
                  <a:cubicBezTo>
                    <a:pt x="0" y="11996"/>
                    <a:pt x="566" y="12577"/>
                    <a:pt x="1277" y="12620"/>
                  </a:cubicBezTo>
                  <a:lnTo>
                    <a:pt x="1277" y="14013"/>
                  </a:lnTo>
                  <a:cubicBezTo>
                    <a:pt x="1262" y="14245"/>
                    <a:pt x="1465" y="14433"/>
                    <a:pt x="1697" y="14433"/>
                  </a:cubicBezTo>
                  <a:lnTo>
                    <a:pt x="4569" y="14433"/>
                  </a:lnTo>
                  <a:cubicBezTo>
                    <a:pt x="4801" y="14433"/>
                    <a:pt x="4990" y="14245"/>
                    <a:pt x="4990" y="14013"/>
                  </a:cubicBezTo>
                  <a:lnTo>
                    <a:pt x="4990" y="12620"/>
                  </a:lnTo>
                  <a:cubicBezTo>
                    <a:pt x="5701" y="12577"/>
                    <a:pt x="6266" y="11996"/>
                    <a:pt x="6266" y="11286"/>
                  </a:cubicBezTo>
                  <a:lnTo>
                    <a:pt x="6266" y="9066"/>
                  </a:lnTo>
                  <a:lnTo>
                    <a:pt x="6266" y="6804"/>
                  </a:lnTo>
                  <a:lnTo>
                    <a:pt x="6266" y="4048"/>
                  </a:lnTo>
                  <a:lnTo>
                    <a:pt x="6266" y="3148"/>
                  </a:lnTo>
                  <a:cubicBezTo>
                    <a:pt x="6266" y="2438"/>
                    <a:pt x="5701" y="1843"/>
                    <a:pt x="4990" y="1814"/>
                  </a:cubicBezTo>
                  <a:lnTo>
                    <a:pt x="4990" y="421"/>
                  </a:lnTo>
                  <a:cubicBezTo>
                    <a:pt x="4990" y="189"/>
                    <a:pt x="4801" y="1"/>
                    <a:pt x="456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43"/>
            <p:cNvSpPr/>
            <p:nvPr/>
          </p:nvSpPr>
          <p:spPr>
            <a:xfrm>
              <a:off x="4671554" y="4232387"/>
              <a:ext cx="133634" cy="307733"/>
            </a:xfrm>
            <a:custGeom>
              <a:rect b="b" l="l" r="r" t="t"/>
              <a:pathLst>
                <a:path extrusionOk="0" h="14434" w="6268">
                  <a:moveTo>
                    <a:pt x="4149" y="842"/>
                  </a:moveTo>
                  <a:lnTo>
                    <a:pt x="4149" y="1814"/>
                  </a:lnTo>
                  <a:lnTo>
                    <a:pt x="2119" y="1814"/>
                  </a:lnTo>
                  <a:lnTo>
                    <a:pt x="2119" y="842"/>
                  </a:lnTo>
                  <a:close/>
                  <a:moveTo>
                    <a:pt x="4454" y="2670"/>
                  </a:moveTo>
                  <a:lnTo>
                    <a:pt x="4889" y="3090"/>
                  </a:lnTo>
                  <a:lnTo>
                    <a:pt x="4106" y="3874"/>
                  </a:lnTo>
                  <a:lnTo>
                    <a:pt x="2902" y="2670"/>
                  </a:lnTo>
                  <a:close/>
                  <a:moveTo>
                    <a:pt x="1698" y="2655"/>
                  </a:moveTo>
                  <a:lnTo>
                    <a:pt x="3511" y="4468"/>
                  </a:lnTo>
                  <a:lnTo>
                    <a:pt x="2728" y="5251"/>
                  </a:lnTo>
                  <a:lnTo>
                    <a:pt x="857" y="3380"/>
                  </a:lnTo>
                  <a:lnTo>
                    <a:pt x="857" y="3148"/>
                  </a:lnTo>
                  <a:cubicBezTo>
                    <a:pt x="857" y="2887"/>
                    <a:pt x="1060" y="2670"/>
                    <a:pt x="1335" y="2670"/>
                  </a:cubicBezTo>
                  <a:lnTo>
                    <a:pt x="1335" y="2655"/>
                  </a:lnTo>
                  <a:close/>
                  <a:moveTo>
                    <a:pt x="857" y="4584"/>
                  </a:moveTo>
                  <a:lnTo>
                    <a:pt x="2133" y="5861"/>
                  </a:lnTo>
                  <a:lnTo>
                    <a:pt x="1350" y="6644"/>
                  </a:lnTo>
                  <a:lnTo>
                    <a:pt x="857" y="6151"/>
                  </a:lnTo>
                  <a:lnTo>
                    <a:pt x="857" y="4584"/>
                  </a:lnTo>
                  <a:close/>
                  <a:moveTo>
                    <a:pt x="5411" y="3757"/>
                  </a:moveTo>
                  <a:lnTo>
                    <a:pt x="5411" y="5324"/>
                  </a:lnTo>
                  <a:lnTo>
                    <a:pt x="5179" y="5556"/>
                  </a:lnTo>
                  <a:cubicBezTo>
                    <a:pt x="5020" y="5701"/>
                    <a:pt x="5005" y="5948"/>
                    <a:pt x="5136" y="6122"/>
                  </a:cubicBezTo>
                  <a:cubicBezTo>
                    <a:pt x="5208" y="6209"/>
                    <a:pt x="5310" y="6267"/>
                    <a:pt x="5411" y="6281"/>
                  </a:cubicBezTo>
                  <a:lnTo>
                    <a:pt x="5411" y="8080"/>
                  </a:lnTo>
                  <a:lnTo>
                    <a:pt x="4091" y="9400"/>
                  </a:lnTo>
                  <a:lnTo>
                    <a:pt x="3308" y="8617"/>
                  </a:lnTo>
                  <a:lnTo>
                    <a:pt x="3366" y="8559"/>
                  </a:lnTo>
                  <a:cubicBezTo>
                    <a:pt x="3526" y="8414"/>
                    <a:pt x="3540" y="8182"/>
                    <a:pt x="3424" y="8007"/>
                  </a:cubicBezTo>
                  <a:cubicBezTo>
                    <a:pt x="3337" y="7889"/>
                    <a:pt x="3206" y="7830"/>
                    <a:pt x="3078" y="7830"/>
                  </a:cubicBezTo>
                  <a:cubicBezTo>
                    <a:pt x="2971" y="7830"/>
                    <a:pt x="2865" y="7870"/>
                    <a:pt x="2786" y="7949"/>
                  </a:cubicBezTo>
                  <a:lnTo>
                    <a:pt x="2713" y="8022"/>
                  </a:lnTo>
                  <a:lnTo>
                    <a:pt x="1930" y="7239"/>
                  </a:lnTo>
                  <a:lnTo>
                    <a:pt x="5411" y="3757"/>
                  </a:lnTo>
                  <a:close/>
                  <a:moveTo>
                    <a:pt x="5411" y="9284"/>
                  </a:moveTo>
                  <a:lnTo>
                    <a:pt x="5411" y="10734"/>
                  </a:lnTo>
                  <a:lnTo>
                    <a:pt x="4686" y="10009"/>
                  </a:lnTo>
                  <a:lnTo>
                    <a:pt x="5411" y="9284"/>
                  </a:lnTo>
                  <a:close/>
                  <a:moveTo>
                    <a:pt x="857" y="10067"/>
                  </a:moveTo>
                  <a:lnTo>
                    <a:pt x="2539" y="11750"/>
                  </a:lnTo>
                  <a:lnTo>
                    <a:pt x="1335" y="11750"/>
                  </a:lnTo>
                  <a:cubicBezTo>
                    <a:pt x="1074" y="11750"/>
                    <a:pt x="857" y="11547"/>
                    <a:pt x="857" y="11286"/>
                  </a:cubicBezTo>
                  <a:lnTo>
                    <a:pt x="857" y="11271"/>
                  </a:lnTo>
                  <a:lnTo>
                    <a:pt x="857" y="10067"/>
                  </a:lnTo>
                  <a:close/>
                  <a:moveTo>
                    <a:pt x="842" y="7326"/>
                  </a:moveTo>
                  <a:lnTo>
                    <a:pt x="5223" y="11692"/>
                  </a:lnTo>
                  <a:cubicBezTo>
                    <a:pt x="5136" y="11735"/>
                    <a:pt x="5049" y="11764"/>
                    <a:pt x="4947" y="11764"/>
                  </a:cubicBezTo>
                  <a:lnTo>
                    <a:pt x="3729" y="11764"/>
                  </a:lnTo>
                  <a:lnTo>
                    <a:pt x="842" y="8878"/>
                  </a:lnTo>
                  <a:lnTo>
                    <a:pt x="842" y="7326"/>
                  </a:lnTo>
                  <a:close/>
                  <a:moveTo>
                    <a:pt x="4149" y="12606"/>
                  </a:moveTo>
                  <a:lnTo>
                    <a:pt x="4149" y="13577"/>
                  </a:lnTo>
                  <a:lnTo>
                    <a:pt x="2119" y="13577"/>
                  </a:lnTo>
                  <a:lnTo>
                    <a:pt x="2119" y="12606"/>
                  </a:lnTo>
                  <a:close/>
                  <a:moveTo>
                    <a:pt x="1698" y="1"/>
                  </a:moveTo>
                  <a:cubicBezTo>
                    <a:pt x="1466" y="1"/>
                    <a:pt x="1277" y="189"/>
                    <a:pt x="1277" y="421"/>
                  </a:cubicBezTo>
                  <a:lnTo>
                    <a:pt x="1277" y="1814"/>
                  </a:lnTo>
                  <a:cubicBezTo>
                    <a:pt x="567" y="1843"/>
                    <a:pt x="1" y="2438"/>
                    <a:pt x="1" y="3148"/>
                  </a:cubicBezTo>
                  <a:lnTo>
                    <a:pt x="1" y="3540"/>
                  </a:lnTo>
                  <a:lnTo>
                    <a:pt x="1" y="6310"/>
                  </a:lnTo>
                  <a:lnTo>
                    <a:pt x="1" y="9066"/>
                  </a:lnTo>
                  <a:lnTo>
                    <a:pt x="1" y="11286"/>
                  </a:lnTo>
                  <a:cubicBezTo>
                    <a:pt x="1" y="11996"/>
                    <a:pt x="567" y="12577"/>
                    <a:pt x="1277" y="12620"/>
                  </a:cubicBezTo>
                  <a:lnTo>
                    <a:pt x="1277" y="14013"/>
                  </a:lnTo>
                  <a:cubicBezTo>
                    <a:pt x="1277" y="14245"/>
                    <a:pt x="1466" y="14433"/>
                    <a:pt x="1698" y="14433"/>
                  </a:cubicBezTo>
                  <a:lnTo>
                    <a:pt x="4570" y="14433"/>
                  </a:lnTo>
                  <a:cubicBezTo>
                    <a:pt x="4802" y="14433"/>
                    <a:pt x="4991" y="14245"/>
                    <a:pt x="4991" y="14013"/>
                  </a:cubicBezTo>
                  <a:lnTo>
                    <a:pt x="4991" y="12620"/>
                  </a:lnTo>
                  <a:cubicBezTo>
                    <a:pt x="5701" y="12577"/>
                    <a:pt x="6267" y="11996"/>
                    <a:pt x="6267" y="11286"/>
                  </a:cubicBezTo>
                  <a:lnTo>
                    <a:pt x="6267" y="10995"/>
                  </a:lnTo>
                  <a:lnTo>
                    <a:pt x="6267" y="8240"/>
                  </a:lnTo>
                  <a:lnTo>
                    <a:pt x="6267" y="3148"/>
                  </a:lnTo>
                  <a:cubicBezTo>
                    <a:pt x="6267" y="2438"/>
                    <a:pt x="5701" y="1843"/>
                    <a:pt x="4991" y="1814"/>
                  </a:cubicBezTo>
                  <a:lnTo>
                    <a:pt x="4991" y="421"/>
                  </a:lnTo>
                  <a:cubicBezTo>
                    <a:pt x="4991" y="189"/>
                    <a:pt x="4802" y="1"/>
                    <a:pt x="457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43"/>
            <p:cNvSpPr/>
            <p:nvPr/>
          </p:nvSpPr>
          <p:spPr>
            <a:xfrm>
              <a:off x="4879381" y="4405527"/>
              <a:ext cx="22599" cy="17994"/>
            </a:xfrm>
            <a:custGeom>
              <a:rect b="b" l="l" r="r" t="t"/>
              <a:pathLst>
                <a:path extrusionOk="0" h="844" w="1060">
                  <a:moveTo>
                    <a:pt x="507" y="0"/>
                  </a:moveTo>
                  <a:cubicBezTo>
                    <a:pt x="350" y="0"/>
                    <a:pt x="193" y="87"/>
                    <a:pt x="116" y="249"/>
                  </a:cubicBezTo>
                  <a:cubicBezTo>
                    <a:pt x="0" y="525"/>
                    <a:pt x="203" y="844"/>
                    <a:pt x="508" y="844"/>
                  </a:cubicBezTo>
                  <a:cubicBezTo>
                    <a:pt x="871" y="844"/>
                    <a:pt x="1059" y="409"/>
                    <a:pt x="813" y="133"/>
                  </a:cubicBezTo>
                  <a:cubicBezTo>
                    <a:pt x="729" y="43"/>
                    <a:pt x="618" y="0"/>
                    <a:pt x="50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43"/>
            <p:cNvSpPr/>
            <p:nvPr/>
          </p:nvSpPr>
          <p:spPr>
            <a:xfrm>
              <a:off x="5072668" y="4415164"/>
              <a:ext cx="24134" cy="18250"/>
            </a:xfrm>
            <a:custGeom>
              <a:rect b="b" l="l" r="r" t="t"/>
              <a:pathLst>
                <a:path extrusionOk="0" h="856" w="1132">
                  <a:moveTo>
                    <a:pt x="566" y="0"/>
                  </a:moveTo>
                  <a:cubicBezTo>
                    <a:pt x="189" y="0"/>
                    <a:pt x="0" y="464"/>
                    <a:pt x="276" y="725"/>
                  </a:cubicBezTo>
                  <a:cubicBezTo>
                    <a:pt x="348" y="798"/>
                    <a:pt x="450" y="856"/>
                    <a:pt x="566" y="856"/>
                  </a:cubicBezTo>
                  <a:cubicBezTo>
                    <a:pt x="682" y="856"/>
                    <a:pt x="783" y="812"/>
                    <a:pt x="870" y="725"/>
                  </a:cubicBezTo>
                  <a:cubicBezTo>
                    <a:pt x="1131" y="464"/>
                    <a:pt x="943" y="0"/>
                    <a:pt x="5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43"/>
            <p:cNvSpPr/>
            <p:nvPr/>
          </p:nvSpPr>
          <p:spPr>
            <a:xfrm>
              <a:off x="4751035" y="4373718"/>
              <a:ext cx="24156" cy="18271"/>
            </a:xfrm>
            <a:custGeom>
              <a:rect b="b" l="l" r="r" t="t"/>
              <a:pathLst>
                <a:path extrusionOk="0" h="857" w="1133">
                  <a:moveTo>
                    <a:pt x="566" y="0"/>
                  </a:moveTo>
                  <a:cubicBezTo>
                    <a:pt x="189" y="0"/>
                    <a:pt x="1" y="465"/>
                    <a:pt x="262" y="726"/>
                  </a:cubicBezTo>
                  <a:cubicBezTo>
                    <a:pt x="349" y="813"/>
                    <a:pt x="450" y="856"/>
                    <a:pt x="566" y="856"/>
                  </a:cubicBezTo>
                  <a:cubicBezTo>
                    <a:pt x="682" y="856"/>
                    <a:pt x="784" y="813"/>
                    <a:pt x="857" y="726"/>
                  </a:cubicBezTo>
                  <a:cubicBezTo>
                    <a:pt x="1132" y="465"/>
                    <a:pt x="944" y="0"/>
                    <a:pt x="5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0" name="Google Shape;4220;p43"/>
          <p:cNvSpPr/>
          <p:nvPr/>
        </p:nvSpPr>
        <p:spPr>
          <a:xfrm>
            <a:off x="2811426" y="4194971"/>
            <a:ext cx="343295" cy="382396"/>
          </a:xfrm>
          <a:custGeom>
            <a:rect b="b" l="l" r="r" t="t"/>
            <a:pathLst>
              <a:path extrusionOk="0" h="17936" w="16102">
                <a:moveTo>
                  <a:pt x="697" y="6803"/>
                </a:moveTo>
                <a:lnTo>
                  <a:pt x="1393" y="7065"/>
                </a:lnTo>
                <a:lnTo>
                  <a:pt x="1393" y="7514"/>
                </a:lnTo>
                <a:cubicBezTo>
                  <a:pt x="1393" y="7688"/>
                  <a:pt x="1509" y="7833"/>
                  <a:pt x="1684" y="7877"/>
                </a:cubicBezTo>
                <a:cubicBezTo>
                  <a:pt x="1701" y="7879"/>
                  <a:pt x="1718" y="7880"/>
                  <a:pt x="1735" y="7880"/>
                </a:cubicBezTo>
                <a:cubicBezTo>
                  <a:pt x="1930" y="7880"/>
                  <a:pt x="2090" y="7729"/>
                  <a:pt x="2090" y="7529"/>
                </a:cubicBezTo>
                <a:lnTo>
                  <a:pt x="2090" y="7311"/>
                </a:lnTo>
                <a:lnTo>
                  <a:pt x="7935" y="9443"/>
                </a:lnTo>
                <a:cubicBezTo>
                  <a:pt x="7971" y="9451"/>
                  <a:pt x="8011" y="9454"/>
                  <a:pt x="8051" y="9454"/>
                </a:cubicBezTo>
                <a:cubicBezTo>
                  <a:pt x="8091" y="9454"/>
                  <a:pt x="8131" y="9451"/>
                  <a:pt x="8167" y="9443"/>
                </a:cubicBezTo>
                <a:lnTo>
                  <a:pt x="13998" y="7311"/>
                </a:lnTo>
                <a:lnTo>
                  <a:pt x="13998" y="7500"/>
                </a:lnTo>
                <a:cubicBezTo>
                  <a:pt x="13998" y="7688"/>
                  <a:pt x="14129" y="7833"/>
                  <a:pt x="14303" y="7862"/>
                </a:cubicBezTo>
                <a:cubicBezTo>
                  <a:pt x="14324" y="7867"/>
                  <a:pt x="14345" y="7869"/>
                  <a:pt x="14367" y="7869"/>
                </a:cubicBezTo>
                <a:cubicBezTo>
                  <a:pt x="14546" y="7869"/>
                  <a:pt x="14709" y="7710"/>
                  <a:pt x="14709" y="7529"/>
                </a:cubicBezTo>
                <a:lnTo>
                  <a:pt x="14709" y="7065"/>
                </a:lnTo>
                <a:lnTo>
                  <a:pt x="15405" y="6818"/>
                </a:lnTo>
                <a:lnTo>
                  <a:pt x="15405" y="14535"/>
                </a:lnTo>
                <a:lnTo>
                  <a:pt x="8051" y="17218"/>
                </a:lnTo>
                <a:lnTo>
                  <a:pt x="697" y="14535"/>
                </a:lnTo>
                <a:lnTo>
                  <a:pt x="697" y="6803"/>
                </a:lnTo>
                <a:close/>
                <a:moveTo>
                  <a:pt x="349" y="1"/>
                </a:moveTo>
                <a:cubicBezTo>
                  <a:pt x="160" y="1"/>
                  <a:pt x="1" y="160"/>
                  <a:pt x="1" y="349"/>
                </a:cubicBezTo>
                <a:lnTo>
                  <a:pt x="1" y="14781"/>
                </a:lnTo>
                <a:cubicBezTo>
                  <a:pt x="1" y="14926"/>
                  <a:pt x="88" y="15057"/>
                  <a:pt x="233" y="15115"/>
                </a:cubicBezTo>
                <a:lnTo>
                  <a:pt x="7935" y="17914"/>
                </a:lnTo>
                <a:cubicBezTo>
                  <a:pt x="7971" y="17929"/>
                  <a:pt x="8011" y="17936"/>
                  <a:pt x="8053" y="17936"/>
                </a:cubicBezTo>
                <a:cubicBezTo>
                  <a:pt x="8095" y="17936"/>
                  <a:pt x="8138" y="17929"/>
                  <a:pt x="8182" y="17914"/>
                </a:cubicBezTo>
                <a:lnTo>
                  <a:pt x="15869" y="15115"/>
                </a:lnTo>
                <a:cubicBezTo>
                  <a:pt x="16015" y="15057"/>
                  <a:pt x="16102" y="14926"/>
                  <a:pt x="16102" y="14781"/>
                </a:cubicBezTo>
                <a:lnTo>
                  <a:pt x="16102" y="349"/>
                </a:lnTo>
                <a:cubicBezTo>
                  <a:pt x="16102" y="160"/>
                  <a:pt x="15942" y="1"/>
                  <a:pt x="15753" y="1"/>
                </a:cubicBezTo>
                <a:lnTo>
                  <a:pt x="3859" y="1"/>
                </a:lnTo>
                <a:cubicBezTo>
                  <a:pt x="3671" y="1"/>
                  <a:pt x="3526" y="131"/>
                  <a:pt x="3497" y="305"/>
                </a:cubicBezTo>
                <a:cubicBezTo>
                  <a:pt x="3468" y="508"/>
                  <a:pt x="3627" y="711"/>
                  <a:pt x="3845" y="711"/>
                </a:cubicBezTo>
                <a:lnTo>
                  <a:pt x="15405" y="711"/>
                </a:lnTo>
                <a:lnTo>
                  <a:pt x="15405" y="1408"/>
                </a:lnTo>
                <a:lnTo>
                  <a:pt x="14709" y="1408"/>
                </a:lnTo>
                <a:cubicBezTo>
                  <a:pt x="14520" y="1408"/>
                  <a:pt x="14375" y="1524"/>
                  <a:pt x="14346" y="1698"/>
                </a:cubicBezTo>
                <a:cubicBezTo>
                  <a:pt x="14303" y="1915"/>
                  <a:pt x="14477" y="2104"/>
                  <a:pt x="14695" y="2104"/>
                </a:cubicBezTo>
                <a:lnTo>
                  <a:pt x="15405" y="2104"/>
                </a:lnTo>
                <a:lnTo>
                  <a:pt x="15405" y="6064"/>
                </a:lnTo>
                <a:lnTo>
                  <a:pt x="8051" y="8733"/>
                </a:lnTo>
                <a:lnTo>
                  <a:pt x="697" y="6064"/>
                </a:lnTo>
                <a:lnTo>
                  <a:pt x="697" y="2104"/>
                </a:lnTo>
                <a:lnTo>
                  <a:pt x="1364" y="2104"/>
                </a:lnTo>
                <a:cubicBezTo>
                  <a:pt x="1538" y="2104"/>
                  <a:pt x="1698" y="1988"/>
                  <a:pt x="1727" y="1814"/>
                </a:cubicBezTo>
                <a:cubicBezTo>
                  <a:pt x="1756" y="1596"/>
                  <a:pt x="1596" y="1408"/>
                  <a:pt x="1379" y="1408"/>
                </a:cubicBezTo>
                <a:lnTo>
                  <a:pt x="697" y="1408"/>
                </a:lnTo>
                <a:lnTo>
                  <a:pt x="697" y="711"/>
                </a:lnTo>
                <a:lnTo>
                  <a:pt x="1031" y="711"/>
                </a:lnTo>
                <a:cubicBezTo>
                  <a:pt x="1219" y="711"/>
                  <a:pt x="1364" y="581"/>
                  <a:pt x="1393" y="407"/>
                </a:cubicBezTo>
                <a:cubicBezTo>
                  <a:pt x="1437" y="189"/>
                  <a:pt x="1263" y="1"/>
                  <a:pt x="106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43"/>
          <p:cNvSpPr/>
          <p:nvPr/>
        </p:nvSpPr>
        <p:spPr>
          <a:xfrm>
            <a:off x="2922504" y="4512362"/>
            <a:ext cx="35221" cy="20339"/>
          </a:xfrm>
          <a:custGeom>
            <a:rect b="b" l="l" r="r" t="t"/>
            <a:pathLst>
              <a:path extrusionOk="0" h="954" w="1652">
                <a:moveTo>
                  <a:pt x="502" y="0"/>
                </a:moveTo>
                <a:cubicBezTo>
                  <a:pt x="145" y="0"/>
                  <a:pt x="1" y="549"/>
                  <a:pt x="390" y="692"/>
                </a:cubicBezTo>
                <a:lnTo>
                  <a:pt x="1043" y="924"/>
                </a:lnTo>
                <a:cubicBezTo>
                  <a:pt x="1086" y="939"/>
                  <a:pt x="1130" y="953"/>
                  <a:pt x="1173" y="953"/>
                </a:cubicBezTo>
                <a:cubicBezTo>
                  <a:pt x="1565" y="939"/>
                  <a:pt x="1652" y="402"/>
                  <a:pt x="1289" y="271"/>
                </a:cubicBezTo>
                <a:lnTo>
                  <a:pt x="636" y="25"/>
                </a:lnTo>
                <a:cubicBezTo>
                  <a:pt x="589" y="8"/>
                  <a:pt x="544" y="0"/>
                  <a:pt x="50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43"/>
          <p:cNvSpPr/>
          <p:nvPr/>
        </p:nvSpPr>
        <p:spPr>
          <a:xfrm>
            <a:off x="2841125" y="4452495"/>
            <a:ext cx="14860" cy="29869"/>
          </a:xfrm>
          <a:custGeom>
            <a:rect b="b" l="l" r="r" t="t"/>
            <a:pathLst>
              <a:path extrusionOk="0" h="1401" w="697">
                <a:moveTo>
                  <a:pt x="353" y="1"/>
                </a:moveTo>
                <a:cubicBezTo>
                  <a:pt x="337" y="1"/>
                  <a:pt x="321" y="2"/>
                  <a:pt x="305" y="4"/>
                </a:cubicBezTo>
                <a:cubicBezTo>
                  <a:pt x="131" y="33"/>
                  <a:pt x="0" y="178"/>
                  <a:pt x="0" y="352"/>
                </a:cubicBezTo>
                <a:lnTo>
                  <a:pt x="0" y="1034"/>
                </a:lnTo>
                <a:cubicBezTo>
                  <a:pt x="0" y="1208"/>
                  <a:pt x="116" y="1368"/>
                  <a:pt x="305" y="1397"/>
                </a:cubicBezTo>
                <a:cubicBezTo>
                  <a:pt x="321" y="1399"/>
                  <a:pt x="337" y="1400"/>
                  <a:pt x="353" y="1400"/>
                </a:cubicBezTo>
                <a:cubicBezTo>
                  <a:pt x="537" y="1400"/>
                  <a:pt x="697" y="1249"/>
                  <a:pt x="697" y="1049"/>
                </a:cubicBezTo>
                <a:lnTo>
                  <a:pt x="697" y="352"/>
                </a:lnTo>
                <a:cubicBezTo>
                  <a:pt x="697" y="152"/>
                  <a:pt x="537"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43"/>
          <p:cNvSpPr/>
          <p:nvPr/>
        </p:nvSpPr>
        <p:spPr>
          <a:xfrm>
            <a:off x="2866283" y="4492236"/>
            <a:ext cx="35157" cy="20041"/>
          </a:xfrm>
          <a:custGeom>
            <a:rect b="b" l="l" r="r" t="t"/>
            <a:pathLst>
              <a:path extrusionOk="0" h="940" w="1649">
                <a:moveTo>
                  <a:pt x="500" y="1"/>
                </a:moveTo>
                <a:cubicBezTo>
                  <a:pt x="153" y="1"/>
                  <a:pt x="0" y="536"/>
                  <a:pt x="401" y="679"/>
                </a:cubicBezTo>
                <a:lnTo>
                  <a:pt x="1054" y="911"/>
                </a:lnTo>
                <a:cubicBezTo>
                  <a:pt x="1083" y="925"/>
                  <a:pt x="1127" y="940"/>
                  <a:pt x="1170" y="940"/>
                </a:cubicBezTo>
                <a:cubicBezTo>
                  <a:pt x="1562" y="925"/>
                  <a:pt x="1649" y="389"/>
                  <a:pt x="1286" y="258"/>
                </a:cubicBezTo>
                <a:lnTo>
                  <a:pt x="634" y="26"/>
                </a:lnTo>
                <a:cubicBezTo>
                  <a:pt x="587" y="9"/>
                  <a:pt x="542" y="1"/>
                  <a:pt x="50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43"/>
          <p:cNvSpPr/>
          <p:nvPr/>
        </p:nvSpPr>
        <p:spPr>
          <a:xfrm>
            <a:off x="2841125" y="4392756"/>
            <a:ext cx="14860" cy="29912"/>
          </a:xfrm>
          <a:custGeom>
            <a:rect b="b" l="l" r="r" t="t"/>
            <a:pathLst>
              <a:path extrusionOk="0" h="1403" w="697">
                <a:moveTo>
                  <a:pt x="368" y="0"/>
                </a:moveTo>
                <a:cubicBezTo>
                  <a:pt x="347" y="0"/>
                  <a:pt x="326" y="2"/>
                  <a:pt x="305" y="7"/>
                </a:cubicBezTo>
                <a:cubicBezTo>
                  <a:pt x="131" y="36"/>
                  <a:pt x="0" y="181"/>
                  <a:pt x="0" y="355"/>
                </a:cubicBezTo>
                <a:lnTo>
                  <a:pt x="0" y="1037"/>
                </a:lnTo>
                <a:cubicBezTo>
                  <a:pt x="0" y="1211"/>
                  <a:pt x="116" y="1370"/>
                  <a:pt x="305" y="1399"/>
                </a:cubicBezTo>
                <a:cubicBezTo>
                  <a:pt x="321" y="1402"/>
                  <a:pt x="337" y="1403"/>
                  <a:pt x="353" y="1403"/>
                </a:cubicBezTo>
                <a:cubicBezTo>
                  <a:pt x="537" y="1403"/>
                  <a:pt x="697" y="1252"/>
                  <a:pt x="697" y="1051"/>
                </a:cubicBezTo>
                <a:lnTo>
                  <a:pt x="697" y="355"/>
                </a:lnTo>
                <a:cubicBezTo>
                  <a:pt x="697" y="160"/>
                  <a:pt x="545" y="0"/>
                  <a:pt x="36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43"/>
          <p:cNvSpPr/>
          <p:nvPr/>
        </p:nvSpPr>
        <p:spPr>
          <a:xfrm>
            <a:off x="2945956" y="4272895"/>
            <a:ext cx="87241" cy="74727"/>
          </a:xfrm>
          <a:custGeom>
            <a:rect b="b" l="l" r="r" t="t"/>
            <a:pathLst>
              <a:path extrusionOk="0" h="3505" w="4092">
                <a:moveTo>
                  <a:pt x="1741" y="697"/>
                </a:moveTo>
                <a:cubicBezTo>
                  <a:pt x="2321" y="697"/>
                  <a:pt x="2800" y="1161"/>
                  <a:pt x="2800" y="1741"/>
                </a:cubicBezTo>
                <a:cubicBezTo>
                  <a:pt x="2800" y="2377"/>
                  <a:pt x="2285" y="2796"/>
                  <a:pt x="1745" y="2796"/>
                </a:cubicBezTo>
                <a:cubicBezTo>
                  <a:pt x="1485" y="2796"/>
                  <a:pt x="1219" y="2698"/>
                  <a:pt x="1001" y="2481"/>
                </a:cubicBezTo>
                <a:cubicBezTo>
                  <a:pt x="334" y="1828"/>
                  <a:pt x="813" y="697"/>
                  <a:pt x="1741" y="697"/>
                </a:cubicBezTo>
                <a:close/>
                <a:moveTo>
                  <a:pt x="1741" y="1"/>
                </a:moveTo>
                <a:cubicBezTo>
                  <a:pt x="784" y="1"/>
                  <a:pt x="1" y="784"/>
                  <a:pt x="1" y="1741"/>
                </a:cubicBezTo>
                <a:cubicBezTo>
                  <a:pt x="1" y="2802"/>
                  <a:pt x="865" y="3504"/>
                  <a:pt x="1766" y="3504"/>
                </a:cubicBezTo>
                <a:cubicBezTo>
                  <a:pt x="2195" y="3504"/>
                  <a:pt x="2633" y="3345"/>
                  <a:pt x="2989" y="2989"/>
                </a:cubicBezTo>
                <a:cubicBezTo>
                  <a:pt x="4091" y="1886"/>
                  <a:pt x="3308" y="1"/>
                  <a:pt x="174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43"/>
          <p:cNvSpPr/>
          <p:nvPr/>
        </p:nvSpPr>
        <p:spPr>
          <a:xfrm>
            <a:off x="2995439" y="4224968"/>
            <a:ext cx="34645" cy="14860"/>
          </a:xfrm>
          <a:custGeom>
            <a:rect b="b" l="l" r="r" t="t"/>
            <a:pathLst>
              <a:path extrusionOk="0" h="697" w="1625">
                <a:moveTo>
                  <a:pt x="465" y="1"/>
                </a:moveTo>
                <a:cubicBezTo>
                  <a:pt x="0" y="1"/>
                  <a:pt x="0" y="697"/>
                  <a:pt x="465" y="697"/>
                </a:cubicBezTo>
                <a:lnTo>
                  <a:pt x="1161" y="697"/>
                </a:lnTo>
                <a:cubicBezTo>
                  <a:pt x="1625" y="697"/>
                  <a:pt x="1625" y="1"/>
                  <a:pt x="116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43"/>
          <p:cNvSpPr/>
          <p:nvPr/>
        </p:nvSpPr>
        <p:spPr>
          <a:xfrm>
            <a:off x="2935445" y="4224968"/>
            <a:ext cx="34965" cy="14860"/>
          </a:xfrm>
          <a:custGeom>
            <a:rect b="b" l="l" r="r" t="t"/>
            <a:pathLst>
              <a:path extrusionOk="0" h="697" w="1640">
                <a:moveTo>
                  <a:pt x="479" y="1"/>
                </a:moveTo>
                <a:cubicBezTo>
                  <a:pt x="0" y="1"/>
                  <a:pt x="0" y="697"/>
                  <a:pt x="479" y="697"/>
                </a:cubicBezTo>
                <a:lnTo>
                  <a:pt x="1175" y="697"/>
                </a:lnTo>
                <a:cubicBezTo>
                  <a:pt x="1640" y="697"/>
                  <a:pt x="1640" y="1"/>
                  <a:pt x="117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43"/>
          <p:cNvSpPr/>
          <p:nvPr/>
        </p:nvSpPr>
        <p:spPr>
          <a:xfrm>
            <a:off x="2875749" y="4224968"/>
            <a:ext cx="34986" cy="14860"/>
          </a:xfrm>
          <a:custGeom>
            <a:rect b="b" l="l" r="r" t="t"/>
            <a:pathLst>
              <a:path extrusionOk="0" h="697" w="1641">
                <a:moveTo>
                  <a:pt x="480" y="1"/>
                </a:moveTo>
                <a:cubicBezTo>
                  <a:pt x="1" y="1"/>
                  <a:pt x="1" y="697"/>
                  <a:pt x="480" y="697"/>
                </a:cubicBezTo>
                <a:lnTo>
                  <a:pt x="1176" y="697"/>
                </a:lnTo>
                <a:cubicBezTo>
                  <a:pt x="1640" y="697"/>
                  <a:pt x="1640" y="1"/>
                  <a:pt x="117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43"/>
          <p:cNvSpPr/>
          <p:nvPr/>
        </p:nvSpPr>
        <p:spPr>
          <a:xfrm>
            <a:off x="3055114" y="4224968"/>
            <a:ext cx="34666" cy="14860"/>
          </a:xfrm>
          <a:custGeom>
            <a:rect b="b" l="l" r="r" t="t"/>
            <a:pathLst>
              <a:path extrusionOk="0" h="697" w="1626">
                <a:moveTo>
                  <a:pt x="465" y="1"/>
                </a:moveTo>
                <a:cubicBezTo>
                  <a:pt x="1" y="1"/>
                  <a:pt x="1" y="697"/>
                  <a:pt x="465" y="697"/>
                </a:cubicBezTo>
                <a:lnTo>
                  <a:pt x="1161" y="697"/>
                </a:lnTo>
                <a:cubicBezTo>
                  <a:pt x="1625" y="697"/>
                  <a:pt x="1625" y="1"/>
                  <a:pt x="116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43"/>
          <p:cNvSpPr/>
          <p:nvPr/>
        </p:nvSpPr>
        <p:spPr>
          <a:xfrm>
            <a:off x="3008743" y="4512362"/>
            <a:ext cx="35221" cy="20339"/>
          </a:xfrm>
          <a:custGeom>
            <a:rect b="b" l="l" r="r" t="t"/>
            <a:pathLst>
              <a:path extrusionOk="0" h="954" w="1652">
                <a:moveTo>
                  <a:pt x="1146" y="0"/>
                </a:moveTo>
                <a:cubicBezTo>
                  <a:pt x="1105" y="0"/>
                  <a:pt x="1061" y="8"/>
                  <a:pt x="1016" y="25"/>
                </a:cubicBezTo>
                <a:lnTo>
                  <a:pt x="363" y="271"/>
                </a:lnTo>
                <a:cubicBezTo>
                  <a:pt x="0" y="402"/>
                  <a:pt x="87" y="939"/>
                  <a:pt x="479" y="953"/>
                </a:cubicBezTo>
                <a:cubicBezTo>
                  <a:pt x="522" y="953"/>
                  <a:pt x="566" y="939"/>
                  <a:pt x="595" y="924"/>
                </a:cubicBezTo>
                <a:lnTo>
                  <a:pt x="1262" y="692"/>
                </a:lnTo>
                <a:cubicBezTo>
                  <a:pt x="1651" y="549"/>
                  <a:pt x="1495" y="0"/>
                  <a:pt x="114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43"/>
          <p:cNvSpPr/>
          <p:nvPr/>
        </p:nvSpPr>
        <p:spPr>
          <a:xfrm>
            <a:off x="3109864" y="4452495"/>
            <a:ext cx="15180" cy="29869"/>
          </a:xfrm>
          <a:custGeom>
            <a:rect b="b" l="l" r="r" t="t"/>
            <a:pathLst>
              <a:path extrusionOk="0" h="1401" w="712">
                <a:moveTo>
                  <a:pt x="353" y="1"/>
                </a:moveTo>
                <a:cubicBezTo>
                  <a:pt x="337" y="1"/>
                  <a:pt x="321" y="2"/>
                  <a:pt x="305" y="4"/>
                </a:cubicBezTo>
                <a:cubicBezTo>
                  <a:pt x="131" y="33"/>
                  <a:pt x="15" y="178"/>
                  <a:pt x="0" y="352"/>
                </a:cubicBezTo>
                <a:lnTo>
                  <a:pt x="0" y="1034"/>
                </a:lnTo>
                <a:cubicBezTo>
                  <a:pt x="0" y="1208"/>
                  <a:pt x="131" y="1368"/>
                  <a:pt x="305" y="1397"/>
                </a:cubicBezTo>
                <a:cubicBezTo>
                  <a:pt x="321" y="1399"/>
                  <a:pt x="337" y="1400"/>
                  <a:pt x="353" y="1400"/>
                </a:cubicBezTo>
                <a:cubicBezTo>
                  <a:pt x="537" y="1400"/>
                  <a:pt x="698" y="1249"/>
                  <a:pt x="711" y="1049"/>
                </a:cubicBezTo>
                <a:lnTo>
                  <a:pt x="711" y="352"/>
                </a:lnTo>
                <a:cubicBezTo>
                  <a:pt x="711" y="152"/>
                  <a:pt x="539" y="1"/>
                  <a:pt x="35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43"/>
          <p:cNvSpPr/>
          <p:nvPr/>
        </p:nvSpPr>
        <p:spPr>
          <a:xfrm>
            <a:off x="3064708" y="4492236"/>
            <a:ext cx="35199" cy="20041"/>
          </a:xfrm>
          <a:custGeom>
            <a:rect b="b" l="l" r="r" t="t"/>
            <a:pathLst>
              <a:path extrusionOk="0" h="940" w="1651">
                <a:moveTo>
                  <a:pt x="1163" y="1"/>
                </a:moveTo>
                <a:cubicBezTo>
                  <a:pt x="1122" y="1"/>
                  <a:pt x="1077" y="9"/>
                  <a:pt x="1030" y="26"/>
                </a:cubicBezTo>
                <a:lnTo>
                  <a:pt x="1030" y="11"/>
                </a:lnTo>
                <a:lnTo>
                  <a:pt x="363" y="258"/>
                </a:lnTo>
                <a:cubicBezTo>
                  <a:pt x="1" y="403"/>
                  <a:pt x="102" y="940"/>
                  <a:pt x="494" y="940"/>
                </a:cubicBezTo>
                <a:cubicBezTo>
                  <a:pt x="523" y="940"/>
                  <a:pt x="566" y="940"/>
                  <a:pt x="610" y="925"/>
                </a:cubicBezTo>
                <a:lnTo>
                  <a:pt x="1263" y="679"/>
                </a:lnTo>
                <a:cubicBezTo>
                  <a:pt x="1651" y="536"/>
                  <a:pt x="1508" y="1"/>
                  <a:pt x="11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43"/>
          <p:cNvSpPr/>
          <p:nvPr/>
        </p:nvSpPr>
        <p:spPr>
          <a:xfrm>
            <a:off x="3109864" y="4392756"/>
            <a:ext cx="15180" cy="29912"/>
          </a:xfrm>
          <a:custGeom>
            <a:rect b="b" l="l" r="r" t="t"/>
            <a:pathLst>
              <a:path extrusionOk="0" h="1403" w="712">
                <a:moveTo>
                  <a:pt x="368" y="0"/>
                </a:moveTo>
                <a:cubicBezTo>
                  <a:pt x="347" y="0"/>
                  <a:pt x="326" y="2"/>
                  <a:pt x="305" y="7"/>
                </a:cubicBezTo>
                <a:cubicBezTo>
                  <a:pt x="131" y="36"/>
                  <a:pt x="0" y="181"/>
                  <a:pt x="0" y="355"/>
                </a:cubicBezTo>
                <a:lnTo>
                  <a:pt x="0" y="1037"/>
                </a:lnTo>
                <a:cubicBezTo>
                  <a:pt x="0" y="1211"/>
                  <a:pt x="131" y="1370"/>
                  <a:pt x="305" y="1399"/>
                </a:cubicBezTo>
                <a:cubicBezTo>
                  <a:pt x="321" y="1402"/>
                  <a:pt x="337" y="1403"/>
                  <a:pt x="353" y="1403"/>
                </a:cubicBezTo>
                <a:cubicBezTo>
                  <a:pt x="537" y="1403"/>
                  <a:pt x="698" y="1252"/>
                  <a:pt x="711" y="1051"/>
                </a:cubicBezTo>
                <a:lnTo>
                  <a:pt x="711" y="355"/>
                </a:lnTo>
                <a:cubicBezTo>
                  <a:pt x="698" y="160"/>
                  <a:pt x="545" y="0"/>
                  <a:pt x="36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43"/>
          <p:cNvSpPr/>
          <p:nvPr/>
        </p:nvSpPr>
        <p:spPr>
          <a:xfrm>
            <a:off x="2975335" y="4530697"/>
            <a:ext cx="15713" cy="14967"/>
          </a:xfrm>
          <a:custGeom>
            <a:rect b="b" l="l" r="r" t="t"/>
            <a:pathLst>
              <a:path extrusionOk="0" h="702" w="737">
                <a:moveTo>
                  <a:pt x="368" y="0"/>
                </a:moveTo>
                <a:cubicBezTo>
                  <a:pt x="348" y="0"/>
                  <a:pt x="326" y="2"/>
                  <a:pt x="305" y="6"/>
                </a:cubicBezTo>
                <a:cubicBezTo>
                  <a:pt x="131" y="35"/>
                  <a:pt x="15" y="180"/>
                  <a:pt x="15" y="354"/>
                </a:cubicBezTo>
                <a:cubicBezTo>
                  <a:pt x="1" y="485"/>
                  <a:pt x="73" y="601"/>
                  <a:pt x="189" y="659"/>
                </a:cubicBezTo>
                <a:cubicBezTo>
                  <a:pt x="245" y="688"/>
                  <a:pt x="303" y="702"/>
                  <a:pt x="359" y="702"/>
                </a:cubicBezTo>
                <a:cubicBezTo>
                  <a:pt x="525" y="702"/>
                  <a:pt x="675" y="585"/>
                  <a:pt x="697" y="412"/>
                </a:cubicBezTo>
                <a:cubicBezTo>
                  <a:pt x="736" y="188"/>
                  <a:pt x="572" y="0"/>
                  <a:pt x="36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43"/>
          <p:cNvSpPr/>
          <p:nvPr/>
        </p:nvSpPr>
        <p:spPr>
          <a:xfrm>
            <a:off x="2854429" y="4194971"/>
            <a:ext cx="18570" cy="15180"/>
          </a:xfrm>
          <a:custGeom>
            <a:rect b="b" l="l" r="r" t="t"/>
            <a:pathLst>
              <a:path extrusionOk="0" h="712" w="871">
                <a:moveTo>
                  <a:pt x="435" y="1"/>
                </a:moveTo>
                <a:cubicBezTo>
                  <a:pt x="0" y="30"/>
                  <a:pt x="0" y="668"/>
                  <a:pt x="435" y="711"/>
                </a:cubicBezTo>
                <a:cubicBezTo>
                  <a:pt x="870" y="668"/>
                  <a:pt x="870" y="30"/>
                  <a:pt x="43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43"/>
          <p:cNvSpPr/>
          <p:nvPr/>
        </p:nvSpPr>
        <p:spPr>
          <a:xfrm>
            <a:off x="6009981" y="4255306"/>
            <a:ext cx="217208" cy="321996"/>
          </a:xfrm>
          <a:custGeom>
            <a:rect b="b" l="l" r="r" t="t"/>
            <a:pathLst>
              <a:path extrusionOk="0" h="15103" w="10188">
                <a:moveTo>
                  <a:pt x="1916" y="1"/>
                </a:moveTo>
                <a:cubicBezTo>
                  <a:pt x="1797" y="1"/>
                  <a:pt x="1681" y="68"/>
                  <a:pt x="1611" y="173"/>
                </a:cubicBezTo>
                <a:lnTo>
                  <a:pt x="88" y="2726"/>
                </a:lnTo>
                <a:cubicBezTo>
                  <a:pt x="1" y="2857"/>
                  <a:pt x="15" y="3016"/>
                  <a:pt x="117" y="3132"/>
                </a:cubicBezTo>
                <a:cubicBezTo>
                  <a:pt x="2293" y="5714"/>
                  <a:pt x="2293" y="9181"/>
                  <a:pt x="117" y="11574"/>
                </a:cubicBezTo>
                <a:cubicBezTo>
                  <a:pt x="15" y="11690"/>
                  <a:pt x="1" y="11864"/>
                  <a:pt x="73" y="11995"/>
                </a:cubicBezTo>
                <a:lnTo>
                  <a:pt x="1771" y="14896"/>
                </a:lnTo>
                <a:cubicBezTo>
                  <a:pt x="1814" y="14983"/>
                  <a:pt x="1901" y="15041"/>
                  <a:pt x="2003" y="15055"/>
                </a:cubicBezTo>
                <a:cubicBezTo>
                  <a:pt x="2023" y="15059"/>
                  <a:pt x="2045" y="15060"/>
                  <a:pt x="2066" y="15060"/>
                </a:cubicBezTo>
                <a:cubicBezTo>
                  <a:pt x="2137" y="15060"/>
                  <a:pt x="2212" y="15042"/>
                  <a:pt x="2278" y="14997"/>
                </a:cubicBezTo>
                <a:cubicBezTo>
                  <a:pt x="3100" y="14384"/>
                  <a:pt x="4076" y="14076"/>
                  <a:pt x="5052" y="14076"/>
                </a:cubicBezTo>
                <a:cubicBezTo>
                  <a:pt x="6038" y="14076"/>
                  <a:pt x="7024" y="14392"/>
                  <a:pt x="7848" y="15026"/>
                </a:cubicBezTo>
                <a:cubicBezTo>
                  <a:pt x="7913" y="15077"/>
                  <a:pt x="7993" y="15102"/>
                  <a:pt x="8073" y="15102"/>
                </a:cubicBezTo>
                <a:cubicBezTo>
                  <a:pt x="8153" y="15102"/>
                  <a:pt x="8233" y="15077"/>
                  <a:pt x="8298" y="15026"/>
                </a:cubicBezTo>
                <a:cubicBezTo>
                  <a:pt x="8733" y="14678"/>
                  <a:pt x="9241" y="14417"/>
                  <a:pt x="9777" y="14272"/>
                </a:cubicBezTo>
                <a:cubicBezTo>
                  <a:pt x="10187" y="14140"/>
                  <a:pt x="10055" y="13573"/>
                  <a:pt x="9687" y="13573"/>
                </a:cubicBezTo>
                <a:cubicBezTo>
                  <a:pt x="9652" y="13573"/>
                  <a:pt x="9614" y="13579"/>
                  <a:pt x="9574" y="13590"/>
                </a:cubicBezTo>
                <a:lnTo>
                  <a:pt x="9589" y="13605"/>
                </a:lnTo>
                <a:cubicBezTo>
                  <a:pt x="9052" y="13750"/>
                  <a:pt x="8544" y="13996"/>
                  <a:pt x="8080" y="14330"/>
                </a:cubicBezTo>
                <a:cubicBezTo>
                  <a:pt x="7297" y="13793"/>
                  <a:pt x="6398" y="13474"/>
                  <a:pt x="5455" y="13402"/>
                </a:cubicBezTo>
                <a:cubicBezTo>
                  <a:pt x="5322" y="13392"/>
                  <a:pt x="5189" y="13387"/>
                  <a:pt x="5056" y="13387"/>
                </a:cubicBezTo>
                <a:cubicBezTo>
                  <a:pt x="4045" y="13387"/>
                  <a:pt x="3050" y="13677"/>
                  <a:pt x="2191" y="14228"/>
                </a:cubicBezTo>
                <a:lnTo>
                  <a:pt x="799" y="11864"/>
                </a:lnTo>
                <a:cubicBezTo>
                  <a:pt x="1887" y="10617"/>
                  <a:pt x="2467" y="9036"/>
                  <a:pt x="2452" y="7382"/>
                </a:cubicBezTo>
                <a:cubicBezTo>
                  <a:pt x="2423" y="5743"/>
                  <a:pt x="1843" y="4162"/>
                  <a:pt x="813" y="2886"/>
                </a:cubicBezTo>
                <a:lnTo>
                  <a:pt x="2075" y="768"/>
                </a:lnTo>
                <a:cubicBezTo>
                  <a:pt x="2354" y="827"/>
                  <a:pt x="2639" y="857"/>
                  <a:pt x="2925" y="857"/>
                </a:cubicBezTo>
                <a:cubicBezTo>
                  <a:pt x="3129" y="857"/>
                  <a:pt x="3335" y="842"/>
                  <a:pt x="3540" y="811"/>
                </a:cubicBezTo>
                <a:cubicBezTo>
                  <a:pt x="3981" y="756"/>
                  <a:pt x="3911" y="124"/>
                  <a:pt x="3505" y="124"/>
                </a:cubicBezTo>
                <a:cubicBezTo>
                  <a:pt x="3484" y="124"/>
                  <a:pt x="3462" y="126"/>
                  <a:pt x="3439" y="130"/>
                </a:cubicBezTo>
                <a:cubicBezTo>
                  <a:pt x="3286" y="153"/>
                  <a:pt x="3132" y="164"/>
                  <a:pt x="2978" y="164"/>
                </a:cubicBezTo>
                <a:cubicBezTo>
                  <a:pt x="2648" y="164"/>
                  <a:pt x="2319" y="112"/>
                  <a:pt x="2003" y="14"/>
                </a:cubicBezTo>
                <a:cubicBezTo>
                  <a:pt x="1974" y="5"/>
                  <a:pt x="1945" y="1"/>
                  <a:pt x="191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43"/>
          <p:cNvSpPr/>
          <p:nvPr/>
        </p:nvSpPr>
        <p:spPr>
          <a:xfrm>
            <a:off x="6125109" y="4194971"/>
            <a:ext cx="229403" cy="381628"/>
          </a:xfrm>
          <a:custGeom>
            <a:rect b="b" l="l" r="r" t="t"/>
            <a:pathLst>
              <a:path extrusionOk="0" h="17900" w="10760">
                <a:moveTo>
                  <a:pt x="983" y="1"/>
                </a:moveTo>
                <a:cubicBezTo>
                  <a:pt x="809" y="1"/>
                  <a:pt x="650" y="146"/>
                  <a:pt x="635" y="334"/>
                </a:cubicBezTo>
                <a:cubicBezTo>
                  <a:pt x="606" y="798"/>
                  <a:pt x="446" y="1248"/>
                  <a:pt x="185" y="1640"/>
                </a:cubicBezTo>
                <a:cubicBezTo>
                  <a:pt x="1" y="1917"/>
                  <a:pt x="237" y="2193"/>
                  <a:pt x="483" y="2193"/>
                </a:cubicBezTo>
                <a:cubicBezTo>
                  <a:pt x="585" y="2193"/>
                  <a:pt x="689" y="2146"/>
                  <a:pt x="766" y="2031"/>
                </a:cubicBezTo>
                <a:cubicBezTo>
                  <a:pt x="1041" y="1640"/>
                  <a:pt x="1215" y="1190"/>
                  <a:pt x="1302" y="711"/>
                </a:cubicBezTo>
                <a:lnTo>
                  <a:pt x="4073" y="711"/>
                </a:lnTo>
                <a:cubicBezTo>
                  <a:pt x="4247" y="1640"/>
                  <a:pt x="4783" y="2466"/>
                  <a:pt x="5581" y="3003"/>
                </a:cubicBezTo>
                <a:cubicBezTo>
                  <a:pt x="6248" y="3458"/>
                  <a:pt x="7031" y="3697"/>
                  <a:pt x="7823" y="3697"/>
                </a:cubicBezTo>
                <a:cubicBezTo>
                  <a:pt x="8116" y="3697"/>
                  <a:pt x="8410" y="3664"/>
                  <a:pt x="8700" y="3598"/>
                </a:cubicBezTo>
                <a:lnTo>
                  <a:pt x="9976" y="5716"/>
                </a:lnTo>
                <a:cubicBezTo>
                  <a:pt x="8932" y="6992"/>
                  <a:pt x="8352" y="8573"/>
                  <a:pt x="8308" y="10212"/>
                </a:cubicBezTo>
                <a:cubicBezTo>
                  <a:pt x="8294" y="11851"/>
                  <a:pt x="8888" y="13447"/>
                  <a:pt x="9947" y="14680"/>
                </a:cubicBezTo>
                <a:lnTo>
                  <a:pt x="8569" y="17044"/>
                </a:lnTo>
                <a:cubicBezTo>
                  <a:pt x="8149" y="16768"/>
                  <a:pt x="7670" y="16565"/>
                  <a:pt x="7191" y="16420"/>
                </a:cubicBezTo>
                <a:cubicBezTo>
                  <a:pt x="7152" y="16409"/>
                  <a:pt x="7114" y="16403"/>
                  <a:pt x="7078" y="16403"/>
                </a:cubicBezTo>
                <a:cubicBezTo>
                  <a:pt x="6711" y="16403"/>
                  <a:pt x="6578" y="16968"/>
                  <a:pt x="6988" y="17087"/>
                </a:cubicBezTo>
                <a:cubicBezTo>
                  <a:pt x="7525" y="17247"/>
                  <a:pt x="8033" y="17494"/>
                  <a:pt x="8482" y="17827"/>
                </a:cubicBezTo>
                <a:cubicBezTo>
                  <a:pt x="8540" y="17871"/>
                  <a:pt x="8613" y="17900"/>
                  <a:pt x="8685" y="17900"/>
                </a:cubicBezTo>
                <a:lnTo>
                  <a:pt x="8758" y="17900"/>
                </a:lnTo>
                <a:cubicBezTo>
                  <a:pt x="8845" y="17871"/>
                  <a:pt x="8932" y="17813"/>
                  <a:pt x="8990" y="17726"/>
                </a:cubicBezTo>
                <a:lnTo>
                  <a:pt x="10687" y="14825"/>
                </a:lnTo>
                <a:cubicBezTo>
                  <a:pt x="10760" y="14694"/>
                  <a:pt x="10745" y="14535"/>
                  <a:pt x="10644" y="14419"/>
                </a:cubicBezTo>
                <a:cubicBezTo>
                  <a:pt x="8482" y="12011"/>
                  <a:pt x="8482" y="8544"/>
                  <a:pt x="10658" y="5977"/>
                </a:cubicBezTo>
                <a:cubicBezTo>
                  <a:pt x="10745" y="5861"/>
                  <a:pt x="10760" y="5687"/>
                  <a:pt x="10687" y="5570"/>
                </a:cubicBezTo>
                <a:lnTo>
                  <a:pt x="9164" y="3018"/>
                </a:lnTo>
                <a:cubicBezTo>
                  <a:pt x="9096" y="2904"/>
                  <a:pt x="8975" y="2844"/>
                  <a:pt x="8856" y="2844"/>
                </a:cubicBezTo>
                <a:cubicBezTo>
                  <a:pt x="8822" y="2844"/>
                  <a:pt x="8789" y="2849"/>
                  <a:pt x="8758" y="2858"/>
                </a:cubicBezTo>
                <a:cubicBezTo>
                  <a:pt x="8450" y="2947"/>
                  <a:pt x="8136" y="2990"/>
                  <a:pt x="7824" y="2990"/>
                </a:cubicBezTo>
                <a:cubicBezTo>
                  <a:pt x="7167" y="2990"/>
                  <a:pt x="6519" y="2797"/>
                  <a:pt x="5958" y="2423"/>
                </a:cubicBezTo>
                <a:cubicBezTo>
                  <a:pt x="5248" y="1959"/>
                  <a:pt x="4783" y="1175"/>
                  <a:pt x="4711" y="334"/>
                </a:cubicBezTo>
                <a:cubicBezTo>
                  <a:pt x="4696" y="146"/>
                  <a:pt x="4551" y="1"/>
                  <a:pt x="43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43"/>
          <p:cNvSpPr/>
          <p:nvPr/>
        </p:nvSpPr>
        <p:spPr>
          <a:xfrm>
            <a:off x="6075497" y="4387746"/>
            <a:ext cx="16459" cy="29912"/>
          </a:xfrm>
          <a:custGeom>
            <a:rect b="b" l="l" r="r" t="t"/>
            <a:pathLst>
              <a:path extrusionOk="0" h="1403" w="772">
                <a:moveTo>
                  <a:pt x="377" y="0"/>
                </a:moveTo>
                <a:cubicBezTo>
                  <a:pt x="188" y="0"/>
                  <a:pt x="1" y="137"/>
                  <a:pt x="32" y="387"/>
                </a:cubicBezTo>
                <a:cubicBezTo>
                  <a:pt x="47" y="619"/>
                  <a:pt x="61" y="836"/>
                  <a:pt x="76" y="1054"/>
                </a:cubicBezTo>
                <a:cubicBezTo>
                  <a:pt x="76" y="1243"/>
                  <a:pt x="235" y="1402"/>
                  <a:pt x="424" y="1402"/>
                </a:cubicBezTo>
                <a:cubicBezTo>
                  <a:pt x="627" y="1402"/>
                  <a:pt x="772" y="1243"/>
                  <a:pt x="772" y="1040"/>
                </a:cubicBezTo>
                <a:cubicBezTo>
                  <a:pt x="772" y="793"/>
                  <a:pt x="757" y="546"/>
                  <a:pt x="728" y="314"/>
                </a:cubicBezTo>
                <a:cubicBezTo>
                  <a:pt x="701" y="100"/>
                  <a:pt x="539" y="0"/>
                  <a:pt x="37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43"/>
          <p:cNvSpPr/>
          <p:nvPr/>
        </p:nvSpPr>
        <p:spPr>
          <a:xfrm>
            <a:off x="6111123" y="4270337"/>
            <a:ext cx="32684" cy="22386"/>
          </a:xfrm>
          <a:custGeom>
            <a:rect b="b" l="l" r="r" t="t"/>
            <a:pathLst>
              <a:path extrusionOk="0" h="1050" w="1533">
                <a:moveTo>
                  <a:pt x="1026" y="1"/>
                </a:moveTo>
                <a:cubicBezTo>
                  <a:pt x="958" y="1"/>
                  <a:pt x="885" y="24"/>
                  <a:pt x="812" y="77"/>
                </a:cubicBezTo>
                <a:cubicBezTo>
                  <a:pt x="624" y="193"/>
                  <a:pt x="435" y="295"/>
                  <a:pt x="247" y="396"/>
                </a:cubicBezTo>
                <a:cubicBezTo>
                  <a:pt x="73" y="483"/>
                  <a:pt x="0" y="687"/>
                  <a:pt x="73" y="861"/>
                </a:cubicBezTo>
                <a:cubicBezTo>
                  <a:pt x="131" y="977"/>
                  <a:pt x="261" y="1049"/>
                  <a:pt x="392" y="1049"/>
                </a:cubicBezTo>
                <a:cubicBezTo>
                  <a:pt x="450" y="1049"/>
                  <a:pt x="493" y="1035"/>
                  <a:pt x="537" y="1020"/>
                </a:cubicBezTo>
                <a:cubicBezTo>
                  <a:pt x="769" y="919"/>
                  <a:pt x="986" y="788"/>
                  <a:pt x="1190" y="658"/>
                </a:cubicBezTo>
                <a:cubicBezTo>
                  <a:pt x="1532" y="445"/>
                  <a:pt x="1326" y="1"/>
                  <a:pt x="102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43"/>
          <p:cNvSpPr/>
          <p:nvPr/>
        </p:nvSpPr>
        <p:spPr>
          <a:xfrm>
            <a:off x="6150693" y="4516881"/>
            <a:ext cx="32811" cy="20446"/>
          </a:xfrm>
          <a:custGeom>
            <a:rect b="b" l="l" r="r" t="t"/>
            <a:pathLst>
              <a:path extrusionOk="0" h="959" w="1539">
                <a:moveTo>
                  <a:pt x="400" y="1"/>
                </a:moveTo>
                <a:cubicBezTo>
                  <a:pt x="252" y="1"/>
                  <a:pt x="106" y="105"/>
                  <a:pt x="59" y="248"/>
                </a:cubicBezTo>
                <a:cubicBezTo>
                  <a:pt x="1" y="436"/>
                  <a:pt x="102" y="640"/>
                  <a:pt x="291" y="698"/>
                </a:cubicBezTo>
                <a:cubicBezTo>
                  <a:pt x="494" y="756"/>
                  <a:pt x="697" y="843"/>
                  <a:pt x="900" y="930"/>
                </a:cubicBezTo>
                <a:cubicBezTo>
                  <a:pt x="944" y="944"/>
                  <a:pt x="1002" y="959"/>
                  <a:pt x="1045" y="959"/>
                </a:cubicBezTo>
                <a:cubicBezTo>
                  <a:pt x="1422" y="959"/>
                  <a:pt x="1538" y="436"/>
                  <a:pt x="1190" y="277"/>
                </a:cubicBezTo>
                <a:cubicBezTo>
                  <a:pt x="958" y="190"/>
                  <a:pt x="726" y="103"/>
                  <a:pt x="494" y="16"/>
                </a:cubicBezTo>
                <a:cubicBezTo>
                  <a:pt x="463" y="6"/>
                  <a:pt x="431" y="1"/>
                  <a:pt x="40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43"/>
          <p:cNvSpPr/>
          <p:nvPr/>
        </p:nvSpPr>
        <p:spPr>
          <a:xfrm>
            <a:off x="6054838" y="4288630"/>
            <a:ext cx="31362" cy="18612"/>
          </a:xfrm>
          <a:custGeom>
            <a:rect b="b" l="l" r="r" t="t"/>
            <a:pathLst>
              <a:path extrusionOk="0" h="873" w="1471">
                <a:moveTo>
                  <a:pt x="494" y="0"/>
                </a:moveTo>
                <a:cubicBezTo>
                  <a:pt x="369" y="0"/>
                  <a:pt x="268" y="58"/>
                  <a:pt x="203" y="162"/>
                </a:cubicBezTo>
                <a:lnTo>
                  <a:pt x="102" y="336"/>
                </a:lnTo>
                <a:cubicBezTo>
                  <a:pt x="0" y="496"/>
                  <a:pt x="58" y="713"/>
                  <a:pt x="232" y="815"/>
                </a:cubicBezTo>
                <a:cubicBezTo>
                  <a:pt x="276" y="844"/>
                  <a:pt x="348" y="858"/>
                  <a:pt x="406" y="873"/>
                </a:cubicBezTo>
                <a:cubicBezTo>
                  <a:pt x="522" y="858"/>
                  <a:pt x="638" y="800"/>
                  <a:pt x="696" y="699"/>
                </a:cubicBezTo>
                <a:lnTo>
                  <a:pt x="1016" y="699"/>
                </a:lnTo>
                <a:cubicBezTo>
                  <a:pt x="1470" y="685"/>
                  <a:pt x="1466" y="2"/>
                  <a:pt x="1028" y="2"/>
                </a:cubicBezTo>
                <a:cubicBezTo>
                  <a:pt x="1019" y="2"/>
                  <a:pt x="1010" y="2"/>
                  <a:pt x="1001" y="3"/>
                </a:cubicBezTo>
                <a:lnTo>
                  <a:pt x="537" y="3"/>
                </a:lnTo>
                <a:cubicBezTo>
                  <a:pt x="522" y="1"/>
                  <a:pt x="508" y="0"/>
                  <a:pt x="49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43"/>
          <p:cNvSpPr/>
          <p:nvPr/>
        </p:nvSpPr>
        <p:spPr>
          <a:xfrm>
            <a:off x="6089568" y="4510699"/>
            <a:ext cx="35391" cy="16118"/>
          </a:xfrm>
          <a:custGeom>
            <a:rect b="b" l="l" r="r" t="t"/>
            <a:pathLst>
              <a:path extrusionOk="0" h="756" w="1660">
                <a:moveTo>
                  <a:pt x="1199" y="1"/>
                </a:moveTo>
                <a:cubicBezTo>
                  <a:pt x="1194" y="1"/>
                  <a:pt x="1190" y="1"/>
                  <a:pt x="1185" y="1"/>
                </a:cubicBezTo>
                <a:cubicBezTo>
                  <a:pt x="939" y="1"/>
                  <a:pt x="692" y="30"/>
                  <a:pt x="445" y="59"/>
                </a:cubicBezTo>
                <a:cubicBezTo>
                  <a:pt x="1" y="102"/>
                  <a:pt x="38" y="756"/>
                  <a:pt x="475" y="756"/>
                </a:cubicBezTo>
                <a:cubicBezTo>
                  <a:pt x="479" y="756"/>
                  <a:pt x="484" y="756"/>
                  <a:pt x="489" y="755"/>
                </a:cubicBezTo>
                <a:lnTo>
                  <a:pt x="532" y="755"/>
                </a:lnTo>
                <a:cubicBezTo>
                  <a:pt x="750" y="726"/>
                  <a:pt x="968" y="697"/>
                  <a:pt x="1200" y="697"/>
                </a:cubicBezTo>
                <a:cubicBezTo>
                  <a:pt x="1659" y="697"/>
                  <a:pt x="1650" y="1"/>
                  <a:pt x="119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43"/>
          <p:cNvSpPr/>
          <p:nvPr/>
        </p:nvSpPr>
        <p:spPr>
          <a:xfrm>
            <a:off x="6046182" y="4500955"/>
            <a:ext cx="24689" cy="27908"/>
          </a:xfrm>
          <a:custGeom>
            <a:rect b="b" l="l" r="r" t="t"/>
            <a:pathLst>
              <a:path extrusionOk="0" h="1309" w="1158">
                <a:moveTo>
                  <a:pt x="409" y="1"/>
                </a:moveTo>
                <a:cubicBezTo>
                  <a:pt x="298" y="1"/>
                  <a:pt x="188" y="55"/>
                  <a:pt x="116" y="154"/>
                </a:cubicBezTo>
                <a:lnTo>
                  <a:pt x="87" y="212"/>
                </a:lnTo>
                <a:cubicBezTo>
                  <a:pt x="0" y="328"/>
                  <a:pt x="0" y="473"/>
                  <a:pt x="73" y="589"/>
                </a:cubicBezTo>
                <a:lnTo>
                  <a:pt x="392" y="1140"/>
                </a:lnTo>
                <a:cubicBezTo>
                  <a:pt x="462" y="1259"/>
                  <a:pt x="568" y="1308"/>
                  <a:pt x="673" y="1308"/>
                </a:cubicBezTo>
                <a:cubicBezTo>
                  <a:pt x="915" y="1308"/>
                  <a:pt x="1158" y="1050"/>
                  <a:pt x="986" y="777"/>
                </a:cubicBezTo>
                <a:lnTo>
                  <a:pt x="754" y="371"/>
                </a:lnTo>
                <a:cubicBezTo>
                  <a:pt x="754" y="255"/>
                  <a:pt x="711" y="139"/>
                  <a:pt x="609" y="67"/>
                </a:cubicBezTo>
                <a:cubicBezTo>
                  <a:pt x="548" y="22"/>
                  <a:pt x="478" y="1"/>
                  <a:pt x="40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43"/>
          <p:cNvSpPr/>
          <p:nvPr/>
        </p:nvSpPr>
        <p:spPr>
          <a:xfrm>
            <a:off x="6057226" y="4330459"/>
            <a:ext cx="25030" cy="29080"/>
          </a:xfrm>
          <a:custGeom>
            <a:rect b="b" l="l" r="r" t="t"/>
            <a:pathLst>
              <a:path extrusionOk="0" h="1364" w="1174">
                <a:moveTo>
                  <a:pt x="467" y="0"/>
                </a:moveTo>
                <a:cubicBezTo>
                  <a:pt x="235" y="0"/>
                  <a:pt x="0" y="228"/>
                  <a:pt x="135" y="506"/>
                </a:cubicBezTo>
                <a:cubicBezTo>
                  <a:pt x="236" y="710"/>
                  <a:pt x="323" y="927"/>
                  <a:pt x="410" y="1130"/>
                </a:cubicBezTo>
                <a:cubicBezTo>
                  <a:pt x="469" y="1294"/>
                  <a:pt x="595" y="1364"/>
                  <a:pt x="723" y="1364"/>
                </a:cubicBezTo>
                <a:cubicBezTo>
                  <a:pt x="945" y="1364"/>
                  <a:pt x="1174" y="1154"/>
                  <a:pt x="1063" y="869"/>
                </a:cubicBezTo>
                <a:cubicBezTo>
                  <a:pt x="976" y="651"/>
                  <a:pt x="875" y="419"/>
                  <a:pt x="773" y="202"/>
                </a:cubicBezTo>
                <a:cubicBezTo>
                  <a:pt x="704" y="60"/>
                  <a:pt x="586" y="0"/>
                  <a:pt x="46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43"/>
          <p:cNvSpPr/>
          <p:nvPr/>
        </p:nvSpPr>
        <p:spPr>
          <a:xfrm>
            <a:off x="6153486" y="4224670"/>
            <a:ext cx="40210" cy="28782"/>
          </a:xfrm>
          <a:custGeom>
            <a:rect b="b" l="l" r="r" t="t"/>
            <a:pathLst>
              <a:path extrusionOk="0" h="1350" w="1886">
                <a:moveTo>
                  <a:pt x="784" y="0"/>
                </a:moveTo>
                <a:cubicBezTo>
                  <a:pt x="624" y="0"/>
                  <a:pt x="493" y="87"/>
                  <a:pt x="435" y="232"/>
                </a:cubicBezTo>
                <a:cubicBezTo>
                  <a:pt x="363" y="421"/>
                  <a:pt x="261" y="609"/>
                  <a:pt x="160" y="798"/>
                </a:cubicBezTo>
                <a:cubicBezTo>
                  <a:pt x="0" y="1030"/>
                  <a:pt x="174" y="1349"/>
                  <a:pt x="450" y="1349"/>
                </a:cubicBezTo>
                <a:cubicBezTo>
                  <a:pt x="580" y="1349"/>
                  <a:pt x="697" y="1276"/>
                  <a:pt x="755" y="1160"/>
                </a:cubicBezTo>
                <a:cubicBezTo>
                  <a:pt x="842" y="1015"/>
                  <a:pt x="914" y="856"/>
                  <a:pt x="987" y="711"/>
                </a:cubicBezTo>
                <a:lnTo>
                  <a:pt x="1494" y="711"/>
                </a:lnTo>
                <a:cubicBezTo>
                  <a:pt x="1668" y="711"/>
                  <a:pt x="1828" y="580"/>
                  <a:pt x="1857" y="406"/>
                </a:cubicBezTo>
                <a:cubicBezTo>
                  <a:pt x="1886" y="203"/>
                  <a:pt x="1726" y="0"/>
                  <a:pt x="150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43"/>
          <p:cNvSpPr/>
          <p:nvPr/>
        </p:nvSpPr>
        <p:spPr>
          <a:xfrm>
            <a:off x="6066585" y="4446845"/>
            <a:ext cx="21597" cy="29251"/>
          </a:xfrm>
          <a:custGeom>
            <a:rect b="b" l="l" r="r" t="t"/>
            <a:pathLst>
              <a:path extrusionOk="0" h="1372" w="1013">
                <a:moveTo>
                  <a:pt x="596" y="0"/>
                </a:moveTo>
                <a:cubicBezTo>
                  <a:pt x="455" y="0"/>
                  <a:pt x="314" y="81"/>
                  <a:pt x="261" y="269"/>
                </a:cubicBezTo>
                <a:cubicBezTo>
                  <a:pt x="218" y="472"/>
                  <a:pt x="145" y="690"/>
                  <a:pt x="73" y="907"/>
                </a:cubicBezTo>
                <a:cubicBezTo>
                  <a:pt x="0" y="1082"/>
                  <a:pt x="102" y="1299"/>
                  <a:pt x="290" y="1357"/>
                </a:cubicBezTo>
                <a:cubicBezTo>
                  <a:pt x="319" y="1372"/>
                  <a:pt x="363" y="1372"/>
                  <a:pt x="406" y="1372"/>
                </a:cubicBezTo>
                <a:cubicBezTo>
                  <a:pt x="552" y="1372"/>
                  <a:pt x="682" y="1285"/>
                  <a:pt x="740" y="1140"/>
                </a:cubicBezTo>
                <a:cubicBezTo>
                  <a:pt x="813" y="922"/>
                  <a:pt x="885" y="675"/>
                  <a:pt x="943" y="443"/>
                </a:cubicBezTo>
                <a:cubicBezTo>
                  <a:pt x="1012" y="176"/>
                  <a:pt x="804" y="0"/>
                  <a:pt x="59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43"/>
          <p:cNvSpPr/>
          <p:nvPr/>
        </p:nvSpPr>
        <p:spPr>
          <a:xfrm>
            <a:off x="6203886" y="4511829"/>
            <a:ext cx="35413" cy="17760"/>
          </a:xfrm>
          <a:custGeom>
            <a:rect b="b" l="l" r="r" t="t"/>
            <a:pathLst>
              <a:path extrusionOk="0" h="833" w="1661">
                <a:moveTo>
                  <a:pt x="1198" y="1"/>
                </a:moveTo>
                <a:cubicBezTo>
                  <a:pt x="1177" y="1"/>
                  <a:pt x="1155" y="3"/>
                  <a:pt x="1132" y="6"/>
                </a:cubicBezTo>
                <a:cubicBezTo>
                  <a:pt x="885" y="35"/>
                  <a:pt x="653" y="79"/>
                  <a:pt x="407" y="137"/>
                </a:cubicBezTo>
                <a:cubicBezTo>
                  <a:pt x="1" y="238"/>
                  <a:pt x="73" y="833"/>
                  <a:pt x="494" y="833"/>
                </a:cubicBezTo>
                <a:cubicBezTo>
                  <a:pt x="523" y="833"/>
                  <a:pt x="552" y="818"/>
                  <a:pt x="581" y="818"/>
                </a:cubicBezTo>
                <a:cubicBezTo>
                  <a:pt x="784" y="760"/>
                  <a:pt x="1001" y="717"/>
                  <a:pt x="1234" y="688"/>
                </a:cubicBezTo>
                <a:cubicBezTo>
                  <a:pt x="1661" y="633"/>
                  <a:pt x="1603" y="1"/>
                  <a:pt x="119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43"/>
          <p:cNvSpPr/>
          <p:nvPr/>
        </p:nvSpPr>
        <p:spPr>
          <a:xfrm>
            <a:off x="6293260" y="4309310"/>
            <a:ext cx="26714" cy="27929"/>
          </a:xfrm>
          <a:custGeom>
            <a:rect b="b" l="l" r="r" t="t"/>
            <a:pathLst>
              <a:path extrusionOk="0" h="1310" w="1253">
                <a:moveTo>
                  <a:pt x="766" y="0"/>
                </a:moveTo>
                <a:cubicBezTo>
                  <a:pt x="660" y="0"/>
                  <a:pt x="553" y="52"/>
                  <a:pt x="479" y="178"/>
                </a:cubicBezTo>
                <a:cubicBezTo>
                  <a:pt x="349" y="382"/>
                  <a:pt x="218" y="585"/>
                  <a:pt x="102" y="802"/>
                </a:cubicBezTo>
                <a:cubicBezTo>
                  <a:pt x="1" y="962"/>
                  <a:pt x="73" y="1179"/>
                  <a:pt x="233" y="1266"/>
                </a:cubicBezTo>
                <a:cubicBezTo>
                  <a:pt x="291" y="1295"/>
                  <a:pt x="349" y="1310"/>
                  <a:pt x="407" y="1310"/>
                </a:cubicBezTo>
                <a:cubicBezTo>
                  <a:pt x="537" y="1310"/>
                  <a:pt x="653" y="1237"/>
                  <a:pt x="711" y="1136"/>
                </a:cubicBezTo>
                <a:cubicBezTo>
                  <a:pt x="813" y="933"/>
                  <a:pt x="943" y="744"/>
                  <a:pt x="1059" y="556"/>
                </a:cubicBezTo>
                <a:cubicBezTo>
                  <a:pt x="1252" y="282"/>
                  <a:pt x="1012" y="0"/>
                  <a:pt x="76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43"/>
          <p:cNvSpPr/>
          <p:nvPr/>
        </p:nvSpPr>
        <p:spPr>
          <a:xfrm>
            <a:off x="6272643" y="4423052"/>
            <a:ext cx="18484" cy="29848"/>
          </a:xfrm>
          <a:custGeom>
            <a:rect b="b" l="l" r="r" t="t"/>
            <a:pathLst>
              <a:path extrusionOk="0" h="1400" w="867">
                <a:moveTo>
                  <a:pt x="381" y="0"/>
                </a:moveTo>
                <a:cubicBezTo>
                  <a:pt x="190" y="0"/>
                  <a:pt x="0" y="136"/>
                  <a:pt x="39" y="384"/>
                </a:cubicBezTo>
                <a:cubicBezTo>
                  <a:pt x="54" y="631"/>
                  <a:pt x="97" y="878"/>
                  <a:pt x="141" y="1110"/>
                </a:cubicBezTo>
                <a:cubicBezTo>
                  <a:pt x="170" y="1284"/>
                  <a:pt x="315" y="1400"/>
                  <a:pt x="489" y="1400"/>
                </a:cubicBezTo>
                <a:lnTo>
                  <a:pt x="547" y="1400"/>
                </a:lnTo>
                <a:cubicBezTo>
                  <a:pt x="735" y="1356"/>
                  <a:pt x="866" y="1168"/>
                  <a:pt x="823" y="979"/>
                </a:cubicBezTo>
                <a:cubicBezTo>
                  <a:pt x="779" y="762"/>
                  <a:pt x="750" y="544"/>
                  <a:pt x="735" y="326"/>
                </a:cubicBezTo>
                <a:cubicBezTo>
                  <a:pt x="715" y="104"/>
                  <a:pt x="547" y="0"/>
                  <a:pt x="38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43"/>
          <p:cNvSpPr/>
          <p:nvPr/>
        </p:nvSpPr>
        <p:spPr>
          <a:xfrm>
            <a:off x="6274093" y="4363910"/>
            <a:ext cx="19508" cy="29315"/>
          </a:xfrm>
          <a:custGeom>
            <a:rect b="b" l="l" r="r" t="t"/>
            <a:pathLst>
              <a:path extrusionOk="0" h="1375" w="915">
                <a:moveTo>
                  <a:pt x="536" y="1"/>
                </a:moveTo>
                <a:cubicBezTo>
                  <a:pt x="376" y="1"/>
                  <a:pt x="226" y="98"/>
                  <a:pt x="189" y="257"/>
                </a:cubicBezTo>
                <a:cubicBezTo>
                  <a:pt x="131" y="504"/>
                  <a:pt x="73" y="736"/>
                  <a:pt x="44" y="983"/>
                </a:cubicBezTo>
                <a:cubicBezTo>
                  <a:pt x="0" y="1171"/>
                  <a:pt x="131" y="1345"/>
                  <a:pt x="319" y="1374"/>
                </a:cubicBezTo>
                <a:lnTo>
                  <a:pt x="377" y="1374"/>
                </a:lnTo>
                <a:cubicBezTo>
                  <a:pt x="551" y="1374"/>
                  <a:pt x="697" y="1258"/>
                  <a:pt x="726" y="1084"/>
                </a:cubicBezTo>
                <a:cubicBezTo>
                  <a:pt x="769" y="867"/>
                  <a:pt x="813" y="649"/>
                  <a:pt x="871" y="431"/>
                </a:cubicBezTo>
                <a:cubicBezTo>
                  <a:pt x="914" y="243"/>
                  <a:pt x="798" y="54"/>
                  <a:pt x="624" y="11"/>
                </a:cubicBezTo>
                <a:cubicBezTo>
                  <a:pt x="595" y="4"/>
                  <a:pt x="565" y="1"/>
                  <a:pt x="53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43"/>
          <p:cNvSpPr/>
          <p:nvPr/>
        </p:nvSpPr>
        <p:spPr>
          <a:xfrm>
            <a:off x="6287716" y="4480126"/>
            <a:ext cx="25349" cy="28057"/>
          </a:xfrm>
          <a:custGeom>
            <a:rect b="b" l="l" r="r" t="t"/>
            <a:pathLst>
              <a:path extrusionOk="0" h="1316" w="1189">
                <a:moveTo>
                  <a:pt x="463" y="1"/>
                </a:moveTo>
                <a:cubicBezTo>
                  <a:pt x="232" y="1"/>
                  <a:pt x="0" y="228"/>
                  <a:pt x="145" y="507"/>
                </a:cubicBezTo>
                <a:lnTo>
                  <a:pt x="130" y="507"/>
                </a:lnTo>
                <a:cubicBezTo>
                  <a:pt x="246" y="724"/>
                  <a:pt x="362" y="942"/>
                  <a:pt x="493" y="1145"/>
                </a:cubicBezTo>
                <a:cubicBezTo>
                  <a:pt x="558" y="1257"/>
                  <a:pt x="671" y="1315"/>
                  <a:pt x="787" y="1315"/>
                </a:cubicBezTo>
                <a:cubicBezTo>
                  <a:pt x="850" y="1315"/>
                  <a:pt x="914" y="1297"/>
                  <a:pt x="971" y="1261"/>
                </a:cubicBezTo>
                <a:cubicBezTo>
                  <a:pt x="1145" y="1160"/>
                  <a:pt x="1189" y="942"/>
                  <a:pt x="1087" y="782"/>
                </a:cubicBezTo>
                <a:cubicBezTo>
                  <a:pt x="971" y="608"/>
                  <a:pt x="870" y="391"/>
                  <a:pt x="768" y="202"/>
                </a:cubicBezTo>
                <a:cubicBezTo>
                  <a:pt x="700" y="60"/>
                  <a:pt x="581" y="1"/>
                  <a:pt x="4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43"/>
          <p:cNvSpPr/>
          <p:nvPr/>
        </p:nvSpPr>
        <p:spPr>
          <a:xfrm>
            <a:off x="6203076" y="4254560"/>
            <a:ext cx="31447" cy="25477"/>
          </a:xfrm>
          <a:custGeom>
            <a:rect b="b" l="l" r="r" t="t"/>
            <a:pathLst>
              <a:path extrusionOk="0" h="1195" w="1475">
                <a:moveTo>
                  <a:pt x="495" y="0"/>
                </a:moveTo>
                <a:cubicBezTo>
                  <a:pt x="231" y="0"/>
                  <a:pt x="1" y="337"/>
                  <a:pt x="242" y="600"/>
                </a:cubicBezTo>
                <a:cubicBezTo>
                  <a:pt x="401" y="788"/>
                  <a:pt x="590" y="948"/>
                  <a:pt x="778" y="1107"/>
                </a:cubicBezTo>
                <a:cubicBezTo>
                  <a:pt x="851" y="1165"/>
                  <a:pt x="923" y="1180"/>
                  <a:pt x="1010" y="1194"/>
                </a:cubicBezTo>
                <a:cubicBezTo>
                  <a:pt x="1330" y="1194"/>
                  <a:pt x="1475" y="774"/>
                  <a:pt x="1228" y="571"/>
                </a:cubicBezTo>
                <a:cubicBezTo>
                  <a:pt x="1054" y="426"/>
                  <a:pt x="894" y="281"/>
                  <a:pt x="749" y="121"/>
                </a:cubicBezTo>
                <a:cubicBezTo>
                  <a:pt x="671" y="36"/>
                  <a:pt x="581" y="0"/>
                  <a:pt x="49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43"/>
          <p:cNvSpPr/>
          <p:nvPr/>
        </p:nvSpPr>
        <p:spPr>
          <a:xfrm>
            <a:off x="6253263" y="4284920"/>
            <a:ext cx="35903" cy="17696"/>
          </a:xfrm>
          <a:custGeom>
            <a:rect b="b" l="l" r="r" t="t"/>
            <a:pathLst>
              <a:path extrusionOk="0" h="830" w="1684">
                <a:moveTo>
                  <a:pt x="489" y="0"/>
                </a:moveTo>
                <a:cubicBezTo>
                  <a:pt x="123" y="0"/>
                  <a:pt x="1" y="578"/>
                  <a:pt x="412" y="684"/>
                </a:cubicBezTo>
                <a:cubicBezTo>
                  <a:pt x="658" y="757"/>
                  <a:pt x="890" y="800"/>
                  <a:pt x="1137" y="829"/>
                </a:cubicBezTo>
                <a:lnTo>
                  <a:pt x="1195" y="829"/>
                </a:lnTo>
                <a:cubicBezTo>
                  <a:pt x="1200" y="829"/>
                  <a:pt x="1204" y="830"/>
                  <a:pt x="1209" y="830"/>
                </a:cubicBezTo>
                <a:cubicBezTo>
                  <a:pt x="1645" y="830"/>
                  <a:pt x="1683" y="176"/>
                  <a:pt x="1238" y="133"/>
                </a:cubicBezTo>
                <a:cubicBezTo>
                  <a:pt x="1021" y="104"/>
                  <a:pt x="803" y="75"/>
                  <a:pt x="600" y="17"/>
                </a:cubicBezTo>
                <a:cubicBezTo>
                  <a:pt x="561" y="6"/>
                  <a:pt x="524" y="0"/>
                  <a:pt x="48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43"/>
          <p:cNvSpPr/>
          <p:nvPr/>
        </p:nvSpPr>
        <p:spPr>
          <a:xfrm>
            <a:off x="6262921" y="4513342"/>
            <a:ext cx="35626" cy="18740"/>
          </a:xfrm>
          <a:custGeom>
            <a:rect b="b" l="l" r="r" t="t"/>
            <a:pathLst>
              <a:path extrusionOk="0" h="879" w="1671">
                <a:moveTo>
                  <a:pt x="491" y="0"/>
                </a:moveTo>
                <a:cubicBezTo>
                  <a:pt x="103" y="0"/>
                  <a:pt x="1" y="609"/>
                  <a:pt x="437" y="704"/>
                </a:cubicBezTo>
                <a:cubicBezTo>
                  <a:pt x="655" y="733"/>
                  <a:pt x="858" y="791"/>
                  <a:pt x="1075" y="864"/>
                </a:cubicBezTo>
                <a:cubicBezTo>
                  <a:pt x="1104" y="864"/>
                  <a:pt x="1148" y="878"/>
                  <a:pt x="1177" y="878"/>
                </a:cubicBezTo>
                <a:cubicBezTo>
                  <a:pt x="1583" y="878"/>
                  <a:pt x="1670" y="312"/>
                  <a:pt x="1293" y="196"/>
                </a:cubicBezTo>
                <a:cubicBezTo>
                  <a:pt x="1046" y="124"/>
                  <a:pt x="814" y="66"/>
                  <a:pt x="568" y="8"/>
                </a:cubicBezTo>
                <a:cubicBezTo>
                  <a:pt x="541" y="3"/>
                  <a:pt x="515" y="0"/>
                  <a:pt x="49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43"/>
          <p:cNvSpPr/>
          <p:nvPr/>
        </p:nvSpPr>
        <p:spPr>
          <a:xfrm>
            <a:off x="6102446" y="4247503"/>
            <a:ext cx="21256" cy="14903"/>
          </a:xfrm>
          <a:custGeom>
            <a:rect b="b" l="l" r="r" t="t"/>
            <a:pathLst>
              <a:path extrusionOk="0" h="699" w="997">
                <a:moveTo>
                  <a:pt x="503" y="0"/>
                </a:moveTo>
                <a:cubicBezTo>
                  <a:pt x="468" y="0"/>
                  <a:pt x="431" y="6"/>
                  <a:pt x="393" y="17"/>
                </a:cubicBezTo>
                <a:cubicBezTo>
                  <a:pt x="1" y="133"/>
                  <a:pt x="88" y="699"/>
                  <a:pt x="494" y="699"/>
                </a:cubicBezTo>
                <a:cubicBezTo>
                  <a:pt x="567" y="699"/>
                  <a:pt x="625" y="684"/>
                  <a:pt x="683" y="641"/>
                </a:cubicBezTo>
                <a:cubicBezTo>
                  <a:pt x="997" y="444"/>
                  <a:pt x="827" y="0"/>
                  <a:pt x="50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43"/>
          <p:cNvSpPr/>
          <p:nvPr/>
        </p:nvSpPr>
        <p:spPr>
          <a:xfrm>
            <a:off x="6237295" y="4540717"/>
            <a:ext cx="17951" cy="14903"/>
          </a:xfrm>
          <a:custGeom>
            <a:rect b="b" l="l" r="r" t="t"/>
            <a:pathLst>
              <a:path extrusionOk="0" h="699" w="842">
                <a:moveTo>
                  <a:pt x="406" y="0"/>
                </a:moveTo>
                <a:cubicBezTo>
                  <a:pt x="276" y="0"/>
                  <a:pt x="160" y="87"/>
                  <a:pt x="102" y="203"/>
                </a:cubicBezTo>
                <a:cubicBezTo>
                  <a:pt x="0" y="456"/>
                  <a:pt x="197" y="698"/>
                  <a:pt x="442" y="698"/>
                </a:cubicBezTo>
                <a:cubicBezTo>
                  <a:pt x="477" y="698"/>
                  <a:pt x="514" y="693"/>
                  <a:pt x="551" y="682"/>
                </a:cubicBezTo>
                <a:cubicBezTo>
                  <a:pt x="653" y="653"/>
                  <a:pt x="725" y="566"/>
                  <a:pt x="754" y="479"/>
                </a:cubicBezTo>
                <a:cubicBezTo>
                  <a:pt x="841" y="247"/>
                  <a:pt x="667" y="0"/>
                  <a:pt x="42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43"/>
          <p:cNvSpPr/>
          <p:nvPr/>
        </p:nvSpPr>
        <p:spPr>
          <a:xfrm>
            <a:off x="3463371" y="4194864"/>
            <a:ext cx="317583" cy="382758"/>
          </a:xfrm>
          <a:custGeom>
            <a:rect b="b" l="l" r="r" t="t"/>
            <a:pathLst>
              <a:path extrusionOk="0" h="17953" w="14896">
                <a:moveTo>
                  <a:pt x="7494" y="738"/>
                </a:moveTo>
                <a:cubicBezTo>
                  <a:pt x="7923" y="738"/>
                  <a:pt x="8360" y="897"/>
                  <a:pt x="8716" y="1253"/>
                </a:cubicBezTo>
                <a:cubicBezTo>
                  <a:pt x="9819" y="2355"/>
                  <a:pt x="9035" y="4241"/>
                  <a:pt x="7483" y="4241"/>
                </a:cubicBezTo>
                <a:cubicBezTo>
                  <a:pt x="6511" y="4241"/>
                  <a:pt x="5728" y="3458"/>
                  <a:pt x="5728" y="2500"/>
                </a:cubicBezTo>
                <a:cubicBezTo>
                  <a:pt x="5728" y="1440"/>
                  <a:pt x="6593" y="738"/>
                  <a:pt x="7494" y="738"/>
                </a:cubicBezTo>
                <a:close/>
                <a:moveTo>
                  <a:pt x="12441" y="4749"/>
                </a:moveTo>
                <a:cubicBezTo>
                  <a:pt x="13237" y="4749"/>
                  <a:pt x="14011" y="5298"/>
                  <a:pt x="14170" y="6199"/>
                </a:cubicBezTo>
                <a:cubicBezTo>
                  <a:pt x="14369" y="7322"/>
                  <a:pt x="13483" y="8257"/>
                  <a:pt x="12455" y="8257"/>
                </a:cubicBezTo>
                <a:cubicBezTo>
                  <a:pt x="12209" y="8257"/>
                  <a:pt x="11954" y="8203"/>
                  <a:pt x="11704" y="8085"/>
                </a:cubicBezTo>
                <a:lnTo>
                  <a:pt x="11690" y="8085"/>
                </a:lnTo>
                <a:cubicBezTo>
                  <a:pt x="11516" y="7998"/>
                  <a:pt x="11342" y="7882"/>
                  <a:pt x="11211" y="7751"/>
                </a:cubicBezTo>
                <a:cubicBezTo>
                  <a:pt x="10515" y="7070"/>
                  <a:pt x="10515" y="5953"/>
                  <a:pt x="11197" y="5271"/>
                </a:cubicBezTo>
                <a:lnTo>
                  <a:pt x="11211" y="5271"/>
                </a:lnTo>
                <a:cubicBezTo>
                  <a:pt x="11564" y="4913"/>
                  <a:pt x="12006" y="4749"/>
                  <a:pt x="12441" y="4749"/>
                </a:cubicBezTo>
                <a:close/>
                <a:moveTo>
                  <a:pt x="4495" y="7969"/>
                </a:moveTo>
                <a:lnTo>
                  <a:pt x="6439" y="9912"/>
                </a:lnTo>
                <a:lnTo>
                  <a:pt x="6439" y="10899"/>
                </a:lnTo>
                <a:lnTo>
                  <a:pt x="3988" y="8462"/>
                </a:lnTo>
                <a:cubicBezTo>
                  <a:pt x="4089" y="8389"/>
                  <a:pt x="4176" y="8317"/>
                  <a:pt x="4263" y="8230"/>
                </a:cubicBezTo>
                <a:cubicBezTo>
                  <a:pt x="4336" y="8157"/>
                  <a:pt x="4423" y="8070"/>
                  <a:pt x="4495" y="7969"/>
                </a:cubicBezTo>
                <a:close/>
                <a:moveTo>
                  <a:pt x="6439" y="12016"/>
                </a:moveTo>
                <a:lnTo>
                  <a:pt x="6439" y="13002"/>
                </a:lnTo>
                <a:lnTo>
                  <a:pt x="3755" y="15685"/>
                </a:lnTo>
                <a:lnTo>
                  <a:pt x="2639" y="16295"/>
                </a:lnTo>
                <a:lnTo>
                  <a:pt x="2639" y="16295"/>
                </a:lnTo>
                <a:lnTo>
                  <a:pt x="3262" y="15178"/>
                </a:lnTo>
                <a:lnTo>
                  <a:pt x="6439" y="12016"/>
                </a:lnTo>
                <a:close/>
                <a:moveTo>
                  <a:pt x="8542" y="12016"/>
                </a:moveTo>
                <a:lnTo>
                  <a:pt x="11719" y="15178"/>
                </a:lnTo>
                <a:lnTo>
                  <a:pt x="12328" y="16295"/>
                </a:lnTo>
                <a:lnTo>
                  <a:pt x="11211" y="15685"/>
                </a:lnTo>
                <a:lnTo>
                  <a:pt x="8542" y="13002"/>
                </a:lnTo>
                <a:lnTo>
                  <a:pt x="8542" y="12016"/>
                </a:lnTo>
                <a:close/>
                <a:moveTo>
                  <a:pt x="7831" y="4923"/>
                </a:moveTo>
                <a:lnTo>
                  <a:pt x="7831" y="15120"/>
                </a:lnTo>
                <a:lnTo>
                  <a:pt x="7483" y="16353"/>
                </a:lnTo>
                <a:lnTo>
                  <a:pt x="7121" y="15120"/>
                </a:lnTo>
                <a:lnTo>
                  <a:pt x="7121" y="4923"/>
                </a:lnTo>
                <a:cubicBezTo>
                  <a:pt x="7244" y="4937"/>
                  <a:pt x="7364" y="4945"/>
                  <a:pt x="7481" y="4945"/>
                </a:cubicBezTo>
                <a:cubicBezTo>
                  <a:pt x="7599" y="4945"/>
                  <a:pt x="7715" y="4937"/>
                  <a:pt x="7831" y="4923"/>
                </a:cubicBezTo>
                <a:close/>
                <a:moveTo>
                  <a:pt x="7467" y="1"/>
                </a:moveTo>
                <a:cubicBezTo>
                  <a:pt x="6449" y="1"/>
                  <a:pt x="5503" y="629"/>
                  <a:pt x="5133" y="1630"/>
                </a:cubicBezTo>
                <a:cubicBezTo>
                  <a:pt x="4684" y="2834"/>
                  <a:pt x="5235" y="4198"/>
                  <a:pt x="6395" y="4749"/>
                </a:cubicBezTo>
                <a:lnTo>
                  <a:pt x="6395" y="8912"/>
                </a:lnTo>
                <a:lnTo>
                  <a:pt x="4843" y="7316"/>
                </a:lnTo>
                <a:cubicBezTo>
                  <a:pt x="4930" y="7055"/>
                  <a:pt x="4988" y="6779"/>
                  <a:pt x="4988" y="6504"/>
                </a:cubicBezTo>
                <a:cubicBezTo>
                  <a:pt x="4974" y="5127"/>
                  <a:pt x="3858" y="4049"/>
                  <a:pt x="2522" y="4049"/>
                </a:cubicBezTo>
                <a:cubicBezTo>
                  <a:pt x="2479" y="4049"/>
                  <a:pt x="2435" y="4050"/>
                  <a:pt x="2392" y="4052"/>
                </a:cubicBezTo>
                <a:cubicBezTo>
                  <a:pt x="1918" y="4081"/>
                  <a:pt x="1956" y="4763"/>
                  <a:pt x="2407" y="4763"/>
                </a:cubicBezTo>
                <a:cubicBezTo>
                  <a:pt x="2411" y="4763"/>
                  <a:pt x="2416" y="4763"/>
                  <a:pt x="2421" y="4763"/>
                </a:cubicBezTo>
                <a:cubicBezTo>
                  <a:pt x="2455" y="4761"/>
                  <a:pt x="2489" y="4760"/>
                  <a:pt x="2523" y="4760"/>
                </a:cubicBezTo>
                <a:cubicBezTo>
                  <a:pt x="3788" y="4760"/>
                  <a:pt x="4655" y="6071"/>
                  <a:pt x="4118" y="7244"/>
                </a:cubicBezTo>
                <a:lnTo>
                  <a:pt x="4118" y="7258"/>
                </a:lnTo>
                <a:cubicBezTo>
                  <a:pt x="4031" y="7432"/>
                  <a:pt x="3915" y="7606"/>
                  <a:pt x="3770" y="7737"/>
                </a:cubicBezTo>
                <a:cubicBezTo>
                  <a:pt x="3412" y="8099"/>
                  <a:pt x="2973" y="8260"/>
                  <a:pt x="2543" y="8260"/>
                </a:cubicBezTo>
                <a:cubicBezTo>
                  <a:pt x="1612" y="8260"/>
                  <a:pt x="722" y="7508"/>
                  <a:pt x="782" y="6417"/>
                </a:cubicBezTo>
                <a:cubicBezTo>
                  <a:pt x="805" y="6159"/>
                  <a:pt x="614" y="6024"/>
                  <a:pt x="426" y="6024"/>
                </a:cubicBezTo>
                <a:cubicBezTo>
                  <a:pt x="255" y="6024"/>
                  <a:pt x="86" y="6138"/>
                  <a:pt x="86" y="6373"/>
                </a:cubicBezTo>
                <a:cubicBezTo>
                  <a:pt x="1" y="7826"/>
                  <a:pt x="1179" y="8965"/>
                  <a:pt x="2532" y="8965"/>
                </a:cubicBezTo>
                <a:cubicBezTo>
                  <a:pt x="2801" y="8965"/>
                  <a:pt x="3076" y="8921"/>
                  <a:pt x="3349" y="8825"/>
                </a:cubicBezTo>
                <a:lnTo>
                  <a:pt x="5989" y="11465"/>
                </a:lnTo>
                <a:lnTo>
                  <a:pt x="2726" y="14728"/>
                </a:lnTo>
                <a:cubicBezTo>
                  <a:pt x="2711" y="14757"/>
                  <a:pt x="2697" y="14786"/>
                  <a:pt x="2682" y="14815"/>
                </a:cubicBezTo>
                <a:lnTo>
                  <a:pt x="1435" y="17034"/>
                </a:lnTo>
                <a:cubicBezTo>
                  <a:pt x="1362" y="17180"/>
                  <a:pt x="1391" y="17339"/>
                  <a:pt x="1493" y="17455"/>
                </a:cubicBezTo>
                <a:cubicBezTo>
                  <a:pt x="1562" y="17524"/>
                  <a:pt x="1647" y="17557"/>
                  <a:pt x="1735" y="17557"/>
                </a:cubicBezTo>
                <a:cubicBezTo>
                  <a:pt x="1794" y="17557"/>
                  <a:pt x="1855" y="17542"/>
                  <a:pt x="1913" y="17513"/>
                </a:cubicBezTo>
                <a:lnTo>
                  <a:pt x="4147" y="16280"/>
                </a:lnTo>
                <a:cubicBezTo>
                  <a:pt x="4176" y="16266"/>
                  <a:pt x="4191" y="16237"/>
                  <a:pt x="4220" y="16222"/>
                </a:cubicBezTo>
                <a:lnTo>
                  <a:pt x="6439" y="14003"/>
                </a:lnTo>
                <a:lnTo>
                  <a:pt x="6439" y="15207"/>
                </a:lnTo>
                <a:cubicBezTo>
                  <a:pt x="6439" y="15236"/>
                  <a:pt x="6439" y="15265"/>
                  <a:pt x="6453" y="15294"/>
                </a:cubicBezTo>
                <a:lnTo>
                  <a:pt x="7121" y="17687"/>
                </a:lnTo>
                <a:cubicBezTo>
                  <a:pt x="7164" y="17818"/>
                  <a:pt x="7280" y="17919"/>
                  <a:pt x="7411" y="17948"/>
                </a:cubicBezTo>
                <a:cubicBezTo>
                  <a:pt x="7429" y="17951"/>
                  <a:pt x="7447" y="17953"/>
                  <a:pt x="7464" y="17953"/>
                </a:cubicBezTo>
                <a:cubicBezTo>
                  <a:pt x="7617" y="17953"/>
                  <a:pt x="7749" y="17845"/>
                  <a:pt x="7788" y="17702"/>
                </a:cubicBezTo>
                <a:lnTo>
                  <a:pt x="8484" y="15294"/>
                </a:lnTo>
                <a:cubicBezTo>
                  <a:pt x="8499" y="15265"/>
                  <a:pt x="8499" y="15221"/>
                  <a:pt x="8499" y="15192"/>
                </a:cubicBezTo>
                <a:lnTo>
                  <a:pt x="8499" y="13988"/>
                </a:lnTo>
                <a:lnTo>
                  <a:pt x="10747" y="16208"/>
                </a:lnTo>
                <a:cubicBezTo>
                  <a:pt x="10776" y="16222"/>
                  <a:pt x="10805" y="16251"/>
                  <a:pt x="10834" y="16266"/>
                </a:cubicBezTo>
                <a:lnTo>
                  <a:pt x="13068" y="17499"/>
                </a:lnTo>
                <a:cubicBezTo>
                  <a:pt x="13111" y="17528"/>
                  <a:pt x="13169" y="17542"/>
                  <a:pt x="13227" y="17542"/>
                </a:cubicBezTo>
                <a:cubicBezTo>
                  <a:pt x="13503" y="17542"/>
                  <a:pt x="13662" y="17252"/>
                  <a:pt x="13532" y="17020"/>
                </a:cubicBezTo>
                <a:lnTo>
                  <a:pt x="12299" y="14801"/>
                </a:lnTo>
                <a:cubicBezTo>
                  <a:pt x="12284" y="14772"/>
                  <a:pt x="12270" y="14743"/>
                  <a:pt x="12241" y="14714"/>
                </a:cubicBezTo>
                <a:lnTo>
                  <a:pt x="8977" y="11450"/>
                </a:lnTo>
                <a:lnTo>
                  <a:pt x="9282" y="11160"/>
                </a:lnTo>
                <a:cubicBezTo>
                  <a:pt x="9528" y="10902"/>
                  <a:pt x="9290" y="10549"/>
                  <a:pt x="9022" y="10549"/>
                </a:cubicBezTo>
                <a:cubicBezTo>
                  <a:pt x="8943" y="10549"/>
                  <a:pt x="8861" y="10580"/>
                  <a:pt x="8789" y="10652"/>
                </a:cubicBezTo>
                <a:lnTo>
                  <a:pt x="8513" y="10899"/>
                </a:lnTo>
                <a:lnTo>
                  <a:pt x="8513" y="9912"/>
                </a:lnTo>
                <a:lnTo>
                  <a:pt x="10486" y="7969"/>
                </a:lnTo>
                <a:cubicBezTo>
                  <a:pt x="10558" y="8070"/>
                  <a:pt x="10631" y="8157"/>
                  <a:pt x="10718" y="8230"/>
                </a:cubicBezTo>
                <a:cubicBezTo>
                  <a:pt x="10790" y="8317"/>
                  <a:pt x="10892" y="8389"/>
                  <a:pt x="10979" y="8462"/>
                </a:cubicBezTo>
                <a:lnTo>
                  <a:pt x="10747" y="8680"/>
                </a:lnTo>
                <a:cubicBezTo>
                  <a:pt x="10616" y="8810"/>
                  <a:pt x="10616" y="9042"/>
                  <a:pt x="10747" y="9173"/>
                </a:cubicBezTo>
                <a:cubicBezTo>
                  <a:pt x="10819" y="9245"/>
                  <a:pt x="10906" y="9274"/>
                  <a:pt x="11008" y="9274"/>
                </a:cubicBezTo>
                <a:cubicBezTo>
                  <a:pt x="11095" y="9274"/>
                  <a:pt x="11182" y="9245"/>
                  <a:pt x="11255" y="9173"/>
                </a:cubicBezTo>
                <a:lnTo>
                  <a:pt x="11617" y="8810"/>
                </a:lnTo>
                <a:cubicBezTo>
                  <a:pt x="11893" y="8908"/>
                  <a:pt x="12171" y="8954"/>
                  <a:pt x="12443" y="8954"/>
                </a:cubicBezTo>
                <a:cubicBezTo>
                  <a:pt x="13740" y="8954"/>
                  <a:pt x="14883" y="7907"/>
                  <a:pt x="14895" y="6504"/>
                </a:cubicBezTo>
                <a:cubicBezTo>
                  <a:pt x="14895" y="5126"/>
                  <a:pt x="13767" y="4045"/>
                  <a:pt x="12446" y="4045"/>
                </a:cubicBezTo>
                <a:cubicBezTo>
                  <a:pt x="12307" y="4045"/>
                  <a:pt x="12166" y="4057"/>
                  <a:pt x="12023" y="4081"/>
                </a:cubicBezTo>
                <a:cubicBezTo>
                  <a:pt x="10529" y="4343"/>
                  <a:pt x="9615" y="5880"/>
                  <a:pt x="10123" y="7316"/>
                </a:cubicBezTo>
                <a:lnTo>
                  <a:pt x="8528" y="8912"/>
                </a:lnTo>
                <a:lnTo>
                  <a:pt x="8528" y="4749"/>
                </a:lnTo>
                <a:cubicBezTo>
                  <a:pt x="9630" y="4227"/>
                  <a:pt x="10181" y="2994"/>
                  <a:pt x="9877" y="1833"/>
                </a:cubicBezTo>
                <a:cubicBezTo>
                  <a:pt x="9644" y="977"/>
                  <a:pt x="8992" y="310"/>
                  <a:pt x="8136" y="93"/>
                </a:cubicBezTo>
                <a:cubicBezTo>
                  <a:pt x="7913" y="30"/>
                  <a:pt x="7688" y="1"/>
                  <a:pt x="746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43"/>
          <p:cNvSpPr/>
          <p:nvPr/>
        </p:nvSpPr>
        <p:spPr>
          <a:xfrm>
            <a:off x="3475694" y="4294514"/>
            <a:ext cx="19657" cy="14817"/>
          </a:xfrm>
          <a:custGeom>
            <a:rect b="b" l="l" r="r" t="t"/>
            <a:pathLst>
              <a:path extrusionOk="0" h="695" w="922">
                <a:moveTo>
                  <a:pt x="459" y="0"/>
                </a:moveTo>
                <a:cubicBezTo>
                  <a:pt x="446" y="0"/>
                  <a:pt x="434" y="1"/>
                  <a:pt x="421" y="2"/>
                </a:cubicBezTo>
                <a:cubicBezTo>
                  <a:pt x="117" y="17"/>
                  <a:pt x="1" y="408"/>
                  <a:pt x="233" y="611"/>
                </a:cubicBezTo>
                <a:cubicBezTo>
                  <a:pt x="296" y="668"/>
                  <a:pt x="376" y="695"/>
                  <a:pt x="455" y="695"/>
                </a:cubicBezTo>
                <a:cubicBezTo>
                  <a:pt x="558" y="695"/>
                  <a:pt x="660" y="650"/>
                  <a:pt x="726" y="568"/>
                </a:cubicBezTo>
                <a:cubicBezTo>
                  <a:pt x="921" y="331"/>
                  <a:pt x="755" y="0"/>
                  <a:pt x="45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43"/>
          <p:cNvSpPr/>
          <p:nvPr/>
        </p:nvSpPr>
        <p:spPr>
          <a:xfrm>
            <a:off x="3665975" y="4398875"/>
            <a:ext cx="21469" cy="15222"/>
          </a:xfrm>
          <a:custGeom>
            <a:rect b="b" l="l" r="r" t="t"/>
            <a:pathLst>
              <a:path extrusionOk="0" h="714" w="1007">
                <a:moveTo>
                  <a:pt x="506" y="0"/>
                </a:moveTo>
                <a:cubicBezTo>
                  <a:pt x="423" y="0"/>
                  <a:pt x="336" y="33"/>
                  <a:pt x="258" y="111"/>
                </a:cubicBezTo>
                <a:cubicBezTo>
                  <a:pt x="1" y="357"/>
                  <a:pt x="242" y="714"/>
                  <a:pt x="512" y="714"/>
                </a:cubicBezTo>
                <a:cubicBezTo>
                  <a:pt x="593" y="714"/>
                  <a:pt x="677" y="682"/>
                  <a:pt x="751" y="605"/>
                </a:cubicBezTo>
                <a:cubicBezTo>
                  <a:pt x="1006" y="349"/>
                  <a:pt x="777" y="0"/>
                  <a:pt x="50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43"/>
          <p:cNvSpPr/>
          <p:nvPr/>
        </p:nvSpPr>
        <p:spPr>
          <a:xfrm>
            <a:off x="4071630" y="4347217"/>
            <a:ext cx="291316" cy="181135"/>
          </a:xfrm>
          <a:custGeom>
            <a:rect b="b" l="l" r="r" t="t"/>
            <a:pathLst>
              <a:path extrusionOk="0" h="8496" w="13664">
                <a:moveTo>
                  <a:pt x="349" y="1"/>
                </a:moveTo>
                <a:cubicBezTo>
                  <a:pt x="158" y="1"/>
                  <a:pt x="0" y="158"/>
                  <a:pt x="0" y="359"/>
                </a:cubicBezTo>
                <a:lnTo>
                  <a:pt x="0" y="8133"/>
                </a:lnTo>
                <a:cubicBezTo>
                  <a:pt x="0" y="8322"/>
                  <a:pt x="160" y="8496"/>
                  <a:pt x="363" y="8496"/>
                </a:cubicBezTo>
                <a:lnTo>
                  <a:pt x="13272" y="8496"/>
                </a:lnTo>
                <a:cubicBezTo>
                  <a:pt x="13316" y="8496"/>
                  <a:pt x="13345" y="8481"/>
                  <a:pt x="13374" y="8452"/>
                </a:cubicBezTo>
                <a:cubicBezTo>
                  <a:pt x="13664" y="8148"/>
                  <a:pt x="13461" y="7785"/>
                  <a:pt x="13171" y="7785"/>
                </a:cubicBezTo>
                <a:lnTo>
                  <a:pt x="812" y="7785"/>
                </a:lnTo>
                <a:cubicBezTo>
                  <a:pt x="754" y="7785"/>
                  <a:pt x="696" y="7742"/>
                  <a:pt x="696" y="7669"/>
                </a:cubicBezTo>
                <a:lnTo>
                  <a:pt x="696" y="228"/>
                </a:lnTo>
                <a:cubicBezTo>
                  <a:pt x="696" y="199"/>
                  <a:pt x="682" y="170"/>
                  <a:pt x="653" y="141"/>
                </a:cubicBezTo>
                <a:cubicBezTo>
                  <a:pt x="554" y="42"/>
                  <a:pt x="447" y="1"/>
                  <a:pt x="3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43"/>
          <p:cNvSpPr/>
          <p:nvPr/>
        </p:nvSpPr>
        <p:spPr>
          <a:xfrm>
            <a:off x="4071310" y="4244455"/>
            <a:ext cx="382246" cy="283599"/>
          </a:xfrm>
          <a:custGeom>
            <a:rect b="b" l="l" r="r" t="t"/>
            <a:pathLst>
              <a:path extrusionOk="0" h="13302" w="17929">
                <a:moveTo>
                  <a:pt x="378" y="0"/>
                </a:moveTo>
                <a:cubicBezTo>
                  <a:pt x="175" y="0"/>
                  <a:pt x="15" y="160"/>
                  <a:pt x="15" y="363"/>
                </a:cubicBezTo>
                <a:lnTo>
                  <a:pt x="15" y="2481"/>
                </a:lnTo>
                <a:cubicBezTo>
                  <a:pt x="1" y="2510"/>
                  <a:pt x="15" y="2539"/>
                  <a:pt x="44" y="2568"/>
                </a:cubicBezTo>
                <a:cubicBezTo>
                  <a:pt x="148" y="2667"/>
                  <a:pt x="260" y="2709"/>
                  <a:pt x="361" y="2709"/>
                </a:cubicBezTo>
                <a:cubicBezTo>
                  <a:pt x="555" y="2709"/>
                  <a:pt x="711" y="2555"/>
                  <a:pt x="711" y="2365"/>
                </a:cubicBezTo>
                <a:lnTo>
                  <a:pt x="711" y="827"/>
                </a:lnTo>
                <a:cubicBezTo>
                  <a:pt x="711" y="755"/>
                  <a:pt x="755" y="697"/>
                  <a:pt x="827" y="697"/>
                </a:cubicBezTo>
                <a:lnTo>
                  <a:pt x="1625" y="697"/>
                </a:lnTo>
                <a:lnTo>
                  <a:pt x="1625" y="958"/>
                </a:lnTo>
                <a:cubicBezTo>
                  <a:pt x="1611" y="1132"/>
                  <a:pt x="1741" y="1291"/>
                  <a:pt x="1915" y="1320"/>
                </a:cubicBezTo>
                <a:cubicBezTo>
                  <a:pt x="1932" y="1323"/>
                  <a:pt x="1950" y="1324"/>
                  <a:pt x="1966" y="1324"/>
                </a:cubicBezTo>
                <a:cubicBezTo>
                  <a:pt x="2161" y="1324"/>
                  <a:pt x="2321" y="1173"/>
                  <a:pt x="2321" y="972"/>
                </a:cubicBezTo>
                <a:lnTo>
                  <a:pt x="2321" y="711"/>
                </a:lnTo>
                <a:lnTo>
                  <a:pt x="3018" y="711"/>
                </a:lnTo>
                <a:cubicBezTo>
                  <a:pt x="3018" y="943"/>
                  <a:pt x="3192" y="1059"/>
                  <a:pt x="3366" y="1059"/>
                </a:cubicBezTo>
                <a:cubicBezTo>
                  <a:pt x="3540" y="1059"/>
                  <a:pt x="3714" y="943"/>
                  <a:pt x="3714" y="711"/>
                </a:cubicBezTo>
                <a:lnTo>
                  <a:pt x="4425" y="711"/>
                </a:lnTo>
                <a:cubicBezTo>
                  <a:pt x="4439" y="921"/>
                  <a:pt x="4606" y="1027"/>
                  <a:pt x="4773" y="1027"/>
                </a:cubicBezTo>
                <a:cubicBezTo>
                  <a:pt x="4940" y="1027"/>
                  <a:pt x="5106" y="921"/>
                  <a:pt x="5121" y="711"/>
                </a:cubicBezTo>
                <a:lnTo>
                  <a:pt x="5817" y="711"/>
                </a:lnTo>
                <a:lnTo>
                  <a:pt x="5817" y="958"/>
                </a:lnTo>
                <a:cubicBezTo>
                  <a:pt x="5817" y="1146"/>
                  <a:pt x="5948" y="1291"/>
                  <a:pt x="6122" y="1320"/>
                </a:cubicBezTo>
                <a:cubicBezTo>
                  <a:pt x="6138" y="1323"/>
                  <a:pt x="6154" y="1324"/>
                  <a:pt x="6170" y="1324"/>
                </a:cubicBezTo>
                <a:cubicBezTo>
                  <a:pt x="6356" y="1324"/>
                  <a:pt x="6528" y="1173"/>
                  <a:pt x="6528" y="972"/>
                </a:cubicBezTo>
                <a:lnTo>
                  <a:pt x="6528" y="711"/>
                </a:lnTo>
                <a:lnTo>
                  <a:pt x="7224" y="711"/>
                </a:lnTo>
                <a:cubicBezTo>
                  <a:pt x="7239" y="929"/>
                  <a:pt x="7405" y="1037"/>
                  <a:pt x="7572" y="1037"/>
                </a:cubicBezTo>
                <a:cubicBezTo>
                  <a:pt x="7739" y="1037"/>
                  <a:pt x="7906" y="929"/>
                  <a:pt x="7920" y="711"/>
                </a:cubicBezTo>
                <a:lnTo>
                  <a:pt x="8631" y="711"/>
                </a:lnTo>
                <a:cubicBezTo>
                  <a:pt x="8646" y="929"/>
                  <a:pt x="8809" y="1037"/>
                  <a:pt x="8974" y="1037"/>
                </a:cubicBezTo>
                <a:cubicBezTo>
                  <a:pt x="9139" y="1037"/>
                  <a:pt x="9306" y="929"/>
                  <a:pt x="9327" y="711"/>
                </a:cubicBezTo>
                <a:lnTo>
                  <a:pt x="10024" y="711"/>
                </a:lnTo>
                <a:lnTo>
                  <a:pt x="10024" y="972"/>
                </a:lnTo>
                <a:cubicBezTo>
                  <a:pt x="10024" y="1146"/>
                  <a:pt x="10140" y="1291"/>
                  <a:pt x="10328" y="1335"/>
                </a:cubicBezTo>
                <a:cubicBezTo>
                  <a:pt x="10343" y="1337"/>
                  <a:pt x="10358" y="1338"/>
                  <a:pt x="10373" y="1338"/>
                </a:cubicBezTo>
                <a:cubicBezTo>
                  <a:pt x="10558" y="1338"/>
                  <a:pt x="10720" y="1175"/>
                  <a:pt x="10720" y="987"/>
                </a:cubicBezTo>
                <a:lnTo>
                  <a:pt x="10720" y="711"/>
                </a:lnTo>
                <a:lnTo>
                  <a:pt x="11431" y="711"/>
                </a:lnTo>
                <a:cubicBezTo>
                  <a:pt x="11445" y="929"/>
                  <a:pt x="11612" y="1037"/>
                  <a:pt x="11779" y="1037"/>
                </a:cubicBezTo>
                <a:cubicBezTo>
                  <a:pt x="11946" y="1037"/>
                  <a:pt x="12112" y="929"/>
                  <a:pt x="12127" y="711"/>
                </a:cubicBezTo>
                <a:lnTo>
                  <a:pt x="12838" y="711"/>
                </a:lnTo>
                <a:cubicBezTo>
                  <a:pt x="12852" y="929"/>
                  <a:pt x="13019" y="1037"/>
                  <a:pt x="13186" y="1037"/>
                </a:cubicBezTo>
                <a:cubicBezTo>
                  <a:pt x="13353" y="1037"/>
                  <a:pt x="13519" y="929"/>
                  <a:pt x="13534" y="711"/>
                </a:cubicBezTo>
                <a:lnTo>
                  <a:pt x="14230" y="711"/>
                </a:lnTo>
                <a:lnTo>
                  <a:pt x="14230" y="972"/>
                </a:lnTo>
                <a:cubicBezTo>
                  <a:pt x="14230" y="1146"/>
                  <a:pt x="14361" y="1306"/>
                  <a:pt x="14535" y="1335"/>
                </a:cubicBezTo>
                <a:cubicBezTo>
                  <a:pt x="14551" y="1337"/>
                  <a:pt x="14567" y="1338"/>
                  <a:pt x="14583" y="1338"/>
                </a:cubicBezTo>
                <a:cubicBezTo>
                  <a:pt x="14766" y="1338"/>
                  <a:pt x="14926" y="1187"/>
                  <a:pt x="14926" y="987"/>
                </a:cubicBezTo>
                <a:lnTo>
                  <a:pt x="14926" y="726"/>
                </a:lnTo>
                <a:lnTo>
                  <a:pt x="15637" y="726"/>
                </a:lnTo>
                <a:cubicBezTo>
                  <a:pt x="15652" y="936"/>
                  <a:pt x="15818" y="1041"/>
                  <a:pt x="15985" y="1041"/>
                </a:cubicBezTo>
                <a:cubicBezTo>
                  <a:pt x="16152" y="1041"/>
                  <a:pt x="16319" y="936"/>
                  <a:pt x="16333" y="726"/>
                </a:cubicBezTo>
                <a:lnTo>
                  <a:pt x="16899" y="726"/>
                </a:lnTo>
                <a:cubicBezTo>
                  <a:pt x="16907" y="725"/>
                  <a:pt x="16915" y="725"/>
                  <a:pt x="16923" y="725"/>
                </a:cubicBezTo>
                <a:cubicBezTo>
                  <a:pt x="17101" y="725"/>
                  <a:pt x="17247" y="879"/>
                  <a:pt x="17247" y="1074"/>
                </a:cubicBezTo>
                <a:lnTo>
                  <a:pt x="17247" y="12243"/>
                </a:lnTo>
                <a:cubicBezTo>
                  <a:pt x="17247" y="12446"/>
                  <a:pt x="17088" y="12591"/>
                  <a:pt x="16899" y="12591"/>
                </a:cubicBezTo>
                <a:lnTo>
                  <a:pt x="15985" y="12591"/>
                </a:lnTo>
                <a:cubicBezTo>
                  <a:pt x="15811" y="12591"/>
                  <a:pt x="15652" y="12721"/>
                  <a:pt x="15623" y="12895"/>
                </a:cubicBezTo>
                <a:cubicBezTo>
                  <a:pt x="15594" y="13098"/>
                  <a:pt x="15753" y="13301"/>
                  <a:pt x="15971" y="13301"/>
                </a:cubicBezTo>
                <a:lnTo>
                  <a:pt x="16885" y="13301"/>
                </a:lnTo>
                <a:cubicBezTo>
                  <a:pt x="17450" y="13301"/>
                  <a:pt x="17929" y="12823"/>
                  <a:pt x="17929" y="12243"/>
                </a:cubicBezTo>
                <a:lnTo>
                  <a:pt x="17929" y="1045"/>
                </a:lnTo>
                <a:cubicBezTo>
                  <a:pt x="17929" y="479"/>
                  <a:pt x="17465" y="0"/>
                  <a:pt x="1689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43"/>
          <p:cNvSpPr/>
          <p:nvPr/>
        </p:nvSpPr>
        <p:spPr>
          <a:xfrm>
            <a:off x="4105955" y="4287755"/>
            <a:ext cx="313596" cy="210599"/>
          </a:xfrm>
          <a:custGeom>
            <a:rect b="b" l="l" r="r" t="t"/>
            <a:pathLst>
              <a:path extrusionOk="0" h="9878" w="14709">
                <a:moveTo>
                  <a:pt x="1393" y="696"/>
                </a:moveTo>
                <a:lnTo>
                  <a:pt x="1393" y="1088"/>
                </a:lnTo>
                <a:lnTo>
                  <a:pt x="696" y="1088"/>
                </a:lnTo>
                <a:lnTo>
                  <a:pt x="696" y="696"/>
                </a:lnTo>
                <a:close/>
                <a:moveTo>
                  <a:pt x="2800" y="696"/>
                </a:moveTo>
                <a:lnTo>
                  <a:pt x="2800" y="1088"/>
                </a:lnTo>
                <a:lnTo>
                  <a:pt x="2103" y="1088"/>
                </a:lnTo>
                <a:lnTo>
                  <a:pt x="2103" y="696"/>
                </a:lnTo>
                <a:close/>
                <a:moveTo>
                  <a:pt x="4192" y="696"/>
                </a:moveTo>
                <a:lnTo>
                  <a:pt x="4192" y="1088"/>
                </a:lnTo>
                <a:lnTo>
                  <a:pt x="3496" y="1088"/>
                </a:lnTo>
                <a:lnTo>
                  <a:pt x="3496" y="696"/>
                </a:lnTo>
                <a:close/>
                <a:moveTo>
                  <a:pt x="5599" y="696"/>
                </a:moveTo>
                <a:lnTo>
                  <a:pt x="5599" y="1088"/>
                </a:lnTo>
                <a:lnTo>
                  <a:pt x="4903" y="1088"/>
                </a:lnTo>
                <a:lnTo>
                  <a:pt x="4903" y="696"/>
                </a:lnTo>
                <a:close/>
                <a:moveTo>
                  <a:pt x="7006" y="696"/>
                </a:moveTo>
                <a:lnTo>
                  <a:pt x="7006" y="1088"/>
                </a:lnTo>
                <a:lnTo>
                  <a:pt x="6295" y="1088"/>
                </a:lnTo>
                <a:lnTo>
                  <a:pt x="6295" y="696"/>
                </a:lnTo>
                <a:close/>
                <a:moveTo>
                  <a:pt x="8399" y="696"/>
                </a:moveTo>
                <a:lnTo>
                  <a:pt x="8399" y="1088"/>
                </a:lnTo>
                <a:lnTo>
                  <a:pt x="7702" y="1088"/>
                </a:lnTo>
                <a:lnTo>
                  <a:pt x="7702" y="696"/>
                </a:lnTo>
                <a:close/>
                <a:moveTo>
                  <a:pt x="9806" y="696"/>
                </a:moveTo>
                <a:lnTo>
                  <a:pt x="9806" y="1088"/>
                </a:lnTo>
                <a:lnTo>
                  <a:pt x="9109" y="1088"/>
                </a:lnTo>
                <a:lnTo>
                  <a:pt x="9109" y="696"/>
                </a:lnTo>
                <a:close/>
                <a:moveTo>
                  <a:pt x="11198" y="696"/>
                </a:moveTo>
                <a:lnTo>
                  <a:pt x="11198" y="1088"/>
                </a:lnTo>
                <a:lnTo>
                  <a:pt x="10502" y="1088"/>
                </a:lnTo>
                <a:lnTo>
                  <a:pt x="10502" y="696"/>
                </a:lnTo>
                <a:close/>
                <a:moveTo>
                  <a:pt x="12605" y="696"/>
                </a:moveTo>
                <a:lnTo>
                  <a:pt x="12605" y="1088"/>
                </a:lnTo>
                <a:lnTo>
                  <a:pt x="11909" y="1088"/>
                </a:lnTo>
                <a:lnTo>
                  <a:pt x="11909" y="696"/>
                </a:lnTo>
                <a:close/>
                <a:moveTo>
                  <a:pt x="14012" y="696"/>
                </a:moveTo>
                <a:lnTo>
                  <a:pt x="13998" y="1088"/>
                </a:lnTo>
                <a:lnTo>
                  <a:pt x="13301" y="1088"/>
                </a:lnTo>
                <a:lnTo>
                  <a:pt x="13301" y="696"/>
                </a:lnTo>
                <a:close/>
                <a:moveTo>
                  <a:pt x="4192" y="1784"/>
                </a:moveTo>
                <a:lnTo>
                  <a:pt x="4192" y="2480"/>
                </a:lnTo>
                <a:lnTo>
                  <a:pt x="3496" y="2480"/>
                </a:lnTo>
                <a:lnTo>
                  <a:pt x="3496" y="1784"/>
                </a:lnTo>
                <a:close/>
                <a:moveTo>
                  <a:pt x="5599" y="1784"/>
                </a:moveTo>
                <a:lnTo>
                  <a:pt x="5599" y="2480"/>
                </a:lnTo>
                <a:lnTo>
                  <a:pt x="4903" y="2480"/>
                </a:lnTo>
                <a:lnTo>
                  <a:pt x="4903" y="1784"/>
                </a:lnTo>
                <a:close/>
                <a:moveTo>
                  <a:pt x="7006" y="1784"/>
                </a:moveTo>
                <a:lnTo>
                  <a:pt x="7006" y="2480"/>
                </a:lnTo>
                <a:lnTo>
                  <a:pt x="6295" y="2480"/>
                </a:lnTo>
                <a:lnTo>
                  <a:pt x="6295" y="1784"/>
                </a:lnTo>
                <a:close/>
                <a:moveTo>
                  <a:pt x="8399" y="1784"/>
                </a:moveTo>
                <a:lnTo>
                  <a:pt x="8399" y="2480"/>
                </a:lnTo>
                <a:lnTo>
                  <a:pt x="7702" y="2480"/>
                </a:lnTo>
                <a:lnTo>
                  <a:pt x="7702" y="1784"/>
                </a:lnTo>
                <a:close/>
                <a:moveTo>
                  <a:pt x="9806" y="1784"/>
                </a:moveTo>
                <a:lnTo>
                  <a:pt x="9806" y="2480"/>
                </a:lnTo>
                <a:lnTo>
                  <a:pt x="9109" y="2480"/>
                </a:lnTo>
                <a:lnTo>
                  <a:pt x="9109" y="1784"/>
                </a:lnTo>
                <a:close/>
                <a:moveTo>
                  <a:pt x="11198" y="1784"/>
                </a:moveTo>
                <a:lnTo>
                  <a:pt x="11198" y="2480"/>
                </a:lnTo>
                <a:lnTo>
                  <a:pt x="10502" y="2480"/>
                </a:lnTo>
                <a:lnTo>
                  <a:pt x="10502" y="1784"/>
                </a:lnTo>
                <a:close/>
                <a:moveTo>
                  <a:pt x="1393" y="1784"/>
                </a:moveTo>
                <a:lnTo>
                  <a:pt x="1393" y="2495"/>
                </a:lnTo>
                <a:lnTo>
                  <a:pt x="696" y="2495"/>
                </a:lnTo>
                <a:lnTo>
                  <a:pt x="696" y="1784"/>
                </a:lnTo>
                <a:close/>
                <a:moveTo>
                  <a:pt x="2800" y="1784"/>
                </a:moveTo>
                <a:lnTo>
                  <a:pt x="2800" y="2495"/>
                </a:lnTo>
                <a:lnTo>
                  <a:pt x="2103" y="2495"/>
                </a:lnTo>
                <a:lnTo>
                  <a:pt x="2103" y="1784"/>
                </a:lnTo>
                <a:close/>
                <a:moveTo>
                  <a:pt x="12605" y="1784"/>
                </a:moveTo>
                <a:lnTo>
                  <a:pt x="12605" y="2495"/>
                </a:lnTo>
                <a:lnTo>
                  <a:pt x="11909" y="2495"/>
                </a:lnTo>
                <a:lnTo>
                  <a:pt x="11909" y="1784"/>
                </a:lnTo>
                <a:close/>
                <a:moveTo>
                  <a:pt x="14012" y="1784"/>
                </a:moveTo>
                <a:lnTo>
                  <a:pt x="14012" y="2495"/>
                </a:lnTo>
                <a:lnTo>
                  <a:pt x="13301" y="2495"/>
                </a:lnTo>
                <a:lnTo>
                  <a:pt x="13301" y="1784"/>
                </a:lnTo>
                <a:close/>
                <a:moveTo>
                  <a:pt x="1393" y="3177"/>
                </a:moveTo>
                <a:lnTo>
                  <a:pt x="1393" y="3887"/>
                </a:lnTo>
                <a:lnTo>
                  <a:pt x="696" y="3887"/>
                </a:lnTo>
                <a:lnTo>
                  <a:pt x="696" y="3177"/>
                </a:lnTo>
                <a:close/>
                <a:moveTo>
                  <a:pt x="2800" y="3177"/>
                </a:moveTo>
                <a:lnTo>
                  <a:pt x="2800" y="3887"/>
                </a:lnTo>
                <a:lnTo>
                  <a:pt x="2103" y="3887"/>
                </a:lnTo>
                <a:lnTo>
                  <a:pt x="2103" y="3177"/>
                </a:lnTo>
                <a:close/>
                <a:moveTo>
                  <a:pt x="4192" y="3177"/>
                </a:moveTo>
                <a:lnTo>
                  <a:pt x="4192" y="3887"/>
                </a:lnTo>
                <a:lnTo>
                  <a:pt x="3496" y="3887"/>
                </a:lnTo>
                <a:lnTo>
                  <a:pt x="3496" y="3177"/>
                </a:lnTo>
                <a:close/>
                <a:moveTo>
                  <a:pt x="5599" y="3177"/>
                </a:moveTo>
                <a:lnTo>
                  <a:pt x="5599" y="3887"/>
                </a:lnTo>
                <a:lnTo>
                  <a:pt x="4903" y="3887"/>
                </a:lnTo>
                <a:lnTo>
                  <a:pt x="4903" y="3177"/>
                </a:lnTo>
                <a:close/>
                <a:moveTo>
                  <a:pt x="7006" y="3177"/>
                </a:moveTo>
                <a:lnTo>
                  <a:pt x="7006" y="3887"/>
                </a:lnTo>
                <a:lnTo>
                  <a:pt x="6295" y="3887"/>
                </a:lnTo>
                <a:lnTo>
                  <a:pt x="6295" y="3177"/>
                </a:lnTo>
                <a:close/>
                <a:moveTo>
                  <a:pt x="8399" y="3177"/>
                </a:moveTo>
                <a:lnTo>
                  <a:pt x="8399" y="3887"/>
                </a:lnTo>
                <a:lnTo>
                  <a:pt x="7702" y="3887"/>
                </a:lnTo>
                <a:lnTo>
                  <a:pt x="7702" y="3177"/>
                </a:lnTo>
                <a:close/>
                <a:moveTo>
                  <a:pt x="9806" y="3177"/>
                </a:moveTo>
                <a:lnTo>
                  <a:pt x="9806" y="3887"/>
                </a:lnTo>
                <a:lnTo>
                  <a:pt x="9109" y="3887"/>
                </a:lnTo>
                <a:lnTo>
                  <a:pt x="9109" y="3177"/>
                </a:lnTo>
                <a:close/>
                <a:moveTo>
                  <a:pt x="11198" y="3177"/>
                </a:moveTo>
                <a:lnTo>
                  <a:pt x="11198" y="3887"/>
                </a:lnTo>
                <a:lnTo>
                  <a:pt x="10502" y="3887"/>
                </a:lnTo>
                <a:lnTo>
                  <a:pt x="10502" y="3177"/>
                </a:lnTo>
                <a:close/>
                <a:moveTo>
                  <a:pt x="12605" y="3177"/>
                </a:moveTo>
                <a:lnTo>
                  <a:pt x="12605" y="3887"/>
                </a:lnTo>
                <a:lnTo>
                  <a:pt x="11909" y="3887"/>
                </a:lnTo>
                <a:lnTo>
                  <a:pt x="11909" y="3177"/>
                </a:lnTo>
                <a:close/>
                <a:moveTo>
                  <a:pt x="14012" y="3177"/>
                </a:moveTo>
                <a:lnTo>
                  <a:pt x="14012" y="3887"/>
                </a:lnTo>
                <a:lnTo>
                  <a:pt x="13301" y="3887"/>
                </a:lnTo>
                <a:lnTo>
                  <a:pt x="13301" y="3177"/>
                </a:lnTo>
                <a:close/>
                <a:moveTo>
                  <a:pt x="1393" y="4584"/>
                </a:moveTo>
                <a:lnTo>
                  <a:pt x="1393" y="5280"/>
                </a:lnTo>
                <a:lnTo>
                  <a:pt x="696" y="5280"/>
                </a:lnTo>
                <a:lnTo>
                  <a:pt x="696" y="4584"/>
                </a:lnTo>
                <a:close/>
                <a:moveTo>
                  <a:pt x="2800" y="4584"/>
                </a:moveTo>
                <a:lnTo>
                  <a:pt x="2800" y="5280"/>
                </a:lnTo>
                <a:lnTo>
                  <a:pt x="2103" y="5280"/>
                </a:lnTo>
                <a:lnTo>
                  <a:pt x="2103" y="4584"/>
                </a:lnTo>
                <a:close/>
                <a:moveTo>
                  <a:pt x="4192" y="4584"/>
                </a:moveTo>
                <a:lnTo>
                  <a:pt x="4192" y="5280"/>
                </a:lnTo>
                <a:lnTo>
                  <a:pt x="3496" y="5280"/>
                </a:lnTo>
                <a:lnTo>
                  <a:pt x="3496" y="4584"/>
                </a:lnTo>
                <a:close/>
                <a:moveTo>
                  <a:pt x="5599" y="4584"/>
                </a:moveTo>
                <a:lnTo>
                  <a:pt x="5599" y="5280"/>
                </a:lnTo>
                <a:lnTo>
                  <a:pt x="4903" y="5280"/>
                </a:lnTo>
                <a:lnTo>
                  <a:pt x="4903" y="4584"/>
                </a:lnTo>
                <a:close/>
                <a:moveTo>
                  <a:pt x="7006" y="4584"/>
                </a:moveTo>
                <a:lnTo>
                  <a:pt x="7006" y="5280"/>
                </a:lnTo>
                <a:lnTo>
                  <a:pt x="6295" y="5280"/>
                </a:lnTo>
                <a:lnTo>
                  <a:pt x="6295" y="4584"/>
                </a:lnTo>
                <a:close/>
                <a:moveTo>
                  <a:pt x="8399" y="4584"/>
                </a:moveTo>
                <a:lnTo>
                  <a:pt x="8399" y="5280"/>
                </a:lnTo>
                <a:lnTo>
                  <a:pt x="7702" y="5280"/>
                </a:lnTo>
                <a:lnTo>
                  <a:pt x="7702" y="4584"/>
                </a:lnTo>
                <a:close/>
                <a:moveTo>
                  <a:pt x="9806" y="4584"/>
                </a:moveTo>
                <a:lnTo>
                  <a:pt x="9806" y="5280"/>
                </a:lnTo>
                <a:lnTo>
                  <a:pt x="9109" y="5280"/>
                </a:lnTo>
                <a:lnTo>
                  <a:pt x="9109" y="4584"/>
                </a:lnTo>
                <a:close/>
                <a:moveTo>
                  <a:pt x="11198" y="4584"/>
                </a:moveTo>
                <a:lnTo>
                  <a:pt x="11198" y="5280"/>
                </a:lnTo>
                <a:lnTo>
                  <a:pt x="10502" y="5280"/>
                </a:lnTo>
                <a:lnTo>
                  <a:pt x="10502" y="4584"/>
                </a:lnTo>
                <a:close/>
                <a:moveTo>
                  <a:pt x="12605" y="4584"/>
                </a:moveTo>
                <a:lnTo>
                  <a:pt x="12605" y="5280"/>
                </a:lnTo>
                <a:lnTo>
                  <a:pt x="11909" y="5280"/>
                </a:lnTo>
                <a:lnTo>
                  <a:pt x="11909" y="4584"/>
                </a:lnTo>
                <a:close/>
                <a:moveTo>
                  <a:pt x="14012" y="4584"/>
                </a:moveTo>
                <a:lnTo>
                  <a:pt x="14012" y="5280"/>
                </a:lnTo>
                <a:lnTo>
                  <a:pt x="13301" y="5280"/>
                </a:lnTo>
                <a:lnTo>
                  <a:pt x="13301" y="4584"/>
                </a:lnTo>
                <a:close/>
                <a:moveTo>
                  <a:pt x="1393" y="5991"/>
                </a:moveTo>
                <a:lnTo>
                  <a:pt x="1393" y="6687"/>
                </a:lnTo>
                <a:lnTo>
                  <a:pt x="696" y="6687"/>
                </a:lnTo>
                <a:lnTo>
                  <a:pt x="696" y="5991"/>
                </a:lnTo>
                <a:close/>
                <a:moveTo>
                  <a:pt x="2800" y="5991"/>
                </a:moveTo>
                <a:lnTo>
                  <a:pt x="2800" y="6687"/>
                </a:lnTo>
                <a:lnTo>
                  <a:pt x="2103" y="6687"/>
                </a:lnTo>
                <a:lnTo>
                  <a:pt x="2103" y="5991"/>
                </a:lnTo>
                <a:close/>
                <a:moveTo>
                  <a:pt x="4192" y="5991"/>
                </a:moveTo>
                <a:lnTo>
                  <a:pt x="4192" y="6687"/>
                </a:lnTo>
                <a:lnTo>
                  <a:pt x="3496" y="6687"/>
                </a:lnTo>
                <a:lnTo>
                  <a:pt x="3496" y="5991"/>
                </a:lnTo>
                <a:close/>
                <a:moveTo>
                  <a:pt x="5599" y="5991"/>
                </a:moveTo>
                <a:lnTo>
                  <a:pt x="5599" y="6687"/>
                </a:lnTo>
                <a:lnTo>
                  <a:pt x="4903" y="6687"/>
                </a:lnTo>
                <a:lnTo>
                  <a:pt x="4903" y="5991"/>
                </a:lnTo>
                <a:close/>
                <a:moveTo>
                  <a:pt x="7006" y="5991"/>
                </a:moveTo>
                <a:lnTo>
                  <a:pt x="7006" y="6687"/>
                </a:lnTo>
                <a:lnTo>
                  <a:pt x="6295" y="6687"/>
                </a:lnTo>
                <a:lnTo>
                  <a:pt x="6295" y="5991"/>
                </a:lnTo>
                <a:close/>
                <a:moveTo>
                  <a:pt x="8399" y="5991"/>
                </a:moveTo>
                <a:lnTo>
                  <a:pt x="8399" y="6687"/>
                </a:lnTo>
                <a:lnTo>
                  <a:pt x="7702" y="6687"/>
                </a:lnTo>
                <a:lnTo>
                  <a:pt x="7702" y="5991"/>
                </a:lnTo>
                <a:close/>
                <a:moveTo>
                  <a:pt x="9806" y="5991"/>
                </a:moveTo>
                <a:lnTo>
                  <a:pt x="9806" y="6687"/>
                </a:lnTo>
                <a:lnTo>
                  <a:pt x="9109" y="6687"/>
                </a:lnTo>
                <a:lnTo>
                  <a:pt x="9109" y="5991"/>
                </a:lnTo>
                <a:close/>
                <a:moveTo>
                  <a:pt x="11198" y="5991"/>
                </a:moveTo>
                <a:lnTo>
                  <a:pt x="11198" y="6687"/>
                </a:lnTo>
                <a:lnTo>
                  <a:pt x="10502" y="6687"/>
                </a:lnTo>
                <a:lnTo>
                  <a:pt x="10502" y="5991"/>
                </a:lnTo>
                <a:close/>
                <a:moveTo>
                  <a:pt x="12605" y="5991"/>
                </a:moveTo>
                <a:lnTo>
                  <a:pt x="12605" y="6687"/>
                </a:lnTo>
                <a:lnTo>
                  <a:pt x="11909" y="6687"/>
                </a:lnTo>
                <a:lnTo>
                  <a:pt x="11909" y="5991"/>
                </a:lnTo>
                <a:close/>
                <a:moveTo>
                  <a:pt x="14012" y="5991"/>
                </a:moveTo>
                <a:lnTo>
                  <a:pt x="14012" y="6687"/>
                </a:lnTo>
                <a:lnTo>
                  <a:pt x="13301" y="6687"/>
                </a:lnTo>
                <a:lnTo>
                  <a:pt x="13301" y="5991"/>
                </a:lnTo>
                <a:close/>
                <a:moveTo>
                  <a:pt x="1393" y="7383"/>
                </a:moveTo>
                <a:lnTo>
                  <a:pt x="1393" y="8079"/>
                </a:lnTo>
                <a:lnTo>
                  <a:pt x="696" y="8079"/>
                </a:lnTo>
                <a:lnTo>
                  <a:pt x="696" y="7383"/>
                </a:lnTo>
                <a:close/>
                <a:moveTo>
                  <a:pt x="2800" y="7383"/>
                </a:moveTo>
                <a:lnTo>
                  <a:pt x="2800" y="8079"/>
                </a:lnTo>
                <a:lnTo>
                  <a:pt x="2103" y="8079"/>
                </a:lnTo>
                <a:lnTo>
                  <a:pt x="2103" y="7383"/>
                </a:lnTo>
                <a:close/>
                <a:moveTo>
                  <a:pt x="4192" y="7383"/>
                </a:moveTo>
                <a:lnTo>
                  <a:pt x="4192" y="8079"/>
                </a:lnTo>
                <a:lnTo>
                  <a:pt x="3496" y="8079"/>
                </a:lnTo>
                <a:lnTo>
                  <a:pt x="3496" y="7383"/>
                </a:lnTo>
                <a:close/>
                <a:moveTo>
                  <a:pt x="5599" y="7383"/>
                </a:moveTo>
                <a:lnTo>
                  <a:pt x="5599" y="8079"/>
                </a:lnTo>
                <a:lnTo>
                  <a:pt x="4903" y="8079"/>
                </a:lnTo>
                <a:lnTo>
                  <a:pt x="4903" y="7383"/>
                </a:lnTo>
                <a:close/>
                <a:moveTo>
                  <a:pt x="7006" y="7383"/>
                </a:moveTo>
                <a:lnTo>
                  <a:pt x="7006" y="8079"/>
                </a:lnTo>
                <a:lnTo>
                  <a:pt x="6295" y="8079"/>
                </a:lnTo>
                <a:lnTo>
                  <a:pt x="6295" y="7383"/>
                </a:lnTo>
                <a:close/>
                <a:moveTo>
                  <a:pt x="8399" y="7383"/>
                </a:moveTo>
                <a:lnTo>
                  <a:pt x="8399" y="8079"/>
                </a:lnTo>
                <a:lnTo>
                  <a:pt x="7702" y="8079"/>
                </a:lnTo>
                <a:lnTo>
                  <a:pt x="7702" y="7383"/>
                </a:lnTo>
                <a:close/>
                <a:moveTo>
                  <a:pt x="9806" y="7383"/>
                </a:moveTo>
                <a:lnTo>
                  <a:pt x="9806" y="8079"/>
                </a:lnTo>
                <a:lnTo>
                  <a:pt x="9109" y="8079"/>
                </a:lnTo>
                <a:lnTo>
                  <a:pt x="9109" y="7383"/>
                </a:lnTo>
                <a:close/>
                <a:moveTo>
                  <a:pt x="11198" y="7383"/>
                </a:moveTo>
                <a:lnTo>
                  <a:pt x="11198" y="8079"/>
                </a:lnTo>
                <a:lnTo>
                  <a:pt x="10502" y="8079"/>
                </a:lnTo>
                <a:lnTo>
                  <a:pt x="10502" y="7383"/>
                </a:lnTo>
                <a:close/>
                <a:moveTo>
                  <a:pt x="12605" y="7383"/>
                </a:moveTo>
                <a:lnTo>
                  <a:pt x="12605" y="8079"/>
                </a:lnTo>
                <a:lnTo>
                  <a:pt x="11909" y="8079"/>
                </a:lnTo>
                <a:lnTo>
                  <a:pt x="11909" y="7383"/>
                </a:lnTo>
                <a:close/>
                <a:moveTo>
                  <a:pt x="14012" y="7383"/>
                </a:moveTo>
                <a:lnTo>
                  <a:pt x="14012" y="8079"/>
                </a:lnTo>
                <a:lnTo>
                  <a:pt x="13301" y="8079"/>
                </a:lnTo>
                <a:lnTo>
                  <a:pt x="13301" y="7383"/>
                </a:lnTo>
                <a:close/>
                <a:moveTo>
                  <a:pt x="2800" y="8790"/>
                </a:moveTo>
                <a:lnTo>
                  <a:pt x="2800" y="9167"/>
                </a:lnTo>
                <a:lnTo>
                  <a:pt x="2103" y="9167"/>
                </a:lnTo>
                <a:lnTo>
                  <a:pt x="2103" y="8790"/>
                </a:lnTo>
                <a:close/>
                <a:moveTo>
                  <a:pt x="4192" y="8790"/>
                </a:moveTo>
                <a:lnTo>
                  <a:pt x="4192" y="9167"/>
                </a:lnTo>
                <a:lnTo>
                  <a:pt x="3496" y="9167"/>
                </a:lnTo>
                <a:lnTo>
                  <a:pt x="3496" y="8790"/>
                </a:lnTo>
                <a:close/>
                <a:moveTo>
                  <a:pt x="5599" y="8790"/>
                </a:moveTo>
                <a:lnTo>
                  <a:pt x="5599" y="9167"/>
                </a:lnTo>
                <a:lnTo>
                  <a:pt x="4903" y="9167"/>
                </a:lnTo>
                <a:lnTo>
                  <a:pt x="4903" y="8790"/>
                </a:lnTo>
                <a:close/>
                <a:moveTo>
                  <a:pt x="7006" y="8790"/>
                </a:moveTo>
                <a:lnTo>
                  <a:pt x="7006" y="9167"/>
                </a:lnTo>
                <a:lnTo>
                  <a:pt x="6295" y="9167"/>
                </a:lnTo>
                <a:lnTo>
                  <a:pt x="6295" y="8790"/>
                </a:lnTo>
                <a:close/>
                <a:moveTo>
                  <a:pt x="8399" y="8790"/>
                </a:moveTo>
                <a:lnTo>
                  <a:pt x="8399" y="9167"/>
                </a:lnTo>
                <a:lnTo>
                  <a:pt x="7702" y="9167"/>
                </a:lnTo>
                <a:lnTo>
                  <a:pt x="7702" y="8790"/>
                </a:lnTo>
                <a:close/>
                <a:moveTo>
                  <a:pt x="9806" y="8790"/>
                </a:moveTo>
                <a:lnTo>
                  <a:pt x="9806" y="9167"/>
                </a:lnTo>
                <a:lnTo>
                  <a:pt x="9109" y="9167"/>
                </a:lnTo>
                <a:lnTo>
                  <a:pt x="9109" y="8790"/>
                </a:lnTo>
                <a:close/>
                <a:moveTo>
                  <a:pt x="11198" y="8790"/>
                </a:moveTo>
                <a:lnTo>
                  <a:pt x="11198" y="9167"/>
                </a:lnTo>
                <a:lnTo>
                  <a:pt x="10502" y="9167"/>
                </a:lnTo>
                <a:lnTo>
                  <a:pt x="10502" y="8790"/>
                </a:lnTo>
                <a:close/>
                <a:moveTo>
                  <a:pt x="12605" y="8790"/>
                </a:moveTo>
                <a:lnTo>
                  <a:pt x="12605" y="9167"/>
                </a:lnTo>
                <a:lnTo>
                  <a:pt x="11909" y="9167"/>
                </a:lnTo>
                <a:lnTo>
                  <a:pt x="11909" y="8790"/>
                </a:lnTo>
                <a:close/>
                <a:moveTo>
                  <a:pt x="1393" y="8790"/>
                </a:moveTo>
                <a:lnTo>
                  <a:pt x="1393" y="9182"/>
                </a:lnTo>
                <a:lnTo>
                  <a:pt x="696" y="9182"/>
                </a:lnTo>
                <a:lnTo>
                  <a:pt x="696" y="8790"/>
                </a:lnTo>
                <a:close/>
                <a:moveTo>
                  <a:pt x="13998" y="8790"/>
                </a:moveTo>
                <a:lnTo>
                  <a:pt x="13998" y="9182"/>
                </a:lnTo>
                <a:lnTo>
                  <a:pt x="13301" y="9182"/>
                </a:lnTo>
                <a:lnTo>
                  <a:pt x="13301" y="8790"/>
                </a:lnTo>
                <a:close/>
                <a:moveTo>
                  <a:pt x="348" y="0"/>
                </a:moveTo>
                <a:cubicBezTo>
                  <a:pt x="160" y="0"/>
                  <a:pt x="0" y="160"/>
                  <a:pt x="0" y="348"/>
                </a:cubicBezTo>
                <a:lnTo>
                  <a:pt x="0" y="9515"/>
                </a:lnTo>
                <a:cubicBezTo>
                  <a:pt x="0" y="9718"/>
                  <a:pt x="160" y="9878"/>
                  <a:pt x="348" y="9878"/>
                </a:cubicBezTo>
                <a:lnTo>
                  <a:pt x="14360" y="9878"/>
                </a:lnTo>
                <a:cubicBezTo>
                  <a:pt x="14549" y="9863"/>
                  <a:pt x="14708" y="9718"/>
                  <a:pt x="14708" y="9515"/>
                </a:cubicBezTo>
                <a:lnTo>
                  <a:pt x="14708" y="348"/>
                </a:lnTo>
                <a:cubicBezTo>
                  <a:pt x="14708" y="160"/>
                  <a:pt x="14549" y="0"/>
                  <a:pt x="1434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43"/>
          <p:cNvSpPr/>
          <p:nvPr/>
        </p:nvSpPr>
        <p:spPr>
          <a:xfrm>
            <a:off x="4372221" y="4513193"/>
            <a:ext cx="17632" cy="15052"/>
          </a:xfrm>
          <a:custGeom>
            <a:rect b="b" l="l" r="r" t="t"/>
            <a:pathLst>
              <a:path extrusionOk="0" h="706" w="827">
                <a:moveTo>
                  <a:pt x="479" y="0"/>
                </a:moveTo>
                <a:cubicBezTo>
                  <a:pt x="160" y="0"/>
                  <a:pt x="0" y="377"/>
                  <a:pt x="232" y="595"/>
                </a:cubicBezTo>
                <a:cubicBezTo>
                  <a:pt x="304" y="671"/>
                  <a:pt x="392" y="705"/>
                  <a:pt x="479" y="705"/>
                </a:cubicBezTo>
                <a:cubicBezTo>
                  <a:pt x="657" y="705"/>
                  <a:pt x="827" y="563"/>
                  <a:pt x="827" y="348"/>
                </a:cubicBezTo>
                <a:cubicBezTo>
                  <a:pt x="827" y="160"/>
                  <a:pt x="667" y="0"/>
                  <a:pt x="479"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43"/>
          <p:cNvSpPr/>
          <p:nvPr/>
        </p:nvSpPr>
        <p:spPr>
          <a:xfrm>
            <a:off x="4070777" y="4317134"/>
            <a:ext cx="15713" cy="14988"/>
          </a:xfrm>
          <a:custGeom>
            <a:rect b="b" l="l" r="r" t="t"/>
            <a:pathLst>
              <a:path extrusionOk="0" h="703" w="737">
                <a:moveTo>
                  <a:pt x="392" y="0"/>
                </a:moveTo>
                <a:cubicBezTo>
                  <a:pt x="226" y="0"/>
                  <a:pt x="73" y="117"/>
                  <a:pt x="40" y="290"/>
                </a:cubicBezTo>
                <a:cubicBezTo>
                  <a:pt x="1" y="514"/>
                  <a:pt x="164" y="702"/>
                  <a:pt x="380" y="702"/>
                </a:cubicBezTo>
                <a:cubicBezTo>
                  <a:pt x="401" y="702"/>
                  <a:pt x="424" y="700"/>
                  <a:pt x="446" y="696"/>
                </a:cubicBezTo>
                <a:cubicBezTo>
                  <a:pt x="620" y="667"/>
                  <a:pt x="736" y="522"/>
                  <a:pt x="736" y="348"/>
                </a:cubicBezTo>
                <a:cubicBezTo>
                  <a:pt x="736" y="218"/>
                  <a:pt x="664" y="102"/>
                  <a:pt x="562" y="44"/>
                </a:cubicBezTo>
                <a:cubicBezTo>
                  <a:pt x="507" y="14"/>
                  <a:pt x="449" y="0"/>
                  <a:pt x="39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43"/>
          <p:cNvSpPr/>
          <p:nvPr/>
        </p:nvSpPr>
        <p:spPr>
          <a:xfrm>
            <a:off x="1568875" y="1388491"/>
            <a:ext cx="377918" cy="376447"/>
          </a:xfrm>
          <a:custGeom>
            <a:rect b="b" l="l" r="r" t="t"/>
            <a:pathLst>
              <a:path extrusionOk="0" h="17657" w="17726">
                <a:moveTo>
                  <a:pt x="11532" y="714"/>
                </a:moveTo>
                <a:cubicBezTo>
                  <a:pt x="11561" y="801"/>
                  <a:pt x="11605" y="888"/>
                  <a:pt x="11634" y="975"/>
                </a:cubicBezTo>
                <a:cubicBezTo>
                  <a:pt x="11525" y="983"/>
                  <a:pt x="11416" y="987"/>
                  <a:pt x="11307" y="987"/>
                </a:cubicBezTo>
                <a:cubicBezTo>
                  <a:pt x="11010" y="987"/>
                  <a:pt x="10712" y="960"/>
                  <a:pt x="10415" y="917"/>
                </a:cubicBezTo>
                <a:cubicBezTo>
                  <a:pt x="10778" y="816"/>
                  <a:pt x="11155" y="743"/>
                  <a:pt x="11532" y="714"/>
                </a:cubicBezTo>
                <a:close/>
                <a:moveTo>
                  <a:pt x="9342" y="1367"/>
                </a:moveTo>
                <a:cubicBezTo>
                  <a:pt x="9966" y="1570"/>
                  <a:pt x="10604" y="1672"/>
                  <a:pt x="11242" y="1672"/>
                </a:cubicBezTo>
                <a:cubicBezTo>
                  <a:pt x="11445" y="1672"/>
                  <a:pt x="11648" y="1657"/>
                  <a:pt x="11837" y="1628"/>
                </a:cubicBezTo>
                <a:cubicBezTo>
                  <a:pt x="11880" y="1831"/>
                  <a:pt x="11924" y="2034"/>
                  <a:pt x="11938" y="2237"/>
                </a:cubicBezTo>
                <a:cubicBezTo>
                  <a:pt x="11366" y="2417"/>
                  <a:pt x="10707" y="2569"/>
                  <a:pt x="9985" y="2569"/>
                </a:cubicBezTo>
                <a:cubicBezTo>
                  <a:pt x="9427" y="2569"/>
                  <a:pt x="8831" y="2478"/>
                  <a:pt x="8210" y="2237"/>
                </a:cubicBezTo>
                <a:lnTo>
                  <a:pt x="8239" y="2223"/>
                </a:lnTo>
                <a:cubicBezTo>
                  <a:pt x="8573" y="1889"/>
                  <a:pt x="8936" y="1599"/>
                  <a:pt x="9342" y="1367"/>
                </a:cubicBezTo>
                <a:close/>
                <a:moveTo>
                  <a:pt x="12272" y="729"/>
                </a:moveTo>
                <a:lnTo>
                  <a:pt x="12272" y="729"/>
                </a:lnTo>
                <a:cubicBezTo>
                  <a:pt x="12576" y="743"/>
                  <a:pt x="12881" y="787"/>
                  <a:pt x="13171" y="859"/>
                </a:cubicBezTo>
                <a:lnTo>
                  <a:pt x="13171" y="874"/>
                </a:lnTo>
                <a:cubicBezTo>
                  <a:pt x="13476" y="2020"/>
                  <a:pt x="13490" y="3238"/>
                  <a:pt x="13229" y="4399"/>
                </a:cubicBezTo>
                <a:cubicBezTo>
                  <a:pt x="12968" y="4529"/>
                  <a:pt x="12678" y="4660"/>
                  <a:pt x="12388" y="4790"/>
                </a:cubicBezTo>
                <a:cubicBezTo>
                  <a:pt x="12794" y="3456"/>
                  <a:pt x="12750" y="2034"/>
                  <a:pt x="12272" y="729"/>
                </a:cubicBezTo>
                <a:close/>
                <a:moveTo>
                  <a:pt x="7746" y="2789"/>
                </a:moveTo>
                <a:cubicBezTo>
                  <a:pt x="8442" y="3108"/>
                  <a:pt x="9211" y="3267"/>
                  <a:pt x="9980" y="3267"/>
                </a:cubicBezTo>
                <a:cubicBezTo>
                  <a:pt x="10662" y="3253"/>
                  <a:pt x="11329" y="3151"/>
                  <a:pt x="11982" y="2948"/>
                </a:cubicBezTo>
                <a:lnTo>
                  <a:pt x="11982" y="2948"/>
                </a:lnTo>
                <a:cubicBezTo>
                  <a:pt x="11982" y="3166"/>
                  <a:pt x="11967" y="3383"/>
                  <a:pt x="11938" y="3601"/>
                </a:cubicBezTo>
                <a:cubicBezTo>
                  <a:pt x="11489" y="3760"/>
                  <a:pt x="11039" y="3876"/>
                  <a:pt x="10560" y="3963"/>
                </a:cubicBezTo>
                <a:cubicBezTo>
                  <a:pt x="10154" y="4051"/>
                  <a:pt x="10212" y="4660"/>
                  <a:pt x="10633" y="4660"/>
                </a:cubicBezTo>
                <a:lnTo>
                  <a:pt x="10691" y="4660"/>
                </a:lnTo>
                <a:cubicBezTo>
                  <a:pt x="11068" y="4587"/>
                  <a:pt x="11431" y="4486"/>
                  <a:pt x="11793" y="4370"/>
                </a:cubicBezTo>
                <a:lnTo>
                  <a:pt x="11793" y="4370"/>
                </a:lnTo>
                <a:cubicBezTo>
                  <a:pt x="11735" y="4616"/>
                  <a:pt x="11648" y="4863"/>
                  <a:pt x="11561" y="5095"/>
                </a:cubicBezTo>
                <a:cubicBezTo>
                  <a:pt x="10386" y="5494"/>
                  <a:pt x="9032" y="5768"/>
                  <a:pt x="7753" y="5768"/>
                </a:cubicBezTo>
                <a:cubicBezTo>
                  <a:pt x="7405" y="5768"/>
                  <a:pt x="7063" y="5747"/>
                  <a:pt x="6731" y="5704"/>
                </a:cubicBezTo>
                <a:cubicBezTo>
                  <a:pt x="6745" y="5283"/>
                  <a:pt x="6818" y="4863"/>
                  <a:pt x="6919" y="4457"/>
                </a:cubicBezTo>
                <a:cubicBezTo>
                  <a:pt x="7210" y="4558"/>
                  <a:pt x="7514" y="4631"/>
                  <a:pt x="7804" y="4689"/>
                </a:cubicBezTo>
                <a:lnTo>
                  <a:pt x="7877" y="4689"/>
                </a:lnTo>
                <a:cubicBezTo>
                  <a:pt x="8297" y="4689"/>
                  <a:pt x="8355" y="4080"/>
                  <a:pt x="7935" y="4007"/>
                </a:cubicBezTo>
                <a:cubicBezTo>
                  <a:pt x="7674" y="3963"/>
                  <a:pt x="7413" y="3891"/>
                  <a:pt x="7152" y="3804"/>
                </a:cubicBezTo>
                <a:cubicBezTo>
                  <a:pt x="7311" y="3441"/>
                  <a:pt x="7514" y="3108"/>
                  <a:pt x="7746" y="2789"/>
                </a:cubicBezTo>
                <a:close/>
                <a:moveTo>
                  <a:pt x="16536" y="3601"/>
                </a:moveTo>
                <a:cubicBezTo>
                  <a:pt x="16826" y="4181"/>
                  <a:pt x="17000" y="4819"/>
                  <a:pt x="17044" y="5457"/>
                </a:cubicBezTo>
                <a:cubicBezTo>
                  <a:pt x="16710" y="5835"/>
                  <a:pt x="16348" y="6183"/>
                  <a:pt x="15956" y="6487"/>
                </a:cubicBezTo>
                <a:cubicBezTo>
                  <a:pt x="16362" y="5588"/>
                  <a:pt x="16565" y="4602"/>
                  <a:pt x="16536" y="3601"/>
                </a:cubicBezTo>
                <a:close/>
                <a:moveTo>
                  <a:pt x="6325" y="6647"/>
                </a:moveTo>
                <a:cubicBezTo>
                  <a:pt x="6702" y="6676"/>
                  <a:pt x="7079" y="6734"/>
                  <a:pt x="7442" y="6850"/>
                </a:cubicBezTo>
                <a:cubicBezTo>
                  <a:pt x="7171" y="6889"/>
                  <a:pt x="6900" y="6908"/>
                  <a:pt x="6629" y="6908"/>
                </a:cubicBezTo>
                <a:cubicBezTo>
                  <a:pt x="6494" y="6908"/>
                  <a:pt x="6359" y="6903"/>
                  <a:pt x="6223" y="6893"/>
                </a:cubicBezTo>
                <a:cubicBezTo>
                  <a:pt x="6267" y="6806"/>
                  <a:pt x="6296" y="6734"/>
                  <a:pt x="6325" y="6647"/>
                </a:cubicBezTo>
                <a:close/>
                <a:moveTo>
                  <a:pt x="12992" y="5292"/>
                </a:moveTo>
                <a:lnTo>
                  <a:pt x="12992" y="5292"/>
                </a:lnTo>
                <a:cubicBezTo>
                  <a:pt x="12963" y="5428"/>
                  <a:pt x="12921" y="5551"/>
                  <a:pt x="12867" y="5675"/>
                </a:cubicBezTo>
                <a:cubicBezTo>
                  <a:pt x="11750" y="6284"/>
                  <a:pt x="10546" y="6719"/>
                  <a:pt x="9298" y="6981"/>
                </a:cubicBezTo>
                <a:cubicBezTo>
                  <a:pt x="9124" y="6850"/>
                  <a:pt x="8921" y="6734"/>
                  <a:pt x="8733" y="6632"/>
                </a:cubicBezTo>
                <a:lnTo>
                  <a:pt x="8689" y="6618"/>
                </a:lnTo>
                <a:cubicBezTo>
                  <a:pt x="8559" y="6545"/>
                  <a:pt x="8442" y="6487"/>
                  <a:pt x="8312" y="6429"/>
                </a:cubicBezTo>
                <a:cubicBezTo>
                  <a:pt x="9930" y="6328"/>
                  <a:pt x="11504" y="5940"/>
                  <a:pt x="12992" y="5292"/>
                </a:cubicBezTo>
                <a:close/>
                <a:moveTo>
                  <a:pt x="15245" y="1933"/>
                </a:moveTo>
                <a:lnTo>
                  <a:pt x="15245" y="1933"/>
                </a:lnTo>
                <a:cubicBezTo>
                  <a:pt x="15347" y="2020"/>
                  <a:pt x="15448" y="2121"/>
                  <a:pt x="15550" y="2208"/>
                </a:cubicBezTo>
                <a:cubicBezTo>
                  <a:pt x="15608" y="2281"/>
                  <a:pt x="15666" y="2339"/>
                  <a:pt x="15724" y="2397"/>
                </a:cubicBezTo>
                <a:lnTo>
                  <a:pt x="15724" y="2382"/>
                </a:lnTo>
                <a:lnTo>
                  <a:pt x="15724" y="2382"/>
                </a:lnTo>
                <a:cubicBezTo>
                  <a:pt x="16101" y="4152"/>
                  <a:pt x="15695" y="6009"/>
                  <a:pt x="14607" y="7445"/>
                </a:cubicBezTo>
                <a:cubicBezTo>
                  <a:pt x="14433" y="7546"/>
                  <a:pt x="14259" y="7662"/>
                  <a:pt x="14085" y="7764"/>
                </a:cubicBezTo>
                <a:cubicBezTo>
                  <a:pt x="14549" y="6864"/>
                  <a:pt x="14912" y="5907"/>
                  <a:pt x="15158" y="4921"/>
                </a:cubicBezTo>
                <a:cubicBezTo>
                  <a:pt x="15419" y="3789"/>
                  <a:pt x="15448" y="2789"/>
                  <a:pt x="15245" y="1933"/>
                </a:cubicBezTo>
                <a:close/>
                <a:moveTo>
                  <a:pt x="12489" y="6647"/>
                </a:moveTo>
                <a:lnTo>
                  <a:pt x="12489" y="6647"/>
                </a:lnTo>
                <a:cubicBezTo>
                  <a:pt x="12402" y="6835"/>
                  <a:pt x="12315" y="7024"/>
                  <a:pt x="12228" y="7198"/>
                </a:cubicBezTo>
                <a:cubicBezTo>
                  <a:pt x="11663" y="7532"/>
                  <a:pt x="11068" y="7807"/>
                  <a:pt x="10430" y="8010"/>
                </a:cubicBezTo>
                <a:cubicBezTo>
                  <a:pt x="10328" y="7894"/>
                  <a:pt x="10227" y="7764"/>
                  <a:pt x="10111" y="7662"/>
                </a:cubicBezTo>
                <a:lnTo>
                  <a:pt x="9980" y="7532"/>
                </a:lnTo>
                <a:cubicBezTo>
                  <a:pt x="10836" y="7314"/>
                  <a:pt x="11677" y="7024"/>
                  <a:pt x="12489" y="6647"/>
                </a:cubicBezTo>
                <a:close/>
                <a:moveTo>
                  <a:pt x="8515" y="7300"/>
                </a:moveTo>
                <a:cubicBezTo>
                  <a:pt x="8921" y="7532"/>
                  <a:pt x="9298" y="7822"/>
                  <a:pt x="9617" y="8141"/>
                </a:cubicBezTo>
                <a:lnTo>
                  <a:pt x="9646" y="8170"/>
                </a:lnTo>
                <a:cubicBezTo>
                  <a:pt x="9022" y="8406"/>
                  <a:pt x="8423" y="8496"/>
                  <a:pt x="7861" y="8496"/>
                </a:cubicBezTo>
                <a:cubicBezTo>
                  <a:pt x="7144" y="8496"/>
                  <a:pt x="6488" y="8349"/>
                  <a:pt x="5919" y="8170"/>
                </a:cubicBezTo>
                <a:cubicBezTo>
                  <a:pt x="5948" y="7967"/>
                  <a:pt x="5977" y="7764"/>
                  <a:pt x="6020" y="7561"/>
                </a:cubicBezTo>
                <a:cubicBezTo>
                  <a:pt x="6223" y="7590"/>
                  <a:pt x="6412" y="7604"/>
                  <a:pt x="6615" y="7604"/>
                </a:cubicBezTo>
                <a:cubicBezTo>
                  <a:pt x="7253" y="7590"/>
                  <a:pt x="7906" y="7503"/>
                  <a:pt x="8515" y="7300"/>
                </a:cubicBezTo>
                <a:close/>
                <a:moveTo>
                  <a:pt x="13954" y="1135"/>
                </a:moveTo>
                <a:lnTo>
                  <a:pt x="13954" y="1135"/>
                </a:lnTo>
                <a:cubicBezTo>
                  <a:pt x="14056" y="1179"/>
                  <a:pt x="14172" y="1222"/>
                  <a:pt x="14274" y="1280"/>
                </a:cubicBezTo>
                <a:cubicBezTo>
                  <a:pt x="15303" y="3224"/>
                  <a:pt x="14230" y="6270"/>
                  <a:pt x="12954" y="8358"/>
                </a:cubicBezTo>
                <a:cubicBezTo>
                  <a:pt x="12707" y="8475"/>
                  <a:pt x="12446" y="8591"/>
                  <a:pt x="12185" y="8692"/>
                </a:cubicBezTo>
                <a:cubicBezTo>
                  <a:pt x="12823" y="7691"/>
                  <a:pt x="13316" y="6618"/>
                  <a:pt x="13679" y="5487"/>
                </a:cubicBezTo>
                <a:cubicBezTo>
                  <a:pt x="13751" y="5225"/>
                  <a:pt x="13824" y="4964"/>
                  <a:pt x="13882" y="4703"/>
                </a:cubicBezTo>
                <a:cubicBezTo>
                  <a:pt x="14157" y="3528"/>
                  <a:pt x="14186" y="2310"/>
                  <a:pt x="13954" y="1135"/>
                </a:cubicBezTo>
                <a:close/>
                <a:moveTo>
                  <a:pt x="11634" y="8286"/>
                </a:moveTo>
                <a:lnTo>
                  <a:pt x="11634" y="8286"/>
                </a:lnTo>
                <a:cubicBezTo>
                  <a:pt x="11460" y="8562"/>
                  <a:pt x="11300" y="8823"/>
                  <a:pt x="11140" y="9040"/>
                </a:cubicBezTo>
                <a:cubicBezTo>
                  <a:pt x="11053" y="8881"/>
                  <a:pt x="10966" y="8736"/>
                  <a:pt x="10865" y="8591"/>
                </a:cubicBezTo>
                <a:cubicBezTo>
                  <a:pt x="11111" y="8504"/>
                  <a:pt x="11372" y="8402"/>
                  <a:pt x="11634" y="8286"/>
                </a:cubicBezTo>
                <a:close/>
                <a:moveTo>
                  <a:pt x="10111" y="8721"/>
                </a:moveTo>
                <a:cubicBezTo>
                  <a:pt x="10343" y="9040"/>
                  <a:pt x="10546" y="9374"/>
                  <a:pt x="10705" y="9722"/>
                </a:cubicBezTo>
                <a:cubicBezTo>
                  <a:pt x="10053" y="9954"/>
                  <a:pt x="9385" y="10040"/>
                  <a:pt x="8755" y="10040"/>
                </a:cubicBezTo>
                <a:cubicBezTo>
                  <a:pt x="7538" y="10040"/>
                  <a:pt x="6464" y="9720"/>
                  <a:pt x="5919" y="9519"/>
                </a:cubicBezTo>
                <a:cubicBezTo>
                  <a:pt x="5890" y="9316"/>
                  <a:pt x="5875" y="9098"/>
                  <a:pt x="5875" y="8881"/>
                </a:cubicBezTo>
                <a:lnTo>
                  <a:pt x="5875" y="8881"/>
                </a:lnTo>
                <a:cubicBezTo>
                  <a:pt x="6528" y="9084"/>
                  <a:pt x="7195" y="9185"/>
                  <a:pt x="7877" y="9185"/>
                </a:cubicBezTo>
                <a:cubicBezTo>
                  <a:pt x="8646" y="9185"/>
                  <a:pt x="9414" y="9026"/>
                  <a:pt x="10111" y="8721"/>
                </a:cubicBezTo>
                <a:close/>
                <a:moveTo>
                  <a:pt x="17029" y="6473"/>
                </a:moveTo>
                <a:cubicBezTo>
                  <a:pt x="17000" y="6661"/>
                  <a:pt x="16971" y="6864"/>
                  <a:pt x="16928" y="7053"/>
                </a:cubicBezTo>
                <a:cubicBezTo>
                  <a:pt x="15202" y="8707"/>
                  <a:pt x="13403" y="9736"/>
                  <a:pt x="11576" y="10128"/>
                </a:cubicBezTo>
                <a:cubicBezTo>
                  <a:pt x="11547" y="10027"/>
                  <a:pt x="11518" y="9940"/>
                  <a:pt x="11489" y="9838"/>
                </a:cubicBezTo>
                <a:cubicBezTo>
                  <a:pt x="11474" y="9824"/>
                  <a:pt x="11474" y="9809"/>
                  <a:pt x="11474" y="9780"/>
                </a:cubicBezTo>
                <a:lnTo>
                  <a:pt x="11445" y="9707"/>
                </a:lnTo>
                <a:cubicBezTo>
                  <a:pt x="12098" y="9490"/>
                  <a:pt x="12736" y="9229"/>
                  <a:pt x="13345" y="8924"/>
                </a:cubicBezTo>
                <a:lnTo>
                  <a:pt x="13374" y="8910"/>
                </a:lnTo>
                <a:cubicBezTo>
                  <a:pt x="13925" y="8649"/>
                  <a:pt x="14462" y="8344"/>
                  <a:pt x="14984" y="8025"/>
                </a:cubicBezTo>
                <a:cubicBezTo>
                  <a:pt x="15013" y="8010"/>
                  <a:pt x="15042" y="7996"/>
                  <a:pt x="15057" y="7981"/>
                </a:cubicBezTo>
                <a:cubicBezTo>
                  <a:pt x="15768" y="7532"/>
                  <a:pt x="16420" y="7039"/>
                  <a:pt x="17029" y="6473"/>
                </a:cubicBezTo>
                <a:close/>
                <a:moveTo>
                  <a:pt x="5585" y="6647"/>
                </a:moveTo>
                <a:cubicBezTo>
                  <a:pt x="5106" y="7952"/>
                  <a:pt x="5063" y="9388"/>
                  <a:pt x="5469" y="10708"/>
                </a:cubicBezTo>
                <a:cubicBezTo>
                  <a:pt x="5164" y="10592"/>
                  <a:pt x="4889" y="10462"/>
                  <a:pt x="4628" y="10331"/>
                </a:cubicBezTo>
                <a:cubicBezTo>
                  <a:pt x="4367" y="9171"/>
                  <a:pt x="4381" y="7952"/>
                  <a:pt x="4686" y="6792"/>
                </a:cubicBezTo>
                <a:cubicBezTo>
                  <a:pt x="4976" y="6719"/>
                  <a:pt x="5280" y="6676"/>
                  <a:pt x="5585" y="6647"/>
                </a:cubicBezTo>
                <a:close/>
                <a:moveTo>
                  <a:pt x="16377" y="8460"/>
                </a:moveTo>
                <a:lnTo>
                  <a:pt x="16377" y="8460"/>
                </a:lnTo>
                <a:cubicBezTo>
                  <a:pt x="16145" y="8852"/>
                  <a:pt x="15869" y="9214"/>
                  <a:pt x="15550" y="9533"/>
                </a:cubicBezTo>
                <a:lnTo>
                  <a:pt x="15550" y="9519"/>
                </a:lnTo>
                <a:cubicBezTo>
                  <a:pt x="14574" y="10495"/>
                  <a:pt x="13254" y="11043"/>
                  <a:pt x="11884" y="11043"/>
                </a:cubicBezTo>
                <a:cubicBezTo>
                  <a:pt x="11849" y="11043"/>
                  <a:pt x="11814" y="11043"/>
                  <a:pt x="11779" y="11042"/>
                </a:cubicBezTo>
                <a:cubicBezTo>
                  <a:pt x="11764" y="10955"/>
                  <a:pt x="11750" y="10882"/>
                  <a:pt x="11735" y="10795"/>
                </a:cubicBezTo>
                <a:cubicBezTo>
                  <a:pt x="13316" y="10447"/>
                  <a:pt x="14883" y="9664"/>
                  <a:pt x="16377" y="8460"/>
                </a:cubicBezTo>
                <a:close/>
                <a:moveTo>
                  <a:pt x="6064" y="10288"/>
                </a:moveTo>
                <a:cubicBezTo>
                  <a:pt x="6948" y="10563"/>
                  <a:pt x="7862" y="10723"/>
                  <a:pt x="8776" y="10723"/>
                </a:cubicBezTo>
                <a:cubicBezTo>
                  <a:pt x="8817" y="10724"/>
                  <a:pt x="8858" y="10724"/>
                  <a:pt x="8899" y="10724"/>
                </a:cubicBezTo>
                <a:cubicBezTo>
                  <a:pt x="9596" y="10724"/>
                  <a:pt x="10280" y="10608"/>
                  <a:pt x="10937" y="10375"/>
                </a:cubicBezTo>
                <a:cubicBezTo>
                  <a:pt x="11053" y="10781"/>
                  <a:pt x="11111" y="11201"/>
                  <a:pt x="11126" y="11622"/>
                </a:cubicBezTo>
                <a:cubicBezTo>
                  <a:pt x="10793" y="11666"/>
                  <a:pt x="10450" y="11686"/>
                  <a:pt x="10102" y="11686"/>
                </a:cubicBezTo>
                <a:cubicBezTo>
                  <a:pt x="8828" y="11686"/>
                  <a:pt x="7484" y="11415"/>
                  <a:pt x="6310" y="11027"/>
                </a:cubicBezTo>
                <a:cubicBezTo>
                  <a:pt x="6209" y="10781"/>
                  <a:pt x="6136" y="10549"/>
                  <a:pt x="6064" y="10302"/>
                </a:cubicBezTo>
                <a:lnTo>
                  <a:pt x="6064" y="10288"/>
                </a:lnTo>
                <a:close/>
                <a:moveTo>
                  <a:pt x="1320" y="9533"/>
                </a:moveTo>
                <a:cubicBezTo>
                  <a:pt x="1320" y="10041"/>
                  <a:pt x="1364" y="10549"/>
                  <a:pt x="1451" y="11027"/>
                </a:cubicBezTo>
                <a:cubicBezTo>
                  <a:pt x="1553" y="11506"/>
                  <a:pt x="1712" y="11985"/>
                  <a:pt x="1901" y="12420"/>
                </a:cubicBezTo>
                <a:cubicBezTo>
                  <a:pt x="1524" y="12115"/>
                  <a:pt x="1146" y="11767"/>
                  <a:pt x="813" y="11390"/>
                </a:cubicBezTo>
                <a:cubicBezTo>
                  <a:pt x="871" y="10752"/>
                  <a:pt x="1045" y="10114"/>
                  <a:pt x="1320" y="9533"/>
                </a:cubicBezTo>
                <a:close/>
                <a:moveTo>
                  <a:pt x="4860" y="11201"/>
                </a:moveTo>
                <a:lnTo>
                  <a:pt x="4860" y="11201"/>
                </a:lnTo>
                <a:cubicBezTo>
                  <a:pt x="6499" y="11941"/>
                  <a:pt x="8268" y="12333"/>
                  <a:pt x="10082" y="12376"/>
                </a:cubicBezTo>
                <a:cubicBezTo>
                  <a:pt x="10415" y="12376"/>
                  <a:pt x="10763" y="12347"/>
                  <a:pt x="11111" y="12318"/>
                </a:cubicBezTo>
                <a:lnTo>
                  <a:pt x="11111" y="12318"/>
                </a:lnTo>
                <a:cubicBezTo>
                  <a:pt x="11082" y="12579"/>
                  <a:pt x="11039" y="12841"/>
                  <a:pt x="10966" y="13102"/>
                </a:cubicBezTo>
                <a:cubicBezTo>
                  <a:pt x="10802" y="13114"/>
                  <a:pt x="10636" y="13119"/>
                  <a:pt x="10469" y="13119"/>
                </a:cubicBezTo>
                <a:cubicBezTo>
                  <a:pt x="8234" y="13119"/>
                  <a:pt x="5827" y="12094"/>
                  <a:pt x="4990" y="11608"/>
                </a:cubicBezTo>
                <a:cubicBezTo>
                  <a:pt x="4947" y="11477"/>
                  <a:pt x="4903" y="11332"/>
                  <a:pt x="4860" y="11201"/>
                </a:cubicBezTo>
                <a:close/>
                <a:moveTo>
                  <a:pt x="2611" y="7865"/>
                </a:moveTo>
                <a:lnTo>
                  <a:pt x="2611" y="7865"/>
                </a:lnTo>
                <a:cubicBezTo>
                  <a:pt x="2408" y="8721"/>
                  <a:pt x="2437" y="9722"/>
                  <a:pt x="2713" y="10853"/>
                </a:cubicBezTo>
                <a:cubicBezTo>
                  <a:pt x="2945" y="11840"/>
                  <a:pt x="3308" y="12783"/>
                  <a:pt x="3786" y="13696"/>
                </a:cubicBezTo>
                <a:cubicBezTo>
                  <a:pt x="3598" y="13595"/>
                  <a:pt x="3424" y="13479"/>
                  <a:pt x="3264" y="13377"/>
                </a:cubicBezTo>
                <a:cubicBezTo>
                  <a:pt x="2162" y="11927"/>
                  <a:pt x="1756" y="10085"/>
                  <a:pt x="2147" y="8315"/>
                </a:cubicBezTo>
                <a:cubicBezTo>
                  <a:pt x="2191" y="8257"/>
                  <a:pt x="2249" y="8199"/>
                  <a:pt x="2307" y="8126"/>
                </a:cubicBezTo>
                <a:cubicBezTo>
                  <a:pt x="2408" y="8039"/>
                  <a:pt x="2510" y="7952"/>
                  <a:pt x="2611" y="7865"/>
                </a:cubicBezTo>
                <a:close/>
                <a:moveTo>
                  <a:pt x="3917" y="7053"/>
                </a:moveTo>
                <a:lnTo>
                  <a:pt x="3917" y="7053"/>
                </a:lnTo>
                <a:cubicBezTo>
                  <a:pt x="3685" y="8242"/>
                  <a:pt x="3699" y="9446"/>
                  <a:pt x="3989" y="10621"/>
                </a:cubicBezTo>
                <a:cubicBezTo>
                  <a:pt x="4047" y="10882"/>
                  <a:pt x="4105" y="11143"/>
                  <a:pt x="4192" y="11405"/>
                </a:cubicBezTo>
                <a:cubicBezTo>
                  <a:pt x="4541" y="12536"/>
                  <a:pt x="5048" y="13609"/>
                  <a:pt x="5672" y="14610"/>
                </a:cubicBezTo>
                <a:cubicBezTo>
                  <a:pt x="5454" y="14523"/>
                  <a:pt x="5237" y="14422"/>
                  <a:pt x="5019" y="14320"/>
                </a:cubicBezTo>
                <a:lnTo>
                  <a:pt x="4903" y="14262"/>
                </a:lnTo>
                <a:cubicBezTo>
                  <a:pt x="3627" y="12188"/>
                  <a:pt x="2553" y="9142"/>
                  <a:pt x="3583" y="7213"/>
                </a:cubicBezTo>
                <a:cubicBezTo>
                  <a:pt x="3699" y="7155"/>
                  <a:pt x="3801" y="7097"/>
                  <a:pt x="3917" y="7053"/>
                </a:cubicBezTo>
                <a:close/>
                <a:moveTo>
                  <a:pt x="5382" y="12579"/>
                </a:moveTo>
                <a:cubicBezTo>
                  <a:pt x="6600" y="13145"/>
                  <a:pt x="8573" y="13812"/>
                  <a:pt x="10459" y="13812"/>
                </a:cubicBezTo>
                <a:lnTo>
                  <a:pt x="10734" y="13812"/>
                </a:lnTo>
                <a:cubicBezTo>
                  <a:pt x="10633" y="14059"/>
                  <a:pt x="10502" y="14291"/>
                  <a:pt x="10357" y="14523"/>
                </a:cubicBezTo>
                <a:cubicBezTo>
                  <a:pt x="10125" y="14523"/>
                  <a:pt x="9893" y="14509"/>
                  <a:pt x="9661" y="14465"/>
                </a:cubicBezTo>
                <a:cubicBezTo>
                  <a:pt x="9642" y="14463"/>
                  <a:pt x="9624" y="14462"/>
                  <a:pt x="9606" y="14462"/>
                </a:cubicBezTo>
                <a:cubicBezTo>
                  <a:pt x="9191" y="14462"/>
                  <a:pt x="9129" y="15091"/>
                  <a:pt x="9574" y="15147"/>
                </a:cubicBezTo>
                <a:cubicBezTo>
                  <a:pt x="9675" y="15161"/>
                  <a:pt x="9777" y="15176"/>
                  <a:pt x="9878" y="15190"/>
                </a:cubicBezTo>
                <a:cubicBezTo>
                  <a:pt x="9791" y="15277"/>
                  <a:pt x="9704" y="15364"/>
                  <a:pt x="9617" y="15451"/>
                </a:cubicBezTo>
                <a:lnTo>
                  <a:pt x="9516" y="15567"/>
                </a:lnTo>
                <a:cubicBezTo>
                  <a:pt x="8573" y="15509"/>
                  <a:pt x="7645" y="15335"/>
                  <a:pt x="6760" y="15016"/>
                </a:cubicBezTo>
                <a:cubicBezTo>
                  <a:pt x="6586" y="14784"/>
                  <a:pt x="6412" y="14509"/>
                  <a:pt x="6238" y="14219"/>
                </a:cubicBezTo>
                <a:lnTo>
                  <a:pt x="6238" y="14219"/>
                </a:lnTo>
                <a:cubicBezTo>
                  <a:pt x="6412" y="14306"/>
                  <a:pt x="6615" y="14378"/>
                  <a:pt x="6818" y="14451"/>
                </a:cubicBezTo>
                <a:cubicBezTo>
                  <a:pt x="6866" y="14468"/>
                  <a:pt x="6911" y="14476"/>
                  <a:pt x="6953" y="14476"/>
                </a:cubicBezTo>
                <a:cubicBezTo>
                  <a:pt x="7296" y="14476"/>
                  <a:pt x="7439" y="13954"/>
                  <a:pt x="7064" y="13812"/>
                </a:cubicBezTo>
                <a:cubicBezTo>
                  <a:pt x="6557" y="13624"/>
                  <a:pt x="6078" y="13406"/>
                  <a:pt x="5628" y="13131"/>
                </a:cubicBezTo>
                <a:cubicBezTo>
                  <a:pt x="5541" y="12942"/>
                  <a:pt x="5454" y="12768"/>
                  <a:pt x="5382" y="12579"/>
                </a:cubicBezTo>
                <a:close/>
                <a:moveTo>
                  <a:pt x="827" y="12405"/>
                </a:moveTo>
                <a:cubicBezTo>
                  <a:pt x="2321" y="13812"/>
                  <a:pt x="4439" y="14958"/>
                  <a:pt x="6412" y="15626"/>
                </a:cubicBezTo>
                <a:cubicBezTo>
                  <a:pt x="6426" y="15640"/>
                  <a:pt x="6441" y="15640"/>
                  <a:pt x="6455" y="15640"/>
                </a:cubicBezTo>
                <a:cubicBezTo>
                  <a:pt x="7195" y="15901"/>
                  <a:pt x="7935" y="16075"/>
                  <a:pt x="8704" y="16191"/>
                </a:cubicBezTo>
                <a:lnTo>
                  <a:pt x="8631" y="16235"/>
                </a:lnTo>
                <a:cubicBezTo>
                  <a:pt x="8437" y="16249"/>
                  <a:pt x="8243" y="16255"/>
                  <a:pt x="8049" y="16255"/>
                </a:cubicBezTo>
                <a:cubicBezTo>
                  <a:pt x="5598" y="16255"/>
                  <a:pt x="3201" y="15150"/>
                  <a:pt x="929" y="12986"/>
                </a:cubicBezTo>
                <a:cubicBezTo>
                  <a:pt x="885" y="12783"/>
                  <a:pt x="856" y="12594"/>
                  <a:pt x="827" y="12405"/>
                </a:cubicBezTo>
                <a:close/>
                <a:moveTo>
                  <a:pt x="1495" y="14378"/>
                </a:moveTo>
                <a:lnTo>
                  <a:pt x="1495" y="14378"/>
                </a:lnTo>
                <a:cubicBezTo>
                  <a:pt x="3250" y="15800"/>
                  <a:pt x="5077" y="16641"/>
                  <a:pt x="6948" y="16873"/>
                </a:cubicBezTo>
                <a:cubicBezTo>
                  <a:pt x="6624" y="16934"/>
                  <a:pt x="6297" y="16965"/>
                  <a:pt x="5973" y="16965"/>
                </a:cubicBezTo>
                <a:cubicBezTo>
                  <a:pt x="4614" y="16965"/>
                  <a:pt x="3290" y="16435"/>
                  <a:pt x="2307" y="15451"/>
                </a:cubicBezTo>
                <a:cubicBezTo>
                  <a:pt x="1988" y="15132"/>
                  <a:pt x="1712" y="14770"/>
                  <a:pt x="1495" y="14378"/>
                </a:cubicBezTo>
                <a:close/>
                <a:moveTo>
                  <a:pt x="11447" y="1"/>
                </a:moveTo>
                <a:cubicBezTo>
                  <a:pt x="10054" y="1"/>
                  <a:pt x="8544" y="893"/>
                  <a:pt x="7630" y="1860"/>
                </a:cubicBezTo>
                <a:cubicBezTo>
                  <a:pt x="6600" y="2963"/>
                  <a:pt x="6020" y="4428"/>
                  <a:pt x="6049" y="5951"/>
                </a:cubicBezTo>
                <a:cubicBezTo>
                  <a:pt x="6015" y="5950"/>
                  <a:pt x="5980" y="5950"/>
                  <a:pt x="5946" y="5950"/>
                </a:cubicBezTo>
                <a:cubicBezTo>
                  <a:pt x="4373" y="5950"/>
                  <a:pt x="2863" y="6599"/>
                  <a:pt x="1770" y="7720"/>
                </a:cubicBezTo>
                <a:cubicBezTo>
                  <a:pt x="856" y="8663"/>
                  <a:pt x="30" y="10186"/>
                  <a:pt x="117" y="11535"/>
                </a:cubicBezTo>
                <a:cubicBezTo>
                  <a:pt x="1" y="14857"/>
                  <a:pt x="2640" y="17627"/>
                  <a:pt x="5962" y="17656"/>
                </a:cubicBezTo>
                <a:cubicBezTo>
                  <a:pt x="8718" y="17656"/>
                  <a:pt x="11706" y="12942"/>
                  <a:pt x="11706" y="12942"/>
                </a:cubicBezTo>
                <a:lnTo>
                  <a:pt x="13331" y="12942"/>
                </a:lnTo>
                <a:cubicBezTo>
                  <a:pt x="13340" y="12942"/>
                  <a:pt x="13350" y="12941"/>
                  <a:pt x="13359" y="12941"/>
                </a:cubicBezTo>
                <a:cubicBezTo>
                  <a:pt x="13666" y="12941"/>
                  <a:pt x="13927" y="13169"/>
                  <a:pt x="13969" y="13479"/>
                </a:cubicBezTo>
                <a:cubicBezTo>
                  <a:pt x="13998" y="13827"/>
                  <a:pt x="13722" y="14131"/>
                  <a:pt x="13360" y="14146"/>
                </a:cubicBezTo>
                <a:lnTo>
                  <a:pt x="12925" y="14146"/>
                </a:lnTo>
                <a:cubicBezTo>
                  <a:pt x="12913" y="14146"/>
                  <a:pt x="12902" y="14145"/>
                  <a:pt x="12890" y="14145"/>
                </a:cubicBezTo>
                <a:cubicBezTo>
                  <a:pt x="12469" y="14145"/>
                  <a:pt x="12093" y="14403"/>
                  <a:pt x="11924" y="14799"/>
                </a:cubicBezTo>
                <a:cubicBezTo>
                  <a:pt x="11590" y="15538"/>
                  <a:pt x="12127" y="16380"/>
                  <a:pt x="12954" y="16394"/>
                </a:cubicBezTo>
                <a:lnTo>
                  <a:pt x="16029" y="16394"/>
                </a:lnTo>
                <a:cubicBezTo>
                  <a:pt x="16174" y="16394"/>
                  <a:pt x="16304" y="16307"/>
                  <a:pt x="16362" y="16177"/>
                </a:cubicBezTo>
                <a:cubicBezTo>
                  <a:pt x="16478" y="15930"/>
                  <a:pt x="16290" y="15640"/>
                  <a:pt x="16014" y="15640"/>
                </a:cubicBezTo>
                <a:lnTo>
                  <a:pt x="12954" y="15640"/>
                </a:lnTo>
                <a:cubicBezTo>
                  <a:pt x="12943" y="15641"/>
                  <a:pt x="12932" y="15641"/>
                  <a:pt x="12922" y="15641"/>
                </a:cubicBezTo>
                <a:cubicBezTo>
                  <a:pt x="12749" y="15641"/>
                  <a:pt x="12617" y="15529"/>
                  <a:pt x="12562" y="15364"/>
                </a:cubicBezTo>
                <a:cubicBezTo>
                  <a:pt x="12504" y="15132"/>
                  <a:pt x="12678" y="14900"/>
                  <a:pt x="12925" y="14900"/>
                </a:cubicBezTo>
                <a:lnTo>
                  <a:pt x="13360" y="14900"/>
                </a:lnTo>
                <a:cubicBezTo>
                  <a:pt x="13896" y="14900"/>
                  <a:pt x="14390" y="14581"/>
                  <a:pt x="14593" y="14073"/>
                </a:cubicBezTo>
                <a:cubicBezTo>
                  <a:pt x="14970" y="13189"/>
                  <a:pt x="14317" y="12202"/>
                  <a:pt x="13345" y="12188"/>
                </a:cubicBezTo>
                <a:lnTo>
                  <a:pt x="11808" y="12188"/>
                </a:lnTo>
                <a:cubicBezTo>
                  <a:pt x="11808" y="12188"/>
                  <a:pt x="11822" y="11912"/>
                  <a:pt x="11822" y="11724"/>
                </a:cubicBezTo>
                <a:lnTo>
                  <a:pt x="11895" y="11724"/>
                </a:lnTo>
                <a:cubicBezTo>
                  <a:pt x="15129" y="11695"/>
                  <a:pt x="17726" y="9055"/>
                  <a:pt x="17697" y="5820"/>
                </a:cubicBezTo>
                <a:cubicBezTo>
                  <a:pt x="17668" y="2603"/>
                  <a:pt x="15043" y="18"/>
                  <a:pt x="11832" y="18"/>
                </a:cubicBezTo>
                <a:cubicBezTo>
                  <a:pt x="11814" y="18"/>
                  <a:pt x="11797" y="18"/>
                  <a:pt x="11779" y="18"/>
                </a:cubicBezTo>
                <a:cubicBezTo>
                  <a:pt x="11669" y="6"/>
                  <a:pt x="11559" y="1"/>
                  <a:pt x="1144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43"/>
          <p:cNvSpPr/>
          <p:nvPr/>
        </p:nvSpPr>
        <p:spPr>
          <a:xfrm>
            <a:off x="1756278" y="1476074"/>
            <a:ext cx="19806" cy="14562"/>
          </a:xfrm>
          <a:custGeom>
            <a:rect b="b" l="l" r="r" t="t"/>
            <a:pathLst>
              <a:path extrusionOk="0" h="683" w="929">
                <a:moveTo>
                  <a:pt x="465" y="1"/>
                </a:moveTo>
                <a:cubicBezTo>
                  <a:pt x="5" y="1"/>
                  <a:pt x="1" y="682"/>
                  <a:pt x="451" y="682"/>
                </a:cubicBezTo>
                <a:cubicBezTo>
                  <a:pt x="455" y="682"/>
                  <a:pt x="460" y="682"/>
                  <a:pt x="465" y="682"/>
                </a:cubicBezTo>
                <a:cubicBezTo>
                  <a:pt x="470" y="682"/>
                  <a:pt x="474" y="682"/>
                  <a:pt x="479" y="682"/>
                </a:cubicBezTo>
                <a:cubicBezTo>
                  <a:pt x="929" y="682"/>
                  <a:pt x="924" y="1"/>
                  <a:pt x="46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43"/>
          <p:cNvSpPr/>
          <p:nvPr/>
        </p:nvSpPr>
        <p:spPr>
          <a:xfrm>
            <a:off x="1736792" y="1689764"/>
            <a:ext cx="18271" cy="14562"/>
          </a:xfrm>
          <a:custGeom>
            <a:rect b="b" l="l" r="r" t="t"/>
            <a:pathLst>
              <a:path extrusionOk="0" h="683" w="857">
                <a:moveTo>
                  <a:pt x="450" y="0"/>
                </a:moveTo>
                <a:lnTo>
                  <a:pt x="450" y="15"/>
                </a:lnTo>
                <a:lnTo>
                  <a:pt x="392" y="15"/>
                </a:lnTo>
                <a:cubicBezTo>
                  <a:pt x="247" y="15"/>
                  <a:pt x="102" y="102"/>
                  <a:pt x="44" y="262"/>
                </a:cubicBezTo>
                <a:cubicBezTo>
                  <a:pt x="1" y="450"/>
                  <a:pt x="117" y="639"/>
                  <a:pt x="320" y="682"/>
                </a:cubicBezTo>
                <a:lnTo>
                  <a:pt x="378" y="682"/>
                </a:lnTo>
                <a:cubicBezTo>
                  <a:pt x="799" y="682"/>
                  <a:pt x="857" y="88"/>
                  <a:pt x="4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43"/>
          <p:cNvSpPr/>
          <p:nvPr/>
        </p:nvSpPr>
        <p:spPr>
          <a:xfrm>
            <a:off x="2843278" y="1691001"/>
            <a:ext cx="89096" cy="76283"/>
          </a:xfrm>
          <a:custGeom>
            <a:rect b="b" l="l" r="r" t="t"/>
            <a:pathLst>
              <a:path extrusionOk="0" h="3578" w="4179">
                <a:moveTo>
                  <a:pt x="2385" y="818"/>
                </a:moveTo>
                <a:cubicBezTo>
                  <a:pt x="2879" y="818"/>
                  <a:pt x="3352" y="1205"/>
                  <a:pt x="3352" y="1785"/>
                </a:cubicBezTo>
                <a:cubicBezTo>
                  <a:pt x="3352" y="2307"/>
                  <a:pt x="2916" y="2742"/>
                  <a:pt x="2394" y="2742"/>
                </a:cubicBezTo>
                <a:cubicBezTo>
                  <a:pt x="1538" y="2742"/>
                  <a:pt x="1103" y="1712"/>
                  <a:pt x="1713" y="1103"/>
                </a:cubicBezTo>
                <a:cubicBezTo>
                  <a:pt x="1909" y="906"/>
                  <a:pt x="2150" y="818"/>
                  <a:pt x="2385" y="818"/>
                </a:cubicBezTo>
                <a:close/>
                <a:moveTo>
                  <a:pt x="2394" y="1"/>
                </a:moveTo>
                <a:cubicBezTo>
                  <a:pt x="799" y="1"/>
                  <a:pt x="1" y="1930"/>
                  <a:pt x="1132" y="3047"/>
                </a:cubicBezTo>
                <a:cubicBezTo>
                  <a:pt x="1494" y="3413"/>
                  <a:pt x="1941" y="3577"/>
                  <a:pt x="2381" y="3577"/>
                </a:cubicBezTo>
                <a:cubicBezTo>
                  <a:pt x="3297" y="3577"/>
                  <a:pt x="4178" y="2863"/>
                  <a:pt x="4178" y="1785"/>
                </a:cubicBezTo>
                <a:cubicBezTo>
                  <a:pt x="4178" y="798"/>
                  <a:pt x="3381" y="1"/>
                  <a:pt x="239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43"/>
          <p:cNvSpPr/>
          <p:nvPr/>
        </p:nvSpPr>
        <p:spPr>
          <a:xfrm>
            <a:off x="2804625" y="1350499"/>
            <a:ext cx="180005" cy="452155"/>
          </a:xfrm>
          <a:custGeom>
            <a:rect b="b" l="l" r="r" t="t"/>
            <a:pathLst>
              <a:path extrusionOk="0" h="21208" w="8443">
                <a:moveTo>
                  <a:pt x="3714" y="1394"/>
                </a:moveTo>
                <a:lnTo>
                  <a:pt x="3714" y="2308"/>
                </a:lnTo>
                <a:lnTo>
                  <a:pt x="2670" y="2308"/>
                </a:lnTo>
                <a:lnTo>
                  <a:pt x="2670" y="1394"/>
                </a:lnTo>
                <a:close/>
                <a:moveTo>
                  <a:pt x="5672" y="1394"/>
                </a:moveTo>
                <a:lnTo>
                  <a:pt x="5672" y="2308"/>
                </a:lnTo>
                <a:lnTo>
                  <a:pt x="4613" y="2308"/>
                </a:lnTo>
                <a:lnTo>
                  <a:pt x="4613" y="1394"/>
                </a:lnTo>
                <a:close/>
                <a:moveTo>
                  <a:pt x="3714" y="3048"/>
                </a:moveTo>
                <a:lnTo>
                  <a:pt x="3714" y="3961"/>
                </a:lnTo>
                <a:lnTo>
                  <a:pt x="2670" y="3961"/>
                </a:lnTo>
                <a:lnTo>
                  <a:pt x="2670" y="3048"/>
                </a:lnTo>
                <a:close/>
                <a:moveTo>
                  <a:pt x="5672" y="3048"/>
                </a:moveTo>
                <a:lnTo>
                  <a:pt x="5672" y="3961"/>
                </a:lnTo>
                <a:lnTo>
                  <a:pt x="4613" y="3961"/>
                </a:lnTo>
                <a:lnTo>
                  <a:pt x="4628" y="3048"/>
                </a:lnTo>
                <a:close/>
                <a:moveTo>
                  <a:pt x="4628" y="6804"/>
                </a:moveTo>
                <a:lnTo>
                  <a:pt x="4628" y="11011"/>
                </a:lnTo>
                <a:lnTo>
                  <a:pt x="3714" y="11011"/>
                </a:lnTo>
                <a:lnTo>
                  <a:pt x="3714" y="6804"/>
                </a:lnTo>
                <a:close/>
                <a:moveTo>
                  <a:pt x="2284" y="1"/>
                </a:moveTo>
                <a:cubicBezTo>
                  <a:pt x="2063" y="1"/>
                  <a:pt x="1887" y="197"/>
                  <a:pt x="1915" y="408"/>
                </a:cubicBezTo>
                <a:lnTo>
                  <a:pt x="1915" y="3932"/>
                </a:lnTo>
                <a:cubicBezTo>
                  <a:pt x="1480" y="4048"/>
                  <a:pt x="1074" y="4280"/>
                  <a:pt x="770" y="4629"/>
                </a:cubicBezTo>
                <a:cubicBezTo>
                  <a:pt x="276" y="5122"/>
                  <a:pt x="1" y="5789"/>
                  <a:pt x="15" y="6485"/>
                </a:cubicBezTo>
                <a:cubicBezTo>
                  <a:pt x="29" y="6750"/>
                  <a:pt x="227" y="6878"/>
                  <a:pt x="426" y="6878"/>
                </a:cubicBezTo>
                <a:cubicBezTo>
                  <a:pt x="641" y="6878"/>
                  <a:pt x="857" y="6728"/>
                  <a:pt x="842" y="6442"/>
                </a:cubicBezTo>
                <a:cubicBezTo>
                  <a:pt x="842" y="5978"/>
                  <a:pt x="1031" y="5528"/>
                  <a:pt x="1364" y="5194"/>
                </a:cubicBezTo>
                <a:cubicBezTo>
                  <a:pt x="1611" y="4919"/>
                  <a:pt x="1944" y="4730"/>
                  <a:pt x="2307" y="4687"/>
                </a:cubicBezTo>
                <a:lnTo>
                  <a:pt x="6107" y="4687"/>
                </a:lnTo>
                <a:cubicBezTo>
                  <a:pt x="6499" y="4745"/>
                  <a:pt x="6847" y="4948"/>
                  <a:pt x="7094" y="5252"/>
                </a:cubicBezTo>
                <a:cubicBezTo>
                  <a:pt x="7427" y="5586"/>
                  <a:pt x="7587" y="6050"/>
                  <a:pt x="7558" y="6514"/>
                </a:cubicBezTo>
                <a:lnTo>
                  <a:pt x="7152" y="9575"/>
                </a:lnTo>
                <a:cubicBezTo>
                  <a:pt x="7123" y="9807"/>
                  <a:pt x="7065" y="10010"/>
                  <a:pt x="6963" y="10213"/>
                </a:cubicBezTo>
                <a:cubicBezTo>
                  <a:pt x="6789" y="9604"/>
                  <a:pt x="5658" y="9183"/>
                  <a:pt x="5658" y="9183"/>
                </a:cubicBezTo>
                <a:lnTo>
                  <a:pt x="5527" y="9183"/>
                </a:lnTo>
                <a:lnTo>
                  <a:pt x="5527" y="6326"/>
                </a:lnTo>
                <a:cubicBezTo>
                  <a:pt x="5527" y="6094"/>
                  <a:pt x="5339" y="5905"/>
                  <a:pt x="5107" y="5905"/>
                </a:cubicBezTo>
                <a:lnTo>
                  <a:pt x="3395" y="5905"/>
                </a:lnTo>
                <a:cubicBezTo>
                  <a:pt x="3163" y="5905"/>
                  <a:pt x="2974" y="6094"/>
                  <a:pt x="2974" y="6326"/>
                </a:cubicBezTo>
                <a:lnTo>
                  <a:pt x="2974" y="9198"/>
                </a:lnTo>
                <a:lnTo>
                  <a:pt x="2757" y="9198"/>
                </a:lnTo>
                <a:cubicBezTo>
                  <a:pt x="2148" y="9212"/>
                  <a:pt x="1596" y="9633"/>
                  <a:pt x="1451" y="10242"/>
                </a:cubicBezTo>
                <a:cubicBezTo>
                  <a:pt x="1379" y="10068"/>
                  <a:pt x="1321" y="9894"/>
                  <a:pt x="1292" y="9720"/>
                </a:cubicBezTo>
                <a:cubicBezTo>
                  <a:pt x="1248" y="9517"/>
                  <a:pt x="1089" y="9372"/>
                  <a:pt x="886" y="9357"/>
                </a:cubicBezTo>
                <a:cubicBezTo>
                  <a:pt x="878" y="9357"/>
                  <a:pt x="870" y="9357"/>
                  <a:pt x="862" y="9357"/>
                </a:cubicBezTo>
                <a:cubicBezTo>
                  <a:pt x="613" y="9357"/>
                  <a:pt x="423" y="9583"/>
                  <a:pt x="465" y="9836"/>
                </a:cubicBezTo>
                <a:cubicBezTo>
                  <a:pt x="567" y="10445"/>
                  <a:pt x="857" y="10996"/>
                  <a:pt x="1306" y="11417"/>
                </a:cubicBezTo>
                <a:lnTo>
                  <a:pt x="567" y="18974"/>
                </a:lnTo>
                <a:cubicBezTo>
                  <a:pt x="508" y="19670"/>
                  <a:pt x="828" y="20352"/>
                  <a:pt x="1408" y="20758"/>
                </a:cubicBezTo>
                <a:cubicBezTo>
                  <a:pt x="1814" y="21063"/>
                  <a:pt x="2307" y="21208"/>
                  <a:pt x="2829" y="21208"/>
                </a:cubicBezTo>
                <a:lnTo>
                  <a:pt x="5658" y="21208"/>
                </a:lnTo>
                <a:cubicBezTo>
                  <a:pt x="5658" y="21208"/>
                  <a:pt x="6905" y="20918"/>
                  <a:pt x="7340" y="20454"/>
                </a:cubicBezTo>
                <a:cubicBezTo>
                  <a:pt x="7703" y="20047"/>
                  <a:pt x="7892" y="19511"/>
                  <a:pt x="7848" y="18960"/>
                </a:cubicBezTo>
                <a:lnTo>
                  <a:pt x="7819" y="18727"/>
                </a:lnTo>
                <a:cubicBezTo>
                  <a:pt x="7792" y="18470"/>
                  <a:pt x="7600" y="18349"/>
                  <a:pt x="7408" y="18349"/>
                </a:cubicBezTo>
                <a:cubicBezTo>
                  <a:pt x="7189" y="18349"/>
                  <a:pt x="6969" y="18506"/>
                  <a:pt x="6992" y="18800"/>
                </a:cubicBezTo>
                <a:lnTo>
                  <a:pt x="7021" y="19047"/>
                </a:lnTo>
                <a:cubicBezTo>
                  <a:pt x="7050" y="19366"/>
                  <a:pt x="6934" y="19670"/>
                  <a:pt x="6717" y="19902"/>
                </a:cubicBezTo>
                <a:cubicBezTo>
                  <a:pt x="6486" y="20172"/>
                  <a:pt x="6142" y="20316"/>
                  <a:pt x="5795" y="20316"/>
                </a:cubicBezTo>
                <a:cubicBezTo>
                  <a:pt x="5749" y="20316"/>
                  <a:pt x="5703" y="20314"/>
                  <a:pt x="5658" y="20309"/>
                </a:cubicBezTo>
                <a:lnTo>
                  <a:pt x="2757" y="20309"/>
                </a:lnTo>
                <a:cubicBezTo>
                  <a:pt x="2701" y="20316"/>
                  <a:pt x="2646" y="20320"/>
                  <a:pt x="2591" y="20320"/>
                </a:cubicBezTo>
                <a:cubicBezTo>
                  <a:pt x="2243" y="20320"/>
                  <a:pt x="1909" y="20165"/>
                  <a:pt x="1683" y="19902"/>
                </a:cubicBezTo>
                <a:cubicBezTo>
                  <a:pt x="1466" y="19670"/>
                  <a:pt x="1364" y="19366"/>
                  <a:pt x="1379" y="19047"/>
                </a:cubicBezTo>
                <a:lnTo>
                  <a:pt x="2220" y="11243"/>
                </a:lnTo>
                <a:lnTo>
                  <a:pt x="2220" y="11185"/>
                </a:lnTo>
                <a:lnTo>
                  <a:pt x="2278" y="10532"/>
                </a:lnTo>
                <a:cubicBezTo>
                  <a:pt x="2307" y="10242"/>
                  <a:pt x="2481" y="9952"/>
                  <a:pt x="2771" y="9952"/>
                </a:cubicBezTo>
                <a:lnTo>
                  <a:pt x="2960" y="9952"/>
                </a:lnTo>
                <a:lnTo>
                  <a:pt x="2960" y="11344"/>
                </a:lnTo>
                <a:cubicBezTo>
                  <a:pt x="2960" y="11562"/>
                  <a:pt x="3148" y="11751"/>
                  <a:pt x="3380" y="11751"/>
                </a:cubicBezTo>
                <a:lnTo>
                  <a:pt x="5107" y="11751"/>
                </a:lnTo>
                <a:cubicBezTo>
                  <a:pt x="5339" y="11751"/>
                  <a:pt x="5513" y="11562"/>
                  <a:pt x="5513" y="11344"/>
                </a:cubicBezTo>
                <a:lnTo>
                  <a:pt x="5513" y="9952"/>
                </a:lnTo>
                <a:lnTo>
                  <a:pt x="5716" y="9952"/>
                </a:lnTo>
                <a:cubicBezTo>
                  <a:pt x="6035" y="9952"/>
                  <a:pt x="6223" y="10242"/>
                  <a:pt x="6238" y="10532"/>
                </a:cubicBezTo>
                <a:lnTo>
                  <a:pt x="6311" y="11185"/>
                </a:lnTo>
                <a:lnTo>
                  <a:pt x="6717" y="15493"/>
                </a:lnTo>
                <a:cubicBezTo>
                  <a:pt x="6731" y="15710"/>
                  <a:pt x="6905" y="15870"/>
                  <a:pt x="7123" y="15870"/>
                </a:cubicBezTo>
                <a:cubicBezTo>
                  <a:pt x="7181" y="15870"/>
                  <a:pt x="7239" y="15855"/>
                  <a:pt x="7297" y="15826"/>
                </a:cubicBezTo>
                <a:cubicBezTo>
                  <a:pt x="7456" y="15739"/>
                  <a:pt x="7543" y="15580"/>
                  <a:pt x="7514" y="15406"/>
                </a:cubicBezTo>
                <a:lnTo>
                  <a:pt x="7137" y="11344"/>
                </a:lnTo>
                <a:cubicBezTo>
                  <a:pt x="7616" y="10895"/>
                  <a:pt x="7906" y="10286"/>
                  <a:pt x="7979" y="9633"/>
                </a:cubicBezTo>
                <a:lnTo>
                  <a:pt x="8385" y="6529"/>
                </a:lnTo>
                <a:cubicBezTo>
                  <a:pt x="8443" y="5818"/>
                  <a:pt x="8211" y="5122"/>
                  <a:pt x="7747" y="4585"/>
                </a:cubicBezTo>
                <a:cubicBezTo>
                  <a:pt x="7442" y="4208"/>
                  <a:pt x="7036" y="3947"/>
                  <a:pt x="6572" y="3802"/>
                </a:cubicBezTo>
                <a:lnTo>
                  <a:pt x="6572" y="509"/>
                </a:lnTo>
                <a:cubicBezTo>
                  <a:pt x="6586" y="335"/>
                  <a:pt x="6485" y="176"/>
                  <a:pt x="6325" y="118"/>
                </a:cubicBezTo>
                <a:cubicBezTo>
                  <a:pt x="6261" y="84"/>
                  <a:pt x="6192" y="68"/>
                  <a:pt x="6125" y="68"/>
                </a:cubicBezTo>
                <a:cubicBezTo>
                  <a:pt x="5904" y="68"/>
                  <a:pt x="5695" y="236"/>
                  <a:pt x="5672" y="480"/>
                </a:cubicBezTo>
                <a:lnTo>
                  <a:pt x="5672" y="640"/>
                </a:lnTo>
                <a:lnTo>
                  <a:pt x="4628" y="640"/>
                </a:lnTo>
                <a:lnTo>
                  <a:pt x="4628" y="495"/>
                </a:lnTo>
                <a:cubicBezTo>
                  <a:pt x="4628" y="321"/>
                  <a:pt x="4541" y="176"/>
                  <a:pt x="4381" y="103"/>
                </a:cubicBezTo>
                <a:cubicBezTo>
                  <a:pt x="4313" y="69"/>
                  <a:pt x="4243" y="53"/>
                  <a:pt x="4175" y="53"/>
                </a:cubicBezTo>
                <a:cubicBezTo>
                  <a:pt x="3952" y="53"/>
                  <a:pt x="3751" y="221"/>
                  <a:pt x="3729" y="466"/>
                </a:cubicBezTo>
                <a:lnTo>
                  <a:pt x="3729" y="625"/>
                </a:lnTo>
                <a:lnTo>
                  <a:pt x="2815" y="625"/>
                </a:lnTo>
                <a:lnTo>
                  <a:pt x="2815" y="408"/>
                </a:lnTo>
                <a:cubicBezTo>
                  <a:pt x="2815" y="408"/>
                  <a:pt x="2525" y="1"/>
                  <a:pt x="2307" y="1"/>
                </a:cubicBezTo>
                <a:cubicBezTo>
                  <a:pt x="2299" y="1"/>
                  <a:pt x="2291" y="1"/>
                  <a:pt x="228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43"/>
          <p:cNvSpPr/>
          <p:nvPr/>
        </p:nvSpPr>
        <p:spPr>
          <a:xfrm>
            <a:off x="2805478" y="1514770"/>
            <a:ext cx="21128" cy="17909"/>
          </a:xfrm>
          <a:custGeom>
            <a:rect b="b" l="l" r="r" t="t"/>
            <a:pathLst>
              <a:path extrusionOk="0" h="840" w="991">
                <a:moveTo>
                  <a:pt x="560" y="1"/>
                </a:moveTo>
                <a:cubicBezTo>
                  <a:pt x="52" y="1"/>
                  <a:pt x="0" y="826"/>
                  <a:pt x="570" y="840"/>
                </a:cubicBezTo>
                <a:cubicBezTo>
                  <a:pt x="628" y="840"/>
                  <a:pt x="686" y="825"/>
                  <a:pt x="730" y="811"/>
                </a:cubicBezTo>
                <a:cubicBezTo>
                  <a:pt x="889" y="738"/>
                  <a:pt x="991" y="579"/>
                  <a:pt x="976" y="405"/>
                </a:cubicBezTo>
                <a:cubicBezTo>
                  <a:pt x="976" y="216"/>
                  <a:pt x="846" y="57"/>
                  <a:pt x="672" y="13"/>
                </a:cubicBezTo>
                <a:cubicBezTo>
                  <a:pt x="632" y="5"/>
                  <a:pt x="595" y="1"/>
                  <a:pt x="56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43"/>
          <p:cNvSpPr/>
          <p:nvPr/>
        </p:nvSpPr>
        <p:spPr>
          <a:xfrm>
            <a:off x="2948429" y="1706458"/>
            <a:ext cx="18890" cy="17653"/>
          </a:xfrm>
          <a:custGeom>
            <a:rect b="b" l="l" r="r" t="t"/>
            <a:pathLst>
              <a:path extrusionOk="0" h="828" w="886">
                <a:moveTo>
                  <a:pt x="459" y="1"/>
                </a:moveTo>
                <a:cubicBezTo>
                  <a:pt x="408" y="1"/>
                  <a:pt x="356" y="10"/>
                  <a:pt x="305" y="30"/>
                </a:cubicBezTo>
                <a:cubicBezTo>
                  <a:pt x="175" y="88"/>
                  <a:pt x="88" y="204"/>
                  <a:pt x="59" y="334"/>
                </a:cubicBezTo>
                <a:cubicBezTo>
                  <a:pt x="1" y="581"/>
                  <a:pt x="204" y="828"/>
                  <a:pt x="465" y="828"/>
                </a:cubicBezTo>
                <a:lnTo>
                  <a:pt x="494" y="828"/>
                </a:lnTo>
                <a:cubicBezTo>
                  <a:pt x="711" y="813"/>
                  <a:pt x="885" y="624"/>
                  <a:pt x="871" y="407"/>
                </a:cubicBezTo>
                <a:lnTo>
                  <a:pt x="871" y="392"/>
                </a:lnTo>
                <a:cubicBezTo>
                  <a:pt x="859" y="159"/>
                  <a:pt x="669" y="1"/>
                  <a:pt x="45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43"/>
          <p:cNvSpPr/>
          <p:nvPr/>
        </p:nvSpPr>
        <p:spPr>
          <a:xfrm>
            <a:off x="3314578" y="1484431"/>
            <a:ext cx="296902" cy="184653"/>
          </a:xfrm>
          <a:custGeom>
            <a:rect b="b" l="l" r="r" t="t"/>
            <a:pathLst>
              <a:path extrusionOk="0" h="8661" w="13926">
                <a:moveTo>
                  <a:pt x="3392" y="1303"/>
                </a:moveTo>
                <a:cubicBezTo>
                  <a:pt x="3481" y="1303"/>
                  <a:pt x="3571" y="1348"/>
                  <a:pt x="3627" y="1422"/>
                </a:cubicBezTo>
                <a:lnTo>
                  <a:pt x="3772" y="1654"/>
                </a:lnTo>
                <a:cubicBezTo>
                  <a:pt x="3293" y="1929"/>
                  <a:pt x="2858" y="2248"/>
                  <a:pt x="2438" y="2611"/>
                </a:cubicBezTo>
                <a:lnTo>
                  <a:pt x="2249" y="2306"/>
                </a:lnTo>
                <a:cubicBezTo>
                  <a:pt x="2176" y="2190"/>
                  <a:pt x="2205" y="2016"/>
                  <a:pt x="2336" y="1929"/>
                </a:cubicBezTo>
                <a:lnTo>
                  <a:pt x="3250" y="1349"/>
                </a:lnTo>
                <a:cubicBezTo>
                  <a:pt x="3292" y="1318"/>
                  <a:pt x="3342" y="1303"/>
                  <a:pt x="3392" y="1303"/>
                </a:cubicBezTo>
                <a:close/>
                <a:moveTo>
                  <a:pt x="10865" y="1668"/>
                </a:moveTo>
                <a:cubicBezTo>
                  <a:pt x="11242" y="2161"/>
                  <a:pt x="11793" y="2481"/>
                  <a:pt x="12403" y="2568"/>
                </a:cubicBezTo>
                <a:lnTo>
                  <a:pt x="12533" y="2582"/>
                </a:lnTo>
                <a:lnTo>
                  <a:pt x="12620" y="2597"/>
                </a:lnTo>
                <a:cubicBezTo>
                  <a:pt x="12620" y="2626"/>
                  <a:pt x="12635" y="2655"/>
                  <a:pt x="12649" y="2698"/>
                </a:cubicBezTo>
                <a:cubicBezTo>
                  <a:pt x="12649" y="2727"/>
                  <a:pt x="12664" y="2800"/>
                  <a:pt x="12678" y="2858"/>
                </a:cubicBezTo>
                <a:lnTo>
                  <a:pt x="13273" y="5541"/>
                </a:lnTo>
                <a:cubicBezTo>
                  <a:pt x="13302" y="5614"/>
                  <a:pt x="13302" y="5715"/>
                  <a:pt x="13273" y="5788"/>
                </a:cubicBezTo>
                <a:cubicBezTo>
                  <a:pt x="13215" y="5846"/>
                  <a:pt x="13142" y="5889"/>
                  <a:pt x="13070" y="5918"/>
                </a:cubicBezTo>
                <a:cubicBezTo>
                  <a:pt x="12548" y="6136"/>
                  <a:pt x="12112" y="6513"/>
                  <a:pt x="11822" y="7006"/>
                </a:cubicBezTo>
                <a:lnTo>
                  <a:pt x="11460" y="7006"/>
                </a:lnTo>
                <a:cubicBezTo>
                  <a:pt x="11329" y="7064"/>
                  <a:pt x="11228" y="7195"/>
                  <a:pt x="11199" y="7354"/>
                </a:cubicBezTo>
                <a:cubicBezTo>
                  <a:pt x="11199" y="7499"/>
                  <a:pt x="11474" y="7601"/>
                  <a:pt x="11474" y="7601"/>
                </a:cubicBezTo>
                <a:lnTo>
                  <a:pt x="12069" y="7601"/>
                </a:lnTo>
                <a:cubicBezTo>
                  <a:pt x="12079" y="7599"/>
                  <a:pt x="12089" y="7599"/>
                  <a:pt x="12098" y="7599"/>
                </a:cubicBezTo>
                <a:cubicBezTo>
                  <a:pt x="12390" y="7599"/>
                  <a:pt x="12393" y="8199"/>
                  <a:pt x="12107" y="8199"/>
                </a:cubicBezTo>
                <a:cubicBezTo>
                  <a:pt x="12095" y="8199"/>
                  <a:pt x="12082" y="8198"/>
                  <a:pt x="12069" y="8195"/>
                </a:cubicBezTo>
                <a:lnTo>
                  <a:pt x="944" y="8195"/>
                </a:lnTo>
                <a:cubicBezTo>
                  <a:pt x="935" y="8196"/>
                  <a:pt x="926" y="8197"/>
                  <a:pt x="917" y="8197"/>
                </a:cubicBezTo>
                <a:cubicBezTo>
                  <a:pt x="754" y="8197"/>
                  <a:pt x="609" y="8071"/>
                  <a:pt x="595" y="7905"/>
                </a:cubicBezTo>
                <a:lnTo>
                  <a:pt x="595" y="7601"/>
                </a:lnTo>
                <a:lnTo>
                  <a:pt x="9298" y="7601"/>
                </a:lnTo>
                <a:cubicBezTo>
                  <a:pt x="9307" y="7602"/>
                  <a:pt x="9315" y="7602"/>
                  <a:pt x="9323" y="7602"/>
                </a:cubicBezTo>
                <a:cubicBezTo>
                  <a:pt x="9458" y="7602"/>
                  <a:pt x="9574" y="7491"/>
                  <a:pt x="9574" y="7354"/>
                </a:cubicBezTo>
                <a:cubicBezTo>
                  <a:pt x="9560" y="7195"/>
                  <a:pt x="9443" y="7064"/>
                  <a:pt x="9298" y="7006"/>
                </a:cubicBezTo>
                <a:lnTo>
                  <a:pt x="552" y="7006"/>
                </a:lnTo>
                <a:cubicBezTo>
                  <a:pt x="682" y="6005"/>
                  <a:pt x="1060" y="5077"/>
                  <a:pt x="1640" y="4265"/>
                </a:cubicBezTo>
                <a:cubicBezTo>
                  <a:pt x="1828" y="4366"/>
                  <a:pt x="2031" y="4410"/>
                  <a:pt x="2234" y="4410"/>
                </a:cubicBezTo>
                <a:cubicBezTo>
                  <a:pt x="2670" y="4395"/>
                  <a:pt x="3076" y="4221"/>
                  <a:pt x="3395" y="3931"/>
                </a:cubicBezTo>
                <a:cubicBezTo>
                  <a:pt x="5542" y="2002"/>
                  <a:pt x="8356" y="1741"/>
                  <a:pt x="10865" y="1668"/>
                </a:cubicBezTo>
                <a:close/>
                <a:moveTo>
                  <a:pt x="10604" y="0"/>
                </a:moveTo>
                <a:cubicBezTo>
                  <a:pt x="9255" y="0"/>
                  <a:pt x="7906" y="145"/>
                  <a:pt x="6600" y="464"/>
                </a:cubicBezTo>
                <a:cubicBezTo>
                  <a:pt x="6261" y="546"/>
                  <a:pt x="6354" y="1008"/>
                  <a:pt x="6652" y="1008"/>
                </a:cubicBezTo>
                <a:cubicBezTo>
                  <a:pt x="6672" y="1008"/>
                  <a:pt x="6694" y="1006"/>
                  <a:pt x="6717" y="1001"/>
                </a:cubicBezTo>
                <a:cubicBezTo>
                  <a:pt x="7920" y="696"/>
                  <a:pt x="9139" y="551"/>
                  <a:pt x="10372" y="551"/>
                </a:cubicBezTo>
                <a:cubicBezTo>
                  <a:pt x="10415" y="740"/>
                  <a:pt x="10473" y="914"/>
                  <a:pt x="10546" y="1088"/>
                </a:cubicBezTo>
                <a:cubicBezTo>
                  <a:pt x="9298" y="1117"/>
                  <a:pt x="8036" y="1262"/>
                  <a:pt x="6804" y="1552"/>
                </a:cubicBezTo>
                <a:cubicBezTo>
                  <a:pt x="5411" y="1857"/>
                  <a:pt x="4106" y="2524"/>
                  <a:pt x="3032" y="3481"/>
                </a:cubicBezTo>
                <a:cubicBezTo>
                  <a:pt x="2902" y="3597"/>
                  <a:pt x="2757" y="3684"/>
                  <a:pt x="2597" y="3742"/>
                </a:cubicBezTo>
                <a:cubicBezTo>
                  <a:pt x="2482" y="3792"/>
                  <a:pt x="2366" y="3818"/>
                  <a:pt x="2251" y="3818"/>
                </a:cubicBezTo>
                <a:cubicBezTo>
                  <a:pt x="2163" y="3818"/>
                  <a:pt x="2076" y="3803"/>
                  <a:pt x="1988" y="3771"/>
                </a:cubicBezTo>
                <a:cubicBezTo>
                  <a:pt x="2162" y="3568"/>
                  <a:pt x="2350" y="3365"/>
                  <a:pt x="2539" y="3191"/>
                </a:cubicBezTo>
                <a:cubicBezTo>
                  <a:pt x="2554" y="3177"/>
                  <a:pt x="2583" y="3162"/>
                  <a:pt x="2583" y="3148"/>
                </a:cubicBezTo>
                <a:cubicBezTo>
                  <a:pt x="3221" y="2553"/>
                  <a:pt x="3946" y="2074"/>
                  <a:pt x="4729" y="1712"/>
                </a:cubicBezTo>
                <a:cubicBezTo>
                  <a:pt x="4831" y="1668"/>
                  <a:pt x="4903" y="1552"/>
                  <a:pt x="4889" y="1436"/>
                </a:cubicBezTo>
                <a:cubicBezTo>
                  <a:pt x="4878" y="1289"/>
                  <a:pt x="4752" y="1195"/>
                  <a:pt x="4621" y="1195"/>
                </a:cubicBezTo>
                <a:cubicBezTo>
                  <a:pt x="4584" y="1195"/>
                  <a:pt x="4547" y="1203"/>
                  <a:pt x="4512" y="1219"/>
                </a:cubicBezTo>
                <a:lnTo>
                  <a:pt x="4251" y="1349"/>
                </a:lnTo>
                <a:lnTo>
                  <a:pt x="4077" y="1088"/>
                </a:lnTo>
                <a:cubicBezTo>
                  <a:pt x="3918" y="846"/>
                  <a:pt x="3652" y="711"/>
                  <a:pt x="3382" y="711"/>
                </a:cubicBezTo>
                <a:cubicBezTo>
                  <a:pt x="3232" y="711"/>
                  <a:pt x="3080" y="753"/>
                  <a:pt x="2945" y="841"/>
                </a:cubicBezTo>
                <a:lnTo>
                  <a:pt x="2046" y="1436"/>
                </a:lnTo>
                <a:cubicBezTo>
                  <a:pt x="1669" y="1668"/>
                  <a:pt x="1553" y="2176"/>
                  <a:pt x="1799" y="2553"/>
                </a:cubicBezTo>
                <a:lnTo>
                  <a:pt x="2046" y="2930"/>
                </a:lnTo>
                <a:cubicBezTo>
                  <a:pt x="1814" y="3162"/>
                  <a:pt x="1582" y="3409"/>
                  <a:pt x="1379" y="3670"/>
                </a:cubicBezTo>
                <a:lnTo>
                  <a:pt x="1364" y="3684"/>
                </a:lnTo>
                <a:lnTo>
                  <a:pt x="1350" y="3699"/>
                </a:lnTo>
                <a:cubicBezTo>
                  <a:pt x="1234" y="3858"/>
                  <a:pt x="1132" y="4018"/>
                  <a:pt x="1016" y="4178"/>
                </a:cubicBezTo>
                <a:cubicBezTo>
                  <a:pt x="378" y="5178"/>
                  <a:pt x="1" y="6310"/>
                  <a:pt x="1" y="7296"/>
                </a:cubicBezTo>
                <a:lnTo>
                  <a:pt x="1" y="7847"/>
                </a:lnTo>
                <a:cubicBezTo>
                  <a:pt x="29" y="8303"/>
                  <a:pt x="406" y="8660"/>
                  <a:pt x="859" y="8660"/>
                </a:cubicBezTo>
                <a:cubicBezTo>
                  <a:pt x="868" y="8660"/>
                  <a:pt x="876" y="8660"/>
                  <a:pt x="885" y="8660"/>
                </a:cubicBezTo>
                <a:lnTo>
                  <a:pt x="12011" y="8660"/>
                </a:lnTo>
                <a:cubicBezTo>
                  <a:pt x="12020" y="8660"/>
                  <a:pt x="12029" y="8660"/>
                  <a:pt x="12038" y="8660"/>
                </a:cubicBezTo>
                <a:cubicBezTo>
                  <a:pt x="12490" y="8660"/>
                  <a:pt x="12867" y="8303"/>
                  <a:pt x="12896" y="7847"/>
                </a:cubicBezTo>
                <a:cubicBezTo>
                  <a:pt x="12881" y="7528"/>
                  <a:pt x="12693" y="7238"/>
                  <a:pt x="12388" y="7122"/>
                </a:cubicBezTo>
                <a:cubicBezTo>
                  <a:pt x="12606" y="6789"/>
                  <a:pt x="12910" y="6527"/>
                  <a:pt x="13273" y="6382"/>
                </a:cubicBezTo>
                <a:cubicBezTo>
                  <a:pt x="13621" y="6223"/>
                  <a:pt x="13926" y="5991"/>
                  <a:pt x="13795" y="5353"/>
                </a:cubicBezTo>
                <a:lnTo>
                  <a:pt x="13200" y="2684"/>
                </a:lnTo>
                <a:cubicBezTo>
                  <a:pt x="13186" y="2626"/>
                  <a:pt x="13171" y="2568"/>
                  <a:pt x="13171" y="2524"/>
                </a:cubicBezTo>
                <a:cubicBezTo>
                  <a:pt x="13157" y="2379"/>
                  <a:pt x="13099" y="2234"/>
                  <a:pt x="12997" y="2132"/>
                </a:cubicBezTo>
                <a:cubicBezTo>
                  <a:pt x="12881" y="2031"/>
                  <a:pt x="12736" y="1987"/>
                  <a:pt x="12591" y="1987"/>
                </a:cubicBezTo>
                <a:lnTo>
                  <a:pt x="12475" y="1973"/>
                </a:lnTo>
                <a:cubicBezTo>
                  <a:pt x="11967" y="1915"/>
                  <a:pt x="11518" y="1639"/>
                  <a:pt x="11228" y="1219"/>
                </a:cubicBezTo>
                <a:cubicBezTo>
                  <a:pt x="11228" y="1204"/>
                  <a:pt x="11213" y="1190"/>
                  <a:pt x="11199" y="1175"/>
                </a:cubicBezTo>
                <a:cubicBezTo>
                  <a:pt x="11025" y="899"/>
                  <a:pt x="10908" y="580"/>
                  <a:pt x="10865" y="247"/>
                </a:cubicBezTo>
                <a:cubicBezTo>
                  <a:pt x="10850" y="116"/>
                  <a:pt x="10734" y="0"/>
                  <a:pt x="1060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43"/>
          <p:cNvSpPr/>
          <p:nvPr/>
        </p:nvSpPr>
        <p:spPr>
          <a:xfrm>
            <a:off x="3420645" y="1553700"/>
            <a:ext cx="128688" cy="57841"/>
          </a:xfrm>
          <a:custGeom>
            <a:rect b="b" l="l" r="r" t="t"/>
            <a:pathLst>
              <a:path extrusionOk="0" h="2713" w="6036">
                <a:moveTo>
                  <a:pt x="3598" y="1654"/>
                </a:moveTo>
                <a:cubicBezTo>
                  <a:pt x="3758" y="1654"/>
                  <a:pt x="3874" y="1770"/>
                  <a:pt x="3874" y="1929"/>
                </a:cubicBezTo>
                <a:lnTo>
                  <a:pt x="3874" y="2249"/>
                </a:lnTo>
                <a:lnTo>
                  <a:pt x="2220" y="2249"/>
                </a:lnTo>
                <a:lnTo>
                  <a:pt x="2220" y="1929"/>
                </a:lnTo>
                <a:cubicBezTo>
                  <a:pt x="2220" y="1770"/>
                  <a:pt x="2351" y="1654"/>
                  <a:pt x="2496" y="1654"/>
                </a:cubicBezTo>
                <a:close/>
                <a:moveTo>
                  <a:pt x="4933" y="595"/>
                </a:moveTo>
                <a:cubicBezTo>
                  <a:pt x="5005" y="595"/>
                  <a:pt x="5063" y="624"/>
                  <a:pt x="5121" y="682"/>
                </a:cubicBezTo>
                <a:cubicBezTo>
                  <a:pt x="5832" y="1378"/>
                  <a:pt x="5339" y="2249"/>
                  <a:pt x="4643" y="2249"/>
                </a:cubicBezTo>
                <a:lnTo>
                  <a:pt x="4323" y="2249"/>
                </a:lnTo>
                <a:lnTo>
                  <a:pt x="4323" y="2016"/>
                </a:lnTo>
                <a:cubicBezTo>
                  <a:pt x="4323" y="1567"/>
                  <a:pt x="3961" y="1204"/>
                  <a:pt x="3511" y="1204"/>
                </a:cubicBezTo>
                <a:lnTo>
                  <a:pt x="2438" y="1204"/>
                </a:lnTo>
                <a:cubicBezTo>
                  <a:pt x="1988" y="1204"/>
                  <a:pt x="1625" y="1567"/>
                  <a:pt x="1625" y="2016"/>
                </a:cubicBezTo>
                <a:lnTo>
                  <a:pt x="1625" y="2249"/>
                </a:lnTo>
                <a:lnTo>
                  <a:pt x="1060" y="2249"/>
                </a:lnTo>
                <a:cubicBezTo>
                  <a:pt x="1002" y="2249"/>
                  <a:pt x="929" y="2220"/>
                  <a:pt x="886" y="2176"/>
                </a:cubicBezTo>
                <a:cubicBezTo>
                  <a:pt x="160" y="1465"/>
                  <a:pt x="654" y="595"/>
                  <a:pt x="1350" y="595"/>
                </a:cubicBezTo>
                <a:close/>
                <a:moveTo>
                  <a:pt x="1424" y="0"/>
                </a:moveTo>
                <a:cubicBezTo>
                  <a:pt x="711" y="0"/>
                  <a:pt x="116" y="561"/>
                  <a:pt x="44" y="1277"/>
                </a:cubicBezTo>
                <a:cubicBezTo>
                  <a:pt x="1" y="2045"/>
                  <a:pt x="610" y="2713"/>
                  <a:pt x="1393" y="2713"/>
                </a:cubicBezTo>
                <a:lnTo>
                  <a:pt x="4585" y="2713"/>
                </a:lnTo>
                <a:cubicBezTo>
                  <a:pt x="5310" y="2713"/>
                  <a:pt x="5933" y="2162"/>
                  <a:pt x="5992" y="1436"/>
                </a:cubicBezTo>
                <a:cubicBezTo>
                  <a:pt x="6035" y="668"/>
                  <a:pt x="5426" y="0"/>
                  <a:pt x="4643" y="0"/>
                </a:cubicBezTo>
                <a:lnTo>
                  <a:pt x="1451" y="0"/>
                </a:lnTo>
                <a:cubicBezTo>
                  <a:pt x="1442" y="0"/>
                  <a:pt x="1433" y="0"/>
                  <a:pt x="1424"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43"/>
          <p:cNvSpPr/>
          <p:nvPr/>
        </p:nvSpPr>
        <p:spPr>
          <a:xfrm>
            <a:off x="3358178" y="1602288"/>
            <a:ext cx="16118" cy="21320"/>
          </a:xfrm>
          <a:custGeom>
            <a:rect b="b" l="l" r="r" t="t"/>
            <a:pathLst>
              <a:path extrusionOk="0" h="1000" w="756">
                <a:moveTo>
                  <a:pt x="439" y="1"/>
                </a:moveTo>
                <a:cubicBezTo>
                  <a:pt x="325" y="1"/>
                  <a:pt x="225" y="70"/>
                  <a:pt x="189" y="187"/>
                </a:cubicBezTo>
                <a:lnTo>
                  <a:pt x="44" y="651"/>
                </a:lnTo>
                <a:cubicBezTo>
                  <a:pt x="1" y="796"/>
                  <a:pt x="73" y="941"/>
                  <a:pt x="218" y="985"/>
                </a:cubicBezTo>
                <a:cubicBezTo>
                  <a:pt x="247" y="999"/>
                  <a:pt x="276" y="999"/>
                  <a:pt x="305" y="999"/>
                </a:cubicBezTo>
                <a:cubicBezTo>
                  <a:pt x="422" y="999"/>
                  <a:pt x="523" y="927"/>
                  <a:pt x="567" y="825"/>
                </a:cubicBezTo>
                <a:lnTo>
                  <a:pt x="712" y="361"/>
                </a:lnTo>
                <a:cubicBezTo>
                  <a:pt x="755" y="216"/>
                  <a:pt x="683" y="57"/>
                  <a:pt x="523" y="13"/>
                </a:cubicBezTo>
                <a:cubicBezTo>
                  <a:pt x="495" y="5"/>
                  <a:pt x="467" y="1"/>
                  <a:pt x="43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43"/>
          <p:cNvSpPr/>
          <p:nvPr/>
        </p:nvSpPr>
        <p:spPr>
          <a:xfrm>
            <a:off x="3386938" y="1602288"/>
            <a:ext cx="16118" cy="21320"/>
          </a:xfrm>
          <a:custGeom>
            <a:rect b="b" l="l" r="r" t="t"/>
            <a:pathLst>
              <a:path extrusionOk="0" h="1000" w="756">
                <a:moveTo>
                  <a:pt x="452" y="1"/>
                </a:moveTo>
                <a:cubicBezTo>
                  <a:pt x="335" y="1"/>
                  <a:pt x="224" y="70"/>
                  <a:pt x="189" y="187"/>
                </a:cubicBezTo>
                <a:lnTo>
                  <a:pt x="44" y="651"/>
                </a:lnTo>
                <a:cubicBezTo>
                  <a:pt x="1" y="796"/>
                  <a:pt x="73" y="941"/>
                  <a:pt x="218" y="985"/>
                </a:cubicBezTo>
                <a:cubicBezTo>
                  <a:pt x="247" y="999"/>
                  <a:pt x="276" y="999"/>
                  <a:pt x="305" y="999"/>
                </a:cubicBezTo>
                <a:cubicBezTo>
                  <a:pt x="422" y="999"/>
                  <a:pt x="523" y="927"/>
                  <a:pt x="567" y="825"/>
                </a:cubicBezTo>
                <a:lnTo>
                  <a:pt x="712" y="361"/>
                </a:lnTo>
                <a:cubicBezTo>
                  <a:pt x="755" y="216"/>
                  <a:pt x="683" y="57"/>
                  <a:pt x="538" y="13"/>
                </a:cubicBezTo>
                <a:cubicBezTo>
                  <a:pt x="509" y="5"/>
                  <a:pt x="481" y="1"/>
                  <a:pt x="45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43"/>
          <p:cNvSpPr/>
          <p:nvPr/>
        </p:nvSpPr>
        <p:spPr>
          <a:xfrm>
            <a:off x="3426850" y="1502639"/>
            <a:ext cx="14540" cy="11193"/>
          </a:xfrm>
          <a:custGeom>
            <a:rect b="b" l="l" r="r" t="t"/>
            <a:pathLst>
              <a:path extrusionOk="0" h="525" w="682">
                <a:moveTo>
                  <a:pt x="392" y="0"/>
                </a:moveTo>
                <a:cubicBezTo>
                  <a:pt x="382" y="0"/>
                  <a:pt x="373" y="1"/>
                  <a:pt x="363" y="2"/>
                </a:cubicBezTo>
                <a:lnTo>
                  <a:pt x="290" y="2"/>
                </a:lnTo>
                <a:cubicBezTo>
                  <a:pt x="0" y="89"/>
                  <a:pt x="58" y="524"/>
                  <a:pt x="363" y="524"/>
                </a:cubicBezTo>
                <a:cubicBezTo>
                  <a:pt x="392" y="524"/>
                  <a:pt x="421" y="524"/>
                  <a:pt x="435" y="510"/>
                </a:cubicBezTo>
                <a:cubicBezTo>
                  <a:pt x="595" y="481"/>
                  <a:pt x="682" y="307"/>
                  <a:pt x="624" y="162"/>
                </a:cubicBezTo>
                <a:cubicBezTo>
                  <a:pt x="584" y="69"/>
                  <a:pt x="496" y="0"/>
                  <a:pt x="392"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43"/>
          <p:cNvSpPr/>
          <p:nvPr/>
        </p:nvSpPr>
        <p:spPr>
          <a:xfrm>
            <a:off x="3528589" y="1636891"/>
            <a:ext cx="13304" cy="11619"/>
          </a:xfrm>
          <a:custGeom>
            <a:rect b="b" l="l" r="r" t="t"/>
            <a:pathLst>
              <a:path extrusionOk="0" h="545" w="624">
                <a:moveTo>
                  <a:pt x="348" y="0"/>
                </a:moveTo>
                <a:cubicBezTo>
                  <a:pt x="116" y="0"/>
                  <a:pt x="0" y="290"/>
                  <a:pt x="160" y="464"/>
                </a:cubicBezTo>
                <a:cubicBezTo>
                  <a:pt x="215" y="520"/>
                  <a:pt x="283" y="544"/>
                  <a:pt x="349" y="544"/>
                </a:cubicBezTo>
                <a:cubicBezTo>
                  <a:pt x="490" y="544"/>
                  <a:pt x="624" y="434"/>
                  <a:pt x="624" y="276"/>
                </a:cubicBezTo>
                <a:cubicBezTo>
                  <a:pt x="624" y="116"/>
                  <a:pt x="508" y="0"/>
                  <a:pt x="34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78" name="Google Shape;4278;p43"/>
          <p:cNvGrpSpPr/>
          <p:nvPr/>
        </p:nvGrpSpPr>
        <p:grpSpPr>
          <a:xfrm>
            <a:off x="3831951" y="1368578"/>
            <a:ext cx="393695" cy="416529"/>
            <a:chOff x="3831951" y="1368578"/>
            <a:chExt cx="393695" cy="416529"/>
          </a:xfrm>
        </p:grpSpPr>
        <p:sp>
          <p:nvSpPr>
            <p:cNvPr id="4279" name="Google Shape;4279;p43"/>
            <p:cNvSpPr/>
            <p:nvPr/>
          </p:nvSpPr>
          <p:spPr>
            <a:xfrm>
              <a:off x="3831951" y="1368578"/>
              <a:ext cx="393695" cy="416529"/>
            </a:xfrm>
            <a:custGeom>
              <a:rect b="b" l="l" r="r" t="t"/>
              <a:pathLst>
                <a:path extrusionOk="0" h="19537" w="18466">
                  <a:moveTo>
                    <a:pt x="17637" y="0"/>
                  </a:moveTo>
                  <a:cubicBezTo>
                    <a:pt x="16620" y="0"/>
                    <a:pt x="15485" y="524"/>
                    <a:pt x="14593" y="1416"/>
                  </a:cubicBezTo>
                  <a:cubicBezTo>
                    <a:pt x="13897" y="2127"/>
                    <a:pt x="13606" y="2794"/>
                    <a:pt x="13302" y="3520"/>
                  </a:cubicBezTo>
                  <a:lnTo>
                    <a:pt x="13273" y="3563"/>
                  </a:lnTo>
                  <a:cubicBezTo>
                    <a:pt x="13142" y="3872"/>
                    <a:pt x="13385" y="4102"/>
                    <a:pt x="13629" y="4102"/>
                  </a:cubicBezTo>
                  <a:cubicBezTo>
                    <a:pt x="13763" y="4102"/>
                    <a:pt x="13897" y="4032"/>
                    <a:pt x="13969" y="3868"/>
                  </a:cubicBezTo>
                  <a:lnTo>
                    <a:pt x="13998" y="3810"/>
                  </a:lnTo>
                  <a:cubicBezTo>
                    <a:pt x="14303" y="3113"/>
                    <a:pt x="14535" y="2562"/>
                    <a:pt x="15144" y="1953"/>
                  </a:cubicBezTo>
                  <a:cubicBezTo>
                    <a:pt x="15565" y="1518"/>
                    <a:pt x="16087" y="1170"/>
                    <a:pt x="16667" y="952"/>
                  </a:cubicBezTo>
                  <a:lnTo>
                    <a:pt x="16667" y="952"/>
                  </a:lnTo>
                  <a:cubicBezTo>
                    <a:pt x="15652" y="1982"/>
                    <a:pt x="15071" y="3287"/>
                    <a:pt x="15231" y="4390"/>
                  </a:cubicBezTo>
                  <a:cubicBezTo>
                    <a:pt x="15318" y="5057"/>
                    <a:pt x="15724" y="5637"/>
                    <a:pt x="16333" y="5942"/>
                  </a:cubicBezTo>
                  <a:cubicBezTo>
                    <a:pt x="16522" y="6029"/>
                    <a:pt x="16711" y="6072"/>
                    <a:pt x="16914" y="6101"/>
                  </a:cubicBezTo>
                  <a:cubicBezTo>
                    <a:pt x="16522" y="6362"/>
                    <a:pt x="16130" y="6406"/>
                    <a:pt x="15623" y="6464"/>
                  </a:cubicBezTo>
                  <a:cubicBezTo>
                    <a:pt x="14694" y="6566"/>
                    <a:pt x="13534" y="6696"/>
                    <a:pt x="11909" y="8321"/>
                  </a:cubicBezTo>
                  <a:lnTo>
                    <a:pt x="9995" y="10250"/>
                  </a:lnTo>
                  <a:lnTo>
                    <a:pt x="9385" y="9641"/>
                  </a:lnTo>
                  <a:lnTo>
                    <a:pt x="11460" y="7566"/>
                  </a:lnTo>
                  <a:cubicBezTo>
                    <a:pt x="11793" y="7233"/>
                    <a:pt x="12083" y="6899"/>
                    <a:pt x="12359" y="6580"/>
                  </a:cubicBezTo>
                  <a:cubicBezTo>
                    <a:pt x="12596" y="6289"/>
                    <a:pt x="12328" y="5950"/>
                    <a:pt x="12044" y="5950"/>
                  </a:cubicBezTo>
                  <a:cubicBezTo>
                    <a:pt x="11946" y="5950"/>
                    <a:pt x="11846" y="5990"/>
                    <a:pt x="11764" y="6087"/>
                  </a:cubicBezTo>
                  <a:cubicBezTo>
                    <a:pt x="11518" y="6391"/>
                    <a:pt x="11228" y="6711"/>
                    <a:pt x="10908" y="7015"/>
                  </a:cubicBezTo>
                  <a:lnTo>
                    <a:pt x="8834" y="9104"/>
                  </a:lnTo>
                  <a:cubicBezTo>
                    <a:pt x="8609" y="8879"/>
                    <a:pt x="8319" y="8767"/>
                    <a:pt x="8029" y="8767"/>
                  </a:cubicBezTo>
                  <a:cubicBezTo>
                    <a:pt x="7739" y="8767"/>
                    <a:pt x="7449" y="8879"/>
                    <a:pt x="7224" y="9104"/>
                  </a:cubicBezTo>
                  <a:lnTo>
                    <a:pt x="436" y="15878"/>
                  </a:lnTo>
                  <a:cubicBezTo>
                    <a:pt x="1" y="16327"/>
                    <a:pt x="1" y="17053"/>
                    <a:pt x="436" y="17502"/>
                  </a:cubicBezTo>
                  <a:lnTo>
                    <a:pt x="2133" y="19199"/>
                  </a:lnTo>
                  <a:cubicBezTo>
                    <a:pt x="2358" y="19424"/>
                    <a:pt x="2651" y="19537"/>
                    <a:pt x="2945" y="19537"/>
                  </a:cubicBezTo>
                  <a:cubicBezTo>
                    <a:pt x="3239" y="19537"/>
                    <a:pt x="3533" y="19424"/>
                    <a:pt x="3757" y="19199"/>
                  </a:cubicBezTo>
                  <a:lnTo>
                    <a:pt x="4135" y="18822"/>
                  </a:lnTo>
                  <a:cubicBezTo>
                    <a:pt x="4414" y="18543"/>
                    <a:pt x="4160" y="18152"/>
                    <a:pt x="3863" y="18152"/>
                  </a:cubicBezTo>
                  <a:cubicBezTo>
                    <a:pt x="3774" y="18152"/>
                    <a:pt x="3681" y="18188"/>
                    <a:pt x="3598" y="18271"/>
                  </a:cubicBezTo>
                  <a:lnTo>
                    <a:pt x="3221" y="18648"/>
                  </a:lnTo>
                  <a:cubicBezTo>
                    <a:pt x="3148" y="18721"/>
                    <a:pt x="3047" y="18764"/>
                    <a:pt x="2945" y="18764"/>
                  </a:cubicBezTo>
                  <a:cubicBezTo>
                    <a:pt x="2844" y="18764"/>
                    <a:pt x="2742" y="18721"/>
                    <a:pt x="2670" y="18648"/>
                  </a:cubicBezTo>
                  <a:lnTo>
                    <a:pt x="973" y="16951"/>
                  </a:lnTo>
                  <a:cubicBezTo>
                    <a:pt x="900" y="16879"/>
                    <a:pt x="871" y="16792"/>
                    <a:pt x="871" y="16690"/>
                  </a:cubicBezTo>
                  <a:cubicBezTo>
                    <a:pt x="871" y="16589"/>
                    <a:pt x="900" y="16487"/>
                    <a:pt x="973" y="16414"/>
                  </a:cubicBezTo>
                  <a:lnTo>
                    <a:pt x="7746" y="9641"/>
                  </a:lnTo>
                  <a:cubicBezTo>
                    <a:pt x="7826" y="9561"/>
                    <a:pt x="7928" y="9521"/>
                    <a:pt x="8027" y="9521"/>
                  </a:cubicBezTo>
                  <a:cubicBezTo>
                    <a:pt x="8127" y="9521"/>
                    <a:pt x="8225" y="9561"/>
                    <a:pt x="8298" y="9641"/>
                  </a:cubicBezTo>
                  <a:lnTo>
                    <a:pt x="8573" y="9902"/>
                  </a:lnTo>
                  <a:lnTo>
                    <a:pt x="9719" y="11062"/>
                  </a:lnTo>
                  <a:lnTo>
                    <a:pt x="9995" y="11323"/>
                  </a:lnTo>
                  <a:cubicBezTo>
                    <a:pt x="10140" y="11483"/>
                    <a:pt x="10140" y="11729"/>
                    <a:pt x="9995" y="11874"/>
                  </a:cubicBezTo>
                  <a:lnTo>
                    <a:pt x="5759" y="16110"/>
                  </a:lnTo>
                  <a:cubicBezTo>
                    <a:pt x="5480" y="16389"/>
                    <a:pt x="5734" y="16780"/>
                    <a:pt x="6031" y="16780"/>
                  </a:cubicBezTo>
                  <a:cubicBezTo>
                    <a:pt x="6119" y="16780"/>
                    <a:pt x="6212" y="16745"/>
                    <a:pt x="6296" y="16661"/>
                  </a:cubicBezTo>
                  <a:lnTo>
                    <a:pt x="10531" y="12426"/>
                  </a:lnTo>
                  <a:cubicBezTo>
                    <a:pt x="10981" y="11976"/>
                    <a:pt x="10981" y="11251"/>
                    <a:pt x="10531" y="10801"/>
                  </a:cubicBezTo>
                  <a:lnTo>
                    <a:pt x="12461" y="8886"/>
                  </a:lnTo>
                  <a:cubicBezTo>
                    <a:pt x="13897" y="7436"/>
                    <a:pt x="14868" y="7334"/>
                    <a:pt x="15724" y="7233"/>
                  </a:cubicBezTo>
                  <a:cubicBezTo>
                    <a:pt x="16609" y="7131"/>
                    <a:pt x="17436" y="7030"/>
                    <a:pt x="18364" y="5666"/>
                  </a:cubicBezTo>
                  <a:cubicBezTo>
                    <a:pt x="18466" y="5521"/>
                    <a:pt x="18451" y="5318"/>
                    <a:pt x="18321" y="5188"/>
                  </a:cubicBezTo>
                  <a:cubicBezTo>
                    <a:pt x="18240" y="5107"/>
                    <a:pt x="18138" y="5065"/>
                    <a:pt x="18034" y="5065"/>
                  </a:cubicBezTo>
                  <a:cubicBezTo>
                    <a:pt x="17969" y="5065"/>
                    <a:pt x="17903" y="5082"/>
                    <a:pt x="17842" y="5115"/>
                  </a:cubicBezTo>
                  <a:cubicBezTo>
                    <a:pt x="17631" y="5265"/>
                    <a:pt x="17382" y="5340"/>
                    <a:pt x="17135" y="5340"/>
                  </a:cubicBezTo>
                  <a:cubicBezTo>
                    <a:pt x="16975" y="5340"/>
                    <a:pt x="16815" y="5308"/>
                    <a:pt x="16667" y="5246"/>
                  </a:cubicBezTo>
                  <a:cubicBezTo>
                    <a:pt x="16290" y="5057"/>
                    <a:pt x="16029" y="4694"/>
                    <a:pt x="15985" y="4274"/>
                  </a:cubicBezTo>
                  <a:cubicBezTo>
                    <a:pt x="15840" y="3302"/>
                    <a:pt x="16565" y="1735"/>
                    <a:pt x="18161" y="720"/>
                  </a:cubicBezTo>
                  <a:cubicBezTo>
                    <a:pt x="18466" y="531"/>
                    <a:pt x="18364" y="67"/>
                    <a:pt x="18001" y="24"/>
                  </a:cubicBezTo>
                  <a:cubicBezTo>
                    <a:pt x="17882" y="8"/>
                    <a:pt x="17760" y="0"/>
                    <a:pt x="17637"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43"/>
            <p:cNvSpPr/>
            <p:nvPr/>
          </p:nvSpPr>
          <p:spPr>
            <a:xfrm>
              <a:off x="4097300" y="1469060"/>
              <a:ext cx="21022" cy="16352"/>
            </a:xfrm>
            <a:custGeom>
              <a:rect b="b" l="l" r="r" t="t"/>
              <a:pathLst>
                <a:path extrusionOk="0" h="767" w="986">
                  <a:moveTo>
                    <a:pt x="495" y="1"/>
                  </a:moveTo>
                  <a:cubicBezTo>
                    <a:pt x="466" y="1"/>
                    <a:pt x="436" y="4"/>
                    <a:pt x="406" y="10"/>
                  </a:cubicBezTo>
                  <a:cubicBezTo>
                    <a:pt x="73" y="83"/>
                    <a:pt x="0" y="533"/>
                    <a:pt x="305" y="707"/>
                  </a:cubicBezTo>
                  <a:cubicBezTo>
                    <a:pt x="365" y="747"/>
                    <a:pt x="433" y="766"/>
                    <a:pt x="500" y="766"/>
                  </a:cubicBezTo>
                  <a:cubicBezTo>
                    <a:pt x="626" y="766"/>
                    <a:pt x="751" y="699"/>
                    <a:pt x="827" y="576"/>
                  </a:cubicBezTo>
                  <a:cubicBezTo>
                    <a:pt x="985" y="312"/>
                    <a:pt x="784" y="1"/>
                    <a:pt x="49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43"/>
            <p:cNvSpPr/>
            <p:nvPr/>
          </p:nvSpPr>
          <p:spPr>
            <a:xfrm>
              <a:off x="3926505" y="1732959"/>
              <a:ext cx="21704" cy="15819"/>
            </a:xfrm>
            <a:custGeom>
              <a:rect b="b" l="l" r="r" t="t"/>
              <a:pathLst>
                <a:path extrusionOk="0" h="742" w="1018">
                  <a:moveTo>
                    <a:pt x="493" y="1"/>
                  </a:moveTo>
                  <a:cubicBezTo>
                    <a:pt x="402" y="1"/>
                    <a:pt x="307" y="36"/>
                    <a:pt x="222" y="121"/>
                  </a:cubicBezTo>
                  <a:cubicBezTo>
                    <a:pt x="1" y="398"/>
                    <a:pt x="252" y="742"/>
                    <a:pt x="531" y="742"/>
                  </a:cubicBezTo>
                  <a:cubicBezTo>
                    <a:pt x="618" y="742"/>
                    <a:pt x="708" y="708"/>
                    <a:pt x="787" y="629"/>
                  </a:cubicBezTo>
                  <a:cubicBezTo>
                    <a:pt x="1018" y="344"/>
                    <a:pt x="775" y="1"/>
                    <a:pt x="49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2" name="Google Shape;4282;p43"/>
          <p:cNvGrpSpPr/>
          <p:nvPr/>
        </p:nvGrpSpPr>
        <p:grpSpPr>
          <a:xfrm>
            <a:off x="4462213" y="1426590"/>
            <a:ext cx="269357" cy="300314"/>
            <a:chOff x="4462213" y="1426590"/>
            <a:chExt cx="269357" cy="300314"/>
          </a:xfrm>
        </p:grpSpPr>
        <p:sp>
          <p:nvSpPr>
            <p:cNvPr id="4283" name="Google Shape;4283;p43"/>
            <p:cNvSpPr/>
            <p:nvPr/>
          </p:nvSpPr>
          <p:spPr>
            <a:xfrm>
              <a:off x="4462213" y="1426590"/>
              <a:ext cx="269357" cy="300314"/>
            </a:xfrm>
            <a:custGeom>
              <a:rect b="b" l="l" r="r" t="t"/>
              <a:pathLst>
                <a:path extrusionOk="0" h="14086" w="12634">
                  <a:moveTo>
                    <a:pt x="11909" y="2844"/>
                  </a:moveTo>
                  <a:lnTo>
                    <a:pt x="11270" y="11793"/>
                  </a:lnTo>
                  <a:lnTo>
                    <a:pt x="6324" y="13592"/>
                  </a:lnTo>
                  <a:lnTo>
                    <a:pt x="1363" y="11793"/>
                  </a:lnTo>
                  <a:lnTo>
                    <a:pt x="740" y="2844"/>
                  </a:lnTo>
                  <a:lnTo>
                    <a:pt x="1276" y="2844"/>
                  </a:lnTo>
                  <a:lnTo>
                    <a:pt x="1305" y="3134"/>
                  </a:lnTo>
                  <a:cubicBezTo>
                    <a:pt x="1305" y="3279"/>
                    <a:pt x="1422" y="3395"/>
                    <a:pt x="1567" y="3395"/>
                  </a:cubicBezTo>
                  <a:lnTo>
                    <a:pt x="1625" y="3395"/>
                  </a:lnTo>
                  <a:cubicBezTo>
                    <a:pt x="1770" y="3380"/>
                    <a:pt x="1871" y="3250"/>
                    <a:pt x="1857" y="3105"/>
                  </a:cubicBezTo>
                  <a:lnTo>
                    <a:pt x="1842" y="2844"/>
                  </a:lnTo>
                  <a:lnTo>
                    <a:pt x="10821" y="2844"/>
                  </a:lnTo>
                  <a:lnTo>
                    <a:pt x="10792" y="3105"/>
                  </a:lnTo>
                  <a:cubicBezTo>
                    <a:pt x="10792" y="3250"/>
                    <a:pt x="10893" y="3380"/>
                    <a:pt x="11053" y="3395"/>
                  </a:cubicBezTo>
                  <a:lnTo>
                    <a:pt x="11067" y="3395"/>
                  </a:lnTo>
                  <a:cubicBezTo>
                    <a:pt x="11212" y="3395"/>
                    <a:pt x="11328" y="3279"/>
                    <a:pt x="11343" y="3134"/>
                  </a:cubicBezTo>
                  <a:lnTo>
                    <a:pt x="11372" y="2844"/>
                  </a:lnTo>
                  <a:close/>
                  <a:moveTo>
                    <a:pt x="290" y="1"/>
                  </a:moveTo>
                  <a:cubicBezTo>
                    <a:pt x="203" y="30"/>
                    <a:pt x="145" y="73"/>
                    <a:pt x="87" y="131"/>
                  </a:cubicBezTo>
                  <a:cubicBezTo>
                    <a:pt x="29" y="175"/>
                    <a:pt x="0" y="262"/>
                    <a:pt x="15" y="334"/>
                  </a:cubicBezTo>
                  <a:lnTo>
                    <a:pt x="827" y="11938"/>
                  </a:lnTo>
                  <a:cubicBezTo>
                    <a:pt x="841" y="12040"/>
                    <a:pt x="914" y="12141"/>
                    <a:pt x="1015" y="12170"/>
                  </a:cubicBezTo>
                  <a:lnTo>
                    <a:pt x="6223" y="14071"/>
                  </a:lnTo>
                  <a:cubicBezTo>
                    <a:pt x="6252" y="14085"/>
                    <a:pt x="6295" y="14085"/>
                    <a:pt x="6324" y="14085"/>
                  </a:cubicBezTo>
                  <a:cubicBezTo>
                    <a:pt x="6353" y="14085"/>
                    <a:pt x="6382" y="14085"/>
                    <a:pt x="6411" y="14071"/>
                  </a:cubicBezTo>
                  <a:lnTo>
                    <a:pt x="11633" y="12170"/>
                  </a:lnTo>
                  <a:cubicBezTo>
                    <a:pt x="11735" y="12141"/>
                    <a:pt x="11807" y="12040"/>
                    <a:pt x="11807" y="11938"/>
                  </a:cubicBezTo>
                  <a:lnTo>
                    <a:pt x="12634" y="334"/>
                  </a:lnTo>
                  <a:cubicBezTo>
                    <a:pt x="12634" y="262"/>
                    <a:pt x="12605" y="175"/>
                    <a:pt x="12561" y="131"/>
                  </a:cubicBezTo>
                  <a:cubicBezTo>
                    <a:pt x="12503" y="73"/>
                    <a:pt x="12431" y="30"/>
                    <a:pt x="12358" y="1"/>
                  </a:cubicBezTo>
                  <a:lnTo>
                    <a:pt x="3568" y="1"/>
                  </a:lnTo>
                  <a:cubicBezTo>
                    <a:pt x="3423" y="30"/>
                    <a:pt x="3307" y="160"/>
                    <a:pt x="3293" y="305"/>
                  </a:cubicBezTo>
                  <a:cubicBezTo>
                    <a:pt x="3293" y="465"/>
                    <a:pt x="3568" y="595"/>
                    <a:pt x="3568" y="595"/>
                  </a:cubicBezTo>
                  <a:lnTo>
                    <a:pt x="12083" y="595"/>
                  </a:lnTo>
                  <a:lnTo>
                    <a:pt x="11952" y="2249"/>
                  </a:lnTo>
                  <a:lnTo>
                    <a:pt x="682" y="2249"/>
                  </a:lnTo>
                  <a:lnTo>
                    <a:pt x="566" y="595"/>
                  </a:lnTo>
                  <a:lnTo>
                    <a:pt x="1378" y="595"/>
                  </a:lnTo>
                  <a:cubicBezTo>
                    <a:pt x="1378" y="595"/>
                    <a:pt x="1654" y="465"/>
                    <a:pt x="1654" y="305"/>
                  </a:cubicBezTo>
                  <a:cubicBezTo>
                    <a:pt x="1639" y="160"/>
                    <a:pt x="1538" y="30"/>
                    <a:pt x="137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43"/>
            <p:cNvSpPr/>
            <p:nvPr/>
          </p:nvSpPr>
          <p:spPr>
            <a:xfrm>
              <a:off x="4501825" y="1658872"/>
              <a:ext cx="28121" cy="15755"/>
            </a:xfrm>
            <a:custGeom>
              <a:rect b="b" l="l" r="r" t="t"/>
              <a:pathLst>
                <a:path extrusionOk="0" h="739" w="1319">
                  <a:moveTo>
                    <a:pt x="398" y="0"/>
                  </a:moveTo>
                  <a:cubicBezTo>
                    <a:pt x="118" y="0"/>
                    <a:pt x="0" y="461"/>
                    <a:pt x="332" y="550"/>
                  </a:cubicBezTo>
                  <a:lnTo>
                    <a:pt x="854" y="724"/>
                  </a:lnTo>
                  <a:cubicBezTo>
                    <a:pt x="883" y="739"/>
                    <a:pt x="912" y="739"/>
                    <a:pt x="941" y="739"/>
                  </a:cubicBezTo>
                  <a:cubicBezTo>
                    <a:pt x="1246" y="739"/>
                    <a:pt x="1319" y="318"/>
                    <a:pt x="1029" y="217"/>
                  </a:cubicBezTo>
                  <a:lnTo>
                    <a:pt x="521" y="28"/>
                  </a:lnTo>
                  <a:cubicBezTo>
                    <a:pt x="477" y="9"/>
                    <a:pt x="436" y="0"/>
                    <a:pt x="39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43"/>
            <p:cNvSpPr/>
            <p:nvPr/>
          </p:nvSpPr>
          <p:spPr>
            <a:xfrm>
              <a:off x="4498499" y="1613801"/>
              <a:ext cx="13197" cy="23750"/>
            </a:xfrm>
            <a:custGeom>
              <a:rect b="b" l="l" r="r" t="t"/>
              <a:pathLst>
                <a:path extrusionOk="0" h="1114" w="619">
                  <a:moveTo>
                    <a:pt x="305" y="0"/>
                  </a:moveTo>
                  <a:cubicBezTo>
                    <a:pt x="153" y="0"/>
                    <a:pt x="1" y="110"/>
                    <a:pt x="39" y="314"/>
                  </a:cubicBezTo>
                  <a:lnTo>
                    <a:pt x="68" y="866"/>
                  </a:lnTo>
                  <a:cubicBezTo>
                    <a:pt x="81" y="1002"/>
                    <a:pt x="185" y="1113"/>
                    <a:pt x="319" y="1113"/>
                  </a:cubicBezTo>
                  <a:cubicBezTo>
                    <a:pt x="327" y="1113"/>
                    <a:pt x="335" y="1113"/>
                    <a:pt x="343" y="1112"/>
                  </a:cubicBezTo>
                  <a:lnTo>
                    <a:pt x="358" y="1112"/>
                  </a:lnTo>
                  <a:cubicBezTo>
                    <a:pt x="517" y="1112"/>
                    <a:pt x="619" y="982"/>
                    <a:pt x="619" y="822"/>
                  </a:cubicBezTo>
                  <a:lnTo>
                    <a:pt x="575" y="285"/>
                  </a:lnTo>
                  <a:cubicBezTo>
                    <a:pt x="582" y="91"/>
                    <a:pt x="444" y="0"/>
                    <a:pt x="30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43"/>
            <p:cNvSpPr/>
            <p:nvPr/>
          </p:nvSpPr>
          <p:spPr>
            <a:xfrm>
              <a:off x="4547088" y="1675373"/>
              <a:ext cx="26778" cy="15350"/>
            </a:xfrm>
            <a:custGeom>
              <a:rect b="b" l="l" r="r" t="t"/>
              <a:pathLst>
                <a:path extrusionOk="0" h="720" w="1256">
                  <a:moveTo>
                    <a:pt x="390" y="0"/>
                  </a:moveTo>
                  <a:cubicBezTo>
                    <a:pt x="117" y="0"/>
                    <a:pt x="0" y="395"/>
                    <a:pt x="269" y="516"/>
                  </a:cubicBezTo>
                  <a:lnTo>
                    <a:pt x="791" y="705"/>
                  </a:lnTo>
                  <a:cubicBezTo>
                    <a:pt x="820" y="719"/>
                    <a:pt x="849" y="719"/>
                    <a:pt x="878" y="719"/>
                  </a:cubicBezTo>
                  <a:cubicBezTo>
                    <a:pt x="1183" y="719"/>
                    <a:pt x="1255" y="298"/>
                    <a:pt x="980" y="182"/>
                  </a:cubicBezTo>
                  <a:lnTo>
                    <a:pt x="965" y="182"/>
                  </a:lnTo>
                  <a:lnTo>
                    <a:pt x="458" y="8"/>
                  </a:lnTo>
                  <a:cubicBezTo>
                    <a:pt x="434" y="3"/>
                    <a:pt x="411" y="0"/>
                    <a:pt x="39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43"/>
            <p:cNvSpPr/>
            <p:nvPr/>
          </p:nvSpPr>
          <p:spPr>
            <a:xfrm>
              <a:off x="4495109" y="1567089"/>
              <a:ext cx="13496" cy="23729"/>
            </a:xfrm>
            <a:custGeom>
              <a:rect b="b" l="l" r="r" t="t"/>
              <a:pathLst>
                <a:path extrusionOk="0" h="1113" w="633">
                  <a:moveTo>
                    <a:pt x="304" y="1"/>
                  </a:moveTo>
                  <a:cubicBezTo>
                    <a:pt x="152" y="1"/>
                    <a:pt x="0" y="110"/>
                    <a:pt x="38" y="315"/>
                  </a:cubicBezTo>
                  <a:lnTo>
                    <a:pt x="82" y="866"/>
                  </a:lnTo>
                  <a:cubicBezTo>
                    <a:pt x="82" y="1011"/>
                    <a:pt x="198" y="1113"/>
                    <a:pt x="343" y="1113"/>
                  </a:cubicBezTo>
                  <a:lnTo>
                    <a:pt x="372" y="1113"/>
                  </a:lnTo>
                  <a:cubicBezTo>
                    <a:pt x="517" y="1113"/>
                    <a:pt x="633" y="982"/>
                    <a:pt x="618" y="823"/>
                  </a:cubicBezTo>
                  <a:lnTo>
                    <a:pt x="575" y="286"/>
                  </a:lnTo>
                  <a:cubicBezTo>
                    <a:pt x="582" y="92"/>
                    <a:pt x="443" y="1"/>
                    <a:pt x="30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43"/>
            <p:cNvSpPr/>
            <p:nvPr/>
          </p:nvSpPr>
          <p:spPr>
            <a:xfrm>
              <a:off x="4492508" y="1521443"/>
              <a:ext cx="12707" cy="22684"/>
            </a:xfrm>
            <a:custGeom>
              <a:rect b="b" l="l" r="r" t="t"/>
              <a:pathLst>
                <a:path extrusionOk="0" h="1064" w="596">
                  <a:moveTo>
                    <a:pt x="277" y="1"/>
                  </a:moveTo>
                  <a:cubicBezTo>
                    <a:pt x="142" y="1"/>
                    <a:pt x="8" y="92"/>
                    <a:pt x="1" y="266"/>
                  </a:cubicBezTo>
                  <a:lnTo>
                    <a:pt x="44" y="817"/>
                  </a:lnTo>
                  <a:cubicBezTo>
                    <a:pt x="44" y="962"/>
                    <a:pt x="175" y="1064"/>
                    <a:pt x="320" y="1064"/>
                  </a:cubicBezTo>
                  <a:lnTo>
                    <a:pt x="334" y="1064"/>
                  </a:lnTo>
                  <a:cubicBezTo>
                    <a:pt x="479" y="1064"/>
                    <a:pt x="595" y="933"/>
                    <a:pt x="581" y="774"/>
                  </a:cubicBezTo>
                  <a:lnTo>
                    <a:pt x="552" y="237"/>
                  </a:lnTo>
                  <a:cubicBezTo>
                    <a:pt x="524" y="77"/>
                    <a:pt x="400" y="1"/>
                    <a:pt x="27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43"/>
            <p:cNvSpPr/>
            <p:nvPr/>
          </p:nvSpPr>
          <p:spPr>
            <a:xfrm>
              <a:off x="4664134" y="1658850"/>
              <a:ext cx="28121" cy="15777"/>
            </a:xfrm>
            <a:custGeom>
              <a:rect b="b" l="l" r="r" t="t"/>
              <a:pathLst>
                <a:path extrusionOk="0" h="740" w="1319">
                  <a:moveTo>
                    <a:pt x="924" y="1"/>
                  </a:moveTo>
                  <a:cubicBezTo>
                    <a:pt x="885" y="1"/>
                    <a:pt x="843" y="9"/>
                    <a:pt x="799" y="29"/>
                  </a:cubicBezTo>
                  <a:lnTo>
                    <a:pt x="276" y="203"/>
                  </a:lnTo>
                  <a:cubicBezTo>
                    <a:pt x="1" y="319"/>
                    <a:pt x="73" y="740"/>
                    <a:pt x="378" y="740"/>
                  </a:cubicBezTo>
                  <a:cubicBezTo>
                    <a:pt x="407" y="740"/>
                    <a:pt x="436" y="740"/>
                    <a:pt x="465" y="725"/>
                  </a:cubicBezTo>
                  <a:lnTo>
                    <a:pt x="987" y="537"/>
                  </a:lnTo>
                  <a:cubicBezTo>
                    <a:pt x="1318" y="448"/>
                    <a:pt x="1202" y="1"/>
                    <a:pt x="92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43"/>
            <p:cNvSpPr/>
            <p:nvPr/>
          </p:nvSpPr>
          <p:spPr>
            <a:xfrm>
              <a:off x="4688567" y="1520888"/>
              <a:ext cx="13005" cy="23239"/>
            </a:xfrm>
            <a:custGeom>
              <a:rect b="b" l="l" r="r" t="t"/>
              <a:pathLst>
                <a:path extrusionOk="0" h="1090" w="610">
                  <a:moveTo>
                    <a:pt x="324" y="1"/>
                  </a:moveTo>
                  <a:cubicBezTo>
                    <a:pt x="188" y="1"/>
                    <a:pt x="59" y="112"/>
                    <a:pt x="59" y="263"/>
                  </a:cubicBezTo>
                  <a:lnTo>
                    <a:pt x="15" y="800"/>
                  </a:lnTo>
                  <a:cubicBezTo>
                    <a:pt x="1" y="945"/>
                    <a:pt x="117" y="1090"/>
                    <a:pt x="276" y="1090"/>
                  </a:cubicBezTo>
                  <a:lnTo>
                    <a:pt x="291" y="1090"/>
                  </a:lnTo>
                  <a:cubicBezTo>
                    <a:pt x="436" y="1090"/>
                    <a:pt x="552" y="988"/>
                    <a:pt x="566" y="843"/>
                  </a:cubicBezTo>
                  <a:lnTo>
                    <a:pt x="610" y="292"/>
                  </a:lnTo>
                  <a:cubicBezTo>
                    <a:pt x="610" y="147"/>
                    <a:pt x="494" y="16"/>
                    <a:pt x="349" y="2"/>
                  </a:cubicBezTo>
                  <a:cubicBezTo>
                    <a:pt x="341" y="1"/>
                    <a:pt x="332" y="1"/>
                    <a:pt x="32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43"/>
            <p:cNvSpPr/>
            <p:nvPr/>
          </p:nvSpPr>
          <p:spPr>
            <a:xfrm>
              <a:off x="4685476" y="1567579"/>
              <a:ext cx="12707" cy="23239"/>
            </a:xfrm>
            <a:custGeom>
              <a:rect b="b" l="l" r="r" t="t"/>
              <a:pathLst>
                <a:path extrusionOk="0" h="1090" w="596">
                  <a:moveTo>
                    <a:pt x="310" y="1"/>
                  </a:moveTo>
                  <a:cubicBezTo>
                    <a:pt x="175" y="1"/>
                    <a:pt x="58" y="113"/>
                    <a:pt x="44" y="263"/>
                  </a:cubicBezTo>
                  <a:lnTo>
                    <a:pt x="1" y="800"/>
                  </a:lnTo>
                  <a:cubicBezTo>
                    <a:pt x="1" y="959"/>
                    <a:pt x="102" y="1090"/>
                    <a:pt x="262" y="1090"/>
                  </a:cubicBezTo>
                  <a:lnTo>
                    <a:pt x="276" y="1090"/>
                  </a:lnTo>
                  <a:cubicBezTo>
                    <a:pt x="421" y="1090"/>
                    <a:pt x="537" y="988"/>
                    <a:pt x="552" y="843"/>
                  </a:cubicBezTo>
                  <a:lnTo>
                    <a:pt x="595" y="292"/>
                  </a:lnTo>
                  <a:cubicBezTo>
                    <a:pt x="595" y="147"/>
                    <a:pt x="494" y="17"/>
                    <a:pt x="334" y="2"/>
                  </a:cubicBezTo>
                  <a:cubicBezTo>
                    <a:pt x="326" y="1"/>
                    <a:pt x="318" y="1"/>
                    <a:pt x="310"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43"/>
            <p:cNvSpPr/>
            <p:nvPr/>
          </p:nvSpPr>
          <p:spPr>
            <a:xfrm>
              <a:off x="4682086" y="1614291"/>
              <a:ext cx="13005" cy="23239"/>
            </a:xfrm>
            <a:custGeom>
              <a:rect b="b" l="l" r="r" t="t"/>
              <a:pathLst>
                <a:path extrusionOk="0" h="1090" w="610">
                  <a:moveTo>
                    <a:pt x="321" y="0"/>
                  </a:moveTo>
                  <a:cubicBezTo>
                    <a:pt x="174" y="0"/>
                    <a:pt x="57" y="112"/>
                    <a:pt x="44" y="262"/>
                  </a:cubicBezTo>
                  <a:lnTo>
                    <a:pt x="15" y="799"/>
                  </a:lnTo>
                  <a:cubicBezTo>
                    <a:pt x="0" y="944"/>
                    <a:pt x="116" y="1075"/>
                    <a:pt x="261" y="1089"/>
                  </a:cubicBezTo>
                  <a:lnTo>
                    <a:pt x="290" y="1089"/>
                  </a:lnTo>
                  <a:cubicBezTo>
                    <a:pt x="421" y="1089"/>
                    <a:pt x="551" y="973"/>
                    <a:pt x="551" y="843"/>
                  </a:cubicBezTo>
                  <a:lnTo>
                    <a:pt x="595" y="291"/>
                  </a:lnTo>
                  <a:cubicBezTo>
                    <a:pt x="609" y="146"/>
                    <a:pt x="493" y="16"/>
                    <a:pt x="348" y="1"/>
                  </a:cubicBezTo>
                  <a:cubicBezTo>
                    <a:pt x="339" y="0"/>
                    <a:pt x="330" y="0"/>
                    <a:pt x="321"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43"/>
            <p:cNvSpPr/>
            <p:nvPr/>
          </p:nvSpPr>
          <p:spPr>
            <a:xfrm>
              <a:off x="4619917" y="1674776"/>
              <a:ext cx="28611" cy="15947"/>
            </a:xfrm>
            <a:custGeom>
              <a:rect b="b" l="l" r="r" t="t"/>
              <a:pathLst>
                <a:path extrusionOk="0" h="748" w="1342">
                  <a:moveTo>
                    <a:pt x="953" y="0"/>
                  </a:moveTo>
                  <a:cubicBezTo>
                    <a:pt x="910" y="0"/>
                    <a:pt x="863" y="11"/>
                    <a:pt x="813" y="36"/>
                  </a:cubicBezTo>
                  <a:lnTo>
                    <a:pt x="291" y="210"/>
                  </a:lnTo>
                  <a:cubicBezTo>
                    <a:pt x="1" y="312"/>
                    <a:pt x="88" y="733"/>
                    <a:pt x="392" y="747"/>
                  </a:cubicBezTo>
                  <a:cubicBezTo>
                    <a:pt x="421" y="747"/>
                    <a:pt x="450" y="733"/>
                    <a:pt x="479" y="733"/>
                  </a:cubicBezTo>
                  <a:lnTo>
                    <a:pt x="1001" y="544"/>
                  </a:lnTo>
                  <a:cubicBezTo>
                    <a:pt x="1341" y="468"/>
                    <a:pt x="1233" y="0"/>
                    <a:pt x="95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43"/>
            <p:cNvSpPr/>
            <p:nvPr/>
          </p:nvSpPr>
          <p:spPr>
            <a:xfrm>
              <a:off x="4590858" y="1690382"/>
              <a:ext cx="13623" cy="11683"/>
            </a:xfrm>
            <a:custGeom>
              <a:rect b="b" l="l" r="r" t="t"/>
              <a:pathLst>
                <a:path extrusionOk="0" h="548" w="639">
                  <a:moveTo>
                    <a:pt x="276" y="1"/>
                  </a:moveTo>
                  <a:cubicBezTo>
                    <a:pt x="116" y="1"/>
                    <a:pt x="0" y="117"/>
                    <a:pt x="0" y="276"/>
                  </a:cubicBezTo>
                  <a:cubicBezTo>
                    <a:pt x="0" y="441"/>
                    <a:pt x="130" y="548"/>
                    <a:pt x="269" y="548"/>
                  </a:cubicBezTo>
                  <a:cubicBezTo>
                    <a:pt x="337" y="548"/>
                    <a:pt x="407" y="522"/>
                    <a:pt x="464" y="465"/>
                  </a:cubicBezTo>
                  <a:cubicBezTo>
                    <a:pt x="638" y="291"/>
                    <a:pt x="522" y="1"/>
                    <a:pt x="27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43"/>
            <p:cNvSpPr/>
            <p:nvPr/>
          </p:nvSpPr>
          <p:spPr>
            <a:xfrm>
              <a:off x="4507965" y="1427486"/>
              <a:ext cx="15521" cy="11577"/>
            </a:xfrm>
            <a:custGeom>
              <a:rect b="b" l="l" r="r" t="t"/>
              <a:pathLst>
                <a:path extrusionOk="0" h="543" w="728">
                  <a:moveTo>
                    <a:pt x="373" y="0"/>
                  </a:moveTo>
                  <a:cubicBezTo>
                    <a:pt x="361" y="0"/>
                    <a:pt x="348" y="1"/>
                    <a:pt x="334" y="2"/>
                  </a:cubicBezTo>
                  <a:cubicBezTo>
                    <a:pt x="1" y="31"/>
                    <a:pt x="1" y="510"/>
                    <a:pt x="334" y="539"/>
                  </a:cubicBezTo>
                  <a:cubicBezTo>
                    <a:pt x="352" y="541"/>
                    <a:pt x="369" y="543"/>
                    <a:pt x="385" y="543"/>
                  </a:cubicBezTo>
                  <a:cubicBezTo>
                    <a:pt x="728" y="543"/>
                    <a:pt x="724" y="0"/>
                    <a:pt x="37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6" name="Google Shape;4296;p43"/>
          <p:cNvGrpSpPr/>
          <p:nvPr/>
        </p:nvGrpSpPr>
        <p:grpSpPr>
          <a:xfrm>
            <a:off x="4967518" y="1391028"/>
            <a:ext cx="396168" cy="370819"/>
            <a:chOff x="4967518" y="1391028"/>
            <a:chExt cx="396168" cy="370819"/>
          </a:xfrm>
        </p:grpSpPr>
        <p:sp>
          <p:nvSpPr>
            <p:cNvPr id="4297" name="Google Shape;4297;p43"/>
            <p:cNvSpPr/>
            <p:nvPr/>
          </p:nvSpPr>
          <p:spPr>
            <a:xfrm>
              <a:off x="4967518" y="1391028"/>
              <a:ext cx="396168" cy="370819"/>
            </a:xfrm>
            <a:custGeom>
              <a:rect b="b" l="l" r="r" t="t"/>
              <a:pathLst>
                <a:path extrusionOk="0" h="17393" w="18582">
                  <a:moveTo>
                    <a:pt x="9241" y="1"/>
                  </a:moveTo>
                  <a:cubicBezTo>
                    <a:pt x="7472" y="1"/>
                    <a:pt x="5692" y="540"/>
                    <a:pt x="4163" y="1640"/>
                  </a:cubicBezTo>
                  <a:cubicBezTo>
                    <a:pt x="3923" y="1868"/>
                    <a:pt x="4111" y="2226"/>
                    <a:pt x="4381" y="2226"/>
                  </a:cubicBezTo>
                  <a:cubicBezTo>
                    <a:pt x="4436" y="2226"/>
                    <a:pt x="4495" y="2211"/>
                    <a:pt x="4555" y="2176"/>
                  </a:cubicBezTo>
                  <a:cubicBezTo>
                    <a:pt x="5971" y="1164"/>
                    <a:pt x="7610" y="672"/>
                    <a:pt x="9236" y="672"/>
                  </a:cubicBezTo>
                  <a:cubicBezTo>
                    <a:pt x="11523" y="672"/>
                    <a:pt x="13784" y="1646"/>
                    <a:pt x="15361" y="3511"/>
                  </a:cubicBezTo>
                  <a:cubicBezTo>
                    <a:pt x="18074" y="6687"/>
                    <a:pt x="17885" y="11416"/>
                    <a:pt x="14926" y="14375"/>
                  </a:cubicBezTo>
                  <a:cubicBezTo>
                    <a:pt x="13359" y="15942"/>
                    <a:pt x="11297" y="16736"/>
                    <a:pt x="9229" y="16736"/>
                  </a:cubicBezTo>
                  <a:cubicBezTo>
                    <a:pt x="7391" y="16736"/>
                    <a:pt x="5549" y="16109"/>
                    <a:pt x="4047" y="14839"/>
                  </a:cubicBezTo>
                  <a:cubicBezTo>
                    <a:pt x="856" y="12127"/>
                    <a:pt x="276" y="7427"/>
                    <a:pt x="2713" y="4033"/>
                  </a:cubicBezTo>
                  <a:cubicBezTo>
                    <a:pt x="2842" y="3775"/>
                    <a:pt x="2636" y="3525"/>
                    <a:pt x="2409" y="3525"/>
                  </a:cubicBezTo>
                  <a:cubicBezTo>
                    <a:pt x="2329" y="3525"/>
                    <a:pt x="2247" y="3556"/>
                    <a:pt x="2176" y="3627"/>
                  </a:cubicBezTo>
                  <a:cubicBezTo>
                    <a:pt x="203" y="6383"/>
                    <a:pt x="0" y="10038"/>
                    <a:pt x="1683" y="12983"/>
                  </a:cubicBezTo>
                  <a:cubicBezTo>
                    <a:pt x="3233" y="15732"/>
                    <a:pt x="6136" y="17392"/>
                    <a:pt x="9251" y="17392"/>
                  </a:cubicBezTo>
                  <a:cubicBezTo>
                    <a:pt x="9488" y="17392"/>
                    <a:pt x="9726" y="17383"/>
                    <a:pt x="9965" y="17363"/>
                  </a:cubicBezTo>
                  <a:cubicBezTo>
                    <a:pt x="13345" y="17088"/>
                    <a:pt x="16246" y="14868"/>
                    <a:pt x="17421" y="11692"/>
                  </a:cubicBezTo>
                  <a:cubicBezTo>
                    <a:pt x="18581" y="8515"/>
                    <a:pt x="17798" y="4947"/>
                    <a:pt x="15405" y="2539"/>
                  </a:cubicBezTo>
                  <a:lnTo>
                    <a:pt x="15390" y="2554"/>
                  </a:lnTo>
                  <a:cubicBezTo>
                    <a:pt x="13712" y="867"/>
                    <a:pt x="11485" y="1"/>
                    <a:pt x="924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43"/>
            <p:cNvSpPr/>
            <p:nvPr/>
          </p:nvSpPr>
          <p:spPr>
            <a:xfrm>
              <a:off x="5008026" y="1434585"/>
              <a:ext cx="315451" cy="284281"/>
            </a:xfrm>
            <a:custGeom>
              <a:rect b="b" l="l" r="r" t="t"/>
              <a:pathLst>
                <a:path extrusionOk="0" h="13334" w="14796">
                  <a:moveTo>
                    <a:pt x="7346" y="0"/>
                  </a:moveTo>
                  <a:cubicBezTo>
                    <a:pt x="5631" y="0"/>
                    <a:pt x="3922" y="658"/>
                    <a:pt x="2626" y="1947"/>
                  </a:cubicBezTo>
                  <a:cubicBezTo>
                    <a:pt x="218" y="4354"/>
                    <a:pt x="0" y="8198"/>
                    <a:pt x="2133" y="10838"/>
                  </a:cubicBezTo>
                  <a:cubicBezTo>
                    <a:pt x="3443" y="12469"/>
                    <a:pt x="5383" y="13333"/>
                    <a:pt x="7347" y="13333"/>
                  </a:cubicBezTo>
                  <a:cubicBezTo>
                    <a:pt x="8579" y="13333"/>
                    <a:pt x="9821" y="12993"/>
                    <a:pt x="10923" y="12289"/>
                  </a:cubicBezTo>
                  <a:cubicBezTo>
                    <a:pt x="11208" y="12065"/>
                    <a:pt x="11016" y="11672"/>
                    <a:pt x="10718" y="11672"/>
                  </a:cubicBezTo>
                  <a:cubicBezTo>
                    <a:pt x="10668" y="11672"/>
                    <a:pt x="10615" y="11683"/>
                    <a:pt x="10560" y="11708"/>
                  </a:cubicBezTo>
                  <a:cubicBezTo>
                    <a:pt x="9569" y="12347"/>
                    <a:pt x="8454" y="12655"/>
                    <a:pt x="7349" y="12655"/>
                  </a:cubicBezTo>
                  <a:cubicBezTo>
                    <a:pt x="5592" y="12655"/>
                    <a:pt x="3859" y="11878"/>
                    <a:pt x="2684" y="10417"/>
                  </a:cubicBezTo>
                  <a:cubicBezTo>
                    <a:pt x="769" y="8039"/>
                    <a:pt x="958" y="4601"/>
                    <a:pt x="3105" y="2440"/>
                  </a:cubicBezTo>
                  <a:cubicBezTo>
                    <a:pt x="4266" y="1278"/>
                    <a:pt x="5797" y="691"/>
                    <a:pt x="7335" y="691"/>
                  </a:cubicBezTo>
                  <a:cubicBezTo>
                    <a:pt x="8659" y="691"/>
                    <a:pt x="9990" y="1126"/>
                    <a:pt x="11097" y="2005"/>
                  </a:cubicBezTo>
                  <a:cubicBezTo>
                    <a:pt x="13476" y="3919"/>
                    <a:pt x="14027" y="7328"/>
                    <a:pt x="12373" y="9895"/>
                  </a:cubicBezTo>
                  <a:cubicBezTo>
                    <a:pt x="12286" y="10055"/>
                    <a:pt x="12330" y="10258"/>
                    <a:pt x="12489" y="10359"/>
                  </a:cubicBezTo>
                  <a:cubicBezTo>
                    <a:pt x="12547" y="10396"/>
                    <a:pt x="12611" y="10414"/>
                    <a:pt x="12673" y="10414"/>
                  </a:cubicBezTo>
                  <a:cubicBezTo>
                    <a:pt x="12783" y="10414"/>
                    <a:pt x="12889" y="10360"/>
                    <a:pt x="12954" y="10258"/>
                  </a:cubicBezTo>
                  <a:cubicBezTo>
                    <a:pt x="14796" y="7386"/>
                    <a:pt x="14172" y="3600"/>
                    <a:pt x="11518" y="1468"/>
                  </a:cubicBezTo>
                  <a:cubicBezTo>
                    <a:pt x="10292" y="484"/>
                    <a:pt x="8817" y="0"/>
                    <a:pt x="734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43"/>
            <p:cNvSpPr/>
            <p:nvPr/>
          </p:nvSpPr>
          <p:spPr>
            <a:xfrm>
              <a:off x="5075440" y="1496925"/>
              <a:ext cx="177830" cy="159644"/>
            </a:xfrm>
            <a:custGeom>
              <a:rect b="b" l="l" r="r" t="t"/>
              <a:pathLst>
                <a:path extrusionOk="0" h="7488" w="8341">
                  <a:moveTo>
                    <a:pt x="1799" y="676"/>
                  </a:moveTo>
                  <a:cubicBezTo>
                    <a:pt x="1944" y="691"/>
                    <a:pt x="2089" y="734"/>
                    <a:pt x="2220" y="821"/>
                  </a:cubicBezTo>
                  <a:cubicBezTo>
                    <a:pt x="1698" y="850"/>
                    <a:pt x="1292" y="1271"/>
                    <a:pt x="1263" y="1778"/>
                  </a:cubicBezTo>
                  <a:cubicBezTo>
                    <a:pt x="1161" y="1662"/>
                    <a:pt x="1117" y="1517"/>
                    <a:pt x="1117" y="1358"/>
                  </a:cubicBezTo>
                  <a:cubicBezTo>
                    <a:pt x="1117" y="995"/>
                    <a:pt x="1422" y="691"/>
                    <a:pt x="1799" y="691"/>
                  </a:cubicBezTo>
                  <a:lnTo>
                    <a:pt x="1799" y="676"/>
                  </a:lnTo>
                  <a:close/>
                  <a:moveTo>
                    <a:pt x="6545" y="679"/>
                  </a:moveTo>
                  <a:cubicBezTo>
                    <a:pt x="6899" y="679"/>
                    <a:pt x="7234" y="962"/>
                    <a:pt x="7239" y="1365"/>
                  </a:cubicBezTo>
                  <a:lnTo>
                    <a:pt x="7239" y="1365"/>
                  </a:lnTo>
                  <a:cubicBezTo>
                    <a:pt x="7237" y="1522"/>
                    <a:pt x="7179" y="1664"/>
                    <a:pt x="7094" y="1778"/>
                  </a:cubicBezTo>
                  <a:cubicBezTo>
                    <a:pt x="7065" y="1271"/>
                    <a:pt x="6658" y="850"/>
                    <a:pt x="6136" y="821"/>
                  </a:cubicBezTo>
                  <a:cubicBezTo>
                    <a:pt x="6263" y="723"/>
                    <a:pt x="6405" y="679"/>
                    <a:pt x="6545" y="679"/>
                  </a:cubicBezTo>
                  <a:close/>
                  <a:moveTo>
                    <a:pt x="2298" y="1511"/>
                  </a:moveTo>
                  <a:cubicBezTo>
                    <a:pt x="2373" y="1511"/>
                    <a:pt x="2452" y="1539"/>
                    <a:pt x="2524" y="1604"/>
                  </a:cubicBezTo>
                  <a:lnTo>
                    <a:pt x="3699" y="2779"/>
                  </a:lnTo>
                  <a:lnTo>
                    <a:pt x="3221" y="3258"/>
                  </a:lnTo>
                  <a:lnTo>
                    <a:pt x="2031" y="2083"/>
                  </a:lnTo>
                  <a:cubicBezTo>
                    <a:pt x="1818" y="1836"/>
                    <a:pt x="2039" y="1511"/>
                    <a:pt x="2298" y="1511"/>
                  </a:cubicBezTo>
                  <a:close/>
                  <a:moveTo>
                    <a:pt x="6082" y="1485"/>
                  </a:moveTo>
                  <a:cubicBezTo>
                    <a:pt x="6345" y="1485"/>
                    <a:pt x="6570" y="1824"/>
                    <a:pt x="6325" y="2069"/>
                  </a:cubicBezTo>
                  <a:lnTo>
                    <a:pt x="3931" y="4462"/>
                  </a:lnTo>
                  <a:lnTo>
                    <a:pt x="2510" y="5883"/>
                  </a:lnTo>
                  <a:cubicBezTo>
                    <a:pt x="2438" y="5949"/>
                    <a:pt x="2359" y="5977"/>
                    <a:pt x="2283" y="5977"/>
                  </a:cubicBezTo>
                  <a:cubicBezTo>
                    <a:pt x="2025" y="5977"/>
                    <a:pt x="1807" y="5652"/>
                    <a:pt x="2031" y="5405"/>
                  </a:cubicBezTo>
                  <a:lnTo>
                    <a:pt x="5846" y="1590"/>
                  </a:lnTo>
                  <a:cubicBezTo>
                    <a:pt x="5920" y="1516"/>
                    <a:pt x="6003" y="1485"/>
                    <a:pt x="6082" y="1485"/>
                  </a:cubicBezTo>
                  <a:close/>
                  <a:moveTo>
                    <a:pt x="5135" y="4230"/>
                  </a:moveTo>
                  <a:lnTo>
                    <a:pt x="6310" y="5405"/>
                  </a:lnTo>
                  <a:cubicBezTo>
                    <a:pt x="6555" y="5650"/>
                    <a:pt x="6330" y="5989"/>
                    <a:pt x="6068" y="5989"/>
                  </a:cubicBezTo>
                  <a:cubicBezTo>
                    <a:pt x="5989" y="5989"/>
                    <a:pt x="5906" y="5958"/>
                    <a:pt x="5832" y="5883"/>
                  </a:cubicBezTo>
                  <a:lnTo>
                    <a:pt x="4657" y="4708"/>
                  </a:lnTo>
                  <a:lnTo>
                    <a:pt x="5135" y="4230"/>
                  </a:lnTo>
                  <a:close/>
                  <a:moveTo>
                    <a:pt x="6542" y="6797"/>
                  </a:moveTo>
                  <a:cubicBezTo>
                    <a:pt x="6547" y="6797"/>
                    <a:pt x="6551" y="6797"/>
                    <a:pt x="6555" y="6797"/>
                  </a:cubicBezTo>
                  <a:lnTo>
                    <a:pt x="6555" y="6797"/>
                  </a:lnTo>
                  <a:cubicBezTo>
                    <a:pt x="6555" y="6797"/>
                    <a:pt x="6556" y="6797"/>
                    <a:pt x="6557" y="6797"/>
                  </a:cubicBezTo>
                  <a:close/>
                  <a:moveTo>
                    <a:pt x="7094" y="5709"/>
                  </a:moveTo>
                  <a:lnTo>
                    <a:pt x="7094" y="5709"/>
                  </a:lnTo>
                  <a:cubicBezTo>
                    <a:pt x="7438" y="6154"/>
                    <a:pt x="7129" y="6797"/>
                    <a:pt x="6561" y="6797"/>
                  </a:cubicBezTo>
                  <a:cubicBezTo>
                    <a:pt x="6559" y="6797"/>
                    <a:pt x="6557" y="6797"/>
                    <a:pt x="6555" y="6797"/>
                  </a:cubicBezTo>
                  <a:lnTo>
                    <a:pt x="6555" y="6797"/>
                  </a:lnTo>
                  <a:cubicBezTo>
                    <a:pt x="6540" y="6799"/>
                    <a:pt x="6526" y="6799"/>
                    <a:pt x="6512" y="6799"/>
                  </a:cubicBezTo>
                  <a:cubicBezTo>
                    <a:pt x="6379" y="6799"/>
                    <a:pt x="6240" y="6745"/>
                    <a:pt x="6136" y="6667"/>
                  </a:cubicBezTo>
                  <a:cubicBezTo>
                    <a:pt x="6658" y="6638"/>
                    <a:pt x="7065" y="6217"/>
                    <a:pt x="7094" y="5709"/>
                  </a:cubicBezTo>
                  <a:close/>
                  <a:moveTo>
                    <a:pt x="1263" y="5709"/>
                  </a:moveTo>
                  <a:cubicBezTo>
                    <a:pt x="1292" y="6217"/>
                    <a:pt x="1698" y="6638"/>
                    <a:pt x="2220" y="6667"/>
                  </a:cubicBezTo>
                  <a:cubicBezTo>
                    <a:pt x="2093" y="6765"/>
                    <a:pt x="1951" y="6809"/>
                    <a:pt x="1811" y="6809"/>
                  </a:cubicBezTo>
                  <a:cubicBezTo>
                    <a:pt x="1457" y="6809"/>
                    <a:pt x="1121" y="6525"/>
                    <a:pt x="1118" y="6122"/>
                  </a:cubicBezTo>
                  <a:lnTo>
                    <a:pt x="1118" y="6122"/>
                  </a:lnTo>
                  <a:cubicBezTo>
                    <a:pt x="1119" y="5966"/>
                    <a:pt x="1163" y="5824"/>
                    <a:pt x="1263" y="5709"/>
                  </a:cubicBezTo>
                  <a:close/>
                  <a:moveTo>
                    <a:pt x="1777" y="1"/>
                  </a:moveTo>
                  <a:cubicBezTo>
                    <a:pt x="1443" y="1"/>
                    <a:pt x="1103" y="125"/>
                    <a:pt x="827" y="401"/>
                  </a:cubicBezTo>
                  <a:cubicBezTo>
                    <a:pt x="1" y="1227"/>
                    <a:pt x="537" y="2634"/>
                    <a:pt x="1698" y="2721"/>
                  </a:cubicBezTo>
                  <a:lnTo>
                    <a:pt x="2713" y="3737"/>
                  </a:lnTo>
                  <a:lnTo>
                    <a:pt x="1698" y="4767"/>
                  </a:lnTo>
                  <a:cubicBezTo>
                    <a:pt x="537" y="4854"/>
                    <a:pt x="1" y="6261"/>
                    <a:pt x="827" y="7087"/>
                  </a:cubicBezTo>
                  <a:cubicBezTo>
                    <a:pt x="1103" y="7363"/>
                    <a:pt x="1443" y="7487"/>
                    <a:pt x="1777" y="7487"/>
                  </a:cubicBezTo>
                  <a:cubicBezTo>
                    <a:pt x="2445" y="7487"/>
                    <a:pt x="3090" y="6991"/>
                    <a:pt x="3148" y="6217"/>
                  </a:cubicBezTo>
                  <a:lnTo>
                    <a:pt x="4164" y="5187"/>
                  </a:lnTo>
                  <a:lnTo>
                    <a:pt x="5193" y="6217"/>
                  </a:lnTo>
                  <a:cubicBezTo>
                    <a:pt x="5242" y="6991"/>
                    <a:pt x="5890" y="7487"/>
                    <a:pt x="6561" y="7487"/>
                  </a:cubicBezTo>
                  <a:cubicBezTo>
                    <a:pt x="6897" y="7487"/>
                    <a:pt x="7239" y="7363"/>
                    <a:pt x="7514" y="7087"/>
                  </a:cubicBezTo>
                  <a:cubicBezTo>
                    <a:pt x="8341" y="6261"/>
                    <a:pt x="7804" y="4854"/>
                    <a:pt x="6644" y="4767"/>
                  </a:cubicBezTo>
                  <a:lnTo>
                    <a:pt x="5614" y="3737"/>
                  </a:lnTo>
                  <a:lnTo>
                    <a:pt x="6644" y="2721"/>
                  </a:lnTo>
                  <a:cubicBezTo>
                    <a:pt x="7804" y="2634"/>
                    <a:pt x="8341" y="1227"/>
                    <a:pt x="7514" y="401"/>
                  </a:cubicBezTo>
                  <a:cubicBezTo>
                    <a:pt x="7239" y="125"/>
                    <a:pt x="6897" y="1"/>
                    <a:pt x="6561" y="1"/>
                  </a:cubicBezTo>
                  <a:cubicBezTo>
                    <a:pt x="5890" y="1"/>
                    <a:pt x="5242" y="497"/>
                    <a:pt x="5193" y="1271"/>
                  </a:cubicBezTo>
                  <a:lnTo>
                    <a:pt x="4164" y="2286"/>
                  </a:lnTo>
                  <a:lnTo>
                    <a:pt x="3148" y="1271"/>
                  </a:lnTo>
                  <a:cubicBezTo>
                    <a:pt x="3090" y="497"/>
                    <a:pt x="2445" y="1"/>
                    <a:pt x="177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43"/>
            <p:cNvSpPr/>
            <p:nvPr/>
          </p:nvSpPr>
          <p:spPr>
            <a:xfrm>
              <a:off x="5030284" y="1443220"/>
              <a:ext cx="18548" cy="14626"/>
            </a:xfrm>
            <a:custGeom>
              <a:rect b="b" l="l" r="r" t="t"/>
              <a:pathLst>
                <a:path extrusionOk="0" h="686" w="870">
                  <a:moveTo>
                    <a:pt x="376" y="0"/>
                  </a:moveTo>
                  <a:cubicBezTo>
                    <a:pt x="294" y="0"/>
                    <a:pt x="209" y="31"/>
                    <a:pt x="131" y="106"/>
                  </a:cubicBezTo>
                  <a:cubicBezTo>
                    <a:pt x="1" y="236"/>
                    <a:pt x="1" y="454"/>
                    <a:pt x="131" y="584"/>
                  </a:cubicBezTo>
                  <a:cubicBezTo>
                    <a:pt x="204" y="657"/>
                    <a:pt x="291" y="686"/>
                    <a:pt x="378" y="686"/>
                  </a:cubicBezTo>
                  <a:cubicBezTo>
                    <a:pt x="465" y="686"/>
                    <a:pt x="552" y="657"/>
                    <a:pt x="625" y="584"/>
                  </a:cubicBezTo>
                  <a:cubicBezTo>
                    <a:pt x="870" y="339"/>
                    <a:pt x="644" y="0"/>
                    <a:pt x="376"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43"/>
            <p:cNvSpPr/>
            <p:nvPr/>
          </p:nvSpPr>
          <p:spPr>
            <a:xfrm>
              <a:off x="5249944" y="1664820"/>
              <a:ext cx="19423" cy="14455"/>
            </a:xfrm>
            <a:custGeom>
              <a:rect b="b" l="l" r="r" t="t"/>
              <a:pathLst>
                <a:path extrusionOk="0" h="678" w="911">
                  <a:moveTo>
                    <a:pt x="449" y="1"/>
                  </a:moveTo>
                  <a:cubicBezTo>
                    <a:pt x="360" y="1"/>
                    <a:pt x="274" y="37"/>
                    <a:pt x="214" y="112"/>
                  </a:cubicBezTo>
                  <a:cubicBezTo>
                    <a:pt x="1" y="339"/>
                    <a:pt x="164" y="678"/>
                    <a:pt x="457" y="678"/>
                  </a:cubicBezTo>
                  <a:cubicBezTo>
                    <a:pt x="463" y="678"/>
                    <a:pt x="469" y="678"/>
                    <a:pt x="475" y="677"/>
                  </a:cubicBezTo>
                  <a:cubicBezTo>
                    <a:pt x="780" y="663"/>
                    <a:pt x="910" y="300"/>
                    <a:pt x="693" y="97"/>
                  </a:cubicBezTo>
                  <a:cubicBezTo>
                    <a:pt x="622" y="34"/>
                    <a:pt x="534" y="1"/>
                    <a:pt x="44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02" name="Google Shape;4302;p43"/>
          <p:cNvSpPr/>
          <p:nvPr/>
        </p:nvSpPr>
        <p:spPr>
          <a:xfrm>
            <a:off x="5636412" y="1433988"/>
            <a:ext cx="191752" cy="286711"/>
          </a:xfrm>
          <a:custGeom>
            <a:rect b="b" l="l" r="r" t="t"/>
            <a:pathLst>
              <a:path extrusionOk="0" h="13448" w="8994">
                <a:moveTo>
                  <a:pt x="5774" y="1597"/>
                </a:moveTo>
                <a:lnTo>
                  <a:pt x="5469" y="1902"/>
                </a:lnTo>
                <a:lnTo>
                  <a:pt x="5165" y="1597"/>
                </a:lnTo>
                <a:close/>
                <a:moveTo>
                  <a:pt x="4425" y="1597"/>
                </a:moveTo>
                <a:lnTo>
                  <a:pt x="5092" y="2265"/>
                </a:lnTo>
                <a:lnTo>
                  <a:pt x="4671" y="2685"/>
                </a:lnTo>
                <a:lnTo>
                  <a:pt x="3584" y="1597"/>
                </a:lnTo>
                <a:close/>
                <a:moveTo>
                  <a:pt x="2916" y="1655"/>
                </a:moveTo>
                <a:lnTo>
                  <a:pt x="4309" y="3033"/>
                </a:lnTo>
                <a:lnTo>
                  <a:pt x="3888" y="3454"/>
                </a:lnTo>
                <a:lnTo>
                  <a:pt x="2539" y="2105"/>
                </a:lnTo>
                <a:cubicBezTo>
                  <a:pt x="2612" y="1917"/>
                  <a:pt x="2742" y="1757"/>
                  <a:pt x="2916" y="1655"/>
                </a:cubicBezTo>
                <a:close/>
                <a:moveTo>
                  <a:pt x="6340" y="1757"/>
                </a:moveTo>
                <a:cubicBezTo>
                  <a:pt x="6485" y="1902"/>
                  <a:pt x="6586" y="2091"/>
                  <a:pt x="6644" y="2294"/>
                </a:cubicBezTo>
                <a:lnTo>
                  <a:pt x="4671" y="4252"/>
                </a:lnTo>
                <a:lnTo>
                  <a:pt x="4251" y="3831"/>
                </a:lnTo>
                <a:lnTo>
                  <a:pt x="4860" y="3222"/>
                </a:lnTo>
                <a:lnTo>
                  <a:pt x="6340" y="1757"/>
                </a:lnTo>
                <a:close/>
                <a:moveTo>
                  <a:pt x="6760" y="2917"/>
                </a:moveTo>
                <a:lnTo>
                  <a:pt x="6876" y="3628"/>
                </a:lnTo>
                <a:lnTo>
                  <a:pt x="5469" y="5035"/>
                </a:lnTo>
                <a:lnTo>
                  <a:pt x="5049" y="4614"/>
                </a:lnTo>
                <a:lnTo>
                  <a:pt x="6760" y="2917"/>
                </a:lnTo>
                <a:close/>
                <a:moveTo>
                  <a:pt x="6992" y="4266"/>
                </a:moveTo>
                <a:lnTo>
                  <a:pt x="7108" y="4992"/>
                </a:lnTo>
                <a:lnTo>
                  <a:pt x="6267" y="5833"/>
                </a:lnTo>
                <a:lnTo>
                  <a:pt x="5846" y="5412"/>
                </a:lnTo>
                <a:lnTo>
                  <a:pt x="6992" y="4266"/>
                </a:lnTo>
                <a:close/>
                <a:moveTo>
                  <a:pt x="2394" y="2714"/>
                </a:moveTo>
                <a:lnTo>
                  <a:pt x="5890" y="6210"/>
                </a:lnTo>
                <a:lnTo>
                  <a:pt x="5469" y="6631"/>
                </a:lnTo>
                <a:lnTo>
                  <a:pt x="2278" y="3440"/>
                </a:lnTo>
                <a:lnTo>
                  <a:pt x="2394" y="2714"/>
                </a:lnTo>
                <a:close/>
                <a:moveTo>
                  <a:pt x="2162" y="4063"/>
                </a:moveTo>
                <a:lnTo>
                  <a:pt x="5092" y="6993"/>
                </a:lnTo>
                <a:lnTo>
                  <a:pt x="4671" y="7414"/>
                </a:lnTo>
                <a:lnTo>
                  <a:pt x="2046" y="4789"/>
                </a:lnTo>
                <a:lnTo>
                  <a:pt x="2162" y="4063"/>
                </a:lnTo>
                <a:close/>
                <a:moveTo>
                  <a:pt x="1944" y="5412"/>
                </a:moveTo>
                <a:lnTo>
                  <a:pt x="4309" y="7791"/>
                </a:lnTo>
                <a:lnTo>
                  <a:pt x="3888" y="8212"/>
                </a:lnTo>
                <a:lnTo>
                  <a:pt x="1814" y="6137"/>
                </a:lnTo>
                <a:lnTo>
                  <a:pt x="1944" y="5412"/>
                </a:lnTo>
                <a:close/>
                <a:moveTo>
                  <a:pt x="1712" y="6761"/>
                </a:moveTo>
                <a:lnTo>
                  <a:pt x="3511" y="8574"/>
                </a:lnTo>
                <a:lnTo>
                  <a:pt x="3090" y="8995"/>
                </a:lnTo>
                <a:lnTo>
                  <a:pt x="1582" y="7486"/>
                </a:lnTo>
                <a:lnTo>
                  <a:pt x="1712" y="6761"/>
                </a:lnTo>
                <a:close/>
                <a:moveTo>
                  <a:pt x="1480" y="8125"/>
                </a:moveTo>
                <a:lnTo>
                  <a:pt x="2728" y="9372"/>
                </a:lnTo>
                <a:lnTo>
                  <a:pt x="2307" y="9793"/>
                </a:lnTo>
                <a:lnTo>
                  <a:pt x="1350" y="8835"/>
                </a:lnTo>
                <a:lnTo>
                  <a:pt x="1480" y="8125"/>
                </a:lnTo>
                <a:close/>
                <a:moveTo>
                  <a:pt x="1234" y="9474"/>
                </a:moveTo>
                <a:lnTo>
                  <a:pt x="1915" y="10170"/>
                </a:lnTo>
                <a:lnTo>
                  <a:pt x="1422" y="10663"/>
                </a:lnTo>
                <a:cubicBezTo>
                  <a:pt x="1364" y="10620"/>
                  <a:pt x="1306" y="10576"/>
                  <a:pt x="1263" y="10518"/>
                </a:cubicBezTo>
                <a:cubicBezTo>
                  <a:pt x="1161" y="10402"/>
                  <a:pt x="1118" y="10242"/>
                  <a:pt x="1132" y="10083"/>
                </a:cubicBezTo>
                <a:lnTo>
                  <a:pt x="1234" y="9474"/>
                </a:lnTo>
                <a:close/>
                <a:moveTo>
                  <a:pt x="7210" y="5543"/>
                </a:moveTo>
                <a:lnTo>
                  <a:pt x="7340" y="6268"/>
                </a:lnTo>
                <a:lnTo>
                  <a:pt x="2858" y="10750"/>
                </a:lnTo>
                <a:lnTo>
                  <a:pt x="2017" y="10750"/>
                </a:lnTo>
                <a:lnTo>
                  <a:pt x="7210" y="5543"/>
                </a:lnTo>
                <a:close/>
                <a:moveTo>
                  <a:pt x="7906" y="9604"/>
                </a:moveTo>
                <a:lnTo>
                  <a:pt x="7979" y="9996"/>
                </a:lnTo>
                <a:cubicBezTo>
                  <a:pt x="7993" y="10155"/>
                  <a:pt x="7950" y="10315"/>
                  <a:pt x="7834" y="10445"/>
                </a:cubicBezTo>
                <a:cubicBezTo>
                  <a:pt x="7674" y="10634"/>
                  <a:pt x="7427" y="10736"/>
                  <a:pt x="7181" y="10750"/>
                </a:cubicBezTo>
                <a:lnTo>
                  <a:pt x="6760" y="10750"/>
                </a:lnTo>
                <a:lnTo>
                  <a:pt x="7906" y="9604"/>
                </a:lnTo>
                <a:close/>
                <a:moveTo>
                  <a:pt x="7442" y="6906"/>
                </a:moveTo>
                <a:lnTo>
                  <a:pt x="7572" y="7631"/>
                </a:lnTo>
                <a:lnTo>
                  <a:pt x="6760" y="8429"/>
                </a:lnTo>
                <a:cubicBezTo>
                  <a:pt x="6673" y="8516"/>
                  <a:pt x="6644" y="8647"/>
                  <a:pt x="6717" y="8763"/>
                </a:cubicBezTo>
                <a:cubicBezTo>
                  <a:pt x="6766" y="8845"/>
                  <a:pt x="6852" y="8890"/>
                  <a:pt x="6939" y="8890"/>
                </a:cubicBezTo>
                <a:cubicBezTo>
                  <a:pt x="7005" y="8890"/>
                  <a:pt x="7072" y="8863"/>
                  <a:pt x="7123" y="8806"/>
                </a:cubicBezTo>
                <a:lnTo>
                  <a:pt x="7674" y="8270"/>
                </a:lnTo>
                <a:lnTo>
                  <a:pt x="7790" y="8995"/>
                </a:lnTo>
                <a:lnTo>
                  <a:pt x="6020" y="10765"/>
                </a:lnTo>
                <a:lnTo>
                  <a:pt x="5179" y="10750"/>
                </a:lnTo>
                <a:lnTo>
                  <a:pt x="5629" y="10300"/>
                </a:lnTo>
                <a:cubicBezTo>
                  <a:pt x="5716" y="10213"/>
                  <a:pt x="5745" y="10097"/>
                  <a:pt x="5687" y="9981"/>
                </a:cubicBezTo>
                <a:cubicBezTo>
                  <a:pt x="5645" y="9890"/>
                  <a:pt x="5556" y="9841"/>
                  <a:pt x="5462" y="9841"/>
                </a:cubicBezTo>
                <a:cubicBezTo>
                  <a:pt x="5393" y="9841"/>
                  <a:pt x="5322" y="9868"/>
                  <a:pt x="5266" y="9923"/>
                </a:cubicBezTo>
                <a:lnTo>
                  <a:pt x="4439" y="10750"/>
                </a:lnTo>
                <a:lnTo>
                  <a:pt x="3598" y="10750"/>
                </a:lnTo>
                <a:lnTo>
                  <a:pt x="7442" y="6906"/>
                </a:lnTo>
                <a:close/>
                <a:moveTo>
                  <a:pt x="6456" y="11345"/>
                </a:moveTo>
                <a:lnTo>
                  <a:pt x="6586" y="11954"/>
                </a:lnTo>
                <a:lnTo>
                  <a:pt x="2525" y="11954"/>
                </a:lnTo>
                <a:lnTo>
                  <a:pt x="2655" y="11345"/>
                </a:lnTo>
                <a:close/>
                <a:moveTo>
                  <a:pt x="8530" y="12404"/>
                </a:moveTo>
                <a:lnTo>
                  <a:pt x="8530" y="12998"/>
                </a:lnTo>
                <a:lnTo>
                  <a:pt x="581" y="12998"/>
                </a:lnTo>
                <a:lnTo>
                  <a:pt x="581" y="12404"/>
                </a:lnTo>
                <a:close/>
                <a:moveTo>
                  <a:pt x="5622" y="1"/>
                </a:moveTo>
                <a:cubicBezTo>
                  <a:pt x="5615" y="1"/>
                  <a:pt x="5607" y="1"/>
                  <a:pt x="5600" y="2"/>
                </a:cubicBezTo>
                <a:cubicBezTo>
                  <a:pt x="5455" y="2"/>
                  <a:pt x="5237" y="263"/>
                  <a:pt x="5237" y="263"/>
                </a:cubicBezTo>
                <a:lnTo>
                  <a:pt x="5237" y="988"/>
                </a:lnTo>
                <a:lnTo>
                  <a:pt x="3743" y="988"/>
                </a:lnTo>
                <a:lnTo>
                  <a:pt x="3743" y="263"/>
                </a:lnTo>
                <a:cubicBezTo>
                  <a:pt x="3743" y="263"/>
                  <a:pt x="3656" y="2"/>
                  <a:pt x="3511" y="2"/>
                </a:cubicBezTo>
                <a:cubicBezTo>
                  <a:pt x="3366" y="2"/>
                  <a:pt x="3250" y="118"/>
                  <a:pt x="3148" y="263"/>
                </a:cubicBezTo>
                <a:lnTo>
                  <a:pt x="3148" y="1046"/>
                </a:lnTo>
                <a:cubicBezTo>
                  <a:pt x="3076" y="1061"/>
                  <a:pt x="3018" y="1075"/>
                  <a:pt x="2945" y="1090"/>
                </a:cubicBezTo>
                <a:cubicBezTo>
                  <a:pt x="2931" y="1090"/>
                  <a:pt x="2902" y="1090"/>
                  <a:pt x="2887" y="1104"/>
                </a:cubicBezTo>
                <a:cubicBezTo>
                  <a:pt x="2409" y="1249"/>
                  <a:pt x="2046" y="1699"/>
                  <a:pt x="1944" y="2323"/>
                </a:cubicBezTo>
                <a:lnTo>
                  <a:pt x="625" y="9981"/>
                </a:lnTo>
                <a:cubicBezTo>
                  <a:pt x="581" y="10300"/>
                  <a:pt x="668" y="10620"/>
                  <a:pt x="886" y="10852"/>
                </a:cubicBezTo>
                <a:cubicBezTo>
                  <a:pt x="1016" y="11011"/>
                  <a:pt x="1176" y="11142"/>
                  <a:pt x="1364" y="11214"/>
                </a:cubicBezTo>
                <a:lnTo>
                  <a:pt x="1408" y="11243"/>
                </a:lnTo>
                <a:cubicBezTo>
                  <a:pt x="1582" y="11316"/>
                  <a:pt x="1756" y="11345"/>
                  <a:pt x="1944" y="11345"/>
                </a:cubicBezTo>
                <a:lnTo>
                  <a:pt x="2133" y="11345"/>
                </a:lnTo>
                <a:lnTo>
                  <a:pt x="2002" y="11954"/>
                </a:lnTo>
                <a:lnTo>
                  <a:pt x="262" y="11954"/>
                </a:lnTo>
                <a:cubicBezTo>
                  <a:pt x="117" y="11954"/>
                  <a:pt x="1" y="12070"/>
                  <a:pt x="1" y="12215"/>
                </a:cubicBezTo>
                <a:lnTo>
                  <a:pt x="1" y="13187"/>
                </a:lnTo>
                <a:cubicBezTo>
                  <a:pt x="1" y="13332"/>
                  <a:pt x="117" y="13448"/>
                  <a:pt x="262" y="13448"/>
                </a:cubicBezTo>
                <a:lnTo>
                  <a:pt x="8733" y="13448"/>
                </a:lnTo>
                <a:cubicBezTo>
                  <a:pt x="8878" y="13448"/>
                  <a:pt x="8994" y="13332"/>
                  <a:pt x="8994" y="13187"/>
                </a:cubicBezTo>
                <a:lnTo>
                  <a:pt x="8994" y="12215"/>
                </a:lnTo>
                <a:cubicBezTo>
                  <a:pt x="8994" y="12065"/>
                  <a:pt x="8891" y="11953"/>
                  <a:pt x="8745" y="11953"/>
                </a:cubicBezTo>
                <a:cubicBezTo>
                  <a:pt x="8736" y="11953"/>
                  <a:pt x="8727" y="11953"/>
                  <a:pt x="8718" y="11954"/>
                </a:cubicBezTo>
                <a:lnTo>
                  <a:pt x="7123" y="11954"/>
                </a:lnTo>
                <a:lnTo>
                  <a:pt x="6992" y="11345"/>
                </a:lnTo>
                <a:lnTo>
                  <a:pt x="7181" y="11345"/>
                </a:lnTo>
                <a:cubicBezTo>
                  <a:pt x="7587" y="11345"/>
                  <a:pt x="7964" y="11171"/>
                  <a:pt x="8240" y="10852"/>
                </a:cubicBezTo>
                <a:cubicBezTo>
                  <a:pt x="8443" y="10620"/>
                  <a:pt x="8530" y="10300"/>
                  <a:pt x="8486" y="9981"/>
                </a:cubicBezTo>
                <a:lnTo>
                  <a:pt x="7166" y="2323"/>
                </a:lnTo>
                <a:cubicBezTo>
                  <a:pt x="7108" y="1858"/>
                  <a:pt x="6847" y="1438"/>
                  <a:pt x="6441" y="1191"/>
                </a:cubicBezTo>
                <a:cubicBezTo>
                  <a:pt x="6427" y="1177"/>
                  <a:pt x="6412" y="1177"/>
                  <a:pt x="6383" y="1162"/>
                </a:cubicBezTo>
                <a:cubicBezTo>
                  <a:pt x="6340" y="1148"/>
                  <a:pt x="6296" y="1119"/>
                  <a:pt x="6252" y="1104"/>
                </a:cubicBezTo>
                <a:cubicBezTo>
                  <a:pt x="6238" y="1104"/>
                  <a:pt x="6209" y="1090"/>
                  <a:pt x="6194" y="1090"/>
                </a:cubicBezTo>
                <a:cubicBezTo>
                  <a:pt x="6078" y="1061"/>
                  <a:pt x="5948" y="1046"/>
                  <a:pt x="5832" y="1046"/>
                </a:cubicBezTo>
                <a:lnTo>
                  <a:pt x="5832" y="263"/>
                </a:lnTo>
                <a:cubicBezTo>
                  <a:pt x="5859" y="125"/>
                  <a:pt x="5756" y="1"/>
                  <a:pt x="562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43"/>
          <p:cNvSpPr/>
          <p:nvPr/>
        </p:nvSpPr>
        <p:spPr>
          <a:xfrm>
            <a:off x="5761048" y="1629642"/>
            <a:ext cx="13325" cy="10980"/>
          </a:xfrm>
          <a:custGeom>
            <a:rect b="b" l="l" r="r" t="t"/>
            <a:pathLst>
              <a:path extrusionOk="0" h="515" w="625">
                <a:moveTo>
                  <a:pt x="348" y="1"/>
                </a:moveTo>
                <a:cubicBezTo>
                  <a:pt x="285" y="1"/>
                  <a:pt x="223" y="23"/>
                  <a:pt x="174" y="65"/>
                </a:cubicBezTo>
                <a:cubicBezTo>
                  <a:pt x="0" y="239"/>
                  <a:pt x="116" y="514"/>
                  <a:pt x="348" y="514"/>
                </a:cubicBezTo>
                <a:cubicBezTo>
                  <a:pt x="421" y="514"/>
                  <a:pt x="479" y="485"/>
                  <a:pt x="537" y="442"/>
                </a:cubicBezTo>
                <a:cubicBezTo>
                  <a:pt x="624" y="340"/>
                  <a:pt x="624" y="181"/>
                  <a:pt x="537" y="79"/>
                </a:cubicBezTo>
                <a:cubicBezTo>
                  <a:pt x="484" y="26"/>
                  <a:pt x="416" y="1"/>
                  <a:pt x="34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43"/>
          <p:cNvSpPr/>
          <p:nvPr/>
        </p:nvSpPr>
        <p:spPr>
          <a:xfrm>
            <a:off x="5726105" y="1432773"/>
            <a:ext cx="15159" cy="11172"/>
          </a:xfrm>
          <a:custGeom>
            <a:rect b="b" l="l" r="r" t="t"/>
            <a:pathLst>
              <a:path extrusionOk="0" h="524" w="711">
                <a:moveTo>
                  <a:pt x="363" y="1"/>
                </a:moveTo>
                <a:cubicBezTo>
                  <a:pt x="0" y="1"/>
                  <a:pt x="0" y="523"/>
                  <a:pt x="363" y="523"/>
                </a:cubicBezTo>
                <a:cubicBezTo>
                  <a:pt x="711" y="523"/>
                  <a:pt x="711" y="1"/>
                  <a:pt x="36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43"/>
          <p:cNvSpPr/>
          <p:nvPr/>
        </p:nvSpPr>
        <p:spPr>
          <a:xfrm>
            <a:off x="6077714" y="1404844"/>
            <a:ext cx="413182" cy="343017"/>
          </a:xfrm>
          <a:custGeom>
            <a:rect b="b" l="l" r="r" t="t"/>
            <a:pathLst>
              <a:path extrusionOk="0" h="16089" w="19380">
                <a:moveTo>
                  <a:pt x="9418" y="0"/>
                </a:moveTo>
                <a:cubicBezTo>
                  <a:pt x="7860" y="0"/>
                  <a:pt x="6272" y="451"/>
                  <a:pt x="4845" y="1427"/>
                </a:cubicBezTo>
                <a:cubicBezTo>
                  <a:pt x="4686" y="1528"/>
                  <a:pt x="4642" y="1746"/>
                  <a:pt x="4758" y="1906"/>
                </a:cubicBezTo>
                <a:cubicBezTo>
                  <a:pt x="4821" y="2004"/>
                  <a:pt x="4927" y="2058"/>
                  <a:pt x="5037" y="2058"/>
                </a:cubicBezTo>
                <a:cubicBezTo>
                  <a:pt x="5106" y="2058"/>
                  <a:pt x="5176" y="2037"/>
                  <a:pt x="5237" y="1993"/>
                </a:cubicBezTo>
                <a:cubicBezTo>
                  <a:pt x="6540" y="1105"/>
                  <a:pt x="7986" y="697"/>
                  <a:pt x="9404" y="697"/>
                </a:cubicBezTo>
                <a:cubicBezTo>
                  <a:pt x="12783" y="697"/>
                  <a:pt x="15999" y="3018"/>
                  <a:pt x="16725" y="6707"/>
                </a:cubicBezTo>
                <a:cubicBezTo>
                  <a:pt x="16754" y="6881"/>
                  <a:pt x="16899" y="6997"/>
                  <a:pt x="17059" y="6997"/>
                </a:cubicBezTo>
                <a:lnTo>
                  <a:pt x="18683" y="6997"/>
                </a:lnTo>
                <a:lnTo>
                  <a:pt x="18683" y="7708"/>
                </a:lnTo>
                <a:lnTo>
                  <a:pt x="16145" y="7708"/>
                </a:lnTo>
                <a:cubicBezTo>
                  <a:pt x="15958" y="4193"/>
                  <a:pt x="13057" y="1401"/>
                  <a:pt x="9505" y="1401"/>
                </a:cubicBezTo>
                <a:cubicBezTo>
                  <a:pt x="8103" y="1401"/>
                  <a:pt x="6599" y="1836"/>
                  <a:pt x="5121" y="2834"/>
                </a:cubicBezTo>
                <a:cubicBezTo>
                  <a:pt x="4787" y="3066"/>
                  <a:pt x="4512" y="3356"/>
                  <a:pt x="4265" y="3690"/>
                </a:cubicBezTo>
                <a:cubicBezTo>
                  <a:pt x="668" y="9013"/>
                  <a:pt x="4425" y="14699"/>
                  <a:pt x="9487" y="14699"/>
                </a:cubicBezTo>
                <a:cubicBezTo>
                  <a:pt x="10749" y="14699"/>
                  <a:pt x="11967" y="14351"/>
                  <a:pt x="13041" y="13684"/>
                </a:cubicBezTo>
                <a:cubicBezTo>
                  <a:pt x="13367" y="13478"/>
                  <a:pt x="13159" y="13030"/>
                  <a:pt x="12854" y="13030"/>
                </a:cubicBezTo>
                <a:cubicBezTo>
                  <a:pt x="12793" y="13030"/>
                  <a:pt x="12728" y="13048"/>
                  <a:pt x="12663" y="13089"/>
                </a:cubicBezTo>
                <a:cubicBezTo>
                  <a:pt x="11706" y="13684"/>
                  <a:pt x="10618" y="14003"/>
                  <a:pt x="9487" y="14003"/>
                </a:cubicBezTo>
                <a:cubicBezTo>
                  <a:pt x="4961" y="14003"/>
                  <a:pt x="1582" y="8882"/>
                  <a:pt x="4831" y="4110"/>
                </a:cubicBezTo>
                <a:cubicBezTo>
                  <a:pt x="5034" y="3820"/>
                  <a:pt x="5280" y="3574"/>
                  <a:pt x="5570" y="3385"/>
                </a:cubicBezTo>
                <a:cubicBezTo>
                  <a:pt x="6893" y="2484"/>
                  <a:pt x="8242" y="2092"/>
                  <a:pt x="9500" y="2092"/>
                </a:cubicBezTo>
                <a:cubicBezTo>
                  <a:pt x="12781" y="2092"/>
                  <a:pt x="15448" y="4760"/>
                  <a:pt x="15448" y="8041"/>
                </a:cubicBezTo>
                <a:cubicBezTo>
                  <a:pt x="15448" y="9158"/>
                  <a:pt x="15129" y="10260"/>
                  <a:pt x="14535" y="11218"/>
                </a:cubicBezTo>
                <a:cubicBezTo>
                  <a:pt x="14382" y="11482"/>
                  <a:pt x="14615" y="11740"/>
                  <a:pt x="14852" y="11740"/>
                </a:cubicBezTo>
                <a:cubicBezTo>
                  <a:pt x="14954" y="11740"/>
                  <a:pt x="15056" y="11693"/>
                  <a:pt x="15129" y="11580"/>
                </a:cubicBezTo>
                <a:cubicBezTo>
                  <a:pt x="15739" y="10623"/>
                  <a:pt x="16087" y="9521"/>
                  <a:pt x="16145" y="8389"/>
                </a:cubicBezTo>
                <a:lnTo>
                  <a:pt x="18640" y="8389"/>
                </a:lnTo>
                <a:lnTo>
                  <a:pt x="18640" y="9100"/>
                </a:lnTo>
                <a:lnTo>
                  <a:pt x="17073" y="9100"/>
                </a:lnTo>
                <a:cubicBezTo>
                  <a:pt x="16899" y="9100"/>
                  <a:pt x="16754" y="9216"/>
                  <a:pt x="16725" y="9376"/>
                </a:cubicBezTo>
                <a:cubicBezTo>
                  <a:pt x="16080" y="12862"/>
                  <a:pt x="13041" y="15394"/>
                  <a:pt x="9490" y="15394"/>
                </a:cubicBezTo>
                <a:cubicBezTo>
                  <a:pt x="8491" y="15394"/>
                  <a:pt x="7450" y="15193"/>
                  <a:pt x="6412" y="14757"/>
                </a:cubicBezTo>
                <a:cubicBezTo>
                  <a:pt x="4773" y="14075"/>
                  <a:pt x="3467" y="12770"/>
                  <a:pt x="2771" y="11131"/>
                </a:cubicBezTo>
                <a:cubicBezTo>
                  <a:pt x="1712" y="8607"/>
                  <a:pt x="2002" y="5938"/>
                  <a:pt x="3438" y="3864"/>
                </a:cubicBezTo>
                <a:cubicBezTo>
                  <a:pt x="3624" y="3595"/>
                  <a:pt x="3383" y="3319"/>
                  <a:pt x="3135" y="3319"/>
                </a:cubicBezTo>
                <a:cubicBezTo>
                  <a:pt x="3034" y="3319"/>
                  <a:pt x="2933" y="3364"/>
                  <a:pt x="2858" y="3472"/>
                </a:cubicBezTo>
                <a:cubicBezTo>
                  <a:pt x="1" y="7650"/>
                  <a:pt x="1640" y="13394"/>
                  <a:pt x="6281" y="15410"/>
                </a:cubicBezTo>
                <a:cubicBezTo>
                  <a:pt x="7339" y="15872"/>
                  <a:pt x="8433" y="16089"/>
                  <a:pt x="9505" y="16089"/>
                </a:cubicBezTo>
                <a:cubicBezTo>
                  <a:pt x="13136" y="16089"/>
                  <a:pt x="16512" y="13604"/>
                  <a:pt x="17363" y="9796"/>
                </a:cubicBezTo>
                <a:lnTo>
                  <a:pt x="17697" y="9796"/>
                </a:lnTo>
                <a:lnTo>
                  <a:pt x="17697" y="10449"/>
                </a:lnTo>
                <a:cubicBezTo>
                  <a:pt x="17697" y="10565"/>
                  <a:pt x="17769" y="10681"/>
                  <a:pt x="17885" y="10739"/>
                </a:cubicBezTo>
                <a:cubicBezTo>
                  <a:pt x="17938" y="10765"/>
                  <a:pt x="17992" y="10778"/>
                  <a:pt x="18044" y="10778"/>
                </a:cubicBezTo>
                <a:cubicBezTo>
                  <a:pt x="18223" y="10778"/>
                  <a:pt x="18382" y="10636"/>
                  <a:pt x="18393" y="10434"/>
                </a:cubicBezTo>
                <a:lnTo>
                  <a:pt x="18393" y="9811"/>
                </a:lnTo>
                <a:lnTo>
                  <a:pt x="19017" y="9811"/>
                </a:lnTo>
                <a:cubicBezTo>
                  <a:pt x="19220" y="9811"/>
                  <a:pt x="19379" y="9651"/>
                  <a:pt x="19379" y="9463"/>
                </a:cubicBezTo>
                <a:lnTo>
                  <a:pt x="19379" y="6663"/>
                </a:lnTo>
                <a:cubicBezTo>
                  <a:pt x="19379" y="6475"/>
                  <a:pt x="19220" y="6315"/>
                  <a:pt x="19017" y="6315"/>
                </a:cubicBezTo>
                <a:lnTo>
                  <a:pt x="18393" y="6315"/>
                </a:lnTo>
                <a:lnTo>
                  <a:pt x="18393" y="5677"/>
                </a:lnTo>
                <a:cubicBezTo>
                  <a:pt x="18393" y="5503"/>
                  <a:pt x="18262" y="5343"/>
                  <a:pt x="18088" y="5314"/>
                </a:cubicBezTo>
                <a:cubicBezTo>
                  <a:pt x="18072" y="5312"/>
                  <a:pt x="18056" y="5311"/>
                  <a:pt x="18041" y="5311"/>
                </a:cubicBezTo>
                <a:cubicBezTo>
                  <a:pt x="17857" y="5311"/>
                  <a:pt x="17697" y="5462"/>
                  <a:pt x="17697" y="5662"/>
                </a:cubicBezTo>
                <a:lnTo>
                  <a:pt x="17697" y="6301"/>
                </a:lnTo>
                <a:lnTo>
                  <a:pt x="17349" y="6301"/>
                </a:lnTo>
                <a:cubicBezTo>
                  <a:pt x="16457" y="2411"/>
                  <a:pt x="13020" y="0"/>
                  <a:pt x="941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43"/>
          <p:cNvSpPr/>
          <p:nvPr/>
        </p:nvSpPr>
        <p:spPr>
          <a:xfrm>
            <a:off x="6259254" y="1509440"/>
            <a:ext cx="40210" cy="34901"/>
          </a:xfrm>
          <a:custGeom>
            <a:rect b="b" l="l" r="r" t="t"/>
            <a:pathLst>
              <a:path extrusionOk="0" h="1637" w="1886">
                <a:moveTo>
                  <a:pt x="513" y="0"/>
                </a:moveTo>
                <a:cubicBezTo>
                  <a:pt x="238" y="0"/>
                  <a:pt x="0" y="354"/>
                  <a:pt x="247" y="611"/>
                </a:cubicBezTo>
                <a:lnTo>
                  <a:pt x="464" y="814"/>
                </a:lnTo>
                <a:lnTo>
                  <a:pt x="247" y="1032"/>
                </a:lnTo>
                <a:cubicBezTo>
                  <a:pt x="2" y="1287"/>
                  <a:pt x="234" y="1636"/>
                  <a:pt x="506" y="1636"/>
                </a:cubicBezTo>
                <a:cubicBezTo>
                  <a:pt x="589" y="1636"/>
                  <a:pt x="676" y="1603"/>
                  <a:pt x="754" y="1525"/>
                </a:cubicBezTo>
                <a:lnTo>
                  <a:pt x="957" y="1308"/>
                </a:lnTo>
                <a:lnTo>
                  <a:pt x="1175" y="1525"/>
                </a:lnTo>
                <a:cubicBezTo>
                  <a:pt x="1238" y="1588"/>
                  <a:pt x="1312" y="1629"/>
                  <a:pt x="1388" y="1629"/>
                </a:cubicBezTo>
                <a:cubicBezTo>
                  <a:pt x="1399" y="1629"/>
                  <a:pt x="1410" y="1629"/>
                  <a:pt x="1422" y="1627"/>
                </a:cubicBezTo>
                <a:cubicBezTo>
                  <a:pt x="1741" y="1627"/>
                  <a:pt x="1886" y="1250"/>
                  <a:pt x="1668" y="1032"/>
                </a:cubicBezTo>
                <a:lnTo>
                  <a:pt x="1465" y="814"/>
                </a:lnTo>
                <a:lnTo>
                  <a:pt x="1668" y="611"/>
                </a:lnTo>
                <a:cubicBezTo>
                  <a:pt x="1813" y="466"/>
                  <a:pt x="1813" y="249"/>
                  <a:pt x="1668" y="104"/>
                </a:cubicBezTo>
                <a:cubicBezTo>
                  <a:pt x="1603" y="38"/>
                  <a:pt x="1516" y="6"/>
                  <a:pt x="1427" y="6"/>
                </a:cubicBezTo>
                <a:cubicBezTo>
                  <a:pt x="1338" y="6"/>
                  <a:pt x="1247" y="38"/>
                  <a:pt x="1175" y="104"/>
                </a:cubicBezTo>
                <a:lnTo>
                  <a:pt x="957" y="321"/>
                </a:lnTo>
                <a:lnTo>
                  <a:pt x="754" y="104"/>
                </a:lnTo>
                <a:cubicBezTo>
                  <a:pt x="678" y="31"/>
                  <a:pt x="594" y="0"/>
                  <a:pt x="51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43"/>
          <p:cNvSpPr/>
          <p:nvPr/>
        </p:nvSpPr>
        <p:spPr>
          <a:xfrm>
            <a:off x="6259254" y="1559051"/>
            <a:ext cx="40210" cy="34901"/>
          </a:xfrm>
          <a:custGeom>
            <a:rect b="b" l="l" r="r" t="t"/>
            <a:pathLst>
              <a:path extrusionOk="0" h="1637" w="1886">
                <a:moveTo>
                  <a:pt x="506" y="1"/>
                </a:moveTo>
                <a:cubicBezTo>
                  <a:pt x="234" y="1"/>
                  <a:pt x="2" y="350"/>
                  <a:pt x="247" y="605"/>
                </a:cubicBezTo>
                <a:lnTo>
                  <a:pt x="464" y="823"/>
                </a:lnTo>
                <a:lnTo>
                  <a:pt x="247" y="1040"/>
                </a:lnTo>
                <a:cubicBezTo>
                  <a:pt x="0" y="1287"/>
                  <a:pt x="238" y="1637"/>
                  <a:pt x="513" y="1637"/>
                </a:cubicBezTo>
                <a:cubicBezTo>
                  <a:pt x="594" y="1637"/>
                  <a:pt x="678" y="1606"/>
                  <a:pt x="754" y="1533"/>
                </a:cubicBezTo>
                <a:lnTo>
                  <a:pt x="957" y="1316"/>
                </a:lnTo>
                <a:lnTo>
                  <a:pt x="1175" y="1533"/>
                </a:lnTo>
                <a:cubicBezTo>
                  <a:pt x="1247" y="1591"/>
                  <a:pt x="1334" y="1635"/>
                  <a:pt x="1422" y="1635"/>
                </a:cubicBezTo>
                <a:cubicBezTo>
                  <a:pt x="1741" y="1635"/>
                  <a:pt x="1886" y="1258"/>
                  <a:pt x="1668" y="1040"/>
                </a:cubicBezTo>
                <a:lnTo>
                  <a:pt x="1465" y="823"/>
                </a:lnTo>
                <a:lnTo>
                  <a:pt x="1668" y="605"/>
                </a:lnTo>
                <a:cubicBezTo>
                  <a:pt x="1813" y="475"/>
                  <a:pt x="1813" y="242"/>
                  <a:pt x="1668" y="112"/>
                </a:cubicBezTo>
                <a:cubicBezTo>
                  <a:pt x="1603" y="39"/>
                  <a:pt x="1516" y="3"/>
                  <a:pt x="1427" y="3"/>
                </a:cubicBezTo>
                <a:cubicBezTo>
                  <a:pt x="1338" y="3"/>
                  <a:pt x="1247" y="39"/>
                  <a:pt x="1175" y="112"/>
                </a:cubicBezTo>
                <a:lnTo>
                  <a:pt x="957" y="329"/>
                </a:lnTo>
                <a:lnTo>
                  <a:pt x="754" y="112"/>
                </a:lnTo>
                <a:cubicBezTo>
                  <a:pt x="676" y="34"/>
                  <a:pt x="589" y="1"/>
                  <a:pt x="506"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43"/>
          <p:cNvSpPr/>
          <p:nvPr/>
        </p:nvSpPr>
        <p:spPr>
          <a:xfrm>
            <a:off x="6259254" y="1608706"/>
            <a:ext cx="40210" cy="34901"/>
          </a:xfrm>
          <a:custGeom>
            <a:rect b="b" l="l" r="r" t="t"/>
            <a:pathLst>
              <a:path extrusionOk="0" h="1637" w="1886">
                <a:moveTo>
                  <a:pt x="513" y="0"/>
                </a:moveTo>
                <a:cubicBezTo>
                  <a:pt x="238" y="0"/>
                  <a:pt x="0" y="351"/>
                  <a:pt x="247" y="597"/>
                </a:cubicBezTo>
                <a:lnTo>
                  <a:pt x="464" y="814"/>
                </a:lnTo>
                <a:lnTo>
                  <a:pt x="247" y="1032"/>
                </a:lnTo>
                <a:cubicBezTo>
                  <a:pt x="2" y="1287"/>
                  <a:pt x="234" y="1636"/>
                  <a:pt x="506" y="1636"/>
                </a:cubicBezTo>
                <a:cubicBezTo>
                  <a:pt x="589" y="1636"/>
                  <a:pt x="676" y="1603"/>
                  <a:pt x="754" y="1525"/>
                </a:cubicBezTo>
                <a:lnTo>
                  <a:pt x="957" y="1308"/>
                </a:lnTo>
                <a:lnTo>
                  <a:pt x="1175" y="1525"/>
                </a:lnTo>
                <a:cubicBezTo>
                  <a:pt x="1247" y="1598"/>
                  <a:pt x="1334" y="1627"/>
                  <a:pt x="1422" y="1627"/>
                </a:cubicBezTo>
                <a:cubicBezTo>
                  <a:pt x="1741" y="1627"/>
                  <a:pt x="1886" y="1250"/>
                  <a:pt x="1668" y="1032"/>
                </a:cubicBezTo>
                <a:lnTo>
                  <a:pt x="1465" y="814"/>
                </a:lnTo>
                <a:lnTo>
                  <a:pt x="1668" y="597"/>
                </a:lnTo>
                <a:cubicBezTo>
                  <a:pt x="1813" y="466"/>
                  <a:pt x="1813" y="249"/>
                  <a:pt x="1668" y="104"/>
                </a:cubicBezTo>
                <a:cubicBezTo>
                  <a:pt x="1603" y="38"/>
                  <a:pt x="1516" y="6"/>
                  <a:pt x="1427" y="6"/>
                </a:cubicBezTo>
                <a:cubicBezTo>
                  <a:pt x="1338" y="6"/>
                  <a:pt x="1247" y="38"/>
                  <a:pt x="1175" y="104"/>
                </a:cubicBezTo>
                <a:lnTo>
                  <a:pt x="957" y="321"/>
                </a:lnTo>
                <a:lnTo>
                  <a:pt x="754" y="104"/>
                </a:lnTo>
                <a:cubicBezTo>
                  <a:pt x="678" y="31"/>
                  <a:pt x="594" y="0"/>
                  <a:pt x="51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43"/>
          <p:cNvSpPr/>
          <p:nvPr/>
        </p:nvSpPr>
        <p:spPr>
          <a:xfrm>
            <a:off x="6308781" y="1559051"/>
            <a:ext cx="40998" cy="35029"/>
          </a:xfrm>
          <a:custGeom>
            <a:rect b="b" l="l" r="r" t="t"/>
            <a:pathLst>
              <a:path extrusionOk="0" h="1643" w="1923">
                <a:moveTo>
                  <a:pt x="504" y="1"/>
                </a:moveTo>
                <a:cubicBezTo>
                  <a:pt x="232" y="1"/>
                  <a:pt x="0" y="350"/>
                  <a:pt x="244" y="605"/>
                </a:cubicBezTo>
                <a:lnTo>
                  <a:pt x="462" y="823"/>
                </a:lnTo>
                <a:lnTo>
                  <a:pt x="244" y="1040"/>
                </a:lnTo>
                <a:cubicBezTo>
                  <a:pt x="27" y="1258"/>
                  <a:pt x="186" y="1635"/>
                  <a:pt x="506" y="1635"/>
                </a:cubicBezTo>
                <a:cubicBezTo>
                  <a:pt x="593" y="1635"/>
                  <a:pt x="680" y="1591"/>
                  <a:pt x="752" y="1533"/>
                </a:cubicBezTo>
                <a:lnTo>
                  <a:pt x="955" y="1316"/>
                </a:lnTo>
                <a:lnTo>
                  <a:pt x="1173" y="1533"/>
                </a:lnTo>
                <a:cubicBezTo>
                  <a:pt x="1250" y="1610"/>
                  <a:pt x="1335" y="1643"/>
                  <a:pt x="1417" y="1643"/>
                </a:cubicBezTo>
                <a:cubicBezTo>
                  <a:pt x="1690" y="1643"/>
                  <a:pt x="1922" y="1286"/>
                  <a:pt x="1666" y="1040"/>
                </a:cubicBezTo>
                <a:lnTo>
                  <a:pt x="1463" y="823"/>
                </a:lnTo>
                <a:lnTo>
                  <a:pt x="1666" y="605"/>
                </a:lnTo>
                <a:cubicBezTo>
                  <a:pt x="1811" y="475"/>
                  <a:pt x="1811" y="242"/>
                  <a:pt x="1680" y="112"/>
                </a:cubicBezTo>
                <a:cubicBezTo>
                  <a:pt x="1608" y="39"/>
                  <a:pt x="1517" y="3"/>
                  <a:pt x="1427" y="3"/>
                </a:cubicBezTo>
                <a:cubicBezTo>
                  <a:pt x="1336" y="3"/>
                  <a:pt x="1245" y="39"/>
                  <a:pt x="1173" y="112"/>
                </a:cubicBezTo>
                <a:lnTo>
                  <a:pt x="955" y="329"/>
                </a:lnTo>
                <a:lnTo>
                  <a:pt x="752" y="112"/>
                </a:lnTo>
                <a:cubicBezTo>
                  <a:pt x="674" y="34"/>
                  <a:pt x="587" y="1"/>
                  <a:pt x="50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43"/>
          <p:cNvSpPr/>
          <p:nvPr/>
        </p:nvSpPr>
        <p:spPr>
          <a:xfrm>
            <a:off x="6209536" y="1559051"/>
            <a:ext cx="40444" cy="34901"/>
          </a:xfrm>
          <a:custGeom>
            <a:rect b="b" l="l" r="r" t="t"/>
            <a:pathLst>
              <a:path extrusionOk="0" h="1637" w="1897">
                <a:moveTo>
                  <a:pt x="509" y="1"/>
                </a:moveTo>
                <a:cubicBezTo>
                  <a:pt x="240" y="1"/>
                  <a:pt x="2" y="350"/>
                  <a:pt x="258" y="605"/>
                </a:cubicBezTo>
                <a:lnTo>
                  <a:pt x="475" y="823"/>
                </a:lnTo>
                <a:lnTo>
                  <a:pt x="258" y="1040"/>
                </a:lnTo>
                <a:cubicBezTo>
                  <a:pt x="0" y="1287"/>
                  <a:pt x="244" y="1637"/>
                  <a:pt x="516" y="1637"/>
                </a:cubicBezTo>
                <a:cubicBezTo>
                  <a:pt x="596" y="1637"/>
                  <a:pt x="678" y="1606"/>
                  <a:pt x="751" y="1533"/>
                </a:cubicBezTo>
                <a:lnTo>
                  <a:pt x="969" y="1316"/>
                </a:lnTo>
                <a:lnTo>
                  <a:pt x="1186" y="1533"/>
                </a:lnTo>
                <a:cubicBezTo>
                  <a:pt x="1244" y="1591"/>
                  <a:pt x="1346" y="1635"/>
                  <a:pt x="1433" y="1635"/>
                </a:cubicBezTo>
                <a:cubicBezTo>
                  <a:pt x="1737" y="1635"/>
                  <a:pt x="1897" y="1258"/>
                  <a:pt x="1679" y="1040"/>
                </a:cubicBezTo>
                <a:lnTo>
                  <a:pt x="1462" y="823"/>
                </a:lnTo>
                <a:lnTo>
                  <a:pt x="1679" y="605"/>
                </a:lnTo>
                <a:cubicBezTo>
                  <a:pt x="1810" y="475"/>
                  <a:pt x="1810" y="242"/>
                  <a:pt x="1679" y="112"/>
                </a:cubicBezTo>
                <a:cubicBezTo>
                  <a:pt x="1614" y="39"/>
                  <a:pt x="1523" y="3"/>
                  <a:pt x="1433" y="3"/>
                </a:cubicBezTo>
                <a:cubicBezTo>
                  <a:pt x="1342" y="3"/>
                  <a:pt x="1251" y="39"/>
                  <a:pt x="1186" y="112"/>
                </a:cubicBezTo>
                <a:lnTo>
                  <a:pt x="969" y="329"/>
                </a:lnTo>
                <a:lnTo>
                  <a:pt x="751" y="112"/>
                </a:lnTo>
                <a:cubicBezTo>
                  <a:pt x="676" y="34"/>
                  <a:pt x="591" y="1"/>
                  <a:pt x="50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43"/>
          <p:cNvSpPr/>
          <p:nvPr/>
        </p:nvSpPr>
        <p:spPr>
          <a:xfrm>
            <a:off x="6155340" y="1452643"/>
            <a:ext cx="19188" cy="15095"/>
          </a:xfrm>
          <a:custGeom>
            <a:rect b="b" l="l" r="r" t="t"/>
            <a:pathLst>
              <a:path extrusionOk="0" h="708" w="900">
                <a:moveTo>
                  <a:pt x="382" y="1"/>
                </a:moveTo>
                <a:cubicBezTo>
                  <a:pt x="309" y="1"/>
                  <a:pt x="233" y="26"/>
                  <a:pt x="160" y="84"/>
                </a:cubicBezTo>
                <a:cubicBezTo>
                  <a:pt x="15" y="215"/>
                  <a:pt x="0" y="432"/>
                  <a:pt x="116" y="577"/>
                </a:cubicBezTo>
                <a:cubicBezTo>
                  <a:pt x="189" y="664"/>
                  <a:pt x="290" y="708"/>
                  <a:pt x="392" y="708"/>
                </a:cubicBezTo>
                <a:cubicBezTo>
                  <a:pt x="479" y="708"/>
                  <a:pt x="552" y="679"/>
                  <a:pt x="610" y="635"/>
                </a:cubicBezTo>
                <a:cubicBezTo>
                  <a:pt x="899" y="392"/>
                  <a:pt x="671" y="1"/>
                  <a:pt x="382"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43"/>
          <p:cNvSpPr/>
          <p:nvPr/>
        </p:nvSpPr>
        <p:spPr>
          <a:xfrm>
            <a:off x="6366558" y="1663946"/>
            <a:ext cx="19124" cy="15009"/>
          </a:xfrm>
          <a:custGeom>
            <a:rect b="b" l="l" r="r" t="t"/>
            <a:pathLst>
              <a:path extrusionOk="0" h="704" w="897">
                <a:moveTo>
                  <a:pt x="387" y="1"/>
                </a:moveTo>
                <a:cubicBezTo>
                  <a:pt x="311" y="1"/>
                  <a:pt x="232" y="29"/>
                  <a:pt x="160" y="95"/>
                </a:cubicBezTo>
                <a:cubicBezTo>
                  <a:pt x="15" y="225"/>
                  <a:pt x="0" y="457"/>
                  <a:pt x="131" y="588"/>
                </a:cubicBezTo>
                <a:cubicBezTo>
                  <a:pt x="203" y="660"/>
                  <a:pt x="290" y="704"/>
                  <a:pt x="392" y="704"/>
                </a:cubicBezTo>
                <a:cubicBezTo>
                  <a:pt x="479" y="704"/>
                  <a:pt x="566" y="675"/>
                  <a:pt x="624" y="617"/>
                </a:cubicBezTo>
                <a:cubicBezTo>
                  <a:pt x="897" y="367"/>
                  <a:pt x="662" y="1"/>
                  <a:pt x="38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43"/>
          <p:cNvSpPr/>
          <p:nvPr/>
        </p:nvSpPr>
        <p:spPr>
          <a:xfrm>
            <a:off x="6635915" y="1473984"/>
            <a:ext cx="339095" cy="291871"/>
          </a:xfrm>
          <a:custGeom>
            <a:rect b="b" l="l" r="r" t="t"/>
            <a:pathLst>
              <a:path extrusionOk="0" h="13690" w="15905">
                <a:moveTo>
                  <a:pt x="13523" y="1"/>
                </a:moveTo>
                <a:cubicBezTo>
                  <a:pt x="12735" y="1"/>
                  <a:pt x="11860" y="182"/>
                  <a:pt x="10966" y="548"/>
                </a:cubicBezTo>
                <a:cubicBezTo>
                  <a:pt x="6586" y="2303"/>
                  <a:pt x="3148" y="7554"/>
                  <a:pt x="1973" y="11891"/>
                </a:cubicBezTo>
                <a:lnTo>
                  <a:pt x="1001" y="12471"/>
                </a:lnTo>
                <a:cubicBezTo>
                  <a:pt x="1190" y="11224"/>
                  <a:pt x="1480" y="10005"/>
                  <a:pt x="1828" y="8816"/>
                </a:cubicBezTo>
                <a:cubicBezTo>
                  <a:pt x="1925" y="8482"/>
                  <a:pt x="1664" y="8259"/>
                  <a:pt x="1408" y="8259"/>
                </a:cubicBezTo>
                <a:cubicBezTo>
                  <a:pt x="1242" y="8259"/>
                  <a:pt x="1078" y="8353"/>
                  <a:pt x="1016" y="8569"/>
                </a:cubicBezTo>
                <a:cubicBezTo>
                  <a:pt x="566" y="10092"/>
                  <a:pt x="232" y="11645"/>
                  <a:pt x="29" y="13211"/>
                </a:cubicBezTo>
                <a:cubicBezTo>
                  <a:pt x="0" y="13371"/>
                  <a:pt x="73" y="13530"/>
                  <a:pt x="203" y="13617"/>
                </a:cubicBezTo>
                <a:cubicBezTo>
                  <a:pt x="276" y="13675"/>
                  <a:pt x="348" y="13690"/>
                  <a:pt x="435" y="13690"/>
                </a:cubicBezTo>
                <a:cubicBezTo>
                  <a:pt x="508" y="13690"/>
                  <a:pt x="580" y="13675"/>
                  <a:pt x="653" y="13646"/>
                </a:cubicBezTo>
                <a:lnTo>
                  <a:pt x="2539" y="12544"/>
                </a:lnTo>
                <a:cubicBezTo>
                  <a:pt x="2640" y="12486"/>
                  <a:pt x="2713" y="12384"/>
                  <a:pt x="2742" y="12283"/>
                </a:cubicBezTo>
                <a:cubicBezTo>
                  <a:pt x="3830" y="8105"/>
                  <a:pt x="7093" y="3014"/>
                  <a:pt x="11271" y="1331"/>
                </a:cubicBezTo>
                <a:cubicBezTo>
                  <a:pt x="12131" y="985"/>
                  <a:pt x="12885" y="850"/>
                  <a:pt x="13509" y="850"/>
                </a:cubicBezTo>
                <a:cubicBezTo>
                  <a:pt x="14190" y="850"/>
                  <a:pt x="14716" y="1010"/>
                  <a:pt x="15056" y="1230"/>
                </a:cubicBezTo>
                <a:cubicBezTo>
                  <a:pt x="15137" y="1283"/>
                  <a:pt x="15217" y="1305"/>
                  <a:pt x="15292" y="1305"/>
                </a:cubicBezTo>
                <a:cubicBezTo>
                  <a:pt x="15653" y="1305"/>
                  <a:pt x="15905" y="783"/>
                  <a:pt x="15521" y="519"/>
                </a:cubicBezTo>
                <a:cubicBezTo>
                  <a:pt x="14982" y="175"/>
                  <a:pt x="14295" y="1"/>
                  <a:pt x="13523"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43"/>
          <p:cNvSpPr/>
          <p:nvPr/>
        </p:nvSpPr>
        <p:spPr>
          <a:xfrm>
            <a:off x="6679749" y="1387468"/>
            <a:ext cx="418512" cy="271702"/>
          </a:xfrm>
          <a:custGeom>
            <a:rect b="b" l="l" r="r" t="t"/>
            <a:pathLst>
              <a:path extrusionOk="0" h="12744" w="19630">
                <a:moveTo>
                  <a:pt x="12358" y="0"/>
                </a:moveTo>
                <a:cubicBezTo>
                  <a:pt x="11748" y="0"/>
                  <a:pt x="11126" y="60"/>
                  <a:pt x="10506" y="182"/>
                </a:cubicBezTo>
                <a:cubicBezTo>
                  <a:pt x="10303" y="226"/>
                  <a:pt x="10114" y="269"/>
                  <a:pt x="9911" y="327"/>
                </a:cubicBezTo>
                <a:lnTo>
                  <a:pt x="9896" y="327"/>
                </a:lnTo>
                <a:cubicBezTo>
                  <a:pt x="8925" y="574"/>
                  <a:pt x="7982" y="965"/>
                  <a:pt x="7097" y="1459"/>
                </a:cubicBezTo>
                <a:cubicBezTo>
                  <a:pt x="7082" y="1459"/>
                  <a:pt x="7082" y="1459"/>
                  <a:pt x="7068" y="1473"/>
                </a:cubicBezTo>
                <a:lnTo>
                  <a:pt x="7039" y="1488"/>
                </a:lnTo>
                <a:cubicBezTo>
                  <a:pt x="6270" y="1923"/>
                  <a:pt x="5545" y="2430"/>
                  <a:pt x="4863" y="2996"/>
                </a:cubicBezTo>
                <a:lnTo>
                  <a:pt x="4849" y="3011"/>
                </a:lnTo>
                <a:lnTo>
                  <a:pt x="4834" y="3025"/>
                </a:lnTo>
                <a:cubicBezTo>
                  <a:pt x="2934" y="4650"/>
                  <a:pt x="1353" y="6796"/>
                  <a:pt x="163" y="9407"/>
                </a:cubicBezTo>
                <a:cubicBezTo>
                  <a:pt x="1" y="9743"/>
                  <a:pt x="280" y="10014"/>
                  <a:pt x="560" y="10014"/>
                </a:cubicBezTo>
                <a:cubicBezTo>
                  <a:pt x="704" y="10014"/>
                  <a:pt x="848" y="9942"/>
                  <a:pt x="932" y="9770"/>
                </a:cubicBezTo>
                <a:cubicBezTo>
                  <a:pt x="1179" y="9204"/>
                  <a:pt x="1454" y="8682"/>
                  <a:pt x="1745" y="8160"/>
                </a:cubicBezTo>
                <a:lnTo>
                  <a:pt x="2223" y="8450"/>
                </a:lnTo>
                <a:cubicBezTo>
                  <a:pt x="2303" y="8501"/>
                  <a:pt x="2383" y="8523"/>
                  <a:pt x="2456" y="8523"/>
                </a:cubicBezTo>
                <a:cubicBezTo>
                  <a:pt x="2822" y="8523"/>
                  <a:pt x="3057" y="7978"/>
                  <a:pt x="2658" y="7725"/>
                </a:cubicBezTo>
                <a:lnTo>
                  <a:pt x="2180" y="7435"/>
                </a:lnTo>
                <a:cubicBezTo>
                  <a:pt x="2513" y="6912"/>
                  <a:pt x="2861" y="6405"/>
                  <a:pt x="3224" y="5941"/>
                </a:cubicBezTo>
                <a:lnTo>
                  <a:pt x="3384" y="6057"/>
                </a:lnTo>
                <a:cubicBezTo>
                  <a:pt x="3472" y="6132"/>
                  <a:pt x="3565" y="6165"/>
                  <a:pt x="3654" y="6165"/>
                </a:cubicBezTo>
                <a:cubicBezTo>
                  <a:pt x="3992" y="6165"/>
                  <a:pt x="4264" y="5705"/>
                  <a:pt x="3920" y="5418"/>
                </a:cubicBezTo>
                <a:lnTo>
                  <a:pt x="3761" y="5288"/>
                </a:lnTo>
                <a:cubicBezTo>
                  <a:pt x="4181" y="4809"/>
                  <a:pt x="4617" y="4360"/>
                  <a:pt x="5081" y="3924"/>
                </a:cubicBezTo>
                <a:lnTo>
                  <a:pt x="5472" y="4403"/>
                </a:lnTo>
                <a:cubicBezTo>
                  <a:pt x="5559" y="4505"/>
                  <a:pt x="5683" y="4555"/>
                  <a:pt x="5804" y="4555"/>
                </a:cubicBezTo>
                <a:cubicBezTo>
                  <a:pt x="5926" y="4555"/>
                  <a:pt x="6045" y="4505"/>
                  <a:pt x="6125" y="4403"/>
                </a:cubicBezTo>
                <a:cubicBezTo>
                  <a:pt x="6256" y="4244"/>
                  <a:pt x="6256" y="4011"/>
                  <a:pt x="6125" y="3852"/>
                </a:cubicBezTo>
                <a:lnTo>
                  <a:pt x="5733" y="3388"/>
                </a:lnTo>
                <a:cubicBezTo>
                  <a:pt x="6183" y="3025"/>
                  <a:pt x="6647" y="2706"/>
                  <a:pt x="7126" y="2416"/>
                </a:cubicBezTo>
                <a:lnTo>
                  <a:pt x="7285" y="2706"/>
                </a:lnTo>
                <a:cubicBezTo>
                  <a:pt x="7359" y="2853"/>
                  <a:pt x="7508" y="2930"/>
                  <a:pt x="7659" y="2930"/>
                </a:cubicBezTo>
                <a:cubicBezTo>
                  <a:pt x="7747" y="2930"/>
                  <a:pt x="7835" y="2904"/>
                  <a:pt x="7909" y="2851"/>
                </a:cubicBezTo>
                <a:cubicBezTo>
                  <a:pt x="8083" y="2721"/>
                  <a:pt x="8127" y="2474"/>
                  <a:pt x="8025" y="2300"/>
                </a:cubicBezTo>
                <a:lnTo>
                  <a:pt x="7866" y="2010"/>
                </a:lnTo>
                <a:cubicBezTo>
                  <a:pt x="8460" y="1705"/>
                  <a:pt x="9084" y="1444"/>
                  <a:pt x="9722" y="1256"/>
                </a:cubicBezTo>
                <a:lnTo>
                  <a:pt x="9925" y="2053"/>
                </a:lnTo>
                <a:cubicBezTo>
                  <a:pt x="9969" y="2242"/>
                  <a:pt x="10143" y="2372"/>
                  <a:pt x="10332" y="2372"/>
                </a:cubicBezTo>
                <a:cubicBezTo>
                  <a:pt x="10607" y="2372"/>
                  <a:pt x="10810" y="2126"/>
                  <a:pt x="10752" y="1850"/>
                </a:cubicBezTo>
                <a:lnTo>
                  <a:pt x="10549" y="1038"/>
                </a:lnTo>
                <a:lnTo>
                  <a:pt x="10680" y="1009"/>
                </a:lnTo>
                <a:cubicBezTo>
                  <a:pt x="11227" y="905"/>
                  <a:pt x="11775" y="847"/>
                  <a:pt x="12312" y="847"/>
                </a:cubicBezTo>
                <a:cubicBezTo>
                  <a:pt x="12372" y="847"/>
                  <a:pt x="12433" y="848"/>
                  <a:pt x="12493" y="849"/>
                </a:cubicBezTo>
                <a:lnTo>
                  <a:pt x="12478" y="1168"/>
                </a:lnTo>
                <a:cubicBezTo>
                  <a:pt x="12464" y="1401"/>
                  <a:pt x="12638" y="1604"/>
                  <a:pt x="12870" y="1618"/>
                </a:cubicBezTo>
                <a:lnTo>
                  <a:pt x="12899" y="1618"/>
                </a:lnTo>
                <a:cubicBezTo>
                  <a:pt x="13131" y="1618"/>
                  <a:pt x="13305" y="1444"/>
                  <a:pt x="13320" y="1227"/>
                </a:cubicBezTo>
                <a:lnTo>
                  <a:pt x="13349" y="907"/>
                </a:lnTo>
                <a:cubicBezTo>
                  <a:pt x="14001" y="980"/>
                  <a:pt x="14654" y="1139"/>
                  <a:pt x="15278" y="1386"/>
                </a:cubicBezTo>
                <a:lnTo>
                  <a:pt x="14930" y="2111"/>
                </a:lnTo>
                <a:cubicBezTo>
                  <a:pt x="14843" y="2329"/>
                  <a:pt x="14930" y="2575"/>
                  <a:pt x="15147" y="2677"/>
                </a:cubicBezTo>
                <a:cubicBezTo>
                  <a:pt x="15205" y="2706"/>
                  <a:pt x="15263" y="2721"/>
                  <a:pt x="15321" y="2721"/>
                </a:cubicBezTo>
                <a:cubicBezTo>
                  <a:pt x="15495" y="2721"/>
                  <a:pt x="15640" y="2619"/>
                  <a:pt x="15713" y="2474"/>
                </a:cubicBezTo>
                <a:lnTo>
                  <a:pt x="16047" y="1749"/>
                </a:lnTo>
                <a:cubicBezTo>
                  <a:pt x="16496" y="1995"/>
                  <a:pt x="16902" y="2300"/>
                  <a:pt x="17279" y="2663"/>
                </a:cubicBezTo>
                <a:cubicBezTo>
                  <a:pt x="17352" y="2735"/>
                  <a:pt x="17425" y="2808"/>
                  <a:pt x="17512" y="2895"/>
                </a:cubicBezTo>
                <a:lnTo>
                  <a:pt x="17308" y="3054"/>
                </a:lnTo>
                <a:cubicBezTo>
                  <a:pt x="16989" y="3286"/>
                  <a:pt x="17163" y="3808"/>
                  <a:pt x="17570" y="3808"/>
                </a:cubicBezTo>
                <a:cubicBezTo>
                  <a:pt x="17657" y="3808"/>
                  <a:pt x="17758" y="3779"/>
                  <a:pt x="17831" y="3721"/>
                </a:cubicBezTo>
                <a:lnTo>
                  <a:pt x="18005" y="3576"/>
                </a:lnTo>
                <a:cubicBezTo>
                  <a:pt x="18367" y="4157"/>
                  <a:pt x="18614" y="4824"/>
                  <a:pt x="18701" y="5505"/>
                </a:cubicBezTo>
                <a:lnTo>
                  <a:pt x="18034" y="5549"/>
                </a:lnTo>
                <a:cubicBezTo>
                  <a:pt x="17487" y="5563"/>
                  <a:pt x="17511" y="6390"/>
                  <a:pt x="18049" y="6390"/>
                </a:cubicBezTo>
                <a:cubicBezTo>
                  <a:pt x="18053" y="6390"/>
                  <a:pt x="18058" y="6390"/>
                  <a:pt x="18063" y="6390"/>
                </a:cubicBezTo>
                <a:lnTo>
                  <a:pt x="18092" y="6390"/>
                </a:lnTo>
                <a:lnTo>
                  <a:pt x="18759" y="6347"/>
                </a:lnTo>
                <a:lnTo>
                  <a:pt x="18759" y="6347"/>
                </a:lnTo>
                <a:cubicBezTo>
                  <a:pt x="18759" y="6753"/>
                  <a:pt x="18715" y="7159"/>
                  <a:pt x="18643" y="7565"/>
                </a:cubicBezTo>
                <a:cubicBezTo>
                  <a:pt x="18599" y="7797"/>
                  <a:pt x="18541" y="8029"/>
                  <a:pt x="18483" y="8247"/>
                </a:cubicBezTo>
                <a:lnTo>
                  <a:pt x="18295" y="8189"/>
                </a:lnTo>
                <a:cubicBezTo>
                  <a:pt x="18227" y="8158"/>
                  <a:pt x="18163" y="8144"/>
                  <a:pt x="18103" y="8144"/>
                </a:cubicBezTo>
                <a:cubicBezTo>
                  <a:pt x="17688" y="8144"/>
                  <a:pt x="17496" y="8807"/>
                  <a:pt x="17990" y="8972"/>
                </a:cubicBezTo>
                <a:lnTo>
                  <a:pt x="18179" y="9045"/>
                </a:lnTo>
                <a:cubicBezTo>
                  <a:pt x="17889" y="9668"/>
                  <a:pt x="17497" y="10220"/>
                  <a:pt x="17004" y="10698"/>
                </a:cubicBezTo>
                <a:lnTo>
                  <a:pt x="16670" y="10249"/>
                </a:lnTo>
                <a:cubicBezTo>
                  <a:pt x="16575" y="10125"/>
                  <a:pt x="16455" y="10074"/>
                  <a:pt x="16338" y="10074"/>
                </a:cubicBezTo>
                <a:cubicBezTo>
                  <a:pt x="16031" y="10074"/>
                  <a:pt x="15747" y="10430"/>
                  <a:pt x="15989" y="10756"/>
                </a:cubicBezTo>
                <a:lnTo>
                  <a:pt x="16337" y="11220"/>
                </a:lnTo>
                <a:cubicBezTo>
                  <a:pt x="15626" y="11670"/>
                  <a:pt x="14799" y="11902"/>
                  <a:pt x="13958" y="11902"/>
                </a:cubicBezTo>
                <a:cubicBezTo>
                  <a:pt x="13058" y="11902"/>
                  <a:pt x="12217" y="11438"/>
                  <a:pt x="11724" y="10684"/>
                </a:cubicBezTo>
                <a:cubicBezTo>
                  <a:pt x="11245" y="9930"/>
                  <a:pt x="11158" y="8987"/>
                  <a:pt x="11463" y="7986"/>
                </a:cubicBezTo>
                <a:lnTo>
                  <a:pt x="11463" y="7986"/>
                </a:lnTo>
                <a:cubicBezTo>
                  <a:pt x="11666" y="8145"/>
                  <a:pt x="11884" y="8261"/>
                  <a:pt x="12130" y="8319"/>
                </a:cubicBezTo>
                <a:cubicBezTo>
                  <a:pt x="12273" y="8352"/>
                  <a:pt x="12418" y="8368"/>
                  <a:pt x="12561" y="8368"/>
                </a:cubicBezTo>
                <a:cubicBezTo>
                  <a:pt x="12868" y="8368"/>
                  <a:pt x="13169" y="8294"/>
                  <a:pt x="13436" y="8145"/>
                </a:cubicBezTo>
                <a:cubicBezTo>
                  <a:pt x="13898" y="7938"/>
                  <a:pt x="13666" y="7332"/>
                  <a:pt x="13279" y="7332"/>
                </a:cubicBezTo>
                <a:cubicBezTo>
                  <a:pt x="13205" y="7332"/>
                  <a:pt x="13125" y="7354"/>
                  <a:pt x="13044" y="7406"/>
                </a:cubicBezTo>
                <a:cubicBezTo>
                  <a:pt x="12899" y="7478"/>
                  <a:pt x="12733" y="7525"/>
                  <a:pt x="12562" y="7525"/>
                </a:cubicBezTo>
                <a:cubicBezTo>
                  <a:pt x="12255" y="7525"/>
                  <a:pt x="11932" y="7375"/>
                  <a:pt x="11681" y="6956"/>
                </a:cubicBezTo>
                <a:cubicBezTo>
                  <a:pt x="11599" y="6813"/>
                  <a:pt x="11459" y="6743"/>
                  <a:pt x="11320" y="6743"/>
                </a:cubicBezTo>
                <a:cubicBezTo>
                  <a:pt x="11164" y="6743"/>
                  <a:pt x="11010" y="6831"/>
                  <a:pt x="10941" y="7000"/>
                </a:cubicBezTo>
                <a:cubicBezTo>
                  <a:pt x="10245" y="8508"/>
                  <a:pt x="10274" y="9988"/>
                  <a:pt x="11013" y="11133"/>
                </a:cubicBezTo>
                <a:cubicBezTo>
                  <a:pt x="11652" y="12134"/>
                  <a:pt x="12768" y="12743"/>
                  <a:pt x="13958" y="12743"/>
                </a:cubicBezTo>
                <a:cubicBezTo>
                  <a:pt x="13976" y="12744"/>
                  <a:pt x="13994" y="12744"/>
                  <a:pt x="14012" y="12744"/>
                </a:cubicBezTo>
                <a:cubicBezTo>
                  <a:pt x="15399" y="12744"/>
                  <a:pt x="16712" y="12194"/>
                  <a:pt x="17686" y="11220"/>
                </a:cubicBezTo>
                <a:cubicBezTo>
                  <a:pt x="18324" y="10582"/>
                  <a:pt x="18817" y="9813"/>
                  <a:pt x="19136" y="8987"/>
                </a:cubicBezTo>
                <a:lnTo>
                  <a:pt x="19136" y="8958"/>
                </a:lnTo>
                <a:lnTo>
                  <a:pt x="19136" y="8943"/>
                </a:lnTo>
                <a:cubicBezTo>
                  <a:pt x="19281" y="8537"/>
                  <a:pt x="19397" y="8131"/>
                  <a:pt x="19470" y="7725"/>
                </a:cubicBezTo>
                <a:cubicBezTo>
                  <a:pt x="19586" y="7116"/>
                  <a:pt x="19629" y="6492"/>
                  <a:pt x="19586" y="5883"/>
                </a:cubicBezTo>
                <a:lnTo>
                  <a:pt x="19586" y="5868"/>
                </a:lnTo>
                <a:cubicBezTo>
                  <a:pt x="19557" y="5404"/>
                  <a:pt x="19470" y="4940"/>
                  <a:pt x="19339" y="4490"/>
                </a:cubicBezTo>
                <a:cubicBezTo>
                  <a:pt x="19151" y="3852"/>
                  <a:pt x="18832" y="3243"/>
                  <a:pt x="18425" y="2721"/>
                </a:cubicBezTo>
                <a:cubicBezTo>
                  <a:pt x="18251" y="2488"/>
                  <a:pt x="18063" y="2271"/>
                  <a:pt x="17860" y="2053"/>
                </a:cubicBezTo>
                <a:cubicBezTo>
                  <a:pt x="16505" y="733"/>
                  <a:pt x="14500" y="0"/>
                  <a:pt x="12358"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43"/>
          <p:cNvSpPr/>
          <p:nvPr/>
        </p:nvSpPr>
        <p:spPr>
          <a:xfrm>
            <a:off x="6951024" y="1571950"/>
            <a:ext cx="63107" cy="54046"/>
          </a:xfrm>
          <a:custGeom>
            <a:rect b="b" l="l" r="r" t="t"/>
            <a:pathLst>
              <a:path extrusionOk="0" h="2535" w="2960">
                <a:moveTo>
                  <a:pt x="1263" y="841"/>
                </a:moveTo>
                <a:cubicBezTo>
                  <a:pt x="1495" y="841"/>
                  <a:pt x="1683" y="1030"/>
                  <a:pt x="1683" y="1262"/>
                </a:cubicBezTo>
                <a:cubicBezTo>
                  <a:pt x="1683" y="1518"/>
                  <a:pt x="1476" y="1688"/>
                  <a:pt x="1256" y="1688"/>
                </a:cubicBezTo>
                <a:cubicBezTo>
                  <a:pt x="1152" y="1688"/>
                  <a:pt x="1046" y="1650"/>
                  <a:pt x="958" y="1567"/>
                </a:cubicBezTo>
                <a:cubicBezTo>
                  <a:pt x="697" y="1291"/>
                  <a:pt x="886" y="841"/>
                  <a:pt x="1263" y="841"/>
                </a:cubicBezTo>
                <a:close/>
                <a:moveTo>
                  <a:pt x="1263" y="0"/>
                </a:moveTo>
                <a:cubicBezTo>
                  <a:pt x="567" y="0"/>
                  <a:pt x="1" y="566"/>
                  <a:pt x="1" y="1262"/>
                </a:cubicBezTo>
                <a:cubicBezTo>
                  <a:pt x="1" y="2028"/>
                  <a:pt x="626" y="2535"/>
                  <a:pt x="1277" y="2535"/>
                </a:cubicBezTo>
                <a:cubicBezTo>
                  <a:pt x="1588" y="2535"/>
                  <a:pt x="1904" y="2419"/>
                  <a:pt x="2162" y="2161"/>
                </a:cubicBezTo>
                <a:cubicBezTo>
                  <a:pt x="2960" y="1364"/>
                  <a:pt x="2394" y="0"/>
                  <a:pt x="1263"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43"/>
          <p:cNvSpPr/>
          <p:nvPr/>
        </p:nvSpPr>
        <p:spPr>
          <a:xfrm>
            <a:off x="6666829" y="1616040"/>
            <a:ext cx="21789" cy="18079"/>
          </a:xfrm>
          <a:custGeom>
            <a:rect b="b" l="l" r="r" t="t"/>
            <a:pathLst>
              <a:path extrusionOk="0" h="848" w="1022">
                <a:moveTo>
                  <a:pt x="519" y="1"/>
                </a:moveTo>
                <a:cubicBezTo>
                  <a:pt x="463" y="1"/>
                  <a:pt x="406" y="11"/>
                  <a:pt x="349" y="35"/>
                </a:cubicBezTo>
                <a:cubicBezTo>
                  <a:pt x="1" y="180"/>
                  <a:pt x="1" y="674"/>
                  <a:pt x="363" y="819"/>
                </a:cubicBezTo>
                <a:lnTo>
                  <a:pt x="349" y="819"/>
                </a:lnTo>
                <a:cubicBezTo>
                  <a:pt x="407" y="833"/>
                  <a:pt x="465" y="848"/>
                  <a:pt x="508" y="848"/>
                </a:cubicBezTo>
                <a:cubicBezTo>
                  <a:pt x="682" y="848"/>
                  <a:pt x="842" y="746"/>
                  <a:pt x="900" y="572"/>
                </a:cubicBezTo>
                <a:cubicBezTo>
                  <a:pt x="1021" y="281"/>
                  <a:pt x="798" y="1"/>
                  <a:pt x="51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43"/>
          <p:cNvSpPr/>
          <p:nvPr/>
        </p:nvSpPr>
        <p:spPr>
          <a:xfrm>
            <a:off x="6967782" y="1514748"/>
            <a:ext cx="20680" cy="18058"/>
          </a:xfrm>
          <a:custGeom>
            <a:rect b="b" l="l" r="r" t="t"/>
            <a:pathLst>
              <a:path extrusionOk="0" h="847" w="970">
                <a:moveTo>
                  <a:pt x="540" y="0"/>
                </a:moveTo>
                <a:cubicBezTo>
                  <a:pt x="223" y="0"/>
                  <a:pt x="1" y="366"/>
                  <a:pt x="201" y="667"/>
                </a:cubicBezTo>
                <a:cubicBezTo>
                  <a:pt x="287" y="791"/>
                  <a:pt x="415" y="846"/>
                  <a:pt x="542" y="846"/>
                </a:cubicBezTo>
                <a:cubicBezTo>
                  <a:pt x="757" y="846"/>
                  <a:pt x="970" y="685"/>
                  <a:pt x="970" y="420"/>
                </a:cubicBezTo>
                <a:cubicBezTo>
                  <a:pt x="970" y="246"/>
                  <a:pt x="868" y="87"/>
                  <a:pt x="694" y="29"/>
                </a:cubicBezTo>
                <a:cubicBezTo>
                  <a:pt x="641" y="9"/>
                  <a:pt x="589" y="0"/>
                  <a:pt x="54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43"/>
          <p:cNvSpPr/>
          <p:nvPr/>
        </p:nvSpPr>
        <p:spPr>
          <a:xfrm>
            <a:off x="2234678" y="1661622"/>
            <a:ext cx="81975" cy="76475"/>
          </a:xfrm>
          <a:custGeom>
            <a:rect b="b" l="l" r="r" t="t"/>
            <a:pathLst>
              <a:path extrusionOk="0" h="3587" w="3845">
                <a:moveTo>
                  <a:pt x="2692" y="700"/>
                </a:moveTo>
                <a:cubicBezTo>
                  <a:pt x="2782" y="700"/>
                  <a:pt x="2873" y="733"/>
                  <a:pt x="2945" y="798"/>
                </a:cubicBezTo>
                <a:cubicBezTo>
                  <a:pt x="3003" y="856"/>
                  <a:pt x="3033" y="943"/>
                  <a:pt x="3033" y="1030"/>
                </a:cubicBezTo>
                <a:cubicBezTo>
                  <a:pt x="3033" y="1132"/>
                  <a:pt x="3003" y="1219"/>
                  <a:pt x="2931" y="1277"/>
                </a:cubicBezTo>
                <a:lnTo>
                  <a:pt x="2945" y="1277"/>
                </a:lnTo>
                <a:lnTo>
                  <a:pt x="1408" y="2785"/>
                </a:lnTo>
                <a:cubicBezTo>
                  <a:pt x="1335" y="2851"/>
                  <a:pt x="1245" y="2883"/>
                  <a:pt x="1156" y="2883"/>
                </a:cubicBezTo>
                <a:cubicBezTo>
                  <a:pt x="1067" y="2883"/>
                  <a:pt x="980" y="2851"/>
                  <a:pt x="915" y="2785"/>
                </a:cubicBezTo>
                <a:cubicBezTo>
                  <a:pt x="842" y="2727"/>
                  <a:pt x="813" y="2640"/>
                  <a:pt x="813" y="2553"/>
                </a:cubicBezTo>
                <a:cubicBezTo>
                  <a:pt x="813" y="2452"/>
                  <a:pt x="842" y="2365"/>
                  <a:pt x="915" y="2307"/>
                </a:cubicBezTo>
                <a:lnTo>
                  <a:pt x="2438" y="798"/>
                </a:lnTo>
                <a:cubicBezTo>
                  <a:pt x="2510" y="733"/>
                  <a:pt x="2601" y="700"/>
                  <a:pt x="2692" y="700"/>
                </a:cubicBezTo>
                <a:close/>
                <a:moveTo>
                  <a:pt x="2684" y="1"/>
                </a:moveTo>
                <a:cubicBezTo>
                  <a:pt x="2409" y="1"/>
                  <a:pt x="2148" y="117"/>
                  <a:pt x="1945" y="305"/>
                </a:cubicBezTo>
                <a:lnTo>
                  <a:pt x="422" y="1814"/>
                </a:lnTo>
                <a:cubicBezTo>
                  <a:pt x="1" y="2220"/>
                  <a:pt x="1" y="2887"/>
                  <a:pt x="422" y="3293"/>
                </a:cubicBezTo>
                <a:cubicBezTo>
                  <a:pt x="625" y="3489"/>
                  <a:pt x="889" y="3587"/>
                  <a:pt x="1156" y="3587"/>
                </a:cubicBezTo>
                <a:cubicBezTo>
                  <a:pt x="1422" y="3587"/>
                  <a:pt x="1691" y="3489"/>
                  <a:pt x="1901" y="3293"/>
                </a:cubicBezTo>
                <a:lnTo>
                  <a:pt x="3424" y="1770"/>
                </a:lnTo>
                <a:cubicBezTo>
                  <a:pt x="3845" y="1379"/>
                  <a:pt x="3845" y="711"/>
                  <a:pt x="3424" y="305"/>
                </a:cubicBezTo>
                <a:cubicBezTo>
                  <a:pt x="3236" y="117"/>
                  <a:pt x="2960" y="1"/>
                  <a:pt x="2684"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43"/>
          <p:cNvSpPr/>
          <p:nvPr/>
        </p:nvSpPr>
        <p:spPr>
          <a:xfrm>
            <a:off x="2183041" y="1578431"/>
            <a:ext cx="49185" cy="44324"/>
          </a:xfrm>
          <a:custGeom>
            <a:rect b="b" l="l" r="r" t="t"/>
            <a:pathLst>
              <a:path extrusionOk="0" h="2079" w="2307">
                <a:moveTo>
                  <a:pt x="1156" y="701"/>
                </a:moveTo>
                <a:cubicBezTo>
                  <a:pt x="1244" y="701"/>
                  <a:pt x="1335" y="733"/>
                  <a:pt x="1408" y="798"/>
                </a:cubicBezTo>
                <a:cubicBezTo>
                  <a:pt x="1466" y="871"/>
                  <a:pt x="1509" y="944"/>
                  <a:pt x="1509" y="1045"/>
                </a:cubicBezTo>
                <a:cubicBezTo>
                  <a:pt x="1509" y="1132"/>
                  <a:pt x="1466" y="1219"/>
                  <a:pt x="1408" y="1277"/>
                </a:cubicBezTo>
                <a:cubicBezTo>
                  <a:pt x="1335" y="1342"/>
                  <a:pt x="1244" y="1375"/>
                  <a:pt x="1156" y="1375"/>
                </a:cubicBezTo>
                <a:cubicBezTo>
                  <a:pt x="1067" y="1375"/>
                  <a:pt x="980" y="1342"/>
                  <a:pt x="914" y="1277"/>
                </a:cubicBezTo>
                <a:cubicBezTo>
                  <a:pt x="842" y="1219"/>
                  <a:pt x="813" y="1132"/>
                  <a:pt x="813" y="1045"/>
                </a:cubicBezTo>
                <a:cubicBezTo>
                  <a:pt x="813" y="944"/>
                  <a:pt x="842" y="856"/>
                  <a:pt x="914" y="798"/>
                </a:cubicBezTo>
                <a:cubicBezTo>
                  <a:pt x="980" y="733"/>
                  <a:pt x="1067" y="701"/>
                  <a:pt x="1156" y="701"/>
                </a:cubicBezTo>
                <a:close/>
                <a:moveTo>
                  <a:pt x="1161" y="1"/>
                </a:moveTo>
                <a:cubicBezTo>
                  <a:pt x="885" y="1"/>
                  <a:pt x="610" y="117"/>
                  <a:pt x="421" y="305"/>
                </a:cubicBezTo>
                <a:cubicBezTo>
                  <a:pt x="1" y="711"/>
                  <a:pt x="1" y="1379"/>
                  <a:pt x="421" y="1785"/>
                </a:cubicBezTo>
                <a:cubicBezTo>
                  <a:pt x="624" y="1981"/>
                  <a:pt x="889" y="2079"/>
                  <a:pt x="1156" y="2079"/>
                </a:cubicBezTo>
                <a:cubicBezTo>
                  <a:pt x="1422" y="2079"/>
                  <a:pt x="1690" y="1981"/>
                  <a:pt x="1901" y="1785"/>
                </a:cubicBezTo>
                <a:cubicBezTo>
                  <a:pt x="2307" y="1379"/>
                  <a:pt x="2307" y="711"/>
                  <a:pt x="1901" y="305"/>
                </a:cubicBezTo>
                <a:cubicBezTo>
                  <a:pt x="1698" y="117"/>
                  <a:pt x="1437" y="1"/>
                  <a:pt x="1161"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43"/>
          <p:cNvSpPr/>
          <p:nvPr/>
        </p:nvSpPr>
        <p:spPr>
          <a:xfrm>
            <a:off x="2150570" y="1385976"/>
            <a:ext cx="348241" cy="381671"/>
          </a:xfrm>
          <a:custGeom>
            <a:rect b="b" l="l" r="r" t="t"/>
            <a:pathLst>
              <a:path extrusionOk="0" h="17902" w="16334">
                <a:moveTo>
                  <a:pt x="12910" y="2428"/>
                </a:moveTo>
                <a:lnTo>
                  <a:pt x="10096" y="4778"/>
                </a:lnTo>
                <a:lnTo>
                  <a:pt x="12011" y="2631"/>
                </a:lnTo>
                <a:lnTo>
                  <a:pt x="12910" y="2428"/>
                </a:lnTo>
                <a:close/>
                <a:moveTo>
                  <a:pt x="5649" y="7953"/>
                </a:moveTo>
                <a:cubicBezTo>
                  <a:pt x="5855" y="7953"/>
                  <a:pt x="6062" y="7972"/>
                  <a:pt x="6267" y="8012"/>
                </a:cubicBezTo>
                <a:cubicBezTo>
                  <a:pt x="6107" y="8186"/>
                  <a:pt x="5991" y="8404"/>
                  <a:pt x="5933" y="8651"/>
                </a:cubicBezTo>
                <a:cubicBezTo>
                  <a:pt x="5832" y="8636"/>
                  <a:pt x="5745" y="8622"/>
                  <a:pt x="5643" y="8622"/>
                </a:cubicBezTo>
                <a:cubicBezTo>
                  <a:pt x="5338" y="8622"/>
                  <a:pt x="5034" y="8680"/>
                  <a:pt x="4758" y="8796"/>
                </a:cubicBezTo>
                <a:cubicBezTo>
                  <a:pt x="4657" y="8636"/>
                  <a:pt x="4541" y="8491"/>
                  <a:pt x="4410" y="8360"/>
                </a:cubicBezTo>
                <a:cubicBezTo>
                  <a:pt x="4367" y="8317"/>
                  <a:pt x="4323" y="8288"/>
                  <a:pt x="4294" y="8244"/>
                </a:cubicBezTo>
                <a:cubicBezTo>
                  <a:pt x="4717" y="8053"/>
                  <a:pt x="5181" y="7953"/>
                  <a:pt x="5649" y="7953"/>
                </a:cubicBezTo>
                <a:close/>
                <a:moveTo>
                  <a:pt x="2682" y="8353"/>
                </a:moveTo>
                <a:cubicBezTo>
                  <a:pt x="3130" y="8353"/>
                  <a:pt x="3576" y="8520"/>
                  <a:pt x="3917" y="8854"/>
                </a:cubicBezTo>
                <a:cubicBezTo>
                  <a:pt x="4076" y="9013"/>
                  <a:pt x="4193" y="9187"/>
                  <a:pt x="4280" y="9390"/>
                </a:cubicBezTo>
                <a:cubicBezTo>
                  <a:pt x="4555" y="10029"/>
                  <a:pt x="4410" y="10783"/>
                  <a:pt x="3917" y="11276"/>
                </a:cubicBezTo>
                <a:lnTo>
                  <a:pt x="3917" y="11290"/>
                </a:lnTo>
                <a:cubicBezTo>
                  <a:pt x="3576" y="11624"/>
                  <a:pt x="3130" y="11791"/>
                  <a:pt x="2682" y="11791"/>
                </a:cubicBezTo>
                <a:cubicBezTo>
                  <a:pt x="2234" y="11791"/>
                  <a:pt x="1785" y="11624"/>
                  <a:pt x="1437" y="11290"/>
                </a:cubicBezTo>
                <a:cubicBezTo>
                  <a:pt x="769" y="10623"/>
                  <a:pt x="769" y="9521"/>
                  <a:pt x="1437" y="8854"/>
                </a:cubicBezTo>
                <a:cubicBezTo>
                  <a:pt x="1785" y="8520"/>
                  <a:pt x="2234" y="8353"/>
                  <a:pt x="2682" y="8353"/>
                </a:cubicBezTo>
                <a:close/>
                <a:moveTo>
                  <a:pt x="8733" y="10435"/>
                </a:moveTo>
                <a:cubicBezTo>
                  <a:pt x="8776" y="10638"/>
                  <a:pt x="8791" y="10841"/>
                  <a:pt x="8791" y="11044"/>
                </a:cubicBezTo>
                <a:cubicBezTo>
                  <a:pt x="8791" y="11508"/>
                  <a:pt x="8689" y="11972"/>
                  <a:pt x="8486" y="12393"/>
                </a:cubicBezTo>
                <a:cubicBezTo>
                  <a:pt x="8443" y="12349"/>
                  <a:pt x="8399" y="12306"/>
                  <a:pt x="8355" y="12262"/>
                </a:cubicBezTo>
                <a:cubicBezTo>
                  <a:pt x="8225" y="12132"/>
                  <a:pt x="8080" y="12016"/>
                  <a:pt x="7935" y="11914"/>
                </a:cubicBezTo>
                <a:cubicBezTo>
                  <a:pt x="8065" y="11552"/>
                  <a:pt x="8123" y="11160"/>
                  <a:pt x="8080" y="10768"/>
                </a:cubicBezTo>
                <a:cubicBezTo>
                  <a:pt x="8312" y="10696"/>
                  <a:pt x="8544" y="10594"/>
                  <a:pt x="8733" y="10435"/>
                </a:cubicBezTo>
                <a:close/>
                <a:moveTo>
                  <a:pt x="6629" y="12248"/>
                </a:moveTo>
                <a:cubicBezTo>
                  <a:pt x="6861" y="12248"/>
                  <a:pt x="7108" y="12306"/>
                  <a:pt x="7326" y="12393"/>
                </a:cubicBezTo>
                <a:cubicBezTo>
                  <a:pt x="7529" y="12480"/>
                  <a:pt x="7717" y="12596"/>
                  <a:pt x="7862" y="12755"/>
                </a:cubicBezTo>
                <a:cubicBezTo>
                  <a:pt x="8544" y="13423"/>
                  <a:pt x="8544" y="14511"/>
                  <a:pt x="7862" y="15178"/>
                </a:cubicBezTo>
                <a:lnTo>
                  <a:pt x="7877" y="15178"/>
                </a:lnTo>
                <a:lnTo>
                  <a:pt x="6339" y="16701"/>
                </a:lnTo>
                <a:cubicBezTo>
                  <a:pt x="5991" y="17034"/>
                  <a:pt x="5542" y="17201"/>
                  <a:pt x="5094" y="17201"/>
                </a:cubicBezTo>
                <a:cubicBezTo>
                  <a:pt x="4646" y="17201"/>
                  <a:pt x="4200" y="17034"/>
                  <a:pt x="3859" y="16701"/>
                </a:cubicBezTo>
                <a:cubicBezTo>
                  <a:pt x="3177" y="16034"/>
                  <a:pt x="3177" y="14931"/>
                  <a:pt x="3859" y="14264"/>
                </a:cubicBezTo>
                <a:lnTo>
                  <a:pt x="5396" y="12755"/>
                </a:lnTo>
                <a:cubicBezTo>
                  <a:pt x="5716" y="12436"/>
                  <a:pt x="6165" y="12248"/>
                  <a:pt x="6629" y="12248"/>
                </a:cubicBezTo>
                <a:close/>
                <a:moveTo>
                  <a:pt x="15950" y="0"/>
                </a:moveTo>
                <a:cubicBezTo>
                  <a:pt x="15871" y="0"/>
                  <a:pt x="15792" y="25"/>
                  <a:pt x="15724" y="78"/>
                </a:cubicBezTo>
                <a:lnTo>
                  <a:pt x="14100" y="1442"/>
                </a:lnTo>
                <a:lnTo>
                  <a:pt x="11750" y="1978"/>
                </a:lnTo>
                <a:cubicBezTo>
                  <a:pt x="11677" y="1993"/>
                  <a:pt x="11619" y="2036"/>
                  <a:pt x="11576" y="2094"/>
                </a:cubicBezTo>
                <a:lnTo>
                  <a:pt x="6803" y="7418"/>
                </a:lnTo>
                <a:cubicBezTo>
                  <a:pt x="6426" y="7302"/>
                  <a:pt x="6049" y="7244"/>
                  <a:pt x="5658" y="7244"/>
                </a:cubicBezTo>
                <a:cubicBezTo>
                  <a:pt x="4932" y="7244"/>
                  <a:pt x="4222" y="7447"/>
                  <a:pt x="3612" y="7838"/>
                </a:cubicBezTo>
                <a:cubicBezTo>
                  <a:pt x="3312" y="7719"/>
                  <a:pt x="2997" y="7661"/>
                  <a:pt x="2686" y="7661"/>
                </a:cubicBezTo>
                <a:cubicBezTo>
                  <a:pt x="2049" y="7661"/>
                  <a:pt x="1425" y="7903"/>
                  <a:pt x="958" y="8360"/>
                </a:cubicBezTo>
                <a:cubicBezTo>
                  <a:pt x="1" y="9303"/>
                  <a:pt x="1" y="10841"/>
                  <a:pt x="958" y="11784"/>
                </a:cubicBezTo>
                <a:cubicBezTo>
                  <a:pt x="1437" y="12255"/>
                  <a:pt x="2060" y="12491"/>
                  <a:pt x="2684" y="12491"/>
                </a:cubicBezTo>
                <a:cubicBezTo>
                  <a:pt x="3308" y="12491"/>
                  <a:pt x="3931" y="12255"/>
                  <a:pt x="4410" y="11784"/>
                </a:cubicBezTo>
                <a:cubicBezTo>
                  <a:pt x="4874" y="11334"/>
                  <a:pt x="5135" y="10710"/>
                  <a:pt x="5135" y="10072"/>
                </a:cubicBezTo>
                <a:cubicBezTo>
                  <a:pt x="5135" y="9854"/>
                  <a:pt x="5106" y="9637"/>
                  <a:pt x="5063" y="9434"/>
                </a:cubicBezTo>
                <a:cubicBezTo>
                  <a:pt x="5251" y="9361"/>
                  <a:pt x="5454" y="9332"/>
                  <a:pt x="5658" y="9332"/>
                </a:cubicBezTo>
                <a:cubicBezTo>
                  <a:pt x="5745" y="9332"/>
                  <a:pt x="5832" y="9332"/>
                  <a:pt x="5904" y="9347"/>
                </a:cubicBezTo>
                <a:cubicBezTo>
                  <a:pt x="5962" y="9709"/>
                  <a:pt x="6136" y="10058"/>
                  <a:pt x="6397" y="10319"/>
                </a:cubicBezTo>
                <a:cubicBezTo>
                  <a:pt x="6673" y="10580"/>
                  <a:pt x="7021" y="10754"/>
                  <a:pt x="7384" y="10812"/>
                </a:cubicBezTo>
                <a:cubicBezTo>
                  <a:pt x="7398" y="10884"/>
                  <a:pt x="7413" y="10971"/>
                  <a:pt x="7413" y="11044"/>
                </a:cubicBezTo>
                <a:cubicBezTo>
                  <a:pt x="7413" y="11247"/>
                  <a:pt x="7369" y="11450"/>
                  <a:pt x="7297" y="11639"/>
                </a:cubicBezTo>
                <a:cubicBezTo>
                  <a:pt x="7094" y="11581"/>
                  <a:pt x="6876" y="11552"/>
                  <a:pt x="6644" y="11552"/>
                </a:cubicBezTo>
                <a:cubicBezTo>
                  <a:pt x="6006" y="11552"/>
                  <a:pt x="5382" y="11813"/>
                  <a:pt x="4918" y="12262"/>
                </a:cubicBezTo>
                <a:lnTo>
                  <a:pt x="3395" y="13771"/>
                </a:lnTo>
                <a:cubicBezTo>
                  <a:pt x="2437" y="14714"/>
                  <a:pt x="2437" y="16251"/>
                  <a:pt x="3395" y="17194"/>
                </a:cubicBezTo>
                <a:cubicBezTo>
                  <a:pt x="3873" y="17665"/>
                  <a:pt x="4497" y="17901"/>
                  <a:pt x="5121" y="17901"/>
                </a:cubicBezTo>
                <a:cubicBezTo>
                  <a:pt x="5745" y="17901"/>
                  <a:pt x="6368" y="17665"/>
                  <a:pt x="6847" y="17194"/>
                </a:cubicBezTo>
                <a:lnTo>
                  <a:pt x="8385" y="15685"/>
                </a:lnTo>
                <a:cubicBezTo>
                  <a:pt x="9066" y="15004"/>
                  <a:pt x="9284" y="13959"/>
                  <a:pt x="8921" y="13060"/>
                </a:cubicBezTo>
                <a:cubicBezTo>
                  <a:pt x="9313" y="12465"/>
                  <a:pt x="9516" y="11755"/>
                  <a:pt x="9516" y="11044"/>
                </a:cubicBezTo>
                <a:cubicBezTo>
                  <a:pt x="9516" y="10638"/>
                  <a:pt x="9443" y="10232"/>
                  <a:pt x="9313" y="9854"/>
                </a:cubicBezTo>
                <a:lnTo>
                  <a:pt x="12475" y="6460"/>
                </a:lnTo>
                <a:cubicBezTo>
                  <a:pt x="12697" y="6205"/>
                  <a:pt x="12468" y="5881"/>
                  <a:pt x="12205" y="5881"/>
                </a:cubicBezTo>
                <a:cubicBezTo>
                  <a:pt x="12125" y="5881"/>
                  <a:pt x="12042" y="5911"/>
                  <a:pt x="11967" y="5982"/>
                </a:cubicBezTo>
                <a:lnTo>
                  <a:pt x="8385" y="9825"/>
                </a:lnTo>
                <a:cubicBezTo>
                  <a:pt x="8196" y="10000"/>
                  <a:pt x="7949" y="10116"/>
                  <a:pt x="7703" y="10130"/>
                </a:cubicBezTo>
                <a:lnTo>
                  <a:pt x="7645" y="10130"/>
                </a:lnTo>
                <a:cubicBezTo>
                  <a:pt x="7369" y="10130"/>
                  <a:pt x="7094" y="10014"/>
                  <a:pt x="6905" y="9825"/>
                </a:cubicBezTo>
                <a:cubicBezTo>
                  <a:pt x="6499" y="9434"/>
                  <a:pt x="6499" y="8781"/>
                  <a:pt x="6890" y="8375"/>
                </a:cubicBezTo>
                <a:lnTo>
                  <a:pt x="15173" y="1456"/>
                </a:lnTo>
                <a:lnTo>
                  <a:pt x="14506" y="3226"/>
                </a:lnTo>
                <a:lnTo>
                  <a:pt x="13853" y="3936"/>
                </a:lnTo>
                <a:cubicBezTo>
                  <a:pt x="13591" y="4198"/>
                  <a:pt x="13830" y="4542"/>
                  <a:pt x="14100" y="4542"/>
                </a:cubicBezTo>
                <a:cubicBezTo>
                  <a:pt x="14189" y="4542"/>
                  <a:pt x="14282" y="4505"/>
                  <a:pt x="14361" y="4415"/>
                </a:cubicBezTo>
                <a:lnTo>
                  <a:pt x="15071" y="3646"/>
                </a:lnTo>
                <a:cubicBezTo>
                  <a:pt x="15100" y="3617"/>
                  <a:pt x="15129" y="3574"/>
                  <a:pt x="15144" y="3530"/>
                </a:cubicBezTo>
                <a:lnTo>
                  <a:pt x="16275" y="470"/>
                </a:lnTo>
                <a:cubicBezTo>
                  <a:pt x="16333" y="325"/>
                  <a:pt x="16275" y="151"/>
                  <a:pt x="16159" y="64"/>
                </a:cubicBezTo>
                <a:cubicBezTo>
                  <a:pt x="16096" y="22"/>
                  <a:pt x="16024" y="0"/>
                  <a:pt x="15950"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43"/>
          <p:cNvSpPr/>
          <p:nvPr/>
        </p:nvSpPr>
        <p:spPr>
          <a:xfrm>
            <a:off x="2305823" y="1569882"/>
            <a:ext cx="19636" cy="14796"/>
          </a:xfrm>
          <a:custGeom>
            <a:rect b="b" l="l" r="r" t="t"/>
            <a:pathLst>
              <a:path extrusionOk="0" h="694" w="921">
                <a:moveTo>
                  <a:pt x="477" y="1"/>
                </a:moveTo>
                <a:cubicBezTo>
                  <a:pt x="391" y="1"/>
                  <a:pt x="303" y="34"/>
                  <a:pt x="232" y="97"/>
                </a:cubicBezTo>
                <a:cubicBezTo>
                  <a:pt x="0" y="300"/>
                  <a:pt x="131" y="677"/>
                  <a:pt x="450" y="692"/>
                </a:cubicBezTo>
                <a:cubicBezTo>
                  <a:pt x="461" y="693"/>
                  <a:pt x="472" y="693"/>
                  <a:pt x="483" y="693"/>
                </a:cubicBezTo>
                <a:cubicBezTo>
                  <a:pt x="767" y="693"/>
                  <a:pt x="921" y="335"/>
                  <a:pt x="725" y="112"/>
                </a:cubicBezTo>
                <a:cubicBezTo>
                  <a:pt x="658" y="37"/>
                  <a:pt x="568" y="1"/>
                  <a:pt x="477"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43"/>
          <p:cNvSpPr/>
          <p:nvPr/>
        </p:nvSpPr>
        <p:spPr>
          <a:xfrm>
            <a:off x="2422720" y="1489143"/>
            <a:ext cx="19209" cy="15095"/>
          </a:xfrm>
          <a:custGeom>
            <a:rect b="b" l="l" r="r" t="t"/>
            <a:pathLst>
              <a:path extrusionOk="0" h="708" w="901">
                <a:moveTo>
                  <a:pt x="385" y="0"/>
                </a:moveTo>
                <a:cubicBezTo>
                  <a:pt x="297" y="0"/>
                  <a:pt x="206" y="37"/>
                  <a:pt x="131" y="127"/>
                </a:cubicBezTo>
                <a:cubicBezTo>
                  <a:pt x="0" y="272"/>
                  <a:pt x="15" y="490"/>
                  <a:pt x="145" y="620"/>
                </a:cubicBezTo>
                <a:cubicBezTo>
                  <a:pt x="218" y="678"/>
                  <a:pt x="305" y="707"/>
                  <a:pt x="392" y="707"/>
                </a:cubicBezTo>
                <a:cubicBezTo>
                  <a:pt x="479" y="707"/>
                  <a:pt x="566" y="678"/>
                  <a:pt x="638" y="606"/>
                </a:cubicBezTo>
                <a:cubicBezTo>
                  <a:pt x="900" y="344"/>
                  <a:pt x="653" y="0"/>
                  <a:pt x="385" y="0"/>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43"/>
          <p:cNvSpPr/>
          <p:nvPr/>
        </p:nvSpPr>
        <p:spPr>
          <a:xfrm>
            <a:off x="7275131" y="1385464"/>
            <a:ext cx="318841" cy="382566"/>
          </a:xfrm>
          <a:custGeom>
            <a:rect b="b" l="l" r="r" t="t"/>
            <a:pathLst>
              <a:path extrusionOk="0" h="17944" w="14955">
                <a:moveTo>
                  <a:pt x="2800" y="711"/>
                </a:moveTo>
                <a:lnTo>
                  <a:pt x="2800" y="1408"/>
                </a:lnTo>
                <a:lnTo>
                  <a:pt x="696" y="1408"/>
                </a:lnTo>
                <a:lnTo>
                  <a:pt x="696" y="711"/>
                </a:lnTo>
                <a:close/>
                <a:moveTo>
                  <a:pt x="11488" y="668"/>
                </a:moveTo>
                <a:lnTo>
                  <a:pt x="11488" y="2916"/>
                </a:lnTo>
                <a:lnTo>
                  <a:pt x="9254" y="2916"/>
                </a:lnTo>
                <a:lnTo>
                  <a:pt x="9254" y="1321"/>
                </a:lnTo>
                <a:cubicBezTo>
                  <a:pt x="9240" y="1262"/>
                  <a:pt x="9240" y="1204"/>
                  <a:pt x="9254" y="1146"/>
                </a:cubicBezTo>
                <a:lnTo>
                  <a:pt x="9254" y="668"/>
                </a:lnTo>
                <a:close/>
                <a:moveTo>
                  <a:pt x="2829" y="2075"/>
                </a:moveTo>
                <a:lnTo>
                  <a:pt x="2829" y="16725"/>
                </a:lnTo>
                <a:lnTo>
                  <a:pt x="1074" y="14999"/>
                </a:lnTo>
                <a:lnTo>
                  <a:pt x="1320" y="14999"/>
                </a:lnTo>
                <a:cubicBezTo>
                  <a:pt x="1509" y="14999"/>
                  <a:pt x="1654" y="14868"/>
                  <a:pt x="1683" y="14694"/>
                </a:cubicBezTo>
                <a:cubicBezTo>
                  <a:pt x="1725" y="14498"/>
                  <a:pt x="1564" y="14302"/>
                  <a:pt x="1357" y="14302"/>
                </a:cubicBezTo>
                <a:cubicBezTo>
                  <a:pt x="1349" y="14302"/>
                  <a:pt x="1342" y="14302"/>
                  <a:pt x="1335" y="14303"/>
                </a:cubicBezTo>
                <a:lnTo>
                  <a:pt x="711" y="14303"/>
                </a:lnTo>
                <a:lnTo>
                  <a:pt x="711" y="13099"/>
                </a:lnTo>
                <a:lnTo>
                  <a:pt x="841" y="13099"/>
                </a:lnTo>
                <a:cubicBezTo>
                  <a:pt x="850" y="13099"/>
                  <a:pt x="859" y="13100"/>
                  <a:pt x="868" y="13100"/>
                </a:cubicBezTo>
                <a:cubicBezTo>
                  <a:pt x="1031" y="13100"/>
                  <a:pt x="1177" y="12974"/>
                  <a:pt x="1204" y="12808"/>
                </a:cubicBezTo>
                <a:cubicBezTo>
                  <a:pt x="1233" y="12591"/>
                  <a:pt x="1074" y="12402"/>
                  <a:pt x="856" y="12402"/>
                </a:cubicBezTo>
                <a:lnTo>
                  <a:pt x="711" y="12402"/>
                </a:lnTo>
                <a:lnTo>
                  <a:pt x="711" y="11213"/>
                </a:lnTo>
                <a:lnTo>
                  <a:pt x="841" y="11213"/>
                </a:lnTo>
                <a:cubicBezTo>
                  <a:pt x="1016" y="11213"/>
                  <a:pt x="1175" y="11097"/>
                  <a:pt x="1204" y="10923"/>
                </a:cubicBezTo>
                <a:cubicBezTo>
                  <a:pt x="1233" y="10705"/>
                  <a:pt x="1074" y="10517"/>
                  <a:pt x="856" y="10517"/>
                </a:cubicBezTo>
                <a:lnTo>
                  <a:pt x="711" y="10517"/>
                </a:lnTo>
                <a:lnTo>
                  <a:pt x="711" y="9327"/>
                </a:lnTo>
                <a:lnTo>
                  <a:pt x="1335" y="9327"/>
                </a:lnTo>
                <a:cubicBezTo>
                  <a:pt x="1523" y="9327"/>
                  <a:pt x="1668" y="9197"/>
                  <a:pt x="1697" y="9023"/>
                </a:cubicBezTo>
                <a:cubicBezTo>
                  <a:pt x="1741" y="8805"/>
                  <a:pt x="1567" y="8617"/>
                  <a:pt x="1349" y="8617"/>
                </a:cubicBezTo>
                <a:lnTo>
                  <a:pt x="725" y="8617"/>
                </a:lnTo>
                <a:lnTo>
                  <a:pt x="725" y="7398"/>
                </a:lnTo>
                <a:lnTo>
                  <a:pt x="856" y="7398"/>
                </a:lnTo>
                <a:cubicBezTo>
                  <a:pt x="1030" y="7398"/>
                  <a:pt x="1190" y="7268"/>
                  <a:pt x="1219" y="7094"/>
                </a:cubicBezTo>
                <a:cubicBezTo>
                  <a:pt x="1248" y="6890"/>
                  <a:pt x="1088" y="6702"/>
                  <a:pt x="871" y="6702"/>
                </a:cubicBezTo>
                <a:lnTo>
                  <a:pt x="725" y="6702"/>
                </a:lnTo>
                <a:lnTo>
                  <a:pt x="725" y="5512"/>
                </a:lnTo>
                <a:lnTo>
                  <a:pt x="856" y="5512"/>
                </a:lnTo>
                <a:cubicBezTo>
                  <a:pt x="1030" y="5512"/>
                  <a:pt x="1190" y="5382"/>
                  <a:pt x="1219" y="5208"/>
                </a:cubicBezTo>
                <a:cubicBezTo>
                  <a:pt x="1248" y="4990"/>
                  <a:pt x="1088" y="4802"/>
                  <a:pt x="871" y="4802"/>
                </a:cubicBezTo>
                <a:lnTo>
                  <a:pt x="725" y="4802"/>
                </a:lnTo>
                <a:lnTo>
                  <a:pt x="725" y="3612"/>
                </a:lnTo>
                <a:lnTo>
                  <a:pt x="1349" y="3612"/>
                </a:lnTo>
                <a:cubicBezTo>
                  <a:pt x="1538" y="3612"/>
                  <a:pt x="1683" y="3496"/>
                  <a:pt x="1712" y="3322"/>
                </a:cubicBezTo>
                <a:cubicBezTo>
                  <a:pt x="1755" y="3105"/>
                  <a:pt x="1581" y="2916"/>
                  <a:pt x="1364" y="2916"/>
                </a:cubicBezTo>
                <a:lnTo>
                  <a:pt x="740" y="2916"/>
                </a:lnTo>
                <a:lnTo>
                  <a:pt x="740" y="2075"/>
                </a:lnTo>
                <a:close/>
                <a:moveTo>
                  <a:pt x="5744" y="14999"/>
                </a:moveTo>
                <a:lnTo>
                  <a:pt x="5744" y="17233"/>
                </a:lnTo>
                <a:lnTo>
                  <a:pt x="3510" y="17233"/>
                </a:lnTo>
                <a:lnTo>
                  <a:pt x="3510" y="14999"/>
                </a:lnTo>
                <a:close/>
                <a:moveTo>
                  <a:pt x="14259" y="16536"/>
                </a:moveTo>
                <a:lnTo>
                  <a:pt x="14259" y="17247"/>
                </a:lnTo>
                <a:lnTo>
                  <a:pt x="12155" y="17247"/>
                </a:lnTo>
                <a:lnTo>
                  <a:pt x="12155" y="16536"/>
                </a:lnTo>
                <a:close/>
                <a:moveTo>
                  <a:pt x="348" y="1"/>
                </a:moveTo>
                <a:cubicBezTo>
                  <a:pt x="160" y="1"/>
                  <a:pt x="0" y="160"/>
                  <a:pt x="0" y="349"/>
                </a:cubicBezTo>
                <a:lnTo>
                  <a:pt x="0" y="14781"/>
                </a:lnTo>
                <a:cubicBezTo>
                  <a:pt x="0" y="14883"/>
                  <a:pt x="44" y="14970"/>
                  <a:pt x="102" y="15028"/>
                </a:cubicBezTo>
                <a:lnTo>
                  <a:pt x="2901" y="17842"/>
                </a:lnTo>
                <a:cubicBezTo>
                  <a:pt x="2974" y="17900"/>
                  <a:pt x="3061" y="17943"/>
                  <a:pt x="3148" y="17943"/>
                </a:cubicBezTo>
                <a:lnTo>
                  <a:pt x="6078" y="17943"/>
                </a:lnTo>
                <a:cubicBezTo>
                  <a:pt x="6165" y="17943"/>
                  <a:pt x="6252" y="17900"/>
                  <a:pt x="6324" y="17842"/>
                </a:cubicBezTo>
                <a:lnTo>
                  <a:pt x="9138" y="15028"/>
                </a:lnTo>
                <a:cubicBezTo>
                  <a:pt x="9211" y="14970"/>
                  <a:pt x="9254" y="14868"/>
                  <a:pt x="9240" y="14781"/>
                </a:cubicBezTo>
                <a:lnTo>
                  <a:pt x="9240" y="3612"/>
                </a:lnTo>
                <a:lnTo>
                  <a:pt x="11488" y="3612"/>
                </a:lnTo>
                <a:lnTo>
                  <a:pt x="11488" y="17581"/>
                </a:lnTo>
                <a:cubicBezTo>
                  <a:pt x="11488" y="17784"/>
                  <a:pt x="11648" y="17943"/>
                  <a:pt x="11836" y="17943"/>
                </a:cubicBezTo>
                <a:lnTo>
                  <a:pt x="14607" y="17943"/>
                </a:lnTo>
                <a:cubicBezTo>
                  <a:pt x="14795" y="17943"/>
                  <a:pt x="14955" y="17784"/>
                  <a:pt x="14955" y="17581"/>
                </a:cubicBezTo>
                <a:lnTo>
                  <a:pt x="14955" y="14172"/>
                </a:lnTo>
                <a:cubicBezTo>
                  <a:pt x="14955" y="13998"/>
                  <a:pt x="14839" y="13853"/>
                  <a:pt x="14650" y="13809"/>
                </a:cubicBezTo>
                <a:cubicBezTo>
                  <a:pt x="14635" y="13807"/>
                  <a:pt x="14620" y="13806"/>
                  <a:pt x="14606" y="13806"/>
                </a:cubicBezTo>
                <a:cubicBezTo>
                  <a:pt x="14420" y="13806"/>
                  <a:pt x="14259" y="13969"/>
                  <a:pt x="14259" y="14157"/>
                </a:cubicBezTo>
                <a:lnTo>
                  <a:pt x="14259" y="15826"/>
                </a:lnTo>
                <a:lnTo>
                  <a:pt x="12155" y="15826"/>
                </a:lnTo>
                <a:lnTo>
                  <a:pt x="12155" y="14984"/>
                </a:lnTo>
                <a:lnTo>
                  <a:pt x="12779" y="14984"/>
                </a:lnTo>
                <a:cubicBezTo>
                  <a:pt x="12788" y="14985"/>
                  <a:pt x="12797" y="14985"/>
                  <a:pt x="12806" y="14985"/>
                </a:cubicBezTo>
                <a:cubicBezTo>
                  <a:pt x="12969" y="14985"/>
                  <a:pt x="13114" y="14859"/>
                  <a:pt x="13142" y="14694"/>
                </a:cubicBezTo>
                <a:cubicBezTo>
                  <a:pt x="13171" y="14477"/>
                  <a:pt x="13011" y="14288"/>
                  <a:pt x="12794" y="14288"/>
                </a:cubicBezTo>
                <a:lnTo>
                  <a:pt x="12155" y="14288"/>
                </a:lnTo>
                <a:lnTo>
                  <a:pt x="12155" y="13099"/>
                </a:lnTo>
                <a:lnTo>
                  <a:pt x="12286" y="13099"/>
                </a:lnTo>
                <a:cubicBezTo>
                  <a:pt x="12475" y="13099"/>
                  <a:pt x="12620" y="12983"/>
                  <a:pt x="12649" y="12808"/>
                </a:cubicBezTo>
                <a:cubicBezTo>
                  <a:pt x="12692" y="12591"/>
                  <a:pt x="12518" y="12402"/>
                  <a:pt x="12301" y="12402"/>
                </a:cubicBezTo>
                <a:lnTo>
                  <a:pt x="12170" y="12402"/>
                </a:lnTo>
                <a:lnTo>
                  <a:pt x="12170" y="11213"/>
                </a:lnTo>
                <a:lnTo>
                  <a:pt x="12301" y="11213"/>
                </a:lnTo>
                <a:cubicBezTo>
                  <a:pt x="12475" y="11213"/>
                  <a:pt x="12634" y="11097"/>
                  <a:pt x="12663" y="10923"/>
                </a:cubicBezTo>
                <a:cubicBezTo>
                  <a:pt x="12692" y="10705"/>
                  <a:pt x="12533" y="10517"/>
                  <a:pt x="12315" y="10517"/>
                </a:cubicBezTo>
                <a:lnTo>
                  <a:pt x="12170" y="10517"/>
                </a:lnTo>
                <a:lnTo>
                  <a:pt x="12170" y="9327"/>
                </a:lnTo>
                <a:lnTo>
                  <a:pt x="12794" y="9327"/>
                </a:lnTo>
                <a:cubicBezTo>
                  <a:pt x="12968" y="9327"/>
                  <a:pt x="13127" y="9197"/>
                  <a:pt x="13156" y="9023"/>
                </a:cubicBezTo>
                <a:cubicBezTo>
                  <a:pt x="13185" y="8820"/>
                  <a:pt x="13026" y="8617"/>
                  <a:pt x="12808" y="8617"/>
                </a:cubicBezTo>
                <a:lnTo>
                  <a:pt x="12170" y="8617"/>
                </a:lnTo>
                <a:lnTo>
                  <a:pt x="12170" y="7398"/>
                </a:lnTo>
                <a:lnTo>
                  <a:pt x="12301" y="7398"/>
                </a:lnTo>
                <a:cubicBezTo>
                  <a:pt x="12489" y="7398"/>
                  <a:pt x="12634" y="7268"/>
                  <a:pt x="12663" y="7094"/>
                </a:cubicBezTo>
                <a:cubicBezTo>
                  <a:pt x="12707" y="6890"/>
                  <a:pt x="12533" y="6702"/>
                  <a:pt x="12330" y="6702"/>
                </a:cubicBezTo>
                <a:lnTo>
                  <a:pt x="12184" y="6702"/>
                </a:lnTo>
                <a:lnTo>
                  <a:pt x="12184" y="5512"/>
                </a:lnTo>
                <a:lnTo>
                  <a:pt x="12315" y="5512"/>
                </a:lnTo>
                <a:cubicBezTo>
                  <a:pt x="12489" y="5512"/>
                  <a:pt x="12649" y="5382"/>
                  <a:pt x="12678" y="5208"/>
                </a:cubicBezTo>
                <a:cubicBezTo>
                  <a:pt x="12707" y="4990"/>
                  <a:pt x="12547" y="4802"/>
                  <a:pt x="12330" y="4802"/>
                </a:cubicBezTo>
                <a:lnTo>
                  <a:pt x="12184" y="4802"/>
                </a:lnTo>
                <a:lnTo>
                  <a:pt x="12184" y="3612"/>
                </a:lnTo>
                <a:lnTo>
                  <a:pt x="12808" y="3612"/>
                </a:lnTo>
                <a:cubicBezTo>
                  <a:pt x="12997" y="3612"/>
                  <a:pt x="13142" y="3496"/>
                  <a:pt x="13171" y="3322"/>
                </a:cubicBezTo>
                <a:cubicBezTo>
                  <a:pt x="13200" y="3105"/>
                  <a:pt x="13040" y="2916"/>
                  <a:pt x="12823" y="2916"/>
                </a:cubicBezTo>
                <a:lnTo>
                  <a:pt x="12199" y="2916"/>
                </a:lnTo>
                <a:lnTo>
                  <a:pt x="12199" y="1190"/>
                </a:lnTo>
                <a:lnTo>
                  <a:pt x="14259" y="3293"/>
                </a:lnTo>
                <a:lnTo>
                  <a:pt x="14259" y="11358"/>
                </a:lnTo>
                <a:cubicBezTo>
                  <a:pt x="14259" y="11532"/>
                  <a:pt x="14375" y="11692"/>
                  <a:pt x="14549" y="11721"/>
                </a:cubicBezTo>
                <a:cubicBezTo>
                  <a:pt x="14566" y="11723"/>
                  <a:pt x="14583" y="11724"/>
                  <a:pt x="14600" y="11724"/>
                </a:cubicBezTo>
                <a:cubicBezTo>
                  <a:pt x="14795" y="11724"/>
                  <a:pt x="14955" y="11573"/>
                  <a:pt x="14955" y="11372"/>
                </a:cubicBezTo>
                <a:lnTo>
                  <a:pt x="14955" y="3163"/>
                </a:lnTo>
                <a:cubicBezTo>
                  <a:pt x="14955" y="3061"/>
                  <a:pt x="14926" y="2974"/>
                  <a:pt x="14853" y="2916"/>
                </a:cubicBezTo>
                <a:lnTo>
                  <a:pt x="12054" y="117"/>
                </a:lnTo>
                <a:cubicBezTo>
                  <a:pt x="11981" y="44"/>
                  <a:pt x="11894" y="1"/>
                  <a:pt x="11807" y="1"/>
                </a:cubicBezTo>
                <a:lnTo>
                  <a:pt x="8906" y="1"/>
                </a:lnTo>
                <a:cubicBezTo>
                  <a:pt x="8805" y="1"/>
                  <a:pt x="8718" y="44"/>
                  <a:pt x="8660" y="117"/>
                </a:cubicBezTo>
                <a:lnTo>
                  <a:pt x="8239" y="523"/>
                </a:lnTo>
                <a:cubicBezTo>
                  <a:pt x="8109" y="653"/>
                  <a:pt x="8109" y="871"/>
                  <a:pt x="8239" y="1016"/>
                </a:cubicBezTo>
                <a:cubicBezTo>
                  <a:pt x="8315" y="1079"/>
                  <a:pt x="8413" y="1120"/>
                  <a:pt x="8513" y="1120"/>
                </a:cubicBezTo>
                <a:cubicBezTo>
                  <a:pt x="8528" y="1120"/>
                  <a:pt x="8543" y="1119"/>
                  <a:pt x="8558" y="1117"/>
                </a:cubicBezTo>
                <a:lnTo>
                  <a:pt x="8558" y="1161"/>
                </a:lnTo>
                <a:cubicBezTo>
                  <a:pt x="8573" y="1219"/>
                  <a:pt x="8573" y="1277"/>
                  <a:pt x="8558" y="1335"/>
                </a:cubicBezTo>
                <a:lnTo>
                  <a:pt x="8558" y="2916"/>
                </a:lnTo>
                <a:lnTo>
                  <a:pt x="7934" y="2916"/>
                </a:lnTo>
                <a:cubicBezTo>
                  <a:pt x="7746" y="2916"/>
                  <a:pt x="7601" y="3032"/>
                  <a:pt x="7572" y="3206"/>
                </a:cubicBezTo>
                <a:cubicBezTo>
                  <a:pt x="7528" y="3424"/>
                  <a:pt x="7702" y="3612"/>
                  <a:pt x="7920" y="3612"/>
                </a:cubicBezTo>
                <a:lnTo>
                  <a:pt x="8544" y="3612"/>
                </a:lnTo>
                <a:lnTo>
                  <a:pt x="8544" y="4802"/>
                </a:lnTo>
                <a:lnTo>
                  <a:pt x="8413" y="4802"/>
                </a:lnTo>
                <a:cubicBezTo>
                  <a:pt x="8239" y="4802"/>
                  <a:pt x="8080" y="4932"/>
                  <a:pt x="8051" y="5106"/>
                </a:cubicBezTo>
                <a:cubicBezTo>
                  <a:pt x="8022" y="5303"/>
                  <a:pt x="8170" y="5499"/>
                  <a:pt x="8377" y="5499"/>
                </a:cubicBezTo>
                <a:cubicBezTo>
                  <a:pt x="8384" y="5499"/>
                  <a:pt x="8391" y="5498"/>
                  <a:pt x="8399" y="5498"/>
                </a:cubicBezTo>
                <a:lnTo>
                  <a:pt x="8544" y="5498"/>
                </a:lnTo>
                <a:lnTo>
                  <a:pt x="8544" y="6702"/>
                </a:lnTo>
                <a:lnTo>
                  <a:pt x="8413" y="6702"/>
                </a:lnTo>
                <a:cubicBezTo>
                  <a:pt x="8404" y="6701"/>
                  <a:pt x="8395" y="6701"/>
                  <a:pt x="8387" y="6701"/>
                </a:cubicBezTo>
                <a:cubicBezTo>
                  <a:pt x="8223" y="6701"/>
                  <a:pt x="8078" y="6827"/>
                  <a:pt x="8051" y="6992"/>
                </a:cubicBezTo>
                <a:cubicBezTo>
                  <a:pt x="8022" y="7210"/>
                  <a:pt x="8181" y="7398"/>
                  <a:pt x="8399" y="7398"/>
                </a:cubicBezTo>
                <a:lnTo>
                  <a:pt x="8544" y="7398"/>
                </a:lnTo>
                <a:lnTo>
                  <a:pt x="8544" y="8617"/>
                </a:lnTo>
                <a:lnTo>
                  <a:pt x="7920" y="8617"/>
                </a:lnTo>
                <a:cubicBezTo>
                  <a:pt x="7731" y="8617"/>
                  <a:pt x="7586" y="8747"/>
                  <a:pt x="7557" y="8921"/>
                </a:cubicBezTo>
                <a:cubicBezTo>
                  <a:pt x="7514" y="9124"/>
                  <a:pt x="7688" y="9327"/>
                  <a:pt x="7905" y="9327"/>
                </a:cubicBezTo>
                <a:lnTo>
                  <a:pt x="8529" y="9327"/>
                </a:lnTo>
                <a:lnTo>
                  <a:pt x="8529" y="10517"/>
                </a:lnTo>
                <a:lnTo>
                  <a:pt x="8399" y="10517"/>
                </a:lnTo>
                <a:cubicBezTo>
                  <a:pt x="8225" y="10517"/>
                  <a:pt x="8065" y="10633"/>
                  <a:pt x="8036" y="10807"/>
                </a:cubicBezTo>
                <a:cubicBezTo>
                  <a:pt x="8007" y="11024"/>
                  <a:pt x="8167" y="11213"/>
                  <a:pt x="8384" y="11213"/>
                </a:cubicBezTo>
                <a:lnTo>
                  <a:pt x="8529" y="11213"/>
                </a:lnTo>
                <a:lnTo>
                  <a:pt x="8529" y="12402"/>
                </a:lnTo>
                <a:lnTo>
                  <a:pt x="8399" y="12402"/>
                </a:lnTo>
                <a:cubicBezTo>
                  <a:pt x="8225" y="12402"/>
                  <a:pt x="8065" y="12533"/>
                  <a:pt x="8036" y="12707"/>
                </a:cubicBezTo>
                <a:cubicBezTo>
                  <a:pt x="8007" y="12910"/>
                  <a:pt x="8167" y="13099"/>
                  <a:pt x="8384" y="13099"/>
                </a:cubicBezTo>
                <a:lnTo>
                  <a:pt x="8529" y="13099"/>
                </a:lnTo>
                <a:lnTo>
                  <a:pt x="8529" y="14288"/>
                </a:lnTo>
                <a:lnTo>
                  <a:pt x="7905" y="14288"/>
                </a:lnTo>
                <a:cubicBezTo>
                  <a:pt x="7717" y="14288"/>
                  <a:pt x="7572" y="14419"/>
                  <a:pt x="7543" y="14593"/>
                </a:cubicBezTo>
                <a:cubicBezTo>
                  <a:pt x="7499" y="14810"/>
                  <a:pt x="7673" y="14999"/>
                  <a:pt x="7891" y="14999"/>
                </a:cubicBezTo>
                <a:lnTo>
                  <a:pt x="8152" y="14999"/>
                </a:lnTo>
                <a:lnTo>
                  <a:pt x="6411" y="16725"/>
                </a:lnTo>
                <a:lnTo>
                  <a:pt x="6411" y="3293"/>
                </a:lnTo>
                <a:lnTo>
                  <a:pt x="6731" y="2989"/>
                </a:lnTo>
                <a:cubicBezTo>
                  <a:pt x="6977" y="2731"/>
                  <a:pt x="6739" y="2378"/>
                  <a:pt x="6470" y="2378"/>
                </a:cubicBezTo>
                <a:cubicBezTo>
                  <a:pt x="6391" y="2378"/>
                  <a:pt x="6310" y="2408"/>
                  <a:pt x="6237" y="2481"/>
                </a:cubicBezTo>
                <a:lnTo>
                  <a:pt x="5817" y="2902"/>
                </a:lnTo>
                <a:cubicBezTo>
                  <a:pt x="5759" y="2960"/>
                  <a:pt x="5715" y="3047"/>
                  <a:pt x="5715" y="3148"/>
                </a:cubicBezTo>
                <a:lnTo>
                  <a:pt x="5715" y="14288"/>
                </a:lnTo>
                <a:lnTo>
                  <a:pt x="3481" y="14288"/>
                </a:lnTo>
                <a:lnTo>
                  <a:pt x="3481" y="349"/>
                </a:lnTo>
                <a:cubicBezTo>
                  <a:pt x="3481" y="160"/>
                  <a:pt x="3322" y="1"/>
                  <a:pt x="3119"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43"/>
          <p:cNvSpPr/>
          <p:nvPr/>
        </p:nvSpPr>
        <p:spPr>
          <a:xfrm>
            <a:off x="7423880" y="1414566"/>
            <a:ext cx="21789" cy="15457"/>
          </a:xfrm>
          <a:custGeom>
            <a:rect b="b" l="l" r="r" t="t"/>
            <a:pathLst>
              <a:path extrusionOk="0" h="725" w="1022">
                <a:moveTo>
                  <a:pt x="515" y="1"/>
                </a:moveTo>
                <a:cubicBezTo>
                  <a:pt x="471" y="1"/>
                  <a:pt x="424" y="9"/>
                  <a:pt x="377" y="28"/>
                </a:cubicBezTo>
                <a:cubicBezTo>
                  <a:pt x="0" y="173"/>
                  <a:pt x="116" y="724"/>
                  <a:pt x="522" y="724"/>
                </a:cubicBezTo>
                <a:cubicBezTo>
                  <a:pt x="609" y="724"/>
                  <a:pt x="696" y="695"/>
                  <a:pt x="769" y="623"/>
                </a:cubicBezTo>
                <a:cubicBezTo>
                  <a:pt x="1021" y="383"/>
                  <a:pt x="813" y="1"/>
                  <a:pt x="515"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43"/>
          <p:cNvSpPr/>
          <p:nvPr/>
        </p:nvSpPr>
        <p:spPr>
          <a:xfrm>
            <a:off x="7576851" y="1649704"/>
            <a:ext cx="17120" cy="15116"/>
          </a:xfrm>
          <a:custGeom>
            <a:rect b="b" l="l" r="r" t="t"/>
            <a:pathLst>
              <a:path extrusionOk="0" h="709" w="803">
                <a:moveTo>
                  <a:pt x="458" y="1"/>
                </a:moveTo>
                <a:cubicBezTo>
                  <a:pt x="187" y="1"/>
                  <a:pt x="1" y="307"/>
                  <a:pt x="165" y="560"/>
                </a:cubicBezTo>
                <a:cubicBezTo>
                  <a:pt x="240" y="662"/>
                  <a:pt x="347" y="708"/>
                  <a:pt x="453" y="708"/>
                </a:cubicBezTo>
                <a:cubicBezTo>
                  <a:pt x="631" y="708"/>
                  <a:pt x="803" y="575"/>
                  <a:pt x="803" y="356"/>
                </a:cubicBezTo>
                <a:cubicBezTo>
                  <a:pt x="803" y="211"/>
                  <a:pt x="716" y="81"/>
                  <a:pt x="585" y="23"/>
                </a:cubicBezTo>
                <a:cubicBezTo>
                  <a:pt x="542" y="8"/>
                  <a:pt x="499" y="1"/>
                  <a:pt x="458" y="1"/>
                </a:cubicBezTo>
                <a:close/>
              </a:path>
            </a:pathLst>
          </a:custGeom>
          <a:solidFill>
            <a:srgbClr val="262E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29" name="Shape 4329"/>
        <p:cNvGrpSpPr/>
        <p:nvPr/>
      </p:nvGrpSpPr>
      <p:grpSpPr>
        <a:xfrm>
          <a:off x="0" y="0"/>
          <a:ext cx="0" cy="0"/>
          <a:chOff x="0" y="0"/>
          <a:chExt cx="0" cy="0"/>
        </a:xfrm>
      </p:grpSpPr>
      <p:sp>
        <p:nvSpPr>
          <p:cNvPr id="4330" name="Google Shape;4330;p44"/>
          <p:cNvSpPr txBox="1"/>
          <p:nvPr>
            <p:ph type="title"/>
          </p:nvPr>
        </p:nvSpPr>
        <p:spPr>
          <a:xfrm>
            <a:off x="713225" y="552600"/>
            <a:ext cx="799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4331" name="Google Shape;4331;p44"/>
          <p:cNvSpPr txBox="1"/>
          <p:nvPr>
            <p:ph idx="1" type="body"/>
          </p:nvPr>
        </p:nvSpPr>
        <p:spPr>
          <a:xfrm>
            <a:off x="713225" y="1397500"/>
            <a:ext cx="7717500" cy="22521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SzPts val="1600"/>
              <a:buChar char="●"/>
            </a:pPr>
            <a:r>
              <a:rPr lang="en" sz="1600">
                <a:solidFill>
                  <a:schemeClr val="hlink"/>
                </a:solidFill>
                <a:uFill>
                  <a:noFill/>
                </a:uFill>
                <a:hlinkClick r:id="rId3"/>
              </a:rPr>
              <a:t>Simple white wool crocheting pattern</a:t>
            </a:r>
            <a:endParaRPr sz="1600"/>
          </a:p>
          <a:p>
            <a:pPr indent="-330200" lvl="0" marL="457200" rtl="0" algn="l">
              <a:spcBef>
                <a:spcPts val="0"/>
              </a:spcBef>
              <a:spcAft>
                <a:spcPts val="0"/>
              </a:spcAft>
              <a:buSzPts val="1600"/>
              <a:buChar char="●"/>
            </a:pPr>
            <a:r>
              <a:rPr lang="en" sz="1600">
                <a:solidFill>
                  <a:schemeClr val="hlink"/>
                </a:solidFill>
                <a:uFill>
                  <a:noFill/>
                </a:uFill>
                <a:hlinkClick r:id="rId4"/>
              </a:rPr>
              <a:t>Brown wool doll on green background</a:t>
            </a:r>
            <a:endParaRPr sz="1600"/>
          </a:p>
          <a:p>
            <a:pPr indent="-330200" lvl="0" marL="457200" rtl="0" algn="l">
              <a:spcBef>
                <a:spcPts val="0"/>
              </a:spcBef>
              <a:spcAft>
                <a:spcPts val="0"/>
              </a:spcAft>
              <a:buSzPts val="1600"/>
              <a:buChar char="●"/>
            </a:pPr>
            <a:r>
              <a:rPr lang="en" sz="1600">
                <a:solidFill>
                  <a:schemeClr val="hlink"/>
                </a:solidFill>
                <a:uFill>
                  <a:noFill/>
                </a:uFill>
                <a:hlinkClick r:id="rId5"/>
              </a:rPr>
              <a:t>Close-up of purple colored wool yarn</a:t>
            </a:r>
            <a:endParaRPr sz="1600"/>
          </a:p>
          <a:p>
            <a:pPr indent="-330200" lvl="0" marL="457200" rtl="0" algn="l">
              <a:spcBef>
                <a:spcPts val="0"/>
              </a:spcBef>
              <a:spcAft>
                <a:spcPts val="0"/>
              </a:spcAft>
              <a:buSzPts val="1600"/>
              <a:buChar char="●"/>
            </a:pPr>
            <a:r>
              <a:rPr lang="en" sz="1600">
                <a:solidFill>
                  <a:schemeClr val="hlink"/>
                </a:solidFill>
                <a:uFill>
                  <a:noFill/>
                </a:uFill>
                <a:hlinkClick r:id="rId6"/>
              </a:rPr>
              <a:t>Basket with colored wool balls and needles</a:t>
            </a:r>
            <a:endParaRPr sz="1600"/>
          </a:p>
          <a:p>
            <a:pPr indent="-330200" lvl="0" marL="457200" rtl="0" algn="l">
              <a:spcBef>
                <a:spcPts val="0"/>
              </a:spcBef>
              <a:spcAft>
                <a:spcPts val="0"/>
              </a:spcAft>
              <a:buSzPts val="1600"/>
              <a:buChar char="●"/>
            </a:pPr>
            <a:r>
              <a:rPr lang="en" sz="1600">
                <a:solidFill>
                  <a:schemeClr val="hlink"/>
                </a:solidFill>
                <a:uFill>
                  <a:noFill/>
                </a:uFill>
                <a:hlinkClick r:id="rId7"/>
              </a:rPr>
              <a:t>Colored wool yarn with copy space</a:t>
            </a:r>
            <a:endParaRPr sz="1600"/>
          </a:p>
          <a:p>
            <a:pPr indent="-330200" lvl="0" marL="457200" rtl="0" algn="l">
              <a:spcBef>
                <a:spcPts val="0"/>
              </a:spcBef>
              <a:spcAft>
                <a:spcPts val="0"/>
              </a:spcAft>
              <a:buSzPts val="1600"/>
              <a:buChar char="●"/>
            </a:pPr>
            <a:r>
              <a:rPr lang="en" sz="1600">
                <a:solidFill>
                  <a:schemeClr val="hlink"/>
                </a:solidFill>
                <a:uFill>
                  <a:noFill/>
                </a:uFill>
                <a:hlinkClick r:id="rId8"/>
              </a:rPr>
              <a:t>Woman crocheting with supplies near</a:t>
            </a:r>
            <a:endParaRPr sz="1600"/>
          </a:p>
          <a:p>
            <a:pPr indent="-330200" lvl="0" marL="457200" rtl="0" algn="l">
              <a:spcBef>
                <a:spcPts val="0"/>
              </a:spcBef>
              <a:spcAft>
                <a:spcPts val="0"/>
              </a:spcAft>
              <a:buSzPts val="1600"/>
              <a:buChar char="●"/>
            </a:pPr>
            <a:r>
              <a:rPr lang="en" sz="1600">
                <a:solidFill>
                  <a:schemeClr val="hlink"/>
                </a:solidFill>
                <a:uFill>
                  <a:noFill/>
                </a:uFill>
                <a:hlinkClick r:id="rId9"/>
              </a:rPr>
              <a:t>Flat lay of patterns made of wool</a:t>
            </a:r>
            <a:endParaRPr sz="1600"/>
          </a:p>
        </p:txBody>
      </p:sp>
      <p:grpSp>
        <p:nvGrpSpPr>
          <p:cNvPr id="4332" name="Google Shape;4332;p44"/>
          <p:cNvGrpSpPr/>
          <p:nvPr/>
        </p:nvGrpSpPr>
        <p:grpSpPr>
          <a:xfrm>
            <a:off x="2750394" y="3769408"/>
            <a:ext cx="2822448" cy="808701"/>
            <a:chOff x="3235303" y="4664238"/>
            <a:chExt cx="2412349" cy="691198"/>
          </a:xfrm>
        </p:grpSpPr>
        <p:sp>
          <p:nvSpPr>
            <p:cNvPr id="4333" name="Google Shape;4333;p44"/>
            <p:cNvSpPr/>
            <p:nvPr/>
          </p:nvSpPr>
          <p:spPr>
            <a:xfrm>
              <a:off x="5095518" y="4809333"/>
              <a:ext cx="125945" cy="118292"/>
            </a:xfrm>
            <a:custGeom>
              <a:rect b="b" l="l" r="r" t="t"/>
              <a:pathLst>
                <a:path extrusionOk="0" h="2136" w="2274">
                  <a:moveTo>
                    <a:pt x="1985" y="1"/>
                  </a:moveTo>
                  <a:cubicBezTo>
                    <a:pt x="1940" y="1"/>
                    <a:pt x="1893" y="15"/>
                    <a:pt x="1847" y="48"/>
                  </a:cubicBezTo>
                  <a:cubicBezTo>
                    <a:pt x="1575" y="229"/>
                    <a:pt x="1334" y="440"/>
                    <a:pt x="1123" y="651"/>
                  </a:cubicBezTo>
                  <a:cubicBezTo>
                    <a:pt x="911" y="440"/>
                    <a:pt x="640" y="229"/>
                    <a:pt x="398" y="48"/>
                  </a:cubicBezTo>
                  <a:cubicBezTo>
                    <a:pt x="356" y="23"/>
                    <a:pt x="313" y="13"/>
                    <a:pt x="273" y="13"/>
                  </a:cubicBezTo>
                  <a:cubicBezTo>
                    <a:pt x="115" y="13"/>
                    <a:pt x="0" y="181"/>
                    <a:pt x="97" y="350"/>
                  </a:cubicBezTo>
                  <a:cubicBezTo>
                    <a:pt x="278" y="591"/>
                    <a:pt x="489" y="832"/>
                    <a:pt x="700" y="1074"/>
                  </a:cubicBezTo>
                  <a:cubicBezTo>
                    <a:pt x="489" y="1285"/>
                    <a:pt x="278" y="1557"/>
                    <a:pt x="97" y="1828"/>
                  </a:cubicBezTo>
                  <a:cubicBezTo>
                    <a:pt x="25" y="1972"/>
                    <a:pt x="124" y="2135"/>
                    <a:pt x="275" y="2135"/>
                  </a:cubicBezTo>
                  <a:cubicBezTo>
                    <a:pt x="313" y="2135"/>
                    <a:pt x="355" y="2125"/>
                    <a:pt x="398" y="2100"/>
                  </a:cubicBezTo>
                  <a:cubicBezTo>
                    <a:pt x="670" y="1949"/>
                    <a:pt x="911" y="1738"/>
                    <a:pt x="1153" y="1496"/>
                  </a:cubicBezTo>
                  <a:cubicBezTo>
                    <a:pt x="1364" y="1738"/>
                    <a:pt x="1605" y="1949"/>
                    <a:pt x="1877" y="2100"/>
                  </a:cubicBezTo>
                  <a:cubicBezTo>
                    <a:pt x="1914" y="2125"/>
                    <a:pt x="1952" y="2135"/>
                    <a:pt x="1989" y="2135"/>
                  </a:cubicBezTo>
                  <a:cubicBezTo>
                    <a:pt x="2132" y="2135"/>
                    <a:pt x="2251" y="1972"/>
                    <a:pt x="2179" y="1828"/>
                  </a:cubicBezTo>
                  <a:cubicBezTo>
                    <a:pt x="1998" y="1557"/>
                    <a:pt x="1787" y="1285"/>
                    <a:pt x="1545" y="1074"/>
                  </a:cubicBezTo>
                  <a:cubicBezTo>
                    <a:pt x="1787" y="832"/>
                    <a:pt x="1998" y="591"/>
                    <a:pt x="2179" y="350"/>
                  </a:cubicBezTo>
                  <a:cubicBezTo>
                    <a:pt x="2273" y="184"/>
                    <a:pt x="2146" y="1"/>
                    <a:pt x="198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44"/>
            <p:cNvSpPr/>
            <p:nvPr/>
          </p:nvSpPr>
          <p:spPr>
            <a:xfrm>
              <a:off x="5235919" y="4952048"/>
              <a:ext cx="124339" cy="117627"/>
            </a:xfrm>
            <a:custGeom>
              <a:rect b="b" l="l" r="r" t="t"/>
              <a:pathLst>
                <a:path extrusionOk="0" h="2124" w="2245">
                  <a:moveTo>
                    <a:pt x="273" y="1"/>
                  </a:moveTo>
                  <a:cubicBezTo>
                    <a:pt x="115" y="1"/>
                    <a:pt x="0" y="169"/>
                    <a:pt x="96" y="338"/>
                  </a:cubicBezTo>
                  <a:cubicBezTo>
                    <a:pt x="278" y="609"/>
                    <a:pt x="489" y="851"/>
                    <a:pt x="730" y="1062"/>
                  </a:cubicBezTo>
                  <a:cubicBezTo>
                    <a:pt x="489" y="1273"/>
                    <a:pt x="278" y="1514"/>
                    <a:pt x="96" y="1786"/>
                  </a:cubicBezTo>
                  <a:cubicBezTo>
                    <a:pt x="22" y="1959"/>
                    <a:pt x="130" y="2112"/>
                    <a:pt x="288" y="2112"/>
                  </a:cubicBezTo>
                  <a:cubicBezTo>
                    <a:pt x="323" y="2112"/>
                    <a:pt x="360" y="2104"/>
                    <a:pt x="398" y="2088"/>
                  </a:cubicBezTo>
                  <a:cubicBezTo>
                    <a:pt x="640" y="1907"/>
                    <a:pt x="911" y="1696"/>
                    <a:pt x="1123" y="1484"/>
                  </a:cubicBezTo>
                  <a:cubicBezTo>
                    <a:pt x="1334" y="1696"/>
                    <a:pt x="1575" y="1907"/>
                    <a:pt x="1847" y="2088"/>
                  </a:cubicBezTo>
                  <a:cubicBezTo>
                    <a:pt x="1889" y="2112"/>
                    <a:pt x="1932" y="2123"/>
                    <a:pt x="1972" y="2123"/>
                  </a:cubicBezTo>
                  <a:cubicBezTo>
                    <a:pt x="2130" y="2123"/>
                    <a:pt x="2245" y="1955"/>
                    <a:pt x="2149" y="1786"/>
                  </a:cubicBezTo>
                  <a:cubicBezTo>
                    <a:pt x="1967" y="1514"/>
                    <a:pt x="1756" y="1273"/>
                    <a:pt x="1545" y="1062"/>
                  </a:cubicBezTo>
                  <a:cubicBezTo>
                    <a:pt x="1756" y="851"/>
                    <a:pt x="1967" y="609"/>
                    <a:pt x="2149" y="338"/>
                  </a:cubicBezTo>
                  <a:cubicBezTo>
                    <a:pt x="2245" y="169"/>
                    <a:pt x="2130" y="1"/>
                    <a:pt x="1972" y="1"/>
                  </a:cubicBezTo>
                  <a:cubicBezTo>
                    <a:pt x="1932" y="1"/>
                    <a:pt x="1889" y="11"/>
                    <a:pt x="1847" y="36"/>
                  </a:cubicBezTo>
                  <a:cubicBezTo>
                    <a:pt x="1575" y="217"/>
                    <a:pt x="1334" y="428"/>
                    <a:pt x="1123" y="670"/>
                  </a:cubicBezTo>
                  <a:cubicBezTo>
                    <a:pt x="911" y="428"/>
                    <a:pt x="670" y="217"/>
                    <a:pt x="398" y="36"/>
                  </a:cubicBezTo>
                  <a:cubicBezTo>
                    <a:pt x="356" y="11"/>
                    <a:pt x="313" y="1"/>
                    <a:pt x="273"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44"/>
            <p:cNvSpPr/>
            <p:nvPr/>
          </p:nvSpPr>
          <p:spPr>
            <a:xfrm>
              <a:off x="5379311" y="4809333"/>
              <a:ext cx="125890" cy="118292"/>
            </a:xfrm>
            <a:custGeom>
              <a:rect b="b" l="l" r="r" t="t"/>
              <a:pathLst>
                <a:path extrusionOk="0" h="2136" w="2273">
                  <a:moveTo>
                    <a:pt x="1979" y="1"/>
                  </a:moveTo>
                  <a:cubicBezTo>
                    <a:pt x="1936" y="1"/>
                    <a:pt x="1892" y="15"/>
                    <a:pt x="1853" y="48"/>
                  </a:cubicBezTo>
                  <a:cubicBezTo>
                    <a:pt x="1581" y="229"/>
                    <a:pt x="1340" y="440"/>
                    <a:pt x="1129" y="651"/>
                  </a:cubicBezTo>
                  <a:cubicBezTo>
                    <a:pt x="887" y="440"/>
                    <a:pt x="646" y="229"/>
                    <a:pt x="374" y="48"/>
                  </a:cubicBezTo>
                  <a:cubicBezTo>
                    <a:pt x="338" y="23"/>
                    <a:pt x="300" y="13"/>
                    <a:pt x="263" y="13"/>
                  </a:cubicBezTo>
                  <a:cubicBezTo>
                    <a:pt x="120" y="13"/>
                    <a:pt x="0" y="181"/>
                    <a:pt x="73" y="350"/>
                  </a:cubicBezTo>
                  <a:cubicBezTo>
                    <a:pt x="254" y="591"/>
                    <a:pt x="465" y="832"/>
                    <a:pt x="706" y="1074"/>
                  </a:cubicBezTo>
                  <a:cubicBezTo>
                    <a:pt x="465" y="1285"/>
                    <a:pt x="254" y="1557"/>
                    <a:pt x="73" y="1828"/>
                  </a:cubicBezTo>
                  <a:cubicBezTo>
                    <a:pt x="1" y="1972"/>
                    <a:pt x="119" y="2135"/>
                    <a:pt x="262" y="2135"/>
                  </a:cubicBezTo>
                  <a:cubicBezTo>
                    <a:pt x="299" y="2135"/>
                    <a:pt x="337" y="2125"/>
                    <a:pt x="374" y="2100"/>
                  </a:cubicBezTo>
                  <a:cubicBezTo>
                    <a:pt x="646" y="1949"/>
                    <a:pt x="917" y="1738"/>
                    <a:pt x="1129" y="1496"/>
                  </a:cubicBezTo>
                  <a:cubicBezTo>
                    <a:pt x="1340" y="1738"/>
                    <a:pt x="1581" y="1949"/>
                    <a:pt x="1853" y="2100"/>
                  </a:cubicBezTo>
                  <a:cubicBezTo>
                    <a:pt x="1896" y="2125"/>
                    <a:pt x="1938" y="2135"/>
                    <a:pt x="1977" y="2135"/>
                  </a:cubicBezTo>
                  <a:cubicBezTo>
                    <a:pt x="2127" y="2135"/>
                    <a:pt x="2227" y="1972"/>
                    <a:pt x="2155" y="1828"/>
                  </a:cubicBezTo>
                  <a:cubicBezTo>
                    <a:pt x="1974" y="1557"/>
                    <a:pt x="1762" y="1285"/>
                    <a:pt x="1551" y="1074"/>
                  </a:cubicBezTo>
                  <a:cubicBezTo>
                    <a:pt x="1762" y="832"/>
                    <a:pt x="1974" y="591"/>
                    <a:pt x="2155" y="350"/>
                  </a:cubicBezTo>
                  <a:cubicBezTo>
                    <a:pt x="2273" y="184"/>
                    <a:pt x="2132" y="1"/>
                    <a:pt x="197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44"/>
            <p:cNvSpPr/>
            <p:nvPr/>
          </p:nvSpPr>
          <p:spPr>
            <a:xfrm>
              <a:off x="5235643" y="4667007"/>
              <a:ext cx="123509" cy="117793"/>
            </a:xfrm>
            <a:custGeom>
              <a:rect b="b" l="l" r="r" t="t"/>
              <a:pathLst>
                <a:path extrusionOk="0" h="2127" w="2230">
                  <a:moveTo>
                    <a:pt x="300" y="1"/>
                  </a:moveTo>
                  <a:cubicBezTo>
                    <a:pt x="131" y="1"/>
                    <a:pt x="1" y="173"/>
                    <a:pt x="101" y="324"/>
                  </a:cubicBezTo>
                  <a:cubicBezTo>
                    <a:pt x="283" y="596"/>
                    <a:pt x="494" y="837"/>
                    <a:pt x="735" y="1079"/>
                  </a:cubicBezTo>
                  <a:cubicBezTo>
                    <a:pt x="494" y="1290"/>
                    <a:pt x="283" y="1531"/>
                    <a:pt x="101" y="1803"/>
                  </a:cubicBezTo>
                  <a:cubicBezTo>
                    <a:pt x="26" y="1954"/>
                    <a:pt x="140" y="2126"/>
                    <a:pt x="302" y="2126"/>
                  </a:cubicBezTo>
                  <a:cubicBezTo>
                    <a:pt x="334" y="2126"/>
                    <a:pt x="368" y="2120"/>
                    <a:pt x="403" y="2105"/>
                  </a:cubicBezTo>
                  <a:cubicBezTo>
                    <a:pt x="675" y="1924"/>
                    <a:pt x="916" y="1712"/>
                    <a:pt x="1128" y="1471"/>
                  </a:cubicBezTo>
                  <a:cubicBezTo>
                    <a:pt x="1339" y="1712"/>
                    <a:pt x="1580" y="1924"/>
                    <a:pt x="1852" y="2075"/>
                  </a:cubicBezTo>
                  <a:cubicBezTo>
                    <a:pt x="1895" y="2099"/>
                    <a:pt x="1937" y="2110"/>
                    <a:pt x="1976" y="2110"/>
                  </a:cubicBezTo>
                  <a:cubicBezTo>
                    <a:pt x="2126" y="2110"/>
                    <a:pt x="2226" y="1947"/>
                    <a:pt x="2154" y="1803"/>
                  </a:cubicBezTo>
                  <a:cubicBezTo>
                    <a:pt x="1972" y="1531"/>
                    <a:pt x="1761" y="1290"/>
                    <a:pt x="1550" y="1049"/>
                  </a:cubicBezTo>
                  <a:cubicBezTo>
                    <a:pt x="1761" y="837"/>
                    <a:pt x="1972" y="596"/>
                    <a:pt x="2154" y="324"/>
                  </a:cubicBezTo>
                  <a:cubicBezTo>
                    <a:pt x="2229" y="173"/>
                    <a:pt x="2115" y="1"/>
                    <a:pt x="1953" y="1"/>
                  </a:cubicBezTo>
                  <a:cubicBezTo>
                    <a:pt x="1921" y="1"/>
                    <a:pt x="1887" y="8"/>
                    <a:pt x="1852" y="23"/>
                  </a:cubicBezTo>
                  <a:cubicBezTo>
                    <a:pt x="1580" y="204"/>
                    <a:pt x="1339" y="415"/>
                    <a:pt x="1128" y="656"/>
                  </a:cubicBezTo>
                  <a:cubicBezTo>
                    <a:pt x="916" y="415"/>
                    <a:pt x="675" y="204"/>
                    <a:pt x="403" y="23"/>
                  </a:cubicBezTo>
                  <a:cubicBezTo>
                    <a:pt x="368" y="8"/>
                    <a:pt x="334" y="1"/>
                    <a:pt x="30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44"/>
            <p:cNvSpPr/>
            <p:nvPr/>
          </p:nvSpPr>
          <p:spPr>
            <a:xfrm>
              <a:off x="5521706" y="4951383"/>
              <a:ext cx="125945" cy="118292"/>
            </a:xfrm>
            <a:custGeom>
              <a:rect b="b" l="l" r="r" t="t"/>
              <a:pathLst>
                <a:path extrusionOk="0" h="2136" w="2274">
                  <a:moveTo>
                    <a:pt x="1985" y="1"/>
                  </a:moveTo>
                  <a:cubicBezTo>
                    <a:pt x="1941" y="1"/>
                    <a:pt x="1893" y="15"/>
                    <a:pt x="1847" y="48"/>
                  </a:cubicBezTo>
                  <a:cubicBezTo>
                    <a:pt x="1575" y="229"/>
                    <a:pt x="1334" y="440"/>
                    <a:pt x="1123" y="682"/>
                  </a:cubicBezTo>
                  <a:cubicBezTo>
                    <a:pt x="912" y="440"/>
                    <a:pt x="670" y="229"/>
                    <a:pt x="399" y="48"/>
                  </a:cubicBezTo>
                  <a:cubicBezTo>
                    <a:pt x="356" y="23"/>
                    <a:pt x="313" y="13"/>
                    <a:pt x="273" y="13"/>
                  </a:cubicBezTo>
                  <a:cubicBezTo>
                    <a:pt x="115" y="13"/>
                    <a:pt x="0" y="181"/>
                    <a:pt x="97" y="350"/>
                  </a:cubicBezTo>
                  <a:cubicBezTo>
                    <a:pt x="278" y="621"/>
                    <a:pt x="489" y="863"/>
                    <a:pt x="700" y="1074"/>
                  </a:cubicBezTo>
                  <a:cubicBezTo>
                    <a:pt x="489" y="1285"/>
                    <a:pt x="278" y="1526"/>
                    <a:pt x="97" y="1798"/>
                  </a:cubicBezTo>
                  <a:cubicBezTo>
                    <a:pt x="0" y="1967"/>
                    <a:pt x="115" y="2135"/>
                    <a:pt x="273" y="2135"/>
                  </a:cubicBezTo>
                  <a:cubicBezTo>
                    <a:pt x="313" y="2135"/>
                    <a:pt x="356" y="2124"/>
                    <a:pt x="399" y="2100"/>
                  </a:cubicBezTo>
                  <a:cubicBezTo>
                    <a:pt x="640" y="1919"/>
                    <a:pt x="912" y="1708"/>
                    <a:pt x="1123" y="1496"/>
                  </a:cubicBezTo>
                  <a:cubicBezTo>
                    <a:pt x="1334" y="1708"/>
                    <a:pt x="1606" y="1919"/>
                    <a:pt x="1877" y="2100"/>
                  </a:cubicBezTo>
                  <a:cubicBezTo>
                    <a:pt x="1914" y="2124"/>
                    <a:pt x="1952" y="2135"/>
                    <a:pt x="1988" y="2135"/>
                  </a:cubicBezTo>
                  <a:cubicBezTo>
                    <a:pt x="2131" y="2135"/>
                    <a:pt x="2251" y="1967"/>
                    <a:pt x="2179" y="1798"/>
                  </a:cubicBezTo>
                  <a:cubicBezTo>
                    <a:pt x="1998" y="1526"/>
                    <a:pt x="1787" y="1285"/>
                    <a:pt x="1545" y="1074"/>
                  </a:cubicBezTo>
                  <a:cubicBezTo>
                    <a:pt x="1787" y="863"/>
                    <a:pt x="1968" y="621"/>
                    <a:pt x="2179" y="350"/>
                  </a:cubicBezTo>
                  <a:cubicBezTo>
                    <a:pt x="2273" y="184"/>
                    <a:pt x="2146" y="1"/>
                    <a:pt x="198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44"/>
            <p:cNvSpPr/>
            <p:nvPr/>
          </p:nvSpPr>
          <p:spPr>
            <a:xfrm>
              <a:off x="5095242" y="5093433"/>
              <a:ext cx="126222" cy="118292"/>
            </a:xfrm>
            <a:custGeom>
              <a:rect b="b" l="l" r="r" t="t"/>
              <a:pathLst>
                <a:path extrusionOk="0" h="2136" w="2279">
                  <a:moveTo>
                    <a:pt x="1990" y="1"/>
                  </a:moveTo>
                  <a:cubicBezTo>
                    <a:pt x="1945" y="1"/>
                    <a:pt x="1898" y="15"/>
                    <a:pt x="1852" y="48"/>
                  </a:cubicBezTo>
                  <a:cubicBezTo>
                    <a:pt x="1580" y="229"/>
                    <a:pt x="1339" y="440"/>
                    <a:pt x="1128" y="682"/>
                  </a:cubicBezTo>
                  <a:cubicBezTo>
                    <a:pt x="916" y="440"/>
                    <a:pt x="645" y="229"/>
                    <a:pt x="403" y="48"/>
                  </a:cubicBezTo>
                  <a:cubicBezTo>
                    <a:pt x="369" y="33"/>
                    <a:pt x="334" y="26"/>
                    <a:pt x="300" y="26"/>
                  </a:cubicBezTo>
                  <a:cubicBezTo>
                    <a:pt x="132" y="26"/>
                    <a:pt x="1" y="198"/>
                    <a:pt x="102" y="350"/>
                  </a:cubicBezTo>
                  <a:cubicBezTo>
                    <a:pt x="283" y="621"/>
                    <a:pt x="494" y="863"/>
                    <a:pt x="705" y="1074"/>
                  </a:cubicBezTo>
                  <a:cubicBezTo>
                    <a:pt x="494" y="1285"/>
                    <a:pt x="283" y="1557"/>
                    <a:pt x="102" y="1828"/>
                  </a:cubicBezTo>
                  <a:cubicBezTo>
                    <a:pt x="30" y="1972"/>
                    <a:pt x="129" y="2135"/>
                    <a:pt x="280" y="2135"/>
                  </a:cubicBezTo>
                  <a:cubicBezTo>
                    <a:pt x="318" y="2135"/>
                    <a:pt x="360" y="2125"/>
                    <a:pt x="403" y="2100"/>
                  </a:cubicBezTo>
                  <a:cubicBezTo>
                    <a:pt x="675" y="1949"/>
                    <a:pt x="916" y="1738"/>
                    <a:pt x="1158" y="1496"/>
                  </a:cubicBezTo>
                  <a:cubicBezTo>
                    <a:pt x="1369" y="1738"/>
                    <a:pt x="1610" y="1919"/>
                    <a:pt x="1882" y="2100"/>
                  </a:cubicBezTo>
                  <a:cubicBezTo>
                    <a:pt x="1919" y="2125"/>
                    <a:pt x="1957" y="2135"/>
                    <a:pt x="1994" y="2135"/>
                  </a:cubicBezTo>
                  <a:cubicBezTo>
                    <a:pt x="2137" y="2135"/>
                    <a:pt x="2256" y="1972"/>
                    <a:pt x="2184" y="1828"/>
                  </a:cubicBezTo>
                  <a:cubicBezTo>
                    <a:pt x="2003" y="1557"/>
                    <a:pt x="1792" y="1285"/>
                    <a:pt x="1550" y="1074"/>
                  </a:cubicBezTo>
                  <a:cubicBezTo>
                    <a:pt x="1792" y="863"/>
                    <a:pt x="2003" y="621"/>
                    <a:pt x="2184" y="350"/>
                  </a:cubicBezTo>
                  <a:cubicBezTo>
                    <a:pt x="2278" y="184"/>
                    <a:pt x="2151" y="1"/>
                    <a:pt x="199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44"/>
            <p:cNvSpPr/>
            <p:nvPr/>
          </p:nvSpPr>
          <p:spPr>
            <a:xfrm>
              <a:off x="5235643" y="5236922"/>
              <a:ext cx="124893" cy="118513"/>
            </a:xfrm>
            <a:custGeom>
              <a:rect b="b" l="l" r="r" t="t"/>
              <a:pathLst>
                <a:path extrusionOk="0" h="2140" w="2255">
                  <a:moveTo>
                    <a:pt x="300" y="0"/>
                  </a:moveTo>
                  <a:cubicBezTo>
                    <a:pt x="131" y="0"/>
                    <a:pt x="1" y="172"/>
                    <a:pt x="101" y="324"/>
                  </a:cubicBezTo>
                  <a:cubicBezTo>
                    <a:pt x="283" y="595"/>
                    <a:pt x="494" y="837"/>
                    <a:pt x="735" y="1048"/>
                  </a:cubicBezTo>
                  <a:cubicBezTo>
                    <a:pt x="494" y="1289"/>
                    <a:pt x="283" y="1531"/>
                    <a:pt x="101" y="1802"/>
                  </a:cubicBezTo>
                  <a:cubicBezTo>
                    <a:pt x="5" y="1971"/>
                    <a:pt x="120" y="2139"/>
                    <a:pt x="278" y="2139"/>
                  </a:cubicBezTo>
                  <a:cubicBezTo>
                    <a:pt x="318" y="2139"/>
                    <a:pt x="361" y="2129"/>
                    <a:pt x="403" y="2104"/>
                  </a:cubicBezTo>
                  <a:cubicBezTo>
                    <a:pt x="675" y="1923"/>
                    <a:pt x="916" y="1712"/>
                    <a:pt x="1128" y="1501"/>
                  </a:cubicBezTo>
                  <a:cubicBezTo>
                    <a:pt x="1339" y="1712"/>
                    <a:pt x="1580" y="1923"/>
                    <a:pt x="1852" y="2104"/>
                  </a:cubicBezTo>
                  <a:cubicBezTo>
                    <a:pt x="1890" y="2121"/>
                    <a:pt x="1927" y="2128"/>
                    <a:pt x="1962" y="2128"/>
                  </a:cubicBezTo>
                  <a:cubicBezTo>
                    <a:pt x="2120" y="2128"/>
                    <a:pt x="2228" y="1975"/>
                    <a:pt x="2154" y="1802"/>
                  </a:cubicBezTo>
                  <a:cubicBezTo>
                    <a:pt x="1972" y="1531"/>
                    <a:pt x="1761" y="1289"/>
                    <a:pt x="1550" y="1048"/>
                  </a:cubicBezTo>
                  <a:cubicBezTo>
                    <a:pt x="1761" y="837"/>
                    <a:pt x="1972" y="595"/>
                    <a:pt x="2154" y="324"/>
                  </a:cubicBezTo>
                  <a:cubicBezTo>
                    <a:pt x="2254" y="172"/>
                    <a:pt x="2124" y="0"/>
                    <a:pt x="1955" y="0"/>
                  </a:cubicBezTo>
                  <a:cubicBezTo>
                    <a:pt x="1921" y="0"/>
                    <a:pt x="1887" y="7"/>
                    <a:pt x="1852" y="22"/>
                  </a:cubicBezTo>
                  <a:cubicBezTo>
                    <a:pt x="1580" y="203"/>
                    <a:pt x="1339" y="414"/>
                    <a:pt x="1128" y="656"/>
                  </a:cubicBezTo>
                  <a:cubicBezTo>
                    <a:pt x="916" y="414"/>
                    <a:pt x="675" y="203"/>
                    <a:pt x="403" y="22"/>
                  </a:cubicBezTo>
                  <a:cubicBezTo>
                    <a:pt x="368" y="7"/>
                    <a:pt x="334" y="0"/>
                    <a:pt x="30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44"/>
            <p:cNvSpPr/>
            <p:nvPr/>
          </p:nvSpPr>
          <p:spPr>
            <a:xfrm>
              <a:off x="4950077" y="4950719"/>
              <a:ext cx="127164" cy="118956"/>
            </a:xfrm>
            <a:custGeom>
              <a:rect b="b" l="l" r="r" t="t"/>
              <a:pathLst>
                <a:path extrusionOk="0" h="2148" w="2296">
                  <a:moveTo>
                    <a:pt x="1997" y="0"/>
                  </a:moveTo>
                  <a:cubicBezTo>
                    <a:pt x="1948" y="0"/>
                    <a:pt x="1896" y="18"/>
                    <a:pt x="1847" y="60"/>
                  </a:cubicBezTo>
                  <a:cubicBezTo>
                    <a:pt x="1606" y="241"/>
                    <a:pt x="1334" y="452"/>
                    <a:pt x="1123" y="694"/>
                  </a:cubicBezTo>
                  <a:cubicBezTo>
                    <a:pt x="912" y="452"/>
                    <a:pt x="671" y="241"/>
                    <a:pt x="399" y="60"/>
                  </a:cubicBezTo>
                  <a:cubicBezTo>
                    <a:pt x="356" y="35"/>
                    <a:pt x="314" y="25"/>
                    <a:pt x="274" y="25"/>
                  </a:cubicBezTo>
                  <a:cubicBezTo>
                    <a:pt x="116" y="25"/>
                    <a:pt x="1" y="193"/>
                    <a:pt x="97" y="362"/>
                  </a:cubicBezTo>
                  <a:cubicBezTo>
                    <a:pt x="278" y="633"/>
                    <a:pt x="490" y="875"/>
                    <a:pt x="701" y="1086"/>
                  </a:cubicBezTo>
                  <a:cubicBezTo>
                    <a:pt x="490" y="1297"/>
                    <a:pt x="278" y="1538"/>
                    <a:pt x="97" y="1810"/>
                  </a:cubicBezTo>
                  <a:cubicBezTo>
                    <a:pt x="1" y="1979"/>
                    <a:pt x="116" y="2147"/>
                    <a:pt x="274" y="2147"/>
                  </a:cubicBezTo>
                  <a:cubicBezTo>
                    <a:pt x="314" y="2147"/>
                    <a:pt x="356" y="2136"/>
                    <a:pt x="399" y="2112"/>
                  </a:cubicBezTo>
                  <a:cubicBezTo>
                    <a:pt x="671" y="1931"/>
                    <a:pt x="912" y="1720"/>
                    <a:pt x="1123" y="1508"/>
                  </a:cubicBezTo>
                  <a:cubicBezTo>
                    <a:pt x="1334" y="1720"/>
                    <a:pt x="1606" y="1931"/>
                    <a:pt x="1878" y="2112"/>
                  </a:cubicBezTo>
                  <a:cubicBezTo>
                    <a:pt x="1910" y="2128"/>
                    <a:pt x="1944" y="2136"/>
                    <a:pt x="1977" y="2136"/>
                  </a:cubicBezTo>
                  <a:cubicBezTo>
                    <a:pt x="2125" y="2136"/>
                    <a:pt x="2254" y="1983"/>
                    <a:pt x="2179" y="1810"/>
                  </a:cubicBezTo>
                  <a:cubicBezTo>
                    <a:pt x="1998" y="1538"/>
                    <a:pt x="1787" y="1297"/>
                    <a:pt x="1546" y="1086"/>
                  </a:cubicBezTo>
                  <a:cubicBezTo>
                    <a:pt x="1787" y="875"/>
                    <a:pt x="1998" y="633"/>
                    <a:pt x="2179" y="362"/>
                  </a:cubicBezTo>
                  <a:cubicBezTo>
                    <a:pt x="2296" y="199"/>
                    <a:pt x="2161" y="0"/>
                    <a:pt x="199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44"/>
            <p:cNvSpPr/>
            <p:nvPr/>
          </p:nvSpPr>
          <p:spPr>
            <a:xfrm>
              <a:off x="5379090" y="5094097"/>
              <a:ext cx="124949" cy="117627"/>
            </a:xfrm>
            <a:custGeom>
              <a:rect b="b" l="l" r="r" t="t"/>
              <a:pathLst>
                <a:path extrusionOk="0" h="2124" w="2256">
                  <a:moveTo>
                    <a:pt x="1971" y="1"/>
                  </a:moveTo>
                  <a:cubicBezTo>
                    <a:pt x="1933" y="1"/>
                    <a:pt x="1894" y="11"/>
                    <a:pt x="1857" y="36"/>
                  </a:cubicBezTo>
                  <a:cubicBezTo>
                    <a:pt x="1585" y="217"/>
                    <a:pt x="1344" y="428"/>
                    <a:pt x="1133" y="670"/>
                  </a:cubicBezTo>
                  <a:cubicBezTo>
                    <a:pt x="891" y="428"/>
                    <a:pt x="650" y="217"/>
                    <a:pt x="378" y="36"/>
                  </a:cubicBezTo>
                  <a:cubicBezTo>
                    <a:pt x="348" y="21"/>
                    <a:pt x="318" y="14"/>
                    <a:pt x="288" y="14"/>
                  </a:cubicBezTo>
                  <a:cubicBezTo>
                    <a:pt x="136" y="14"/>
                    <a:pt x="1" y="186"/>
                    <a:pt x="77" y="338"/>
                  </a:cubicBezTo>
                  <a:cubicBezTo>
                    <a:pt x="258" y="609"/>
                    <a:pt x="469" y="851"/>
                    <a:pt x="710" y="1062"/>
                  </a:cubicBezTo>
                  <a:cubicBezTo>
                    <a:pt x="469" y="1303"/>
                    <a:pt x="258" y="1545"/>
                    <a:pt x="77" y="1816"/>
                  </a:cubicBezTo>
                  <a:cubicBezTo>
                    <a:pt x="5" y="1960"/>
                    <a:pt x="123" y="2123"/>
                    <a:pt x="266" y="2123"/>
                  </a:cubicBezTo>
                  <a:cubicBezTo>
                    <a:pt x="303" y="2123"/>
                    <a:pt x="341" y="2113"/>
                    <a:pt x="378" y="2088"/>
                  </a:cubicBezTo>
                  <a:cubicBezTo>
                    <a:pt x="650" y="1907"/>
                    <a:pt x="921" y="1726"/>
                    <a:pt x="1133" y="1484"/>
                  </a:cubicBezTo>
                  <a:cubicBezTo>
                    <a:pt x="1344" y="1726"/>
                    <a:pt x="1585" y="1907"/>
                    <a:pt x="1857" y="2088"/>
                  </a:cubicBezTo>
                  <a:cubicBezTo>
                    <a:pt x="1900" y="2113"/>
                    <a:pt x="1942" y="2123"/>
                    <a:pt x="1981" y="2123"/>
                  </a:cubicBezTo>
                  <a:cubicBezTo>
                    <a:pt x="2131" y="2123"/>
                    <a:pt x="2231" y="1960"/>
                    <a:pt x="2159" y="1816"/>
                  </a:cubicBezTo>
                  <a:cubicBezTo>
                    <a:pt x="1978" y="1545"/>
                    <a:pt x="1766" y="1303"/>
                    <a:pt x="1555" y="1062"/>
                  </a:cubicBezTo>
                  <a:cubicBezTo>
                    <a:pt x="1766" y="851"/>
                    <a:pt x="1978" y="609"/>
                    <a:pt x="2159" y="338"/>
                  </a:cubicBezTo>
                  <a:cubicBezTo>
                    <a:pt x="2255" y="169"/>
                    <a:pt x="2121" y="1"/>
                    <a:pt x="197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44"/>
            <p:cNvSpPr/>
            <p:nvPr/>
          </p:nvSpPr>
          <p:spPr>
            <a:xfrm>
              <a:off x="4523890" y="4807007"/>
              <a:ext cx="129379" cy="120618"/>
            </a:xfrm>
            <a:custGeom>
              <a:rect b="b" l="l" r="r" t="t"/>
              <a:pathLst>
                <a:path extrusionOk="0" h="2178" w="2336">
                  <a:moveTo>
                    <a:pt x="2025" y="1"/>
                  </a:moveTo>
                  <a:cubicBezTo>
                    <a:pt x="1965" y="1"/>
                    <a:pt x="1902" y="27"/>
                    <a:pt x="1847" y="90"/>
                  </a:cubicBezTo>
                  <a:cubicBezTo>
                    <a:pt x="1576" y="271"/>
                    <a:pt x="1334" y="482"/>
                    <a:pt x="1123" y="693"/>
                  </a:cubicBezTo>
                  <a:cubicBezTo>
                    <a:pt x="912" y="482"/>
                    <a:pt x="640" y="271"/>
                    <a:pt x="399" y="90"/>
                  </a:cubicBezTo>
                  <a:cubicBezTo>
                    <a:pt x="356" y="65"/>
                    <a:pt x="313" y="55"/>
                    <a:pt x="273" y="55"/>
                  </a:cubicBezTo>
                  <a:cubicBezTo>
                    <a:pt x="116" y="55"/>
                    <a:pt x="1" y="223"/>
                    <a:pt x="97" y="392"/>
                  </a:cubicBezTo>
                  <a:cubicBezTo>
                    <a:pt x="278" y="633"/>
                    <a:pt x="489" y="874"/>
                    <a:pt x="701" y="1116"/>
                  </a:cubicBezTo>
                  <a:cubicBezTo>
                    <a:pt x="489" y="1327"/>
                    <a:pt x="278" y="1599"/>
                    <a:pt x="97" y="1870"/>
                  </a:cubicBezTo>
                  <a:cubicBezTo>
                    <a:pt x="25" y="2014"/>
                    <a:pt x="125" y="2177"/>
                    <a:pt x="260" y="2177"/>
                  </a:cubicBezTo>
                  <a:cubicBezTo>
                    <a:pt x="295" y="2177"/>
                    <a:pt x="332" y="2167"/>
                    <a:pt x="369" y="2142"/>
                  </a:cubicBezTo>
                  <a:cubicBezTo>
                    <a:pt x="670" y="1991"/>
                    <a:pt x="912" y="1780"/>
                    <a:pt x="1123" y="1538"/>
                  </a:cubicBezTo>
                  <a:cubicBezTo>
                    <a:pt x="1365" y="1780"/>
                    <a:pt x="1606" y="1991"/>
                    <a:pt x="1878" y="2142"/>
                  </a:cubicBezTo>
                  <a:cubicBezTo>
                    <a:pt x="1921" y="2167"/>
                    <a:pt x="1964" y="2177"/>
                    <a:pt x="2004" y="2177"/>
                  </a:cubicBezTo>
                  <a:cubicBezTo>
                    <a:pt x="2161" y="2177"/>
                    <a:pt x="2275" y="2014"/>
                    <a:pt x="2179" y="1870"/>
                  </a:cubicBezTo>
                  <a:cubicBezTo>
                    <a:pt x="1998" y="1599"/>
                    <a:pt x="1787" y="1327"/>
                    <a:pt x="1576" y="1116"/>
                  </a:cubicBezTo>
                  <a:cubicBezTo>
                    <a:pt x="1787" y="874"/>
                    <a:pt x="1998" y="633"/>
                    <a:pt x="2179" y="392"/>
                  </a:cubicBezTo>
                  <a:cubicBezTo>
                    <a:pt x="2336" y="213"/>
                    <a:pt x="2194" y="1"/>
                    <a:pt x="202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44"/>
            <p:cNvSpPr/>
            <p:nvPr/>
          </p:nvSpPr>
          <p:spPr>
            <a:xfrm>
              <a:off x="4665620" y="4807007"/>
              <a:ext cx="128050" cy="120618"/>
            </a:xfrm>
            <a:custGeom>
              <a:rect b="b" l="l" r="r" t="t"/>
              <a:pathLst>
                <a:path extrusionOk="0" h="2178" w="2312">
                  <a:moveTo>
                    <a:pt x="2001" y="1"/>
                  </a:moveTo>
                  <a:cubicBezTo>
                    <a:pt x="1941" y="1"/>
                    <a:pt x="1878" y="27"/>
                    <a:pt x="1823" y="90"/>
                  </a:cubicBezTo>
                  <a:cubicBezTo>
                    <a:pt x="1552" y="271"/>
                    <a:pt x="1310" y="482"/>
                    <a:pt x="1099" y="693"/>
                  </a:cubicBezTo>
                  <a:cubicBezTo>
                    <a:pt x="888" y="482"/>
                    <a:pt x="646" y="271"/>
                    <a:pt x="375" y="90"/>
                  </a:cubicBezTo>
                  <a:cubicBezTo>
                    <a:pt x="338" y="65"/>
                    <a:pt x="300" y="55"/>
                    <a:pt x="264" y="55"/>
                  </a:cubicBezTo>
                  <a:cubicBezTo>
                    <a:pt x="121" y="55"/>
                    <a:pt x="1" y="223"/>
                    <a:pt x="73" y="392"/>
                  </a:cubicBezTo>
                  <a:cubicBezTo>
                    <a:pt x="254" y="633"/>
                    <a:pt x="465" y="874"/>
                    <a:pt x="677" y="1116"/>
                  </a:cubicBezTo>
                  <a:cubicBezTo>
                    <a:pt x="465" y="1327"/>
                    <a:pt x="254" y="1599"/>
                    <a:pt x="73" y="1870"/>
                  </a:cubicBezTo>
                  <a:cubicBezTo>
                    <a:pt x="1" y="2014"/>
                    <a:pt x="101" y="2177"/>
                    <a:pt x="251" y="2177"/>
                  </a:cubicBezTo>
                  <a:cubicBezTo>
                    <a:pt x="290" y="2177"/>
                    <a:pt x="332" y="2167"/>
                    <a:pt x="375" y="2142"/>
                  </a:cubicBezTo>
                  <a:cubicBezTo>
                    <a:pt x="646" y="1991"/>
                    <a:pt x="888" y="1780"/>
                    <a:pt x="1129" y="1538"/>
                  </a:cubicBezTo>
                  <a:cubicBezTo>
                    <a:pt x="1340" y="1780"/>
                    <a:pt x="1582" y="1991"/>
                    <a:pt x="1884" y="2142"/>
                  </a:cubicBezTo>
                  <a:cubicBezTo>
                    <a:pt x="1921" y="2167"/>
                    <a:pt x="1959" y="2177"/>
                    <a:pt x="1995" y="2177"/>
                  </a:cubicBezTo>
                  <a:cubicBezTo>
                    <a:pt x="2137" y="2177"/>
                    <a:pt x="2251" y="2014"/>
                    <a:pt x="2155" y="1870"/>
                  </a:cubicBezTo>
                  <a:cubicBezTo>
                    <a:pt x="1974" y="1599"/>
                    <a:pt x="1793" y="1327"/>
                    <a:pt x="1552" y="1116"/>
                  </a:cubicBezTo>
                  <a:cubicBezTo>
                    <a:pt x="1763" y="874"/>
                    <a:pt x="1974" y="633"/>
                    <a:pt x="2155" y="392"/>
                  </a:cubicBezTo>
                  <a:cubicBezTo>
                    <a:pt x="2312" y="213"/>
                    <a:pt x="2170" y="1"/>
                    <a:pt x="200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44"/>
            <p:cNvSpPr/>
            <p:nvPr/>
          </p:nvSpPr>
          <p:spPr>
            <a:xfrm>
              <a:off x="4664291" y="4949777"/>
              <a:ext cx="129490" cy="119898"/>
            </a:xfrm>
            <a:custGeom>
              <a:rect b="b" l="l" r="r" t="t"/>
              <a:pathLst>
                <a:path extrusionOk="0" h="2165" w="2338">
                  <a:moveTo>
                    <a:pt x="2020" y="1"/>
                  </a:moveTo>
                  <a:cubicBezTo>
                    <a:pt x="1962" y="1"/>
                    <a:pt x="1901" y="23"/>
                    <a:pt x="1847" y="77"/>
                  </a:cubicBezTo>
                  <a:cubicBezTo>
                    <a:pt x="1576" y="258"/>
                    <a:pt x="1334" y="469"/>
                    <a:pt x="1123" y="711"/>
                  </a:cubicBezTo>
                  <a:cubicBezTo>
                    <a:pt x="912" y="469"/>
                    <a:pt x="670" y="258"/>
                    <a:pt x="399" y="77"/>
                  </a:cubicBezTo>
                  <a:cubicBezTo>
                    <a:pt x="366" y="60"/>
                    <a:pt x="332" y="53"/>
                    <a:pt x="299" y="53"/>
                  </a:cubicBezTo>
                  <a:cubicBezTo>
                    <a:pt x="151" y="53"/>
                    <a:pt x="23" y="206"/>
                    <a:pt x="97" y="379"/>
                  </a:cubicBezTo>
                  <a:cubicBezTo>
                    <a:pt x="278" y="650"/>
                    <a:pt x="489" y="892"/>
                    <a:pt x="701" y="1103"/>
                  </a:cubicBezTo>
                  <a:cubicBezTo>
                    <a:pt x="489" y="1314"/>
                    <a:pt x="278" y="1555"/>
                    <a:pt x="97" y="1827"/>
                  </a:cubicBezTo>
                  <a:cubicBezTo>
                    <a:pt x="1" y="1996"/>
                    <a:pt x="116" y="2164"/>
                    <a:pt x="273" y="2164"/>
                  </a:cubicBezTo>
                  <a:cubicBezTo>
                    <a:pt x="313" y="2164"/>
                    <a:pt x="356" y="2153"/>
                    <a:pt x="399" y="2129"/>
                  </a:cubicBezTo>
                  <a:cubicBezTo>
                    <a:pt x="670" y="1948"/>
                    <a:pt x="912" y="1737"/>
                    <a:pt x="1153" y="1525"/>
                  </a:cubicBezTo>
                  <a:cubicBezTo>
                    <a:pt x="1364" y="1737"/>
                    <a:pt x="1636" y="1948"/>
                    <a:pt x="1908" y="2129"/>
                  </a:cubicBezTo>
                  <a:cubicBezTo>
                    <a:pt x="1944" y="2153"/>
                    <a:pt x="1982" y="2164"/>
                    <a:pt x="2018" y="2164"/>
                  </a:cubicBezTo>
                  <a:cubicBezTo>
                    <a:pt x="2161" y="2164"/>
                    <a:pt x="2275" y="1996"/>
                    <a:pt x="2179" y="1827"/>
                  </a:cubicBezTo>
                  <a:cubicBezTo>
                    <a:pt x="1998" y="1555"/>
                    <a:pt x="1817" y="1314"/>
                    <a:pt x="1576" y="1103"/>
                  </a:cubicBezTo>
                  <a:cubicBezTo>
                    <a:pt x="1787" y="892"/>
                    <a:pt x="1998" y="650"/>
                    <a:pt x="2179" y="379"/>
                  </a:cubicBezTo>
                  <a:cubicBezTo>
                    <a:pt x="2337" y="198"/>
                    <a:pt x="2192" y="1"/>
                    <a:pt x="202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44"/>
            <p:cNvSpPr/>
            <p:nvPr/>
          </p:nvSpPr>
          <p:spPr>
            <a:xfrm>
              <a:off x="4523890" y="4949777"/>
              <a:ext cx="129490" cy="119898"/>
            </a:xfrm>
            <a:custGeom>
              <a:rect b="b" l="l" r="r" t="t"/>
              <a:pathLst>
                <a:path extrusionOk="0" h="2165" w="2338">
                  <a:moveTo>
                    <a:pt x="2020" y="1"/>
                  </a:moveTo>
                  <a:cubicBezTo>
                    <a:pt x="1962" y="1"/>
                    <a:pt x="1901" y="23"/>
                    <a:pt x="1847" y="77"/>
                  </a:cubicBezTo>
                  <a:cubicBezTo>
                    <a:pt x="1576" y="258"/>
                    <a:pt x="1334" y="469"/>
                    <a:pt x="1123" y="711"/>
                  </a:cubicBezTo>
                  <a:cubicBezTo>
                    <a:pt x="912" y="469"/>
                    <a:pt x="640" y="258"/>
                    <a:pt x="399" y="77"/>
                  </a:cubicBezTo>
                  <a:cubicBezTo>
                    <a:pt x="356" y="52"/>
                    <a:pt x="313" y="42"/>
                    <a:pt x="273" y="42"/>
                  </a:cubicBezTo>
                  <a:cubicBezTo>
                    <a:pt x="116" y="42"/>
                    <a:pt x="1" y="210"/>
                    <a:pt x="97" y="379"/>
                  </a:cubicBezTo>
                  <a:cubicBezTo>
                    <a:pt x="278" y="650"/>
                    <a:pt x="489" y="892"/>
                    <a:pt x="701" y="1103"/>
                  </a:cubicBezTo>
                  <a:cubicBezTo>
                    <a:pt x="489" y="1314"/>
                    <a:pt x="278" y="1555"/>
                    <a:pt x="97" y="1827"/>
                  </a:cubicBezTo>
                  <a:cubicBezTo>
                    <a:pt x="1" y="1996"/>
                    <a:pt x="116" y="2164"/>
                    <a:pt x="258" y="2164"/>
                  </a:cubicBezTo>
                  <a:cubicBezTo>
                    <a:pt x="294" y="2164"/>
                    <a:pt x="332" y="2153"/>
                    <a:pt x="369" y="2129"/>
                  </a:cubicBezTo>
                  <a:cubicBezTo>
                    <a:pt x="670" y="1948"/>
                    <a:pt x="912" y="1737"/>
                    <a:pt x="1123" y="1525"/>
                  </a:cubicBezTo>
                  <a:cubicBezTo>
                    <a:pt x="1365" y="1737"/>
                    <a:pt x="1606" y="1948"/>
                    <a:pt x="1878" y="2129"/>
                  </a:cubicBezTo>
                  <a:cubicBezTo>
                    <a:pt x="1916" y="2145"/>
                    <a:pt x="1953" y="2153"/>
                    <a:pt x="1988" y="2153"/>
                  </a:cubicBezTo>
                  <a:cubicBezTo>
                    <a:pt x="2146" y="2153"/>
                    <a:pt x="2253" y="2000"/>
                    <a:pt x="2179" y="1827"/>
                  </a:cubicBezTo>
                  <a:cubicBezTo>
                    <a:pt x="1998" y="1555"/>
                    <a:pt x="1787" y="1314"/>
                    <a:pt x="1576" y="1103"/>
                  </a:cubicBezTo>
                  <a:cubicBezTo>
                    <a:pt x="1787" y="892"/>
                    <a:pt x="1998" y="650"/>
                    <a:pt x="2179" y="379"/>
                  </a:cubicBezTo>
                  <a:cubicBezTo>
                    <a:pt x="2337" y="198"/>
                    <a:pt x="2192" y="1"/>
                    <a:pt x="202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44"/>
            <p:cNvSpPr/>
            <p:nvPr/>
          </p:nvSpPr>
          <p:spPr>
            <a:xfrm>
              <a:off x="4808015" y="4808669"/>
              <a:ext cx="127164" cy="118956"/>
            </a:xfrm>
            <a:custGeom>
              <a:rect b="b" l="l" r="r" t="t"/>
              <a:pathLst>
                <a:path extrusionOk="0" h="2148" w="2296">
                  <a:moveTo>
                    <a:pt x="1997" y="0"/>
                  </a:moveTo>
                  <a:cubicBezTo>
                    <a:pt x="1948" y="0"/>
                    <a:pt x="1896" y="18"/>
                    <a:pt x="1847" y="60"/>
                  </a:cubicBezTo>
                  <a:cubicBezTo>
                    <a:pt x="1576" y="241"/>
                    <a:pt x="1334" y="452"/>
                    <a:pt x="1123" y="663"/>
                  </a:cubicBezTo>
                  <a:cubicBezTo>
                    <a:pt x="912" y="452"/>
                    <a:pt x="640" y="241"/>
                    <a:pt x="399" y="60"/>
                  </a:cubicBezTo>
                  <a:cubicBezTo>
                    <a:pt x="356" y="35"/>
                    <a:pt x="314" y="25"/>
                    <a:pt x="274" y="25"/>
                  </a:cubicBezTo>
                  <a:cubicBezTo>
                    <a:pt x="116" y="25"/>
                    <a:pt x="1" y="193"/>
                    <a:pt x="97" y="362"/>
                  </a:cubicBezTo>
                  <a:cubicBezTo>
                    <a:pt x="278" y="603"/>
                    <a:pt x="489" y="844"/>
                    <a:pt x="701" y="1086"/>
                  </a:cubicBezTo>
                  <a:cubicBezTo>
                    <a:pt x="489" y="1297"/>
                    <a:pt x="278" y="1569"/>
                    <a:pt x="97" y="1840"/>
                  </a:cubicBezTo>
                  <a:cubicBezTo>
                    <a:pt x="1" y="1984"/>
                    <a:pt x="115" y="2147"/>
                    <a:pt x="272" y="2147"/>
                  </a:cubicBezTo>
                  <a:cubicBezTo>
                    <a:pt x="312" y="2147"/>
                    <a:pt x="356" y="2137"/>
                    <a:pt x="399" y="2112"/>
                  </a:cubicBezTo>
                  <a:cubicBezTo>
                    <a:pt x="640" y="1961"/>
                    <a:pt x="912" y="1750"/>
                    <a:pt x="1123" y="1508"/>
                  </a:cubicBezTo>
                  <a:cubicBezTo>
                    <a:pt x="1334" y="1750"/>
                    <a:pt x="1606" y="1961"/>
                    <a:pt x="1878" y="2112"/>
                  </a:cubicBezTo>
                  <a:cubicBezTo>
                    <a:pt x="1915" y="2137"/>
                    <a:pt x="1953" y="2147"/>
                    <a:pt x="1990" y="2147"/>
                  </a:cubicBezTo>
                  <a:cubicBezTo>
                    <a:pt x="2133" y="2147"/>
                    <a:pt x="2251" y="1984"/>
                    <a:pt x="2179" y="1840"/>
                  </a:cubicBezTo>
                  <a:cubicBezTo>
                    <a:pt x="1998" y="1569"/>
                    <a:pt x="1787" y="1297"/>
                    <a:pt x="1546" y="1086"/>
                  </a:cubicBezTo>
                  <a:cubicBezTo>
                    <a:pt x="1787" y="844"/>
                    <a:pt x="1998" y="603"/>
                    <a:pt x="2179" y="362"/>
                  </a:cubicBezTo>
                  <a:cubicBezTo>
                    <a:pt x="2296" y="199"/>
                    <a:pt x="2161" y="0"/>
                    <a:pt x="1997"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44"/>
            <p:cNvSpPr/>
            <p:nvPr/>
          </p:nvSpPr>
          <p:spPr>
            <a:xfrm>
              <a:off x="4664069" y="4664238"/>
              <a:ext cx="129822" cy="120562"/>
            </a:xfrm>
            <a:custGeom>
              <a:rect b="b" l="l" r="r" t="t"/>
              <a:pathLst>
                <a:path extrusionOk="0" h="2177" w="2344">
                  <a:moveTo>
                    <a:pt x="2015" y="1"/>
                  </a:moveTo>
                  <a:cubicBezTo>
                    <a:pt x="1959" y="1"/>
                    <a:pt x="1902" y="22"/>
                    <a:pt x="1851" y="73"/>
                  </a:cubicBezTo>
                  <a:cubicBezTo>
                    <a:pt x="1580" y="254"/>
                    <a:pt x="1338" y="465"/>
                    <a:pt x="1127" y="706"/>
                  </a:cubicBezTo>
                  <a:cubicBezTo>
                    <a:pt x="916" y="465"/>
                    <a:pt x="674" y="254"/>
                    <a:pt x="403" y="73"/>
                  </a:cubicBezTo>
                  <a:cubicBezTo>
                    <a:pt x="373" y="58"/>
                    <a:pt x="342" y="51"/>
                    <a:pt x="312" y="51"/>
                  </a:cubicBezTo>
                  <a:cubicBezTo>
                    <a:pt x="160" y="51"/>
                    <a:pt x="25" y="223"/>
                    <a:pt x="101" y="374"/>
                  </a:cubicBezTo>
                  <a:cubicBezTo>
                    <a:pt x="282" y="646"/>
                    <a:pt x="493" y="887"/>
                    <a:pt x="705" y="1129"/>
                  </a:cubicBezTo>
                  <a:cubicBezTo>
                    <a:pt x="493" y="1340"/>
                    <a:pt x="282" y="1581"/>
                    <a:pt x="101" y="1853"/>
                  </a:cubicBezTo>
                  <a:cubicBezTo>
                    <a:pt x="0" y="2004"/>
                    <a:pt x="131" y="2176"/>
                    <a:pt x="300" y="2176"/>
                  </a:cubicBezTo>
                  <a:cubicBezTo>
                    <a:pt x="333" y="2176"/>
                    <a:pt x="368" y="2170"/>
                    <a:pt x="403" y="2155"/>
                  </a:cubicBezTo>
                  <a:cubicBezTo>
                    <a:pt x="674" y="1974"/>
                    <a:pt x="916" y="1762"/>
                    <a:pt x="1157" y="1521"/>
                  </a:cubicBezTo>
                  <a:cubicBezTo>
                    <a:pt x="1368" y="1762"/>
                    <a:pt x="1610" y="1974"/>
                    <a:pt x="1912" y="2125"/>
                  </a:cubicBezTo>
                  <a:cubicBezTo>
                    <a:pt x="1949" y="2149"/>
                    <a:pt x="1987" y="2160"/>
                    <a:pt x="2023" y="2160"/>
                  </a:cubicBezTo>
                  <a:cubicBezTo>
                    <a:pt x="2165" y="2160"/>
                    <a:pt x="2279" y="1997"/>
                    <a:pt x="2183" y="1853"/>
                  </a:cubicBezTo>
                  <a:cubicBezTo>
                    <a:pt x="2002" y="1581"/>
                    <a:pt x="1821" y="1340"/>
                    <a:pt x="1580" y="1099"/>
                  </a:cubicBezTo>
                  <a:cubicBezTo>
                    <a:pt x="1791" y="887"/>
                    <a:pt x="2002" y="646"/>
                    <a:pt x="2183" y="374"/>
                  </a:cubicBezTo>
                  <a:cubicBezTo>
                    <a:pt x="2344" y="214"/>
                    <a:pt x="2190" y="1"/>
                    <a:pt x="20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44"/>
            <p:cNvSpPr/>
            <p:nvPr/>
          </p:nvSpPr>
          <p:spPr>
            <a:xfrm>
              <a:off x="4806353" y="4952048"/>
              <a:ext cx="124893" cy="117627"/>
            </a:xfrm>
            <a:custGeom>
              <a:rect b="b" l="l" r="r" t="t"/>
              <a:pathLst>
                <a:path extrusionOk="0" h="2124" w="2255">
                  <a:moveTo>
                    <a:pt x="273" y="1"/>
                  </a:moveTo>
                  <a:cubicBezTo>
                    <a:pt x="116" y="1"/>
                    <a:pt x="1" y="169"/>
                    <a:pt x="97" y="338"/>
                  </a:cubicBezTo>
                  <a:cubicBezTo>
                    <a:pt x="278" y="609"/>
                    <a:pt x="489" y="851"/>
                    <a:pt x="731" y="1062"/>
                  </a:cubicBezTo>
                  <a:cubicBezTo>
                    <a:pt x="489" y="1273"/>
                    <a:pt x="278" y="1514"/>
                    <a:pt x="97" y="1786"/>
                  </a:cubicBezTo>
                  <a:cubicBezTo>
                    <a:pt x="23" y="1959"/>
                    <a:pt x="131" y="2112"/>
                    <a:pt x="288" y="2112"/>
                  </a:cubicBezTo>
                  <a:cubicBezTo>
                    <a:pt x="323" y="2112"/>
                    <a:pt x="360" y="2104"/>
                    <a:pt x="399" y="2088"/>
                  </a:cubicBezTo>
                  <a:cubicBezTo>
                    <a:pt x="640" y="1907"/>
                    <a:pt x="912" y="1696"/>
                    <a:pt x="1123" y="1484"/>
                  </a:cubicBezTo>
                  <a:cubicBezTo>
                    <a:pt x="1334" y="1696"/>
                    <a:pt x="1606" y="1907"/>
                    <a:pt x="1877" y="2088"/>
                  </a:cubicBezTo>
                  <a:cubicBezTo>
                    <a:pt x="1914" y="2112"/>
                    <a:pt x="1952" y="2123"/>
                    <a:pt x="1988" y="2123"/>
                  </a:cubicBezTo>
                  <a:cubicBezTo>
                    <a:pt x="2132" y="2123"/>
                    <a:pt x="2251" y="1955"/>
                    <a:pt x="2179" y="1786"/>
                  </a:cubicBezTo>
                  <a:cubicBezTo>
                    <a:pt x="1998" y="1514"/>
                    <a:pt x="1787" y="1273"/>
                    <a:pt x="1546" y="1062"/>
                  </a:cubicBezTo>
                  <a:cubicBezTo>
                    <a:pt x="1787" y="851"/>
                    <a:pt x="1998" y="609"/>
                    <a:pt x="2179" y="338"/>
                  </a:cubicBezTo>
                  <a:cubicBezTo>
                    <a:pt x="2255" y="186"/>
                    <a:pt x="2120" y="14"/>
                    <a:pt x="1968" y="14"/>
                  </a:cubicBezTo>
                  <a:cubicBezTo>
                    <a:pt x="1938" y="14"/>
                    <a:pt x="1907" y="21"/>
                    <a:pt x="1877" y="36"/>
                  </a:cubicBezTo>
                  <a:cubicBezTo>
                    <a:pt x="1606" y="217"/>
                    <a:pt x="1364" y="428"/>
                    <a:pt x="1123" y="670"/>
                  </a:cubicBezTo>
                  <a:cubicBezTo>
                    <a:pt x="912" y="428"/>
                    <a:pt x="670" y="217"/>
                    <a:pt x="399" y="36"/>
                  </a:cubicBezTo>
                  <a:cubicBezTo>
                    <a:pt x="356" y="11"/>
                    <a:pt x="313" y="1"/>
                    <a:pt x="273"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44"/>
            <p:cNvSpPr/>
            <p:nvPr/>
          </p:nvSpPr>
          <p:spPr>
            <a:xfrm>
              <a:off x="4523668" y="5092104"/>
              <a:ext cx="129822" cy="119621"/>
            </a:xfrm>
            <a:custGeom>
              <a:rect b="b" l="l" r="r" t="t"/>
              <a:pathLst>
                <a:path extrusionOk="0" h="2160" w="2344">
                  <a:moveTo>
                    <a:pt x="2015" y="0"/>
                  </a:moveTo>
                  <a:cubicBezTo>
                    <a:pt x="1960" y="0"/>
                    <a:pt x="1902" y="21"/>
                    <a:pt x="1851" y="72"/>
                  </a:cubicBezTo>
                  <a:cubicBezTo>
                    <a:pt x="1580" y="253"/>
                    <a:pt x="1338" y="464"/>
                    <a:pt x="1127" y="706"/>
                  </a:cubicBezTo>
                  <a:cubicBezTo>
                    <a:pt x="916" y="464"/>
                    <a:pt x="644" y="253"/>
                    <a:pt x="403" y="72"/>
                  </a:cubicBezTo>
                  <a:cubicBezTo>
                    <a:pt x="368" y="57"/>
                    <a:pt x="333" y="50"/>
                    <a:pt x="300" y="50"/>
                  </a:cubicBezTo>
                  <a:cubicBezTo>
                    <a:pt x="131" y="50"/>
                    <a:pt x="0" y="222"/>
                    <a:pt x="101" y="374"/>
                  </a:cubicBezTo>
                  <a:cubicBezTo>
                    <a:pt x="282" y="645"/>
                    <a:pt x="493" y="887"/>
                    <a:pt x="705" y="1098"/>
                  </a:cubicBezTo>
                  <a:cubicBezTo>
                    <a:pt x="493" y="1309"/>
                    <a:pt x="282" y="1581"/>
                    <a:pt x="101" y="1852"/>
                  </a:cubicBezTo>
                  <a:cubicBezTo>
                    <a:pt x="29" y="1996"/>
                    <a:pt x="129" y="2159"/>
                    <a:pt x="264" y="2159"/>
                  </a:cubicBezTo>
                  <a:cubicBezTo>
                    <a:pt x="299" y="2159"/>
                    <a:pt x="336" y="2149"/>
                    <a:pt x="373" y="2124"/>
                  </a:cubicBezTo>
                  <a:cubicBezTo>
                    <a:pt x="674" y="1973"/>
                    <a:pt x="916" y="1762"/>
                    <a:pt x="1127" y="1520"/>
                  </a:cubicBezTo>
                  <a:cubicBezTo>
                    <a:pt x="1369" y="1762"/>
                    <a:pt x="1610" y="1973"/>
                    <a:pt x="1882" y="2124"/>
                  </a:cubicBezTo>
                  <a:cubicBezTo>
                    <a:pt x="1925" y="2149"/>
                    <a:pt x="1968" y="2159"/>
                    <a:pt x="2008" y="2159"/>
                  </a:cubicBezTo>
                  <a:cubicBezTo>
                    <a:pt x="2165" y="2159"/>
                    <a:pt x="2279" y="1996"/>
                    <a:pt x="2183" y="1852"/>
                  </a:cubicBezTo>
                  <a:cubicBezTo>
                    <a:pt x="2002" y="1581"/>
                    <a:pt x="1791" y="1309"/>
                    <a:pt x="1580" y="1098"/>
                  </a:cubicBezTo>
                  <a:cubicBezTo>
                    <a:pt x="1791" y="887"/>
                    <a:pt x="2002" y="645"/>
                    <a:pt x="2183" y="374"/>
                  </a:cubicBezTo>
                  <a:cubicBezTo>
                    <a:pt x="2344" y="213"/>
                    <a:pt x="2191" y="0"/>
                    <a:pt x="20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44"/>
            <p:cNvSpPr/>
            <p:nvPr/>
          </p:nvSpPr>
          <p:spPr>
            <a:xfrm>
              <a:off x="4665454" y="5092104"/>
              <a:ext cx="128438" cy="119621"/>
            </a:xfrm>
            <a:custGeom>
              <a:rect b="b" l="l" r="r" t="t"/>
              <a:pathLst>
                <a:path extrusionOk="0" h="2160" w="2319">
                  <a:moveTo>
                    <a:pt x="1990" y="0"/>
                  </a:moveTo>
                  <a:cubicBezTo>
                    <a:pt x="1934" y="0"/>
                    <a:pt x="1877" y="21"/>
                    <a:pt x="1826" y="72"/>
                  </a:cubicBezTo>
                  <a:cubicBezTo>
                    <a:pt x="1555" y="253"/>
                    <a:pt x="1313" y="464"/>
                    <a:pt x="1102" y="706"/>
                  </a:cubicBezTo>
                  <a:cubicBezTo>
                    <a:pt x="891" y="464"/>
                    <a:pt x="649" y="253"/>
                    <a:pt x="378" y="72"/>
                  </a:cubicBezTo>
                  <a:cubicBezTo>
                    <a:pt x="348" y="57"/>
                    <a:pt x="317" y="50"/>
                    <a:pt x="287" y="50"/>
                  </a:cubicBezTo>
                  <a:cubicBezTo>
                    <a:pt x="135" y="50"/>
                    <a:pt x="0" y="222"/>
                    <a:pt x="76" y="374"/>
                  </a:cubicBezTo>
                  <a:cubicBezTo>
                    <a:pt x="257" y="645"/>
                    <a:pt x="468" y="887"/>
                    <a:pt x="680" y="1098"/>
                  </a:cubicBezTo>
                  <a:cubicBezTo>
                    <a:pt x="468" y="1309"/>
                    <a:pt x="257" y="1581"/>
                    <a:pt x="76" y="1852"/>
                  </a:cubicBezTo>
                  <a:cubicBezTo>
                    <a:pt x="4" y="1996"/>
                    <a:pt x="104" y="2159"/>
                    <a:pt x="254" y="2159"/>
                  </a:cubicBezTo>
                  <a:cubicBezTo>
                    <a:pt x="293" y="2159"/>
                    <a:pt x="335" y="2149"/>
                    <a:pt x="378" y="2124"/>
                  </a:cubicBezTo>
                  <a:cubicBezTo>
                    <a:pt x="649" y="1973"/>
                    <a:pt x="891" y="1762"/>
                    <a:pt x="1132" y="1520"/>
                  </a:cubicBezTo>
                  <a:cubicBezTo>
                    <a:pt x="1343" y="1762"/>
                    <a:pt x="1585" y="1973"/>
                    <a:pt x="1887" y="2124"/>
                  </a:cubicBezTo>
                  <a:cubicBezTo>
                    <a:pt x="1924" y="2149"/>
                    <a:pt x="1962" y="2159"/>
                    <a:pt x="1998" y="2159"/>
                  </a:cubicBezTo>
                  <a:cubicBezTo>
                    <a:pt x="2140" y="2159"/>
                    <a:pt x="2254" y="1996"/>
                    <a:pt x="2158" y="1852"/>
                  </a:cubicBezTo>
                  <a:cubicBezTo>
                    <a:pt x="1977" y="1581"/>
                    <a:pt x="1796" y="1309"/>
                    <a:pt x="1555" y="1098"/>
                  </a:cubicBezTo>
                  <a:cubicBezTo>
                    <a:pt x="1766" y="887"/>
                    <a:pt x="1977" y="645"/>
                    <a:pt x="2158" y="374"/>
                  </a:cubicBezTo>
                  <a:cubicBezTo>
                    <a:pt x="2319" y="213"/>
                    <a:pt x="2165" y="0"/>
                    <a:pt x="199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44"/>
            <p:cNvSpPr/>
            <p:nvPr/>
          </p:nvSpPr>
          <p:spPr>
            <a:xfrm>
              <a:off x="4665454" y="5234153"/>
              <a:ext cx="128438" cy="120673"/>
            </a:xfrm>
            <a:custGeom>
              <a:rect b="b" l="l" r="r" t="t"/>
              <a:pathLst>
                <a:path extrusionOk="0" h="2179" w="2319">
                  <a:moveTo>
                    <a:pt x="1990" y="0"/>
                  </a:moveTo>
                  <a:cubicBezTo>
                    <a:pt x="1934" y="0"/>
                    <a:pt x="1877" y="21"/>
                    <a:pt x="1826" y="72"/>
                  </a:cubicBezTo>
                  <a:cubicBezTo>
                    <a:pt x="1555" y="253"/>
                    <a:pt x="1313" y="464"/>
                    <a:pt x="1102" y="706"/>
                  </a:cubicBezTo>
                  <a:cubicBezTo>
                    <a:pt x="891" y="464"/>
                    <a:pt x="649" y="253"/>
                    <a:pt x="378" y="72"/>
                  </a:cubicBezTo>
                  <a:cubicBezTo>
                    <a:pt x="348" y="57"/>
                    <a:pt x="317" y="50"/>
                    <a:pt x="287" y="50"/>
                  </a:cubicBezTo>
                  <a:cubicBezTo>
                    <a:pt x="135" y="50"/>
                    <a:pt x="0" y="222"/>
                    <a:pt x="76" y="374"/>
                  </a:cubicBezTo>
                  <a:cubicBezTo>
                    <a:pt x="257" y="645"/>
                    <a:pt x="468" y="887"/>
                    <a:pt x="680" y="1098"/>
                  </a:cubicBezTo>
                  <a:cubicBezTo>
                    <a:pt x="468" y="1339"/>
                    <a:pt x="257" y="1581"/>
                    <a:pt x="76" y="1852"/>
                  </a:cubicBezTo>
                  <a:cubicBezTo>
                    <a:pt x="2" y="2025"/>
                    <a:pt x="110" y="2178"/>
                    <a:pt x="267" y="2178"/>
                  </a:cubicBezTo>
                  <a:cubicBezTo>
                    <a:pt x="302" y="2178"/>
                    <a:pt x="339" y="2171"/>
                    <a:pt x="378" y="2154"/>
                  </a:cubicBezTo>
                  <a:cubicBezTo>
                    <a:pt x="649" y="1973"/>
                    <a:pt x="891" y="1762"/>
                    <a:pt x="1132" y="1551"/>
                  </a:cubicBezTo>
                  <a:cubicBezTo>
                    <a:pt x="1343" y="1762"/>
                    <a:pt x="1585" y="1973"/>
                    <a:pt x="1887" y="2154"/>
                  </a:cubicBezTo>
                  <a:cubicBezTo>
                    <a:pt x="1919" y="2171"/>
                    <a:pt x="1953" y="2178"/>
                    <a:pt x="1986" y="2178"/>
                  </a:cubicBezTo>
                  <a:cubicBezTo>
                    <a:pt x="2133" y="2178"/>
                    <a:pt x="2257" y="2025"/>
                    <a:pt x="2158" y="1852"/>
                  </a:cubicBezTo>
                  <a:cubicBezTo>
                    <a:pt x="1977" y="1581"/>
                    <a:pt x="1796" y="1339"/>
                    <a:pt x="1555" y="1098"/>
                  </a:cubicBezTo>
                  <a:cubicBezTo>
                    <a:pt x="1766" y="887"/>
                    <a:pt x="1977" y="645"/>
                    <a:pt x="2158" y="374"/>
                  </a:cubicBezTo>
                  <a:cubicBezTo>
                    <a:pt x="2319" y="213"/>
                    <a:pt x="2165" y="0"/>
                    <a:pt x="199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44"/>
            <p:cNvSpPr/>
            <p:nvPr/>
          </p:nvSpPr>
          <p:spPr>
            <a:xfrm>
              <a:off x="4378504" y="4950054"/>
              <a:ext cx="129601" cy="119621"/>
            </a:xfrm>
            <a:custGeom>
              <a:rect b="b" l="l" r="r" t="t"/>
              <a:pathLst>
                <a:path extrusionOk="0" h="2160" w="2340">
                  <a:moveTo>
                    <a:pt x="2011" y="0"/>
                  </a:moveTo>
                  <a:cubicBezTo>
                    <a:pt x="1955" y="0"/>
                    <a:pt x="1898" y="21"/>
                    <a:pt x="1847" y="72"/>
                  </a:cubicBezTo>
                  <a:cubicBezTo>
                    <a:pt x="1606" y="253"/>
                    <a:pt x="1334" y="464"/>
                    <a:pt x="1123" y="706"/>
                  </a:cubicBezTo>
                  <a:cubicBezTo>
                    <a:pt x="911" y="464"/>
                    <a:pt x="670" y="253"/>
                    <a:pt x="398" y="72"/>
                  </a:cubicBezTo>
                  <a:cubicBezTo>
                    <a:pt x="356" y="47"/>
                    <a:pt x="313" y="37"/>
                    <a:pt x="273" y="37"/>
                  </a:cubicBezTo>
                  <a:cubicBezTo>
                    <a:pt x="115" y="37"/>
                    <a:pt x="0" y="205"/>
                    <a:pt x="97" y="374"/>
                  </a:cubicBezTo>
                  <a:cubicBezTo>
                    <a:pt x="278" y="645"/>
                    <a:pt x="489" y="887"/>
                    <a:pt x="730" y="1098"/>
                  </a:cubicBezTo>
                  <a:cubicBezTo>
                    <a:pt x="489" y="1309"/>
                    <a:pt x="278" y="1550"/>
                    <a:pt x="97" y="1822"/>
                  </a:cubicBezTo>
                  <a:cubicBezTo>
                    <a:pt x="0" y="1991"/>
                    <a:pt x="115" y="2159"/>
                    <a:pt x="273" y="2159"/>
                  </a:cubicBezTo>
                  <a:cubicBezTo>
                    <a:pt x="313" y="2159"/>
                    <a:pt x="356" y="2148"/>
                    <a:pt x="398" y="2124"/>
                  </a:cubicBezTo>
                  <a:cubicBezTo>
                    <a:pt x="670" y="1943"/>
                    <a:pt x="911" y="1732"/>
                    <a:pt x="1153" y="1520"/>
                  </a:cubicBezTo>
                  <a:cubicBezTo>
                    <a:pt x="1364" y="1732"/>
                    <a:pt x="1636" y="1943"/>
                    <a:pt x="1907" y="2124"/>
                  </a:cubicBezTo>
                  <a:cubicBezTo>
                    <a:pt x="1944" y="2148"/>
                    <a:pt x="1982" y="2159"/>
                    <a:pt x="2018" y="2159"/>
                  </a:cubicBezTo>
                  <a:cubicBezTo>
                    <a:pt x="2160" y="2159"/>
                    <a:pt x="2275" y="1991"/>
                    <a:pt x="2179" y="1822"/>
                  </a:cubicBezTo>
                  <a:cubicBezTo>
                    <a:pt x="1998" y="1550"/>
                    <a:pt x="1817" y="1309"/>
                    <a:pt x="1575" y="1098"/>
                  </a:cubicBezTo>
                  <a:cubicBezTo>
                    <a:pt x="1787" y="887"/>
                    <a:pt x="1998" y="645"/>
                    <a:pt x="2179" y="374"/>
                  </a:cubicBezTo>
                  <a:cubicBezTo>
                    <a:pt x="2340" y="213"/>
                    <a:pt x="2186" y="0"/>
                    <a:pt x="201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44"/>
            <p:cNvSpPr/>
            <p:nvPr/>
          </p:nvSpPr>
          <p:spPr>
            <a:xfrm>
              <a:off x="4807793" y="5093433"/>
              <a:ext cx="126167" cy="118292"/>
            </a:xfrm>
            <a:custGeom>
              <a:rect b="b" l="l" r="r" t="t"/>
              <a:pathLst>
                <a:path extrusionOk="0" h="2136" w="2278">
                  <a:moveTo>
                    <a:pt x="1990" y="1"/>
                  </a:moveTo>
                  <a:cubicBezTo>
                    <a:pt x="1945" y="1"/>
                    <a:pt x="1897" y="15"/>
                    <a:pt x="1851" y="48"/>
                  </a:cubicBezTo>
                  <a:cubicBezTo>
                    <a:pt x="1580" y="229"/>
                    <a:pt x="1338" y="440"/>
                    <a:pt x="1127" y="682"/>
                  </a:cubicBezTo>
                  <a:cubicBezTo>
                    <a:pt x="916" y="440"/>
                    <a:pt x="644" y="229"/>
                    <a:pt x="403" y="48"/>
                  </a:cubicBezTo>
                  <a:cubicBezTo>
                    <a:pt x="368" y="33"/>
                    <a:pt x="333" y="26"/>
                    <a:pt x="300" y="26"/>
                  </a:cubicBezTo>
                  <a:cubicBezTo>
                    <a:pt x="131" y="26"/>
                    <a:pt x="0" y="198"/>
                    <a:pt x="101" y="350"/>
                  </a:cubicBezTo>
                  <a:cubicBezTo>
                    <a:pt x="282" y="621"/>
                    <a:pt x="493" y="863"/>
                    <a:pt x="705" y="1074"/>
                  </a:cubicBezTo>
                  <a:cubicBezTo>
                    <a:pt x="493" y="1315"/>
                    <a:pt x="282" y="1557"/>
                    <a:pt x="101" y="1828"/>
                  </a:cubicBezTo>
                  <a:cubicBezTo>
                    <a:pt x="5" y="1972"/>
                    <a:pt x="119" y="2135"/>
                    <a:pt x="276" y="2135"/>
                  </a:cubicBezTo>
                  <a:cubicBezTo>
                    <a:pt x="316" y="2135"/>
                    <a:pt x="360" y="2125"/>
                    <a:pt x="403" y="2100"/>
                  </a:cubicBezTo>
                  <a:cubicBezTo>
                    <a:pt x="644" y="1919"/>
                    <a:pt x="916" y="1738"/>
                    <a:pt x="1127" y="1496"/>
                  </a:cubicBezTo>
                  <a:cubicBezTo>
                    <a:pt x="1338" y="1738"/>
                    <a:pt x="1610" y="1949"/>
                    <a:pt x="1882" y="2100"/>
                  </a:cubicBezTo>
                  <a:cubicBezTo>
                    <a:pt x="1919" y="2125"/>
                    <a:pt x="1957" y="2135"/>
                    <a:pt x="1994" y="2135"/>
                  </a:cubicBezTo>
                  <a:cubicBezTo>
                    <a:pt x="2137" y="2135"/>
                    <a:pt x="2255" y="1972"/>
                    <a:pt x="2183" y="1828"/>
                  </a:cubicBezTo>
                  <a:cubicBezTo>
                    <a:pt x="2002" y="1557"/>
                    <a:pt x="1791" y="1285"/>
                    <a:pt x="1550" y="1074"/>
                  </a:cubicBezTo>
                  <a:cubicBezTo>
                    <a:pt x="1791" y="863"/>
                    <a:pt x="2002" y="621"/>
                    <a:pt x="2183" y="350"/>
                  </a:cubicBezTo>
                  <a:cubicBezTo>
                    <a:pt x="2278" y="184"/>
                    <a:pt x="2151" y="1"/>
                    <a:pt x="199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44"/>
            <p:cNvSpPr/>
            <p:nvPr/>
          </p:nvSpPr>
          <p:spPr>
            <a:xfrm>
              <a:off x="3952317" y="4807727"/>
              <a:ext cx="128216" cy="119898"/>
            </a:xfrm>
            <a:custGeom>
              <a:rect b="b" l="l" r="r" t="t"/>
              <a:pathLst>
                <a:path extrusionOk="0" h="2165" w="2315">
                  <a:moveTo>
                    <a:pt x="2015" y="1"/>
                  </a:moveTo>
                  <a:cubicBezTo>
                    <a:pt x="1959" y="1"/>
                    <a:pt x="1900" y="23"/>
                    <a:pt x="1847" y="77"/>
                  </a:cubicBezTo>
                  <a:cubicBezTo>
                    <a:pt x="1575" y="258"/>
                    <a:pt x="1334" y="469"/>
                    <a:pt x="1123" y="680"/>
                  </a:cubicBezTo>
                  <a:cubicBezTo>
                    <a:pt x="911" y="469"/>
                    <a:pt x="670" y="258"/>
                    <a:pt x="398" y="77"/>
                  </a:cubicBezTo>
                  <a:cubicBezTo>
                    <a:pt x="356" y="52"/>
                    <a:pt x="313" y="42"/>
                    <a:pt x="273" y="42"/>
                  </a:cubicBezTo>
                  <a:cubicBezTo>
                    <a:pt x="115" y="42"/>
                    <a:pt x="0" y="210"/>
                    <a:pt x="97" y="379"/>
                  </a:cubicBezTo>
                  <a:cubicBezTo>
                    <a:pt x="278" y="620"/>
                    <a:pt x="489" y="861"/>
                    <a:pt x="700" y="1103"/>
                  </a:cubicBezTo>
                  <a:cubicBezTo>
                    <a:pt x="459" y="1314"/>
                    <a:pt x="247" y="1586"/>
                    <a:pt x="97" y="1857"/>
                  </a:cubicBezTo>
                  <a:cubicBezTo>
                    <a:pt x="1" y="2001"/>
                    <a:pt x="115" y="2164"/>
                    <a:pt x="256" y="2164"/>
                  </a:cubicBezTo>
                  <a:cubicBezTo>
                    <a:pt x="293" y="2164"/>
                    <a:pt x="331" y="2154"/>
                    <a:pt x="368" y="2129"/>
                  </a:cubicBezTo>
                  <a:cubicBezTo>
                    <a:pt x="640" y="1978"/>
                    <a:pt x="911" y="1767"/>
                    <a:pt x="1123" y="1525"/>
                  </a:cubicBezTo>
                  <a:cubicBezTo>
                    <a:pt x="1364" y="1767"/>
                    <a:pt x="1605" y="1978"/>
                    <a:pt x="1877" y="2129"/>
                  </a:cubicBezTo>
                  <a:cubicBezTo>
                    <a:pt x="1914" y="2154"/>
                    <a:pt x="1952" y="2164"/>
                    <a:pt x="1989" y="2164"/>
                  </a:cubicBezTo>
                  <a:cubicBezTo>
                    <a:pt x="2132" y="2164"/>
                    <a:pt x="2251" y="2001"/>
                    <a:pt x="2179" y="1857"/>
                  </a:cubicBezTo>
                  <a:cubicBezTo>
                    <a:pt x="1998" y="1586"/>
                    <a:pt x="1786" y="1314"/>
                    <a:pt x="1545" y="1103"/>
                  </a:cubicBezTo>
                  <a:cubicBezTo>
                    <a:pt x="1786" y="861"/>
                    <a:pt x="1998" y="620"/>
                    <a:pt x="2179" y="379"/>
                  </a:cubicBezTo>
                  <a:cubicBezTo>
                    <a:pt x="2314" y="198"/>
                    <a:pt x="2180" y="1"/>
                    <a:pt x="20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44"/>
            <p:cNvSpPr/>
            <p:nvPr/>
          </p:nvSpPr>
          <p:spPr>
            <a:xfrm>
              <a:off x="4092718" y="4949777"/>
              <a:ext cx="129435" cy="119898"/>
            </a:xfrm>
            <a:custGeom>
              <a:rect b="b" l="l" r="r" t="t"/>
              <a:pathLst>
                <a:path extrusionOk="0" h="2165" w="2337">
                  <a:moveTo>
                    <a:pt x="2019" y="1"/>
                  </a:moveTo>
                  <a:cubicBezTo>
                    <a:pt x="1961" y="1"/>
                    <a:pt x="1900" y="23"/>
                    <a:pt x="1847" y="77"/>
                  </a:cubicBezTo>
                  <a:cubicBezTo>
                    <a:pt x="1575" y="258"/>
                    <a:pt x="1334" y="469"/>
                    <a:pt x="1122" y="711"/>
                  </a:cubicBezTo>
                  <a:cubicBezTo>
                    <a:pt x="911" y="469"/>
                    <a:pt x="670" y="258"/>
                    <a:pt x="398" y="77"/>
                  </a:cubicBezTo>
                  <a:cubicBezTo>
                    <a:pt x="355" y="52"/>
                    <a:pt x="313" y="42"/>
                    <a:pt x="273" y="42"/>
                  </a:cubicBezTo>
                  <a:cubicBezTo>
                    <a:pt x="115" y="42"/>
                    <a:pt x="0" y="210"/>
                    <a:pt x="96" y="379"/>
                  </a:cubicBezTo>
                  <a:cubicBezTo>
                    <a:pt x="278" y="650"/>
                    <a:pt x="489" y="892"/>
                    <a:pt x="730" y="1103"/>
                  </a:cubicBezTo>
                  <a:cubicBezTo>
                    <a:pt x="489" y="1314"/>
                    <a:pt x="278" y="1555"/>
                    <a:pt x="96" y="1827"/>
                  </a:cubicBezTo>
                  <a:cubicBezTo>
                    <a:pt x="0" y="1996"/>
                    <a:pt x="115" y="2164"/>
                    <a:pt x="273" y="2164"/>
                  </a:cubicBezTo>
                  <a:cubicBezTo>
                    <a:pt x="313" y="2164"/>
                    <a:pt x="355" y="2153"/>
                    <a:pt x="398" y="2129"/>
                  </a:cubicBezTo>
                  <a:cubicBezTo>
                    <a:pt x="670" y="1948"/>
                    <a:pt x="911" y="1737"/>
                    <a:pt x="1153" y="1525"/>
                  </a:cubicBezTo>
                  <a:cubicBezTo>
                    <a:pt x="1364" y="1737"/>
                    <a:pt x="1635" y="1948"/>
                    <a:pt x="1907" y="2129"/>
                  </a:cubicBezTo>
                  <a:cubicBezTo>
                    <a:pt x="1940" y="2145"/>
                    <a:pt x="1974" y="2153"/>
                    <a:pt x="2006" y="2153"/>
                  </a:cubicBezTo>
                  <a:cubicBezTo>
                    <a:pt x="2154" y="2153"/>
                    <a:pt x="2277" y="2000"/>
                    <a:pt x="2179" y="1827"/>
                  </a:cubicBezTo>
                  <a:cubicBezTo>
                    <a:pt x="2028" y="1555"/>
                    <a:pt x="1817" y="1314"/>
                    <a:pt x="1575" y="1103"/>
                  </a:cubicBezTo>
                  <a:cubicBezTo>
                    <a:pt x="1786" y="892"/>
                    <a:pt x="1998" y="650"/>
                    <a:pt x="2179" y="379"/>
                  </a:cubicBezTo>
                  <a:cubicBezTo>
                    <a:pt x="2337" y="198"/>
                    <a:pt x="2191" y="1"/>
                    <a:pt x="2019"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44"/>
            <p:cNvSpPr/>
            <p:nvPr/>
          </p:nvSpPr>
          <p:spPr>
            <a:xfrm>
              <a:off x="4236109" y="4809333"/>
              <a:ext cx="125890" cy="118292"/>
            </a:xfrm>
            <a:custGeom>
              <a:rect b="b" l="l" r="r" t="t"/>
              <a:pathLst>
                <a:path extrusionOk="0" h="2136" w="2273">
                  <a:moveTo>
                    <a:pt x="1979" y="1"/>
                  </a:moveTo>
                  <a:cubicBezTo>
                    <a:pt x="1936" y="1"/>
                    <a:pt x="1892" y="15"/>
                    <a:pt x="1853" y="48"/>
                  </a:cubicBezTo>
                  <a:cubicBezTo>
                    <a:pt x="1581" y="229"/>
                    <a:pt x="1340" y="440"/>
                    <a:pt x="1129" y="651"/>
                  </a:cubicBezTo>
                  <a:cubicBezTo>
                    <a:pt x="887" y="440"/>
                    <a:pt x="646" y="229"/>
                    <a:pt x="374" y="48"/>
                  </a:cubicBezTo>
                  <a:cubicBezTo>
                    <a:pt x="338" y="23"/>
                    <a:pt x="300" y="13"/>
                    <a:pt x="263" y="13"/>
                  </a:cubicBezTo>
                  <a:cubicBezTo>
                    <a:pt x="120" y="13"/>
                    <a:pt x="0" y="181"/>
                    <a:pt x="72" y="350"/>
                  </a:cubicBezTo>
                  <a:cubicBezTo>
                    <a:pt x="254" y="591"/>
                    <a:pt x="465" y="832"/>
                    <a:pt x="706" y="1074"/>
                  </a:cubicBezTo>
                  <a:cubicBezTo>
                    <a:pt x="465" y="1285"/>
                    <a:pt x="254" y="1557"/>
                    <a:pt x="103" y="1828"/>
                  </a:cubicBezTo>
                  <a:cubicBezTo>
                    <a:pt x="7" y="1972"/>
                    <a:pt x="121" y="2135"/>
                    <a:pt x="262" y="2135"/>
                  </a:cubicBezTo>
                  <a:cubicBezTo>
                    <a:pt x="299" y="2135"/>
                    <a:pt x="337" y="2125"/>
                    <a:pt x="374" y="2100"/>
                  </a:cubicBezTo>
                  <a:cubicBezTo>
                    <a:pt x="646" y="1949"/>
                    <a:pt x="917" y="1738"/>
                    <a:pt x="1129" y="1496"/>
                  </a:cubicBezTo>
                  <a:cubicBezTo>
                    <a:pt x="1340" y="1738"/>
                    <a:pt x="1612" y="1949"/>
                    <a:pt x="1883" y="2100"/>
                  </a:cubicBezTo>
                  <a:cubicBezTo>
                    <a:pt x="1920" y="2125"/>
                    <a:pt x="1957" y="2135"/>
                    <a:pt x="1992" y="2135"/>
                  </a:cubicBezTo>
                  <a:cubicBezTo>
                    <a:pt x="2127" y="2135"/>
                    <a:pt x="2227" y="1972"/>
                    <a:pt x="2155" y="1828"/>
                  </a:cubicBezTo>
                  <a:cubicBezTo>
                    <a:pt x="1974" y="1557"/>
                    <a:pt x="1762" y="1285"/>
                    <a:pt x="1551" y="1074"/>
                  </a:cubicBezTo>
                  <a:cubicBezTo>
                    <a:pt x="1762" y="832"/>
                    <a:pt x="1974" y="591"/>
                    <a:pt x="2155" y="350"/>
                  </a:cubicBezTo>
                  <a:cubicBezTo>
                    <a:pt x="2273" y="184"/>
                    <a:pt x="2132" y="1"/>
                    <a:pt x="1979"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44"/>
            <p:cNvSpPr/>
            <p:nvPr/>
          </p:nvSpPr>
          <p:spPr>
            <a:xfrm>
              <a:off x="4092441" y="4664238"/>
              <a:ext cx="129878" cy="120562"/>
            </a:xfrm>
            <a:custGeom>
              <a:rect b="b" l="l" r="r" t="t"/>
              <a:pathLst>
                <a:path extrusionOk="0" h="2177" w="2345">
                  <a:moveTo>
                    <a:pt x="2015" y="1"/>
                  </a:moveTo>
                  <a:cubicBezTo>
                    <a:pt x="1960" y="1"/>
                    <a:pt x="1902" y="22"/>
                    <a:pt x="1852" y="73"/>
                  </a:cubicBezTo>
                  <a:cubicBezTo>
                    <a:pt x="1610" y="254"/>
                    <a:pt x="1339" y="465"/>
                    <a:pt x="1127" y="706"/>
                  </a:cubicBezTo>
                  <a:cubicBezTo>
                    <a:pt x="916" y="465"/>
                    <a:pt x="675" y="254"/>
                    <a:pt x="403" y="73"/>
                  </a:cubicBezTo>
                  <a:cubicBezTo>
                    <a:pt x="368" y="58"/>
                    <a:pt x="334" y="51"/>
                    <a:pt x="300" y="51"/>
                  </a:cubicBezTo>
                  <a:cubicBezTo>
                    <a:pt x="131" y="51"/>
                    <a:pt x="1" y="223"/>
                    <a:pt x="101" y="374"/>
                  </a:cubicBezTo>
                  <a:cubicBezTo>
                    <a:pt x="283" y="646"/>
                    <a:pt x="494" y="887"/>
                    <a:pt x="735" y="1129"/>
                  </a:cubicBezTo>
                  <a:cubicBezTo>
                    <a:pt x="494" y="1340"/>
                    <a:pt x="283" y="1581"/>
                    <a:pt x="101" y="1853"/>
                  </a:cubicBezTo>
                  <a:cubicBezTo>
                    <a:pt x="1" y="2004"/>
                    <a:pt x="131" y="2176"/>
                    <a:pt x="300" y="2176"/>
                  </a:cubicBezTo>
                  <a:cubicBezTo>
                    <a:pt x="334" y="2176"/>
                    <a:pt x="368" y="2170"/>
                    <a:pt x="403" y="2155"/>
                  </a:cubicBezTo>
                  <a:cubicBezTo>
                    <a:pt x="675" y="1974"/>
                    <a:pt x="916" y="1762"/>
                    <a:pt x="1158" y="1521"/>
                  </a:cubicBezTo>
                  <a:cubicBezTo>
                    <a:pt x="1369" y="1762"/>
                    <a:pt x="1610" y="1974"/>
                    <a:pt x="1912" y="2125"/>
                  </a:cubicBezTo>
                  <a:cubicBezTo>
                    <a:pt x="1949" y="2149"/>
                    <a:pt x="1987" y="2160"/>
                    <a:pt x="2024" y="2160"/>
                  </a:cubicBezTo>
                  <a:cubicBezTo>
                    <a:pt x="2166" y="2160"/>
                    <a:pt x="2280" y="1997"/>
                    <a:pt x="2184" y="1853"/>
                  </a:cubicBezTo>
                  <a:cubicBezTo>
                    <a:pt x="2033" y="1581"/>
                    <a:pt x="1822" y="1340"/>
                    <a:pt x="1580" y="1099"/>
                  </a:cubicBezTo>
                  <a:cubicBezTo>
                    <a:pt x="1791" y="887"/>
                    <a:pt x="2003" y="646"/>
                    <a:pt x="2184" y="374"/>
                  </a:cubicBezTo>
                  <a:cubicBezTo>
                    <a:pt x="2344" y="214"/>
                    <a:pt x="2191" y="1"/>
                    <a:pt x="20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44"/>
            <p:cNvSpPr/>
            <p:nvPr/>
          </p:nvSpPr>
          <p:spPr>
            <a:xfrm>
              <a:off x="3952040" y="5092768"/>
              <a:ext cx="127386" cy="118956"/>
            </a:xfrm>
            <a:custGeom>
              <a:rect b="b" l="l" r="r" t="t"/>
              <a:pathLst>
                <a:path extrusionOk="0" h="2148" w="2300">
                  <a:moveTo>
                    <a:pt x="2001" y="1"/>
                  </a:moveTo>
                  <a:cubicBezTo>
                    <a:pt x="1952" y="1"/>
                    <a:pt x="1900" y="18"/>
                    <a:pt x="1852" y="60"/>
                  </a:cubicBezTo>
                  <a:cubicBezTo>
                    <a:pt x="1580" y="241"/>
                    <a:pt x="1339" y="452"/>
                    <a:pt x="1128" y="694"/>
                  </a:cubicBezTo>
                  <a:cubicBezTo>
                    <a:pt x="916" y="452"/>
                    <a:pt x="645" y="241"/>
                    <a:pt x="403" y="60"/>
                  </a:cubicBezTo>
                  <a:cubicBezTo>
                    <a:pt x="368" y="45"/>
                    <a:pt x="334" y="38"/>
                    <a:pt x="300" y="38"/>
                  </a:cubicBezTo>
                  <a:cubicBezTo>
                    <a:pt x="131" y="38"/>
                    <a:pt x="1" y="210"/>
                    <a:pt x="102" y="362"/>
                  </a:cubicBezTo>
                  <a:cubicBezTo>
                    <a:pt x="283" y="633"/>
                    <a:pt x="494" y="875"/>
                    <a:pt x="705" y="1086"/>
                  </a:cubicBezTo>
                  <a:cubicBezTo>
                    <a:pt x="464" y="1327"/>
                    <a:pt x="252" y="1569"/>
                    <a:pt x="102" y="1840"/>
                  </a:cubicBezTo>
                  <a:cubicBezTo>
                    <a:pt x="6" y="1984"/>
                    <a:pt x="120" y="2147"/>
                    <a:pt x="261" y="2147"/>
                  </a:cubicBezTo>
                  <a:cubicBezTo>
                    <a:pt x="298" y="2147"/>
                    <a:pt x="336" y="2137"/>
                    <a:pt x="373" y="2112"/>
                  </a:cubicBezTo>
                  <a:cubicBezTo>
                    <a:pt x="645" y="1961"/>
                    <a:pt x="916" y="1750"/>
                    <a:pt x="1128" y="1508"/>
                  </a:cubicBezTo>
                  <a:cubicBezTo>
                    <a:pt x="1369" y="1750"/>
                    <a:pt x="1610" y="1961"/>
                    <a:pt x="1882" y="2112"/>
                  </a:cubicBezTo>
                  <a:cubicBezTo>
                    <a:pt x="1919" y="2137"/>
                    <a:pt x="1957" y="2147"/>
                    <a:pt x="1994" y="2147"/>
                  </a:cubicBezTo>
                  <a:cubicBezTo>
                    <a:pt x="2137" y="2147"/>
                    <a:pt x="2256" y="1984"/>
                    <a:pt x="2184" y="1840"/>
                  </a:cubicBezTo>
                  <a:cubicBezTo>
                    <a:pt x="2003" y="1569"/>
                    <a:pt x="1791" y="1297"/>
                    <a:pt x="1550" y="1086"/>
                  </a:cubicBezTo>
                  <a:cubicBezTo>
                    <a:pt x="1791" y="875"/>
                    <a:pt x="2003" y="633"/>
                    <a:pt x="2184" y="362"/>
                  </a:cubicBezTo>
                  <a:cubicBezTo>
                    <a:pt x="2300" y="199"/>
                    <a:pt x="2166" y="1"/>
                    <a:pt x="200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44"/>
            <p:cNvSpPr/>
            <p:nvPr/>
          </p:nvSpPr>
          <p:spPr>
            <a:xfrm>
              <a:off x="4092441" y="5234153"/>
              <a:ext cx="129878" cy="121282"/>
            </a:xfrm>
            <a:custGeom>
              <a:rect b="b" l="l" r="r" t="t"/>
              <a:pathLst>
                <a:path extrusionOk="0" h="2190" w="2345">
                  <a:moveTo>
                    <a:pt x="2015" y="0"/>
                  </a:moveTo>
                  <a:cubicBezTo>
                    <a:pt x="1960" y="0"/>
                    <a:pt x="1902" y="21"/>
                    <a:pt x="1852" y="72"/>
                  </a:cubicBezTo>
                  <a:cubicBezTo>
                    <a:pt x="1610" y="253"/>
                    <a:pt x="1339" y="464"/>
                    <a:pt x="1127" y="706"/>
                  </a:cubicBezTo>
                  <a:cubicBezTo>
                    <a:pt x="916" y="464"/>
                    <a:pt x="675" y="253"/>
                    <a:pt x="403" y="72"/>
                  </a:cubicBezTo>
                  <a:cubicBezTo>
                    <a:pt x="368" y="57"/>
                    <a:pt x="334" y="50"/>
                    <a:pt x="300" y="50"/>
                  </a:cubicBezTo>
                  <a:cubicBezTo>
                    <a:pt x="131" y="50"/>
                    <a:pt x="1" y="222"/>
                    <a:pt x="101" y="374"/>
                  </a:cubicBezTo>
                  <a:cubicBezTo>
                    <a:pt x="283" y="645"/>
                    <a:pt x="494" y="887"/>
                    <a:pt x="735" y="1098"/>
                  </a:cubicBezTo>
                  <a:cubicBezTo>
                    <a:pt x="494" y="1339"/>
                    <a:pt x="283" y="1581"/>
                    <a:pt x="101" y="1852"/>
                  </a:cubicBezTo>
                  <a:cubicBezTo>
                    <a:pt x="27" y="2025"/>
                    <a:pt x="135" y="2178"/>
                    <a:pt x="293" y="2178"/>
                  </a:cubicBezTo>
                  <a:cubicBezTo>
                    <a:pt x="328" y="2178"/>
                    <a:pt x="365" y="2171"/>
                    <a:pt x="403" y="2154"/>
                  </a:cubicBezTo>
                  <a:cubicBezTo>
                    <a:pt x="675" y="1973"/>
                    <a:pt x="916" y="1762"/>
                    <a:pt x="1158" y="1551"/>
                  </a:cubicBezTo>
                  <a:cubicBezTo>
                    <a:pt x="1369" y="1762"/>
                    <a:pt x="1610" y="1973"/>
                    <a:pt x="1912" y="2154"/>
                  </a:cubicBezTo>
                  <a:cubicBezTo>
                    <a:pt x="1949" y="2179"/>
                    <a:pt x="1987" y="2189"/>
                    <a:pt x="2023" y="2189"/>
                  </a:cubicBezTo>
                  <a:cubicBezTo>
                    <a:pt x="2165" y="2189"/>
                    <a:pt x="2280" y="2021"/>
                    <a:pt x="2184" y="1852"/>
                  </a:cubicBezTo>
                  <a:cubicBezTo>
                    <a:pt x="2033" y="1581"/>
                    <a:pt x="1822" y="1339"/>
                    <a:pt x="1580" y="1098"/>
                  </a:cubicBezTo>
                  <a:cubicBezTo>
                    <a:pt x="1791" y="887"/>
                    <a:pt x="2003" y="645"/>
                    <a:pt x="2184" y="374"/>
                  </a:cubicBezTo>
                  <a:cubicBezTo>
                    <a:pt x="2344" y="213"/>
                    <a:pt x="2191" y="0"/>
                    <a:pt x="20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44"/>
            <p:cNvSpPr/>
            <p:nvPr/>
          </p:nvSpPr>
          <p:spPr>
            <a:xfrm>
              <a:off x="3806876" y="4949777"/>
              <a:ext cx="129490" cy="119898"/>
            </a:xfrm>
            <a:custGeom>
              <a:rect b="b" l="l" r="r" t="t"/>
              <a:pathLst>
                <a:path extrusionOk="0" h="2165" w="2338">
                  <a:moveTo>
                    <a:pt x="2020" y="1"/>
                  </a:moveTo>
                  <a:cubicBezTo>
                    <a:pt x="1962" y="1"/>
                    <a:pt x="1901" y="23"/>
                    <a:pt x="1847" y="77"/>
                  </a:cubicBezTo>
                  <a:cubicBezTo>
                    <a:pt x="1606" y="258"/>
                    <a:pt x="1334" y="469"/>
                    <a:pt x="1123" y="711"/>
                  </a:cubicBezTo>
                  <a:cubicBezTo>
                    <a:pt x="912" y="469"/>
                    <a:pt x="671" y="258"/>
                    <a:pt x="399" y="77"/>
                  </a:cubicBezTo>
                  <a:cubicBezTo>
                    <a:pt x="356" y="52"/>
                    <a:pt x="313" y="42"/>
                    <a:pt x="274" y="42"/>
                  </a:cubicBezTo>
                  <a:cubicBezTo>
                    <a:pt x="116" y="42"/>
                    <a:pt x="1" y="210"/>
                    <a:pt x="97" y="379"/>
                  </a:cubicBezTo>
                  <a:cubicBezTo>
                    <a:pt x="278" y="650"/>
                    <a:pt x="489" y="892"/>
                    <a:pt x="731" y="1103"/>
                  </a:cubicBezTo>
                  <a:cubicBezTo>
                    <a:pt x="489" y="1314"/>
                    <a:pt x="278" y="1555"/>
                    <a:pt x="97" y="1827"/>
                  </a:cubicBezTo>
                  <a:cubicBezTo>
                    <a:pt x="23" y="2000"/>
                    <a:pt x="131" y="2153"/>
                    <a:pt x="288" y="2153"/>
                  </a:cubicBezTo>
                  <a:cubicBezTo>
                    <a:pt x="323" y="2153"/>
                    <a:pt x="361" y="2145"/>
                    <a:pt x="399" y="2129"/>
                  </a:cubicBezTo>
                  <a:cubicBezTo>
                    <a:pt x="671" y="1948"/>
                    <a:pt x="912" y="1737"/>
                    <a:pt x="1153" y="1525"/>
                  </a:cubicBezTo>
                  <a:cubicBezTo>
                    <a:pt x="1365" y="1737"/>
                    <a:pt x="1636" y="1948"/>
                    <a:pt x="1908" y="2129"/>
                  </a:cubicBezTo>
                  <a:cubicBezTo>
                    <a:pt x="1944" y="2153"/>
                    <a:pt x="1982" y="2164"/>
                    <a:pt x="2018" y="2164"/>
                  </a:cubicBezTo>
                  <a:cubicBezTo>
                    <a:pt x="2161" y="2164"/>
                    <a:pt x="2276" y="1996"/>
                    <a:pt x="2179" y="1827"/>
                  </a:cubicBezTo>
                  <a:cubicBezTo>
                    <a:pt x="2029" y="1555"/>
                    <a:pt x="1817" y="1314"/>
                    <a:pt x="1576" y="1103"/>
                  </a:cubicBezTo>
                  <a:cubicBezTo>
                    <a:pt x="1817" y="892"/>
                    <a:pt x="1998" y="650"/>
                    <a:pt x="2179" y="379"/>
                  </a:cubicBezTo>
                  <a:cubicBezTo>
                    <a:pt x="2337" y="198"/>
                    <a:pt x="2192" y="1"/>
                    <a:pt x="202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44"/>
            <p:cNvSpPr/>
            <p:nvPr/>
          </p:nvSpPr>
          <p:spPr>
            <a:xfrm>
              <a:off x="4235888" y="5093433"/>
              <a:ext cx="126112" cy="118292"/>
            </a:xfrm>
            <a:custGeom>
              <a:rect b="b" l="l" r="r" t="t"/>
              <a:pathLst>
                <a:path extrusionOk="0" h="2136" w="2277">
                  <a:moveTo>
                    <a:pt x="1983" y="1"/>
                  </a:moveTo>
                  <a:cubicBezTo>
                    <a:pt x="1940" y="1"/>
                    <a:pt x="1896" y="15"/>
                    <a:pt x="1857" y="48"/>
                  </a:cubicBezTo>
                  <a:cubicBezTo>
                    <a:pt x="1585" y="229"/>
                    <a:pt x="1344" y="440"/>
                    <a:pt x="1133" y="682"/>
                  </a:cubicBezTo>
                  <a:cubicBezTo>
                    <a:pt x="891" y="440"/>
                    <a:pt x="650" y="229"/>
                    <a:pt x="378" y="48"/>
                  </a:cubicBezTo>
                  <a:cubicBezTo>
                    <a:pt x="348" y="33"/>
                    <a:pt x="318" y="26"/>
                    <a:pt x="288" y="26"/>
                  </a:cubicBezTo>
                  <a:cubicBezTo>
                    <a:pt x="136" y="26"/>
                    <a:pt x="1" y="198"/>
                    <a:pt x="76" y="350"/>
                  </a:cubicBezTo>
                  <a:cubicBezTo>
                    <a:pt x="258" y="621"/>
                    <a:pt x="469" y="863"/>
                    <a:pt x="710" y="1074"/>
                  </a:cubicBezTo>
                  <a:cubicBezTo>
                    <a:pt x="469" y="1285"/>
                    <a:pt x="258" y="1557"/>
                    <a:pt x="107" y="1828"/>
                  </a:cubicBezTo>
                  <a:cubicBezTo>
                    <a:pt x="11" y="1972"/>
                    <a:pt x="125" y="2135"/>
                    <a:pt x="266" y="2135"/>
                  </a:cubicBezTo>
                  <a:cubicBezTo>
                    <a:pt x="303" y="2135"/>
                    <a:pt x="341" y="2125"/>
                    <a:pt x="378" y="2100"/>
                  </a:cubicBezTo>
                  <a:cubicBezTo>
                    <a:pt x="650" y="1949"/>
                    <a:pt x="921" y="1738"/>
                    <a:pt x="1133" y="1496"/>
                  </a:cubicBezTo>
                  <a:cubicBezTo>
                    <a:pt x="1344" y="1738"/>
                    <a:pt x="1616" y="1919"/>
                    <a:pt x="1887" y="2100"/>
                  </a:cubicBezTo>
                  <a:cubicBezTo>
                    <a:pt x="1924" y="2125"/>
                    <a:pt x="1961" y="2135"/>
                    <a:pt x="1996" y="2135"/>
                  </a:cubicBezTo>
                  <a:cubicBezTo>
                    <a:pt x="2131" y="2135"/>
                    <a:pt x="2231" y="1972"/>
                    <a:pt x="2159" y="1828"/>
                  </a:cubicBezTo>
                  <a:cubicBezTo>
                    <a:pt x="1978" y="1557"/>
                    <a:pt x="1766" y="1285"/>
                    <a:pt x="1555" y="1074"/>
                  </a:cubicBezTo>
                  <a:cubicBezTo>
                    <a:pt x="1766" y="863"/>
                    <a:pt x="1978" y="621"/>
                    <a:pt x="2159" y="350"/>
                  </a:cubicBezTo>
                  <a:cubicBezTo>
                    <a:pt x="2277" y="184"/>
                    <a:pt x="2136" y="1"/>
                    <a:pt x="198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44"/>
            <p:cNvSpPr/>
            <p:nvPr/>
          </p:nvSpPr>
          <p:spPr>
            <a:xfrm>
              <a:off x="3235303" y="4950719"/>
              <a:ext cx="127164" cy="118956"/>
            </a:xfrm>
            <a:custGeom>
              <a:rect b="b" l="l" r="r" t="t"/>
              <a:pathLst>
                <a:path extrusionOk="0" h="2148" w="2296">
                  <a:moveTo>
                    <a:pt x="1996" y="0"/>
                  </a:moveTo>
                  <a:cubicBezTo>
                    <a:pt x="1947" y="0"/>
                    <a:pt x="1895" y="18"/>
                    <a:pt x="1847" y="60"/>
                  </a:cubicBezTo>
                  <a:cubicBezTo>
                    <a:pt x="1575" y="241"/>
                    <a:pt x="1334" y="452"/>
                    <a:pt x="1123" y="694"/>
                  </a:cubicBezTo>
                  <a:cubicBezTo>
                    <a:pt x="911" y="452"/>
                    <a:pt x="670" y="241"/>
                    <a:pt x="398" y="60"/>
                  </a:cubicBezTo>
                  <a:cubicBezTo>
                    <a:pt x="366" y="43"/>
                    <a:pt x="332" y="36"/>
                    <a:pt x="299" y="36"/>
                  </a:cubicBezTo>
                  <a:cubicBezTo>
                    <a:pt x="151" y="36"/>
                    <a:pt x="23" y="189"/>
                    <a:pt x="97" y="362"/>
                  </a:cubicBezTo>
                  <a:cubicBezTo>
                    <a:pt x="278" y="633"/>
                    <a:pt x="489" y="875"/>
                    <a:pt x="730" y="1086"/>
                  </a:cubicBezTo>
                  <a:cubicBezTo>
                    <a:pt x="489" y="1297"/>
                    <a:pt x="278" y="1538"/>
                    <a:pt x="97" y="1810"/>
                  </a:cubicBezTo>
                  <a:cubicBezTo>
                    <a:pt x="0" y="1979"/>
                    <a:pt x="115" y="2147"/>
                    <a:pt x="273" y="2147"/>
                  </a:cubicBezTo>
                  <a:cubicBezTo>
                    <a:pt x="313" y="2147"/>
                    <a:pt x="356" y="2136"/>
                    <a:pt x="398" y="2112"/>
                  </a:cubicBezTo>
                  <a:cubicBezTo>
                    <a:pt x="670" y="1931"/>
                    <a:pt x="911" y="1720"/>
                    <a:pt x="1123" y="1508"/>
                  </a:cubicBezTo>
                  <a:cubicBezTo>
                    <a:pt x="1334" y="1720"/>
                    <a:pt x="1605" y="1931"/>
                    <a:pt x="1877" y="2112"/>
                  </a:cubicBezTo>
                  <a:cubicBezTo>
                    <a:pt x="1910" y="2128"/>
                    <a:pt x="1944" y="2136"/>
                    <a:pt x="1977" y="2136"/>
                  </a:cubicBezTo>
                  <a:cubicBezTo>
                    <a:pt x="2125" y="2136"/>
                    <a:pt x="2253" y="1983"/>
                    <a:pt x="2179" y="1810"/>
                  </a:cubicBezTo>
                  <a:cubicBezTo>
                    <a:pt x="1998" y="1538"/>
                    <a:pt x="1787" y="1297"/>
                    <a:pt x="1545" y="1086"/>
                  </a:cubicBezTo>
                  <a:cubicBezTo>
                    <a:pt x="1787" y="875"/>
                    <a:pt x="1998" y="633"/>
                    <a:pt x="2179" y="362"/>
                  </a:cubicBezTo>
                  <a:cubicBezTo>
                    <a:pt x="2295" y="199"/>
                    <a:pt x="2161" y="0"/>
                    <a:pt x="199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44"/>
            <p:cNvSpPr/>
            <p:nvPr/>
          </p:nvSpPr>
          <p:spPr>
            <a:xfrm>
              <a:off x="3380688" y="4807007"/>
              <a:ext cx="129379" cy="120618"/>
            </a:xfrm>
            <a:custGeom>
              <a:rect b="b" l="l" r="r" t="t"/>
              <a:pathLst>
                <a:path extrusionOk="0" h="2178" w="2336">
                  <a:moveTo>
                    <a:pt x="2025" y="1"/>
                  </a:moveTo>
                  <a:cubicBezTo>
                    <a:pt x="1965" y="1"/>
                    <a:pt x="1902" y="27"/>
                    <a:pt x="1847" y="90"/>
                  </a:cubicBezTo>
                  <a:cubicBezTo>
                    <a:pt x="1576" y="271"/>
                    <a:pt x="1334" y="482"/>
                    <a:pt x="1123" y="693"/>
                  </a:cubicBezTo>
                  <a:cubicBezTo>
                    <a:pt x="912" y="482"/>
                    <a:pt x="670" y="271"/>
                    <a:pt x="399" y="90"/>
                  </a:cubicBezTo>
                  <a:cubicBezTo>
                    <a:pt x="356" y="65"/>
                    <a:pt x="313" y="55"/>
                    <a:pt x="273" y="55"/>
                  </a:cubicBezTo>
                  <a:cubicBezTo>
                    <a:pt x="116" y="55"/>
                    <a:pt x="1" y="223"/>
                    <a:pt x="97" y="392"/>
                  </a:cubicBezTo>
                  <a:cubicBezTo>
                    <a:pt x="278" y="633"/>
                    <a:pt x="489" y="874"/>
                    <a:pt x="731" y="1116"/>
                  </a:cubicBezTo>
                  <a:cubicBezTo>
                    <a:pt x="489" y="1327"/>
                    <a:pt x="278" y="1599"/>
                    <a:pt x="97" y="1870"/>
                  </a:cubicBezTo>
                  <a:cubicBezTo>
                    <a:pt x="25" y="2014"/>
                    <a:pt x="125" y="2177"/>
                    <a:pt x="275" y="2177"/>
                  </a:cubicBezTo>
                  <a:cubicBezTo>
                    <a:pt x="314" y="2177"/>
                    <a:pt x="356" y="2167"/>
                    <a:pt x="399" y="2142"/>
                  </a:cubicBezTo>
                  <a:cubicBezTo>
                    <a:pt x="670" y="1991"/>
                    <a:pt x="912" y="1780"/>
                    <a:pt x="1153" y="1538"/>
                  </a:cubicBezTo>
                  <a:cubicBezTo>
                    <a:pt x="1364" y="1780"/>
                    <a:pt x="1606" y="1991"/>
                    <a:pt x="1908" y="2142"/>
                  </a:cubicBezTo>
                  <a:cubicBezTo>
                    <a:pt x="1945" y="2167"/>
                    <a:pt x="1982" y="2177"/>
                    <a:pt x="2017" y="2177"/>
                  </a:cubicBezTo>
                  <a:cubicBezTo>
                    <a:pt x="2151" y="2177"/>
                    <a:pt x="2251" y="2014"/>
                    <a:pt x="2179" y="1870"/>
                  </a:cubicBezTo>
                  <a:cubicBezTo>
                    <a:pt x="1998" y="1599"/>
                    <a:pt x="1787" y="1327"/>
                    <a:pt x="1576" y="1116"/>
                  </a:cubicBezTo>
                  <a:cubicBezTo>
                    <a:pt x="1787" y="874"/>
                    <a:pt x="1998" y="633"/>
                    <a:pt x="2179" y="392"/>
                  </a:cubicBezTo>
                  <a:cubicBezTo>
                    <a:pt x="2336" y="213"/>
                    <a:pt x="2194" y="1"/>
                    <a:pt x="202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44"/>
            <p:cNvSpPr/>
            <p:nvPr/>
          </p:nvSpPr>
          <p:spPr>
            <a:xfrm>
              <a:off x="3521089" y="4807007"/>
              <a:ext cx="129379" cy="120618"/>
            </a:xfrm>
            <a:custGeom>
              <a:rect b="b" l="l" r="r" t="t"/>
              <a:pathLst>
                <a:path extrusionOk="0" h="2178" w="2336">
                  <a:moveTo>
                    <a:pt x="2025" y="1"/>
                  </a:moveTo>
                  <a:cubicBezTo>
                    <a:pt x="1965" y="1"/>
                    <a:pt x="1902" y="27"/>
                    <a:pt x="1847" y="90"/>
                  </a:cubicBezTo>
                  <a:cubicBezTo>
                    <a:pt x="1606" y="271"/>
                    <a:pt x="1334" y="482"/>
                    <a:pt x="1123" y="693"/>
                  </a:cubicBezTo>
                  <a:cubicBezTo>
                    <a:pt x="912" y="482"/>
                    <a:pt x="670" y="271"/>
                    <a:pt x="399" y="90"/>
                  </a:cubicBezTo>
                  <a:cubicBezTo>
                    <a:pt x="356" y="65"/>
                    <a:pt x="313" y="55"/>
                    <a:pt x="273" y="55"/>
                  </a:cubicBezTo>
                  <a:cubicBezTo>
                    <a:pt x="116" y="55"/>
                    <a:pt x="1" y="223"/>
                    <a:pt x="97" y="392"/>
                  </a:cubicBezTo>
                  <a:cubicBezTo>
                    <a:pt x="278" y="633"/>
                    <a:pt x="489" y="874"/>
                    <a:pt x="700" y="1116"/>
                  </a:cubicBezTo>
                  <a:cubicBezTo>
                    <a:pt x="489" y="1327"/>
                    <a:pt x="278" y="1599"/>
                    <a:pt x="97" y="1870"/>
                  </a:cubicBezTo>
                  <a:cubicBezTo>
                    <a:pt x="25" y="2014"/>
                    <a:pt x="125" y="2177"/>
                    <a:pt x="275" y="2177"/>
                  </a:cubicBezTo>
                  <a:cubicBezTo>
                    <a:pt x="313" y="2177"/>
                    <a:pt x="355" y="2167"/>
                    <a:pt x="399" y="2142"/>
                  </a:cubicBezTo>
                  <a:cubicBezTo>
                    <a:pt x="670" y="1991"/>
                    <a:pt x="912" y="1780"/>
                    <a:pt x="1153" y="1538"/>
                  </a:cubicBezTo>
                  <a:cubicBezTo>
                    <a:pt x="1364" y="1780"/>
                    <a:pt x="1606" y="1991"/>
                    <a:pt x="1908" y="2142"/>
                  </a:cubicBezTo>
                  <a:cubicBezTo>
                    <a:pt x="1945" y="2167"/>
                    <a:pt x="1983" y="2177"/>
                    <a:pt x="2019" y="2177"/>
                  </a:cubicBezTo>
                  <a:cubicBezTo>
                    <a:pt x="2161" y="2177"/>
                    <a:pt x="2275" y="2014"/>
                    <a:pt x="2179" y="1870"/>
                  </a:cubicBezTo>
                  <a:cubicBezTo>
                    <a:pt x="2028" y="1599"/>
                    <a:pt x="1817" y="1327"/>
                    <a:pt x="1576" y="1116"/>
                  </a:cubicBezTo>
                  <a:cubicBezTo>
                    <a:pt x="1787" y="874"/>
                    <a:pt x="1998" y="633"/>
                    <a:pt x="2179" y="392"/>
                  </a:cubicBezTo>
                  <a:cubicBezTo>
                    <a:pt x="2336" y="213"/>
                    <a:pt x="2194" y="1"/>
                    <a:pt x="2025"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44"/>
            <p:cNvSpPr/>
            <p:nvPr/>
          </p:nvSpPr>
          <p:spPr>
            <a:xfrm>
              <a:off x="3521089" y="4949777"/>
              <a:ext cx="129435" cy="119898"/>
            </a:xfrm>
            <a:custGeom>
              <a:rect b="b" l="l" r="r" t="t"/>
              <a:pathLst>
                <a:path extrusionOk="0" h="2165" w="2337">
                  <a:moveTo>
                    <a:pt x="2020" y="1"/>
                  </a:moveTo>
                  <a:cubicBezTo>
                    <a:pt x="1962" y="1"/>
                    <a:pt x="1901" y="23"/>
                    <a:pt x="1847" y="77"/>
                  </a:cubicBezTo>
                  <a:cubicBezTo>
                    <a:pt x="1606" y="258"/>
                    <a:pt x="1334" y="469"/>
                    <a:pt x="1123" y="711"/>
                  </a:cubicBezTo>
                  <a:cubicBezTo>
                    <a:pt x="912" y="469"/>
                    <a:pt x="670" y="258"/>
                    <a:pt x="399" y="77"/>
                  </a:cubicBezTo>
                  <a:cubicBezTo>
                    <a:pt x="356" y="52"/>
                    <a:pt x="313" y="42"/>
                    <a:pt x="273" y="42"/>
                  </a:cubicBezTo>
                  <a:cubicBezTo>
                    <a:pt x="116" y="42"/>
                    <a:pt x="1" y="210"/>
                    <a:pt x="97" y="379"/>
                  </a:cubicBezTo>
                  <a:cubicBezTo>
                    <a:pt x="278" y="650"/>
                    <a:pt x="489" y="892"/>
                    <a:pt x="700" y="1103"/>
                  </a:cubicBezTo>
                  <a:cubicBezTo>
                    <a:pt x="489" y="1314"/>
                    <a:pt x="278" y="1555"/>
                    <a:pt x="97" y="1827"/>
                  </a:cubicBezTo>
                  <a:cubicBezTo>
                    <a:pt x="1" y="1996"/>
                    <a:pt x="116" y="2164"/>
                    <a:pt x="273" y="2164"/>
                  </a:cubicBezTo>
                  <a:cubicBezTo>
                    <a:pt x="313" y="2164"/>
                    <a:pt x="356" y="2153"/>
                    <a:pt x="399" y="2129"/>
                  </a:cubicBezTo>
                  <a:cubicBezTo>
                    <a:pt x="670" y="1948"/>
                    <a:pt x="912" y="1737"/>
                    <a:pt x="1153" y="1525"/>
                  </a:cubicBezTo>
                  <a:cubicBezTo>
                    <a:pt x="1364" y="1737"/>
                    <a:pt x="1636" y="1948"/>
                    <a:pt x="1908" y="2129"/>
                  </a:cubicBezTo>
                  <a:cubicBezTo>
                    <a:pt x="1940" y="2145"/>
                    <a:pt x="1974" y="2153"/>
                    <a:pt x="2007" y="2153"/>
                  </a:cubicBezTo>
                  <a:cubicBezTo>
                    <a:pt x="2154" y="2153"/>
                    <a:pt x="2278" y="2000"/>
                    <a:pt x="2179" y="1827"/>
                  </a:cubicBezTo>
                  <a:cubicBezTo>
                    <a:pt x="2028" y="1555"/>
                    <a:pt x="1817" y="1314"/>
                    <a:pt x="1576" y="1103"/>
                  </a:cubicBezTo>
                  <a:cubicBezTo>
                    <a:pt x="1787" y="892"/>
                    <a:pt x="1998" y="650"/>
                    <a:pt x="2179" y="379"/>
                  </a:cubicBezTo>
                  <a:cubicBezTo>
                    <a:pt x="2337" y="198"/>
                    <a:pt x="2191" y="1"/>
                    <a:pt x="202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44"/>
            <p:cNvSpPr/>
            <p:nvPr/>
          </p:nvSpPr>
          <p:spPr>
            <a:xfrm>
              <a:off x="3380688" y="4950054"/>
              <a:ext cx="128327" cy="119621"/>
            </a:xfrm>
            <a:custGeom>
              <a:rect b="b" l="l" r="r" t="t"/>
              <a:pathLst>
                <a:path extrusionOk="0" h="2160" w="2317">
                  <a:moveTo>
                    <a:pt x="2007" y="0"/>
                  </a:moveTo>
                  <a:cubicBezTo>
                    <a:pt x="1954" y="0"/>
                    <a:pt x="1898" y="21"/>
                    <a:pt x="1847" y="72"/>
                  </a:cubicBezTo>
                  <a:cubicBezTo>
                    <a:pt x="1576" y="253"/>
                    <a:pt x="1334" y="464"/>
                    <a:pt x="1123" y="706"/>
                  </a:cubicBezTo>
                  <a:cubicBezTo>
                    <a:pt x="912" y="464"/>
                    <a:pt x="670" y="253"/>
                    <a:pt x="399" y="72"/>
                  </a:cubicBezTo>
                  <a:cubicBezTo>
                    <a:pt x="356" y="47"/>
                    <a:pt x="313" y="37"/>
                    <a:pt x="273" y="37"/>
                  </a:cubicBezTo>
                  <a:cubicBezTo>
                    <a:pt x="116" y="37"/>
                    <a:pt x="1" y="205"/>
                    <a:pt x="97" y="374"/>
                  </a:cubicBezTo>
                  <a:cubicBezTo>
                    <a:pt x="278" y="645"/>
                    <a:pt x="489" y="887"/>
                    <a:pt x="731" y="1098"/>
                  </a:cubicBezTo>
                  <a:cubicBezTo>
                    <a:pt x="489" y="1309"/>
                    <a:pt x="248" y="1550"/>
                    <a:pt x="97" y="1822"/>
                  </a:cubicBezTo>
                  <a:cubicBezTo>
                    <a:pt x="1" y="1991"/>
                    <a:pt x="116" y="2159"/>
                    <a:pt x="258" y="2159"/>
                  </a:cubicBezTo>
                  <a:cubicBezTo>
                    <a:pt x="294" y="2159"/>
                    <a:pt x="332" y="2148"/>
                    <a:pt x="369" y="2124"/>
                  </a:cubicBezTo>
                  <a:cubicBezTo>
                    <a:pt x="640" y="1943"/>
                    <a:pt x="912" y="1732"/>
                    <a:pt x="1123" y="1520"/>
                  </a:cubicBezTo>
                  <a:cubicBezTo>
                    <a:pt x="1364" y="1732"/>
                    <a:pt x="1606" y="1943"/>
                    <a:pt x="1877" y="2124"/>
                  </a:cubicBezTo>
                  <a:cubicBezTo>
                    <a:pt x="1914" y="2148"/>
                    <a:pt x="1952" y="2159"/>
                    <a:pt x="1988" y="2159"/>
                  </a:cubicBezTo>
                  <a:cubicBezTo>
                    <a:pt x="2132" y="2159"/>
                    <a:pt x="2251" y="1991"/>
                    <a:pt x="2179" y="1822"/>
                  </a:cubicBezTo>
                  <a:cubicBezTo>
                    <a:pt x="1998" y="1550"/>
                    <a:pt x="1787" y="1309"/>
                    <a:pt x="1546" y="1098"/>
                  </a:cubicBezTo>
                  <a:cubicBezTo>
                    <a:pt x="1787" y="887"/>
                    <a:pt x="1998" y="645"/>
                    <a:pt x="2179" y="374"/>
                  </a:cubicBezTo>
                  <a:cubicBezTo>
                    <a:pt x="2317" y="213"/>
                    <a:pt x="2175" y="0"/>
                    <a:pt x="2007"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44"/>
            <p:cNvSpPr/>
            <p:nvPr/>
          </p:nvSpPr>
          <p:spPr>
            <a:xfrm>
              <a:off x="3664481" y="4808669"/>
              <a:ext cx="125835" cy="118956"/>
            </a:xfrm>
            <a:custGeom>
              <a:rect b="b" l="l" r="r" t="t"/>
              <a:pathLst>
                <a:path extrusionOk="0" h="2148" w="2272">
                  <a:moveTo>
                    <a:pt x="1986" y="0"/>
                  </a:moveTo>
                  <a:cubicBezTo>
                    <a:pt x="1941" y="0"/>
                    <a:pt x="1895" y="18"/>
                    <a:pt x="1853" y="60"/>
                  </a:cubicBezTo>
                  <a:cubicBezTo>
                    <a:pt x="1582" y="241"/>
                    <a:pt x="1340" y="452"/>
                    <a:pt x="1129" y="663"/>
                  </a:cubicBezTo>
                  <a:cubicBezTo>
                    <a:pt x="888" y="452"/>
                    <a:pt x="646" y="241"/>
                    <a:pt x="375" y="60"/>
                  </a:cubicBezTo>
                  <a:cubicBezTo>
                    <a:pt x="338" y="35"/>
                    <a:pt x="300" y="25"/>
                    <a:pt x="264" y="25"/>
                  </a:cubicBezTo>
                  <a:cubicBezTo>
                    <a:pt x="121" y="25"/>
                    <a:pt x="1" y="193"/>
                    <a:pt x="73" y="362"/>
                  </a:cubicBezTo>
                  <a:cubicBezTo>
                    <a:pt x="254" y="603"/>
                    <a:pt x="465" y="844"/>
                    <a:pt x="707" y="1086"/>
                  </a:cubicBezTo>
                  <a:cubicBezTo>
                    <a:pt x="465" y="1297"/>
                    <a:pt x="254" y="1569"/>
                    <a:pt x="73" y="1840"/>
                  </a:cubicBezTo>
                  <a:cubicBezTo>
                    <a:pt x="1" y="1984"/>
                    <a:pt x="120" y="2147"/>
                    <a:pt x="263" y="2147"/>
                  </a:cubicBezTo>
                  <a:cubicBezTo>
                    <a:pt x="299" y="2147"/>
                    <a:pt x="338" y="2137"/>
                    <a:pt x="375" y="2112"/>
                  </a:cubicBezTo>
                  <a:cubicBezTo>
                    <a:pt x="646" y="1961"/>
                    <a:pt x="888" y="1750"/>
                    <a:pt x="1099" y="1508"/>
                  </a:cubicBezTo>
                  <a:cubicBezTo>
                    <a:pt x="1340" y="1750"/>
                    <a:pt x="1582" y="1961"/>
                    <a:pt x="1853" y="2112"/>
                  </a:cubicBezTo>
                  <a:cubicBezTo>
                    <a:pt x="1897" y="2137"/>
                    <a:pt x="1940" y="2147"/>
                    <a:pt x="1980" y="2147"/>
                  </a:cubicBezTo>
                  <a:cubicBezTo>
                    <a:pt x="2137" y="2147"/>
                    <a:pt x="2251" y="1984"/>
                    <a:pt x="2155" y="1840"/>
                  </a:cubicBezTo>
                  <a:cubicBezTo>
                    <a:pt x="1974" y="1569"/>
                    <a:pt x="1763" y="1297"/>
                    <a:pt x="1552" y="1086"/>
                  </a:cubicBezTo>
                  <a:cubicBezTo>
                    <a:pt x="1763" y="844"/>
                    <a:pt x="1974" y="603"/>
                    <a:pt x="2155" y="362"/>
                  </a:cubicBezTo>
                  <a:cubicBezTo>
                    <a:pt x="2271" y="199"/>
                    <a:pt x="2137" y="0"/>
                    <a:pt x="1986"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44"/>
            <p:cNvSpPr/>
            <p:nvPr/>
          </p:nvSpPr>
          <p:spPr>
            <a:xfrm>
              <a:off x="3520868" y="4664238"/>
              <a:ext cx="129822" cy="120562"/>
            </a:xfrm>
            <a:custGeom>
              <a:rect b="b" l="l" r="r" t="t"/>
              <a:pathLst>
                <a:path extrusionOk="0" h="2177" w="2344">
                  <a:moveTo>
                    <a:pt x="2015" y="1"/>
                  </a:moveTo>
                  <a:cubicBezTo>
                    <a:pt x="1959" y="1"/>
                    <a:pt x="1902" y="22"/>
                    <a:pt x="1851" y="73"/>
                  </a:cubicBezTo>
                  <a:cubicBezTo>
                    <a:pt x="1610" y="254"/>
                    <a:pt x="1338" y="465"/>
                    <a:pt x="1127" y="706"/>
                  </a:cubicBezTo>
                  <a:cubicBezTo>
                    <a:pt x="916" y="465"/>
                    <a:pt x="674" y="254"/>
                    <a:pt x="403" y="73"/>
                  </a:cubicBezTo>
                  <a:cubicBezTo>
                    <a:pt x="368" y="58"/>
                    <a:pt x="333" y="51"/>
                    <a:pt x="300" y="51"/>
                  </a:cubicBezTo>
                  <a:cubicBezTo>
                    <a:pt x="131" y="51"/>
                    <a:pt x="0" y="223"/>
                    <a:pt x="101" y="374"/>
                  </a:cubicBezTo>
                  <a:cubicBezTo>
                    <a:pt x="282" y="646"/>
                    <a:pt x="493" y="887"/>
                    <a:pt x="704" y="1129"/>
                  </a:cubicBezTo>
                  <a:cubicBezTo>
                    <a:pt x="493" y="1340"/>
                    <a:pt x="282" y="1581"/>
                    <a:pt x="101" y="1853"/>
                  </a:cubicBezTo>
                  <a:cubicBezTo>
                    <a:pt x="0" y="2004"/>
                    <a:pt x="131" y="2176"/>
                    <a:pt x="300" y="2176"/>
                  </a:cubicBezTo>
                  <a:cubicBezTo>
                    <a:pt x="333" y="2176"/>
                    <a:pt x="368" y="2170"/>
                    <a:pt x="403" y="2155"/>
                  </a:cubicBezTo>
                  <a:cubicBezTo>
                    <a:pt x="674" y="1974"/>
                    <a:pt x="916" y="1762"/>
                    <a:pt x="1157" y="1521"/>
                  </a:cubicBezTo>
                  <a:cubicBezTo>
                    <a:pt x="1368" y="1762"/>
                    <a:pt x="1610" y="1974"/>
                    <a:pt x="1912" y="2125"/>
                  </a:cubicBezTo>
                  <a:cubicBezTo>
                    <a:pt x="1949" y="2149"/>
                    <a:pt x="1987" y="2160"/>
                    <a:pt x="2023" y="2160"/>
                  </a:cubicBezTo>
                  <a:cubicBezTo>
                    <a:pt x="2165" y="2160"/>
                    <a:pt x="2279" y="1997"/>
                    <a:pt x="2183" y="1853"/>
                  </a:cubicBezTo>
                  <a:cubicBezTo>
                    <a:pt x="2032" y="1581"/>
                    <a:pt x="1821" y="1340"/>
                    <a:pt x="1580" y="1099"/>
                  </a:cubicBezTo>
                  <a:cubicBezTo>
                    <a:pt x="1791" y="887"/>
                    <a:pt x="2002" y="646"/>
                    <a:pt x="2183" y="374"/>
                  </a:cubicBezTo>
                  <a:cubicBezTo>
                    <a:pt x="2344" y="214"/>
                    <a:pt x="2190" y="1"/>
                    <a:pt x="2015"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44"/>
            <p:cNvSpPr/>
            <p:nvPr/>
          </p:nvSpPr>
          <p:spPr>
            <a:xfrm>
              <a:off x="3664481" y="4950719"/>
              <a:ext cx="125835" cy="118956"/>
            </a:xfrm>
            <a:custGeom>
              <a:rect b="b" l="l" r="r" t="t"/>
              <a:pathLst>
                <a:path extrusionOk="0" h="2148" w="2272">
                  <a:moveTo>
                    <a:pt x="1986" y="0"/>
                  </a:moveTo>
                  <a:cubicBezTo>
                    <a:pt x="1941" y="0"/>
                    <a:pt x="1895" y="18"/>
                    <a:pt x="1853" y="60"/>
                  </a:cubicBezTo>
                  <a:cubicBezTo>
                    <a:pt x="1582" y="241"/>
                    <a:pt x="1340" y="452"/>
                    <a:pt x="1129" y="694"/>
                  </a:cubicBezTo>
                  <a:cubicBezTo>
                    <a:pt x="888" y="452"/>
                    <a:pt x="646" y="241"/>
                    <a:pt x="375" y="60"/>
                  </a:cubicBezTo>
                  <a:cubicBezTo>
                    <a:pt x="338" y="35"/>
                    <a:pt x="300" y="25"/>
                    <a:pt x="264" y="25"/>
                  </a:cubicBezTo>
                  <a:cubicBezTo>
                    <a:pt x="121" y="25"/>
                    <a:pt x="1" y="193"/>
                    <a:pt x="73" y="362"/>
                  </a:cubicBezTo>
                  <a:cubicBezTo>
                    <a:pt x="254" y="633"/>
                    <a:pt x="465" y="875"/>
                    <a:pt x="707" y="1086"/>
                  </a:cubicBezTo>
                  <a:cubicBezTo>
                    <a:pt x="465" y="1297"/>
                    <a:pt x="254" y="1538"/>
                    <a:pt x="73" y="1810"/>
                  </a:cubicBezTo>
                  <a:cubicBezTo>
                    <a:pt x="1" y="1979"/>
                    <a:pt x="121" y="2147"/>
                    <a:pt x="264" y="2147"/>
                  </a:cubicBezTo>
                  <a:cubicBezTo>
                    <a:pt x="300" y="2147"/>
                    <a:pt x="338" y="2136"/>
                    <a:pt x="375" y="2112"/>
                  </a:cubicBezTo>
                  <a:cubicBezTo>
                    <a:pt x="646" y="1931"/>
                    <a:pt x="888" y="1720"/>
                    <a:pt x="1099" y="1508"/>
                  </a:cubicBezTo>
                  <a:cubicBezTo>
                    <a:pt x="1340" y="1720"/>
                    <a:pt x="1582" y="1931"/>
                    <a:pt x="1853" y="2112"/>
                  </a:cubicBezTo>
                  <a:cubicBezTo>
                    <a:pt x="1892" y="2128"/>
                    <a:pt x="1929" y="2136"/>
                    <a:pt x="1964" y="2136"/>
                  </a:cubicBezTo>
                  <a:cubicBezTo>
                    <a:pt x="2121" y="2136"/>
                    <a:pt x="2229" y="1983"/>
                    <a:pt x="2155" y="1810"/>
                  </a:cubicBezTo>
                  <a:cubicBezTo>
                    <a:pt x="1974" y="1538"/>
                    <a:pt x="1763" y="1297"/>
                    <a:pt x="1552" y="1086"/>
                  </a:cubicBezTo>
                  <a:cubicBezTo>
                    <a:pt x="1763" y="875"/>
                    <a:pt x="1974" y="633"/>
                    <a:pt x="2155" y="362"/>
                  </a:cubicBezTo>
                  <a:cubicBezTo>
                    <a:pt x="2271" y="199"/>
                    <a:pt x="2137" y="0"/>
                    <a:pt x="1986"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44"/>
            <p:cNvSpPr/>
            <p:nvPr/>
          </p:nvSpPr>
          <p:spPr>
            <a:xfrm>
              <a:off x="3380467" y="5093433"/>
              <a:ext cx="127496" cy="118292"/>
            </a:xfrm>
            <a:custGeom>
              <a:rect b="b" l="l" r="r" t="t"/>
              <a:pathLst>
                <a:path extrusionOk="0" h="2136" w="2302">
                  <a:moveTo>
                    <a:pt x="1993" y="1"/>
                  </a:moveTo>
                  <a:cubicBezTo>
                    <a:pt x="1946" y="1"/>
                    <a:pt x="1897" y="15"/>
                    <a:pt x="1851" y="48"/>
                  </a:cubicBezTo>
                  <a:cubicBezTo>
                    <a:pt x="1580" y="229"/>
                    <a:pt x="1338" y="440"/>
                    <a:pt x="1127" y="682"/>
                  </a:cubicBezTo>
                  <a:cubicBezTo>
                    <a:pt x="916" y="440"/>
                    <a:pt x="644" y="229"/>
                    <a:pt x="403" y="48"/>
                  </a:cubicBezTo>
                  <a:cubicBezTo>
                    <a:pt x="368" y="33"/>
                    <a:pt x="333" y="26"/>
                    <a:pt x="300" y="26"/>
                  </a:cubicBezTo>
                  <a:cubicBezTo>
                    <a:pt x="131" y="26"/>
                    <a:pt x="0" y="198"/>
                    <a:pt x="101" y="350"/>
                  </a:cubicBezTo>
                  <a:cubicBezTo>
                    <a:pt x="282" y="621"/>
                    <a:pt x="493" y="863"/>
                    <a:pt x="735" y="1074"/>
                  </a:cubicBezTo>
                  <a:cubicBezTo>
                    <a:pt x="493" y="1285"/>
                    <a:pt x="252" y="1557"/>
                    <a:pt x="101" y="1828"/>
                  </a:cubicBezTo>
                  <a:cubicBezTo>
                    <a:pt x="5" y="1972"/>
                    <a:pt x="119" y="2135"/>
                    <a:pt x="261" y="2135"/>
                  </a:cubicBezTo>
                  <a:cubicBezTo>
                    <a:pt x="297" y="2135"/>
                    <a:pt x="336" y="2125"/>
                    <a:pt x="373" y="2100"/>
                  </a:cubicBezTo>
                  <a:cubicBezTo>
                    <a:pt x="644" y="1949"/>
                    <a:pt x="916" y="1738"/>
                    <a:pt x="1127" y="1496"/>
                  </a:cubicBezTo>
                  <a:cubicBezTo>
                    <a:pt x="1368" y="1738"/>
                    <a:pt x="1610" y="1919"/>
                    <a:pt x="1881" y="2100"/>
                  </a:cubicBezTo>
                  <a:cubicBezTo>
                    <a:pt x="1919" y="2125"/>
                    <a:pt x="1957" y="2135"/>
                    <a:pt x="1994" y="2135"/>
                  </a:cubicBezTo>
                  <a:cubicBezTo>
                    <a:pt x="2136" y="2135"/>
                    <a:pt x="2255" y="1972"/>
                    <a:pt x="2183" y="1828"/>
                  </a:cubicBezTo>
                  <a:cubicBezTo>
                    <a:pt x="2002" y="1557"/>
                    <a:pt x="1791" y="1315"/>
                    <a:pt x="1550" y="1074"/>
                  </a:cubicBezTo>
                  <a:cubicBezTo>
                    <a:pt x="1791" y="863"/>
                    <a:pt x="2002" y="621"/>
                    <a:pt x="2183" y="350"/>
                  </a:cubicBezTo>
                  <a:cubicBezTo>
                    <a:pt x="2301" y="184"/>
                    <a:pt x="2161" y="1"/>
                    <a:pt x="199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44"/>
            <p:cNvSpPr/>
            <p:nvPr/>
          </p:nvSpPr>
          <p:spPr>
            <a:xfrm>
              <a:off x="3520868" y="5092104"/>
              <a:ext cx="129822" cy="119621"/>
            </a:xfrm>
            <a:custGeom>
              <a:rect b="b" l="l" r="r" t="t"/>
              <a:pathLst>
                <a:path extrusionOk="0" h="2160" w="2344">
                  <a:moveTo>
                    <a:pt x="2015" y="0"/>
                  </a:moveTo>
                  <a:cubicBezTo>
                    <a:pt x="1959" y="0"/>
                    <a:pt x="1902" y="21"/>
                    <a:pt x="1851" y="72"/>
                  </a:cubicBezTo>
                  <a:cubicBezTo>
                    <a:pt x="1610" y="253"/>
                    <a:pt x="1338" y="464"/>
                    <a:pt x="1127" y="706"/>
                  </a:cubicBezTo>
                  <a:cubicBezTo>
                    <a:pt x="916" y="464"/>
                    <a:pt x="674" y="253"/>
                    <a:pt x="403" y="72"/>
                  </a:cubicBezTo>
                  <a:cubicBezTo>
                    <a:pt x="368" y="57"/>
                    <a:pt x="333" y="50"/>
                    <a:pt x="300" y="50"/>
                  </a:cubicBezTo>
                  <a:cubicBezTo>
                    <a:pt x="131" y="50"/>
                    <a:pt x="0" y="222"/>
                    <a:pt x="101" y="374"/>
                  </a:cubicBezTo>
                  <a:cubicBezTo>
                    <a:pt x="282" y="645"/>
                    <a:pt x="493" y="887"/>
                    <a:pt x="704" y="1098"/>
                  </a:cubicBezTo>
                  <a:cubicBezTo>
                    <a:pt x="493" y="1339"/>
                    <a:pt x="282" y="1581"/>
                    <a:pt x="101" y="1852"/>
                  </a:cubicBezTo>
                  <a:cubicBezTo>
                    <a:pt x="29" y="1996"/>
                    <a:pt x="129" y="2159"/>
                    <a:pt x="279" y="2159"/>
                  </a:cubicBezTo>
                  <a:cubicBezTo>
                    <a:pt x="317" y="2159"/>
                    <a:pt x="359" y="2149"/>
                    <a:pt x="403" y="2124"/>
                  </a:cubicBezTo>
                  <a:cubicBezTo>
                    <a:pt x="674" y="1973"/>
                    <a:pt x="916" y="1762"/>
                    <a:pt x="1157" y="1520"/>
                  </a:cubicBezTo>
                  <a:cubicBezTo>
                    <a:pt x="1368" y="1762"/>
                    <a:pt x="1610" y="1973"/>
                    <a:pt x="1912" y="2124"/>
                  </a:cubicBezTo>
                  <a:cubicBezTo>
                    <a:pt x="1949" y="2149"/>
                    <a:pt x="1987" y="2159"/>
                    <a:pt x="2023" y="2159"/>
                  </a:cubicBezTo>
                  <a:cubicBezTo>
                    <a:pt x="2165" y="2159"/>
                    <a:pt x="2279" y="1996"/>
                    <a:pt x="2183" y="1852"/>
                  </a:cubicBezTo>
                  <a:cubicBezTo>
                    <a:pt x="2032" y="1581"/>
                    <a:pt x="1821" y="1309"/>
                    <a:pt x="1580" y="1098"/>
                  </a:cubicBezTo>
                  <a:cubicBezTo>
                    <a:pt x="1791" y="887"/>
                    <a:pt x="2002" y="645"/>
                    <a:pt x="2183" y="374"/>
                  </a:cubicBezTo>
                  <a:cubicBezTo>
                    <a:pt x="2344" y="213"/>
                    <a:pt x="2190" y="0"/>
                    <a:pt x="2015"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44"/>
            <p:cNvSpPr/>
            <p:nvPr/>
          </p:nvSpPr>
          <p:spPr>
            <a:xfrm>
              <a:off x="3520868" y="5234153"/>
              <a:ext cx="129822" cy="121282"/>
            </a:xfrm>
            <a:custGeom>
              <a:rect b="b" l="l" r="r" t="t"/>
              <a:pathLst>
                <a:path extrusionOk="0" h="2190" w="2344">
                  <a:moveTo>
                    <a:pt x="2015" y="0"/>
                  </a:moveTo>
                  <a:cubicBezTo>
                    <a:pt x="1959" y="0"/>
                    <a:pt x="1902" y="21"/>
                    <a:pt x="1851" y="72"/>
                  </a:cubicBezTo>
                  <a:cubicBezTo>
                    <a:pt x="1610" y="253"/>
                    <a:pt x="1338" y="464"/>
                    <a:pt x="1127" y="706"/>
                  </a:cubicBezTo>
                  <a:cubicBezTo>
                    <a:pt x="916" y="464"/>
                    <a:pt x="674" y="253"/>
                    <a:pt x="403" y="72"/>
                  </a:cubicBezTo>
                  <a:cubicBezTo>
                    <a:pt x="368" y="57"/>
                    <a:pt x="333" y="50"/>
                    <a:pt x="300" y="50"/>
                  </a:cubicBezTo>
                  <a:cubicBezTo>
                    <a:pt x="131" y="50"/>
                    <a:pt x="0" y="222"/>
                    <a:pt x="101" y="374"/>
                  </a:cubicBezTo>
                  <a:cubicBezTo>
                    <a:pt x="282" y="645"/>
                    <a:pt x="493" y="887"/>
                    <a:pt x="735" y="1098"/>
                  </a:cubicBezTo>
                  <a:cubicBezTo>
                    <a:pt x="493" y="1339"/>
                    <a:pt x="282" y="1581"/>
                    <a:pt x="101" y="1852"/>
                  </a:cubicBezTo>
                  <a:cubicBezTo>
                    <a:pt x="27" y="2025"/>
                    <a:pt x="135" y="2178"/>
                    <a:pt x="292" y="2178"/>
                  </a:cubicBezTo>
                  <a:cubicBezTo>
                    <a:pt x="327" y="2178"/>
                    <a:pt x="364" y="2171"/>
                    <a:pt x="403" y="2154"/>
                  </a:cubicBezTo>
                  <a:cubicBezTo>
                    <a:pt x="674" y="1973"/>
                    <a:pt x="916" y="1762"/>
                    <a:pt x="1157" y="1551"/>
                  </a:cubicBezTo>
                  <a:cubicBezTo>
                    <a:pt x="1368" y="1762"/>
                    <a:pt x="1610" y="1973"/>
                    <a:pt x="1912" y="2154"/>
                  </a:cubicBezTo>
                  <a:cubicBezTo>
                    <a:pt x="1948" y="2179"/>
                    <a:pt x="1986" y="2189"/>
                    <a:pt x="2022" y="2189"/>
                  </a:cubicBezTo>
                  <a:cubicBezTo>
                    <a:pt x="2164" y="2189"/>
                    <a:pt x="2279" y="2021"/>
                    <a:pt x="2183" y="1852"/>
                  </a:cubicBezTo>
                  <a:cubicBezTo>
                    <a:pt x="2032" y="1581"/>
                    <a:pt x="1821" y="1339"/>
                    <a:pt x="1580" y="1098"/>
                  </a:cubicBezTo>
                  <a:cubicBezTo>
                    <a:pt x="1791" y="887"/>
                    <a:pt x="2002" y="645"/>
                    <a:pt x="2183" y="374"/>
                  </a:cubicBezTo>
                  <a:cubicBezTo>
                    <a:pt x="2344" y="213"/>
                    <a:pt x="2190" y="0"/>
                    <a:pt x="2015"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44"/>
            <p:cNvSpPr/>
            <p:nvPr/>
          </p:nvSpPr>
          <p:spPr>
            <a:xfrm>
              <a:off x="3664315" y="5093433"/>
              <a:ext cx="126112" cy="118292"/>
            </a:xfrm>
            <a:custGeom>
              <a:rect b="b" l="l" r="r" t="t"/>
              <a:pathLst>
                <a:path extrusionOk="0" h="2136" w="2277">
                  <a:moveTo>
                    <a:pt x="1982" y="1"/>
                  </a:moveTo>
                  <a:cubicBezTo>
                    <a:pt x="1940" y="1"/>
                    <a:pt x="1896" y="15"/>
                    <a:pt x="1856" y="48"/>
                  </a:cubicBezTo>
                  <a:cubicBezTo>
                    <a:pt x="1585" y="229"/>
                    <a:pt x="1343" y="440"/>
                    <a:pt x="1132" y="682"/>
                  </a:cubicBezTo>
                  <a:cubicBezTo>
                    <a:pt x="891" y="440"/>
                    <a:pt x="649" y="229"/>
                    <a:pt x="378" y="48"/>
                  </a:cubicBezTo>
                  <a:cubicBezTo>
                    <a:pt x="348" y="33"/>
                    <a:pt x="317" y="26"/>
                    <a:pt x="287" y="26"/>
                  </a:cubicBezTo>
                  <a:cubicBezTo>
                    <a:pt x="135" y="26"/>
                    <a:pt x="0" y="198"/>
                    <a:pt x="76" y="350"/>
                  </a:cubicBezTo>
                  <a:cubicBezTo>
                    <a:pt x="257" y="621"/>
                    <a:pt x="468" y="863"/>
                    <a:pt x="710" y="1074"/>
                  </a:cubicBezTo>
                  <a:cubicBezTo>
                    <a:pt x="468" y="1285"/>
                    <a:pt x="257" y="1557"/>
                    <a:pt x="76" y="1828"/>
                  </a:cubicBezTo>
                  <a:cubicBezTo>
                    <a:pt x="4" y="1972"/>
                    <a:pt x="123" y="2135"/>
                    <a:pt x="266" y="2135"/>
                  </a:cubicBezTo>
                  <a:cubicBezTo>
                    <a:pt x="302" y="2135"/>
                    <a:pt x="341" y="2125"/>
                    <a:pt x="378" y="2100"/>
                  </a:cubicBezTo>
                  <a:cubicBezTo>
                    <a:pt x="649" y="1919"/>
                    <a:pt x="891" y="1738"/>
                    <a:pt x="1102" y="1496"/>
                  </a:cubicBezTo>
                  <a:cubicBezTo>
                    <a:pt x="1343" y="1738"/>
                    <a:pt x="1585" y="1949"/>
                    <a:pt x="1856" y="2100"/>
                  </a:cubicBezTo>
                  <a:cubicBezTo>
                    <a:pt x="1900" y="2125"/>
                    <a:pt x="1943" y="2135"/>
                    <a:pt x="1983" y="2135"/>
                  </a:cubicBezTo>
                  <a:cubicBezTo>
                    <a:pt x="2140" y="2135"/>
                    <a:pt x="2254" y="1972"/>
                    <a:pt x="2158" y="1828"/>
                  </a:cubicBezTo>
                  <a:cubicBezTo>
                    <a:pt x="1977" y="1557"/>
                    <a:pt x="1766" y="1285"/>
                    <a:pt x="1555" y="1074"/>
                  </a:cubicBezTo>
                  <a:cubicBezTo>
                    <a:pt x="1766" y="863"/>
                    <a:pt x="1977" y="621"/>
                    <a:pt x="2158" y="350"/>
                  </a:cubicBezTo>
                  <a:cubicBezTo>
                    <a:pt x="2276" y="184"/>
                    <a:pt x="2136" y="1"/>
                    <a:pt x="1982"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44"/>
          <p:cNvGrpSpPr/>
          <p:nvPr/>
        </p:nvGrpSpPr>
        <p:grpSpPr>
          <a:xfrm>
            <a:off x="713235" y="3738101"/>
            <a:ext cx="1883176" cy="808672"/>
            <a:chOff x="988022" y="3972198"/>
            <a:chExt cx="1611618" cy="692060"/>
          </a:xfrm>
        </p:grpSpPr>
        <p:sp>
          <p:nvSpPr>
            <p:cNvPr id="4375" name="Google Shape;4375;p44"/>
            <p:cNvSpPr/>
            <p:nvPr/>
          </p:nvSpPr>
          <p:spPr>
            <a:xfrm>
              <a:off x="1497443" y="4177369"/>
              <a:ext cx="91892" cy="85121"/>
            </a:xfrm>
            <a:custGeom>
              <a:rect b="b" l="l" r="r" t="t"/>
              <a:pathLst>
                <a:path extrusionOk="0" h="2164" w="2336">
                  <a:moveTo>
                    <a:pt x="2027" y="1"/>
                  </a:moveTo>
                  <a:cubicBezTo>
                    <a:pt x="1967" y="1"/>
                    <a:pt x="1903" y="27"/>
                    <a:pt x="1848" y="90"/>
                  </a:cubicBezTo>
                  <a:cubicBezTo>
                    <a:pt x="1576" y="271"/>
                    <a:pt x="1335" y="452"/>
                    <a:pt x="1123" y="693"/>
                  </a:cubicBezTo>
                  <a:cubicBezTo>
                    <a:pt x="912" y="452"/>
                    <a:pt x="640" y="271"/>
                    <a:pt x="399" y="90"/>
                  </a:cubicBezTo>
                  <a:cubicBezTo>
                    <a:pt x="356" y="66"/>
                    <a:pt x="314" y="55"/>
                    <a:pt x="274" y="55"/>
                  </a:cubicBezTo>
                  <a:cubicBezTo>
                    <a:pt x="116" y="55"/>
                    <a:pt x="1" y="223"/>
                    <a:pt x="97" y="392"/>
                  </a:cubicBezTo>
                  <a:cubicBezTo>
                    <a:pt x="278" y="633"/>
                    <a:pt x="490" y="875"/>
                    <a:pt x="701" y="1116"/>
                  </a:cubicBezTo>
                  <a:cubicBezTo>
                    <a:pt x="490" y="1327"/>
                    <a:pt x="278" y="1569"/>
                    <a:pt x="97" y="1840"/>
                  </a:cubicBezTo>
                  <a:cubicBezTo>
                    <a:pt x="22" y="1991"/>
                    <a:pt x="135" y="2164"/>
                    <a:pt x="298" y="2164"/>
                  </a:cubicBezTo>
                  <a:cubicBezTo>
                    <a:pt x="330" y="2164"/>
                    <a:pt x="364" y="2157"/>
                    <a:pt x="399" y="2142"/>
                  </a:cubicBezTo>
                  <a:cubicBezTo>
                    <a:pt x="671" y="1961"/>
                    <a:pt x="912" y="1750"/>
                    <a:pt x="1153" y="1508"/>
                  </a:cubicBezTo>
                  <a:cubicBezTo>
                    <a:pt x="1365" y="1750"/>
                    <a:pt x="1606" y="1961"/>
                    <a:pt x="1908" y="2142"/>
                  </a:cubicBezTo>
                  <a:cubicBezTo>
                    <a:pt x="1938" y="2157"/>
                    <a:pt x="1968" y="2164"/>
                    <a:pt x="1996" y="2164"/>
                  </a:cubicBezTo>
                  <a:cubicBezTo>
                    <a:pt x="2141" y="2164"/>
                    <a:pt x="2255" y="1991"/>
                    <a:pt x="2179" y="1840"/>
                  </a:cubicBezTo>
                  <a:cubicBezTo>
                    <a:pt x="1998" y="1569"/>
                    <a:pt x="1787" y="1327"/>
                    <a:pt x="1576" y="1116"/>
                  </a:cubicBezTo>
                  <a:cubicBezTo>
                    <a:pt x="1787" y="875"/>
                    <a:pt x="1998" y="633"/>
                    <a:pt x="2179" y="362"/>
                  </a:cubicBezTo>
                  <a:cubicBezTo>
                    <a:pt x="2335" y="206"/>
                    <a:pt x="2196" y="1"/>
                    <a:pt x="2027"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44"/>
            <p:cNvSpPr/>
            <p:nvPr/>
          </p:nvSpPr>
          <p:spPr>
            <a:xfrm>
              <a:off x="1597164" y="4278460"/>
              <a:ext cx="92010" cy="85475"/>
            </a:xfrm>
            <a:custGeom>
              <a:rect b="b" l="l" r="r" t="t"/>
              <a:pathLst>
                <a:path extrusionOk="0" h="2173" w="2339">
                  <a:moveTo>
                    <a:pt x="2016" y="1"/>
                  </a:moveTo>
                  <a:cubicBezTo>
                    <a:pt x="1959" y="1"/>
                    <a:pt x="1900" y="25"/>
                    <a:pt x="1847" y="85"/>
                  </a:cubicBezTo>
                  <a:cubicBezTo>
                    <a:pt x="1576" y="266"/>
                    <a:pt x="1334" y="477"/>
                    <a:pt x="1123" y="689"/>
                  </a:cubicBezTo>
                  <a:cubicBezTo>
                    <a:pt x="912" y="477"/>
                    <a:pt x="670" y="266"/>
                    <a:pt x="399" y="85"/>
                  </a:cubicBezTo>
                  <a:cubicBezTo>
                    <a:pt x="356" y="61"/>
                    <a:pt x="313" y="50"/>
                    <a:pt x="273" y="50"/>
                  </a:cubicBezTo>
                  <a:cubicBezTo>
                    <a:pt x="116" y="50"/>
                    <a:pt x="1" y="218"/>
                    <a:pt x="97" y="387"/>
                  </a:cubicBezTo>
                  <a:cubicBezTo>
                    <a:pt x="278" y="628"/>
                    <a:pt x="489" y="870"/>
                    <a:pt x="701" y="1111"/>
                  </a:cubicBezTo>
                  <a:cubicBezTo>
                    <a:pt x="489" y="1322"/>
                    <a:pt x="278" y="1594"/>
                    <a:pt x="97" y="1865"/>
                  </a:cubicBezTo>
                  <a:cubicBezTo>
                    <a:pt x="25" y="2009"/>
                    <a:pt x="125" y="2173"/>
                    <a:pt x="260" y="2173"/>
                  </a:cubicBezTo>
                  <a:cubicBezTo>
                    <a:pt x="295" y="2173"/>
                    <a:pt x="332" y="2162"/>
                    <a:pt x="369" y="2137"/>
                  </a:cubicBezTo>
                  <a:cubicBezTo>
                    <a:pt x="670" y="1986"/>
                    <a:pt x="912" y="1775"/>
                    <a:pt x="1123" y="1534"/>
                  </a:cubicBezTo>
                  <a:cubicBezTo>
                    <a:pt x="1365" y="1775"/>
                    <a:pt x="1606" y="1986"/>
                    <a:pt x="1878" y="2137"/>
                  </a:cubicBezTo>
                  <a:cubicBezTo>
                    <a:pt x="1921" y="2162"/>
                    <a:pt x="1963" y="2173"/>
                    <a:pt x="2001" y="2173"/>
                  </a:cubicBezTo>
                  <a:cubicBezTo>
                    <a:pt x="2152" y="2173"/>
                    <a:pt x="2251" y="2009"/>
                    <a:pt x="2179" y="1865"/>
                  </a:cubicBezTo>
                  <a:cubicBezTo>
                    <a:pt x="1998" y="1594"/>
                    <a:pt x="1787" y="1352"/>
                    <a:pt x="1576" y="1111"/>
                  </a:cubicBezTo>
                  <a:cubicBezTo>
                    <a:pt x="1787" y="900"/>
                    <a:pt x="1998" y="658"/>
                    <a:pt x="2179" y="387"/>
                  </a:cubicBezTo>
                  <a:cubicBezTo>
                    <a:pt x="2338" y="228"/>
                    <a:pt x="2190" y="1"/>
                    <a:pt x="2016"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44"/>
            <p:cNvSpPr/>
            <p:nvPr/>
          </p:nvSpPr>
          <p:spPr>
            <a:xfrm>
              <a:off x="1395008" y="4482255"/>
              <a:ext cx="89375" cy="84098"/>
            </a:xfrm>
            <a:custGeom>
              <a:rect b="b" l="l" r="r" t="t"/>
              <a:pathLst>
                <a:path extrusionOk="0" h="2138" w="2272">
                  <a:moveTo>
                    <a:pt x="1999" y="1"/>
                  </a:moveTo>
                  <a:cubicBezTo>
                    <a:pt x="1951" y="1"/>
                    <a:pt x="1901" y="20"/>
                    <a:pt x="1856" y="64"/>
                  </a:cubicBezTo>
                  <a:cubicBezTo>
                    <a:pt x="1585" y="245"/>
                    <a:pt x="1343" y="426"/>
                    <a:pt x="1102" y="668"/>
                  </a:cubicBezTo>
                  <a:cubicBezTo>
                    <a:pt x="891" y="426"/>
                    <a:pt x="649" y="215"/>
                    <a:pt x="378" y="34"/>
                  </a:cubicBezTo>
                  <a:cubicBezTo>
                    <a:pt x="348" y="19"/>
                    <a:pt x="317" y="12"/>
                    <a:pt x="287" y="12"/>
                  </a:cubicBezTo>
                  <a:cubicBezTo>
                    <a:pt x="135" y="12"/>
                    <a:pt x="0" y="185"/>
                    <a:pt x="76" y="336"/>
                  </a:cubicBezTo>
                  <a:cubicBezTo>
                    <a:pt x="257" y="607"/>
                    <a:pt x="468" y="849"/>
                    <a:pt x="710" y="1090"/>
                  </a:cubicBezTo>
                  <a:cubicBezTo>
                    <a:pt x="468" y="1302"/>
                    <a:pt x="257" y="1543"/>
                    <a:pt x="76" y="1815"/>
                  </a:cubicBezTo>
                  <a:cubicBezTo>
                    <a:pt x="0" y="1966"/>
                    <a:pt x="135" y="2138"/>
                    <a:pt x="287" y="2138"/>
                  </a:cubicBezTo>
                  <a:cubicBezTo>
                    <a:pt x="317" y="2138"/>
                    <a:pt x="348" y="2131"/>
                    <a:pt x="378" y="2116"/>
                  </a:cubicBezTo>
                  <a:cubicBezTo>
                    <a:pt x="649" y="1935"/>
                    <a:pt x="891" y="1724"/>
                    <a:pt x="1132" y="1483"/>
                  </a:cubicBezTo>
                  <a:cubicBezTo>
                    <a:pt x="1343" y="1724"/>
                    <a:pt x="1585" y="1935"/>
                    <a:pt x="1856" y="2116"/>
                  </a:cubicBezTo>
                  <a:cubicBezTo>
                    <a:pt x="1891" y="2131"/>
                    <a:pt x="1925" y="2138"/>
                    <a:pt x="1957" y="2138"/>
                  </a:cubicBezTo>
                  <a:cubicBezTo>
                    <a:pt x="2120" y="2138"/>
                    <a:pt x="2234" y="1966"/>
                    <a:pt x="2158" y="1815"/>
                  </a:cubicBezTo>
                  <a:cubicBezTo>
                    <a:pt x="1977" y="1543"/>
                    <a:pt x="1766" y="1302"/>
                    <a:pt x="1524" y="1090"/>
                  </a:cubicBezTo>
                  <a:cubicBezTo>
                    <a:pt x="1766" y="849"/>
                    <a:pt x="1977" y="607"/>
                    <a:pt x="2158" y="336"/>
                  </a:cubicBezTo>
                  <a:cubicBezTo>
                    <a:pt x="2272" y="177"/>
                    <a:pt x="2146" y="1"/>
                    <a:pt x="1999"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44"/>
            <p:cNvSpPr/>
            <p:nvPr/>
          </p:nvSpPr>
          <p:spPr>
            <a:xfrm>
              <a:off x="1297805" y="4578075"/>
              <a:ext cx="92286" cy="85632"/>
            </a:xfrm>
            <a:custGeom>
              <a:rect b="b" l="l" r="r" t="t"/>
              <a:pathLst>
                <a:path extrusionOk="0" h="2177" w="2346">
                  <a:moveTo>
                    <a:pt x="2004" y="1"/>
                  </a:moveTo>
                  <a:cubicBezTo>
                    <a:pt x="1950" y="1"/>
                    <a:pt x="1896" y="22"/>
                    <a:pt x="1853" y="73"/>
                  </a:cubicBezTo>
                  <a:cubicBezTo>
                    <a:pt x="1581" y="254"/>
                    <a:pt x="1340" y="495"/>
                    <a:pt x="1129" y="706"/>
                  </a:cubicBezTo>
                  <a:cubicBezTo>
                    <a:pt x="887" y="495"/>
                    <a:pt x="646" y="284"/>
                    <a:pt x="374" y="103"/>
                  </a:cubicBezTo>
                  <a:cubicBezTo>
                    <a:pt x="337" y="78"/>
                    <a:pt x="300" y="68"/>
                    <a:pt x="263" y="68"/>
                  </a:cubicBezTo>
                  <a:cubicBezTo>
                    <a:pt x="120" y="68"/>
                    <a:pt x="0" y="236"/>
                    <a:pt x="72" y="405"/>
                  </a:cubicBezTo>
                  <a:cubicBezTo>
                    <a:pt x="284" y="646"/>
                    <a:pt x="465" y="887"/>
                    <a:pt x="706" y="1099"/>
                  </a:cubicBezTo>
                  <a:cubicBezTo>
                    <a:pt x="465" y="1310"/>
                    <a:pt x="253" y="1581"/>
                    <a:pt x="103" y="1853"/>
                  </a:cubicBezTo>
                  <a:cubicBezTo>
                    <a:pt x="2" y="2004"/>
                    <a:pt x="132" y="2177"/>
                    <a:pt x="284" y="2177"/>
                  </a:cubicBezTo>
                  <a:cubicBezTo>
                    <a:pt x="314" y="2177"/>
                    <a:pt x="344" y="2170"/>
                    <a:pt x="374" y="2155"/>
                  </a:cubicBezTo>
                  <a:cubicBezTo>
                    <a:pt x="646" y="1974"/>
                    <a:pt x="917" y="1763"/>
                    <a:pt x="1129" y="1521"/>
                  </a:cubicBezTo>
                  <a:cubicBezTo>
                    <a:pt x="1370" y="1763"/>
                    <a:pt x="1611" y="1974"/>
                    <a:pt x="1883" y="2125"/>
                  </a:cubicBezTo>
                  <a:cubicBezTo>
                    <a:pt x="1920" y="2149"/>
                    <a:pt x="1958" y="2160"/>
                    <a:pt x="1995" y="2160"/>
                  </a:cubicBezTo>
                  <a:cubicBezTo>
                    <a:pt x="2138" y="2160"/>
                    <a:pt x="2257" y="1997"/>
                    <a:pt x="2185" y="1853"/>
                  </a:cubicBezTo>
                  <a:cubicBezTo>
                    <a:pt x="2004" y="1581"/>
                    <a:pt x="1792" y="1340"/>
                    <a:pt x="1551" y="1129"/>
                  </a:cubicBezTo>
                  <a:cubicBezTo>
                    <a:pt x="1792" y="887"/>
                    <a:pt x="2004" y="646"/>
                    <a:pt x="2185" y="374"/>
                  </a:cubicBezTo>
                  <a:cubicBezTo>
                    <a:pt x="2345" y="214"/>
                    <a:pt x="2174" y="1"/>
                    <a:pt x="2004"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44"/>
            <p:cNvSpPr/>
            <p:nvPr/>
          </p:nvSpPr>
          <p:spPr>
            <a:xfrm>
              <a:off x="1799988" y="4481704"/>
              <a:ext cx="90555" cy="84020"/>
            </a:xfrm>
            <a:custGeom>
              <a:rect b="b" l="l" r="r" t="t"/>
              <a:pathLst>
                <a:path extrusionOk="0" h="2136" w="2302">
                  <a:moveTo>
                    <a:pt x="1993" y="1"/>
                  </a:moveTo>
                  <a:cubicBezTo>
                    <a:pt x="1947" y="1"/>
                    <a:pt x="1898" y="15"/>
                    <a:pt x="1852" y="48"/>
                  </a:cubicBezTo>
                  <a:cubicBezTo>
                    <a:pt x="1580" y="229"/>
                    <a:pt x="1339" y="440"/>
                    <a:pt x="1127" y="682"/>
                  </a:cubicBezTo>
                  <a:cubicBezTo>
                    <a:pt x="916" y="440"/>
                    <a:pt x="645" y="229"/>
                    <a:pt x="403" y="48"/>
                  </a:cubicBezTo>
                  <a:cubicBezTo>
                    <a:pt x="368" y="33"/>
                    <a:pt x="333" y="26"/>
                    <a:pt x="300" y="26"/>
                  </a:cubicBezTo>
                  <a:cubicBezTo>
                    <a:pt x="131" y="26"/>
                    <a:pt x="1" y="199"/>
                    <a:pt x="101" y="350"/>
                  </a:cubicBezTo>
                  <a:cubicBezTo>
                    <a:pt x="282" y="621"/>
                    <a:pt x="494" y="863"/>
                    <a:pt x="705" y="1074"/>
                  </a:cubicBezTo>
                  <a:cubicBezTo>
                    <a:pt x="494" y="1285"/>
                    <a:pt x="282" y="1557"/>
                    <a:pt x="101" y="1829"/>
                  </a:cubicBezTo>
                  <a:cubicBezTo>
                    <a:pt x="5" y="1973"/>
                    <a:pt x="119" y="2136"/>
                    <a:pt x="276" y="2136"/>
                  </a:cubicBezTo>
                  <a:cubicBezTo>
                    <a:pt x="317" y="2136"/>
                    <a:pt x="360" y="2125"/>
                    <a:pt x="403" y="2100"/>
                  </a:cubicBezTo>
                  <a:cubicBezTo>
                    <a:pt x="675" y="1949"/>
                    <a:pt x="916" y="1738"/>
                    <a:pt x="1158" y="1497"/>
                  </a:cubicBezTo>
                  <a:cubicBezTo>
                    <a:pt x="1369" y="1738"/>
                    <a:pt x="1610" y="1919"/>
                    <a:pt x="1882" y="2100"/>
                  </a:cubicBezTo>
                  <a:cubicBezTo>
                    <a:pt x="1919" y="2125"/>
                    <a:pt x="1957" y="2136"/>
                    <a:pt x="1994" y="2136"/>
                  </a:cubicBezTo>
                  <a:cubicBezTo>
                    <a:pt x="2137" y="2136"/>
                    <a:pt x="2256" y="1973"/>
                    <a:pt x="2184" y="1829"/>
                  </a:cubicBezTo>
                  <a:cubicBezTo>
                    <a:pt x="2003" y="1557"/>
                    <a:pt x="1791" y="1285"/>
                    <a:pt x="1550" y="1074"/>
                  </a:cubicBezTo>
                  <a:cubicBezTo>
                    <a:pt x="1791" y="863"/>
                    <a:pt x="2003" y="621"/>
                    <a:pt x="2184" y="350"/>
                  </a:cubicBezTo>
                  <a:cubicBezTo>
                    <a:pt x="2302" y="185"/>
                    <a:pt x="2161" y="1"/>
                    <a:pt x="1993"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44"/>
            <p:cNvSpPr/>
            <p:nvPr/>
          </p:nvSpPr>
          <p:spPr>
            <a:xfrm>
              <a:off x="1700267" y="4579058"/>
              <a:ext cx="90319" cy="84020"/>
            </a:xfrm>
            <a:custGeom>
              <a:rect b="b" l="l" r="r" t="t"/>
              <a:pathLst>
                <a:path extrusionOk="0" h="2136" w="2296">
                  <a:moveTo>
                    <a:pt x="1981" y="1"/>
                  </a:moveTo>
                  <a:cubicBezTo>
                    <a:pt x="1936" y="1"/>
                    <a:pt x="1891" y="15"/>
                    <a:pt x="1852" y="48"/>
                  </a:cubicBezTo>
                  <a:cubicBezTo>
                    <a:pt x="1580" y="229"/>
                    <a:pt x="1339" y="440"/>
                    <a:pt x="1128" y="681"/>
                  </a:cubicBezTo>
                  <a:cubicBezTo>
                    <a:pt x="886" y="440"/>
                    <a:pt x="645" y="229"/>
                    <a:pt x="373" y="48"/>
                  </a:cubicBezTo>
                  <a:cubicBezTo>
                    <a:pt x="343" y="33"/>
                    <a:pt x="313" y="26"/>
                    <a:pt x="283" y="26"/>
                  </a:cubicBezTo>
                  <a:cubicBezTo>
                    <a:pt x="131" y="26"/>
                    <a:pt x="1" y="198"/>
                    <a:pt x="102" y="349"/>
                  </a:cubicBezTo>
                  <a:cubicBezTo>
                    <a:pt x="283" y="621"/>
                    <a:pt x="494" y="862"/>
                    <a:pt x="705" y="1074"/>
                  </a:cubicBezTo>
                  <a:cubicBezTo>
                    <a:pt x="464" y="1285"/>
                    <a:pt x="252" y="1556"/>
                    <a:pt x="102" y="1828"/>
                  </a:cubicBezTo>
                  <a:cubicBezTo>
                    <a:pt x="6" y="1972"/>
                    <a:pt x="119" y="2135"/>
                    <a:pt x="261" y="2135"/>
                  </a:cubicBezTo>
                  <a:cubicBezTo>
                    <a:pt x="298" y="2135"/>
                    <a:pt x="336" y="2124"/>
                    <a:pt x="373" y="2100"/>
                  </a:cubicBezTo>
                  <a:cubicBezTo>
                    <a:pt x="645" y="1949"/>
                    <a:pt x="886" y="1738"/>
                    <a:pt x="1128" y="1496"/>
                  </a:cubicBezTo>
                  <a:cubicBezTo>
                    <a:pt x="1339" y="1738"/>
                    <a:pt x="1580" y="1949"/>
                    <a:pt x="1882" y="2100"/>
                  </a:cubicBezTo>
                  <a:cubicBezTo>
                    <a:pt x="1919" y="2124"/>
                    <a:pt x="1957" y="2135"/>
                    <a:pt x="1994" y="2135"/>
                  </a:cubicBezTo>
                  <a:cubicBezTo>
                    <a:pt x="2136" y="2135"/>
                    <a:pt x="2250" y="1972"/>
                    <a:pt x="2154" y="1828"/>
                  </a:cubicBezTo>
                  <a:cubicBezTo>
                    <a:pt x="2003" y="1556"/>
                    <a:pt x="1791" y="1315"/>
                    <a:pt x="1550" y="1074"/>
                  </a:cubicBezTo>
                  <a:cubicBezTo>
                    <a:pt x="1761" y="862"/>
                    <a:pt x="1972" y="621"/>
                    <a:pt x="2154" y="349"/>
                  </a:cubicBezTo>
                  <a:cubicBezTo>
                    <a:pt x="2295" y="184"/>
                    <a:pt x="2141" y="1"/>
                    <a:pt x="198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44"/>
            <p:cNvSpPr/>
            <p:nvPr/>
          </p:nvSpPr>
          <p:spPr>
            <a:xfrm>
              <a:off x="1699087" y="4178392"/>
              <a:ext cx="90398" cy="84098"/>
            </a:xfrm>
            <a:custGeom>
              <a:rect b="b" l="l" r="r" t="t"/>
              <a:pathLst>
                <a:path extrusionOk="0" h="2138" w="2298">
                  <a:moveTo>
                    <a:pt x="1999" y="0"/>
                  </a:moveTo>
                  <a:cubicBezTo>
                    <a:pt x="1948" y="0"/>
                    <a:pt x="1896" y="19"/>
                    <a:pt x="1852" y="64"/>
                  </a:cubicBezTo>
                  <a:cubicBezTo>
                    <a:pt x="1580" y="245"/>
                    <a:pt x="1339" y="456"/>
                    <a:pt x="1127" y="667"/>
                  </a:cubicBezTo>
                  <a:cubicBezTo>
                    <a:pt x="886" y="426"/>
                    <a:pt x="645" y="245"/>
                    <a:pt x="403" y="64"/>
                  </a:cubicBezTo>
                  <a:cubicBezTo>
                    <a:pt x="360" y="40"/>
                    <a:pt x="318" y="29"/>
                    <a:pt x="278" y="29"/>
                  </a:cubicBezTo>
                  <a:cubicBezTo>
                    <a:pt x="120" y="29"/>
                    <a:pt x="5" y="197"/>
                    <a:pt x="101" y="366"/>
                  </a:cubicBezTo>
                  <a:cubicBezTo>
                    <a:pt x="282" y="607"/>
                    <a:pt x="494" y="849"/>
                    <a:pt x="735" y="1060"/>
                  </a:cubicBezTo>
                  <a:cubicBezTo>
                    <a:pt x="494" y="1301"/>
                    <a:pt x="282" y="1543"/>
                    <a:pt x="101" y="1814"/>
                  </a:cubicBezTo>
                  <a:cubicBezTo>
                    <a:pt x="1" y="1965"/>
                    <a:pt x="131" y="2138"/>
                    <a:pt x="300" y="2138"/>
                  </a:cubicBezTo>
                  <a:cubicBezTo>
                    <a:pt x="333" y="2138"/>
                    <a:pt x="368" y="2131"/>
                    <a:pt x="403" y="2116"/>
                  </a:cubicBezTo>
                  <a:cubicBezTo>
                    <a:pt x="675" y="1935"/>
                    <a:pt x="916" y="1724"/>
                    <a:pt x="1158" y="1482"/>
                  </a:cubicBezTo>
                  <a:cubicBezTo>
                    <a:pt x="1369" y="1724"/>
                    <a:pt x="1610" y="1935"/>
                    <a:pt x="1882" y="2086"/>
                  </a:cubicBezTo>
                  <a:cubicBezTo>
                    <a:pt x="1919" y="2111"/>
                    <a:pt x="1957" y="2121"/>
                    <a:pt x="1994" y="2121"/>
                  </a:cubicBezTo>
                  <a:cubicBezTo>
                    <a:pt x="2137" y="2121"/>
                    <a:pt x="2256" y="1958"/>
                    <a:pt x="2184" y="1814"/>
                  </a:cubicBezTo>
                  <a:cubicBezTo>
                    <a:pt x="2002" y="1543"/>
                    <a:pt x="1791" y="1301"/>
                    <a:pt x="1550" y="1060"/>
                  </a:cubicBezTo>
                  <a:cubicBezTo>
                    <a:pt x="1791" y="849"/>
                    <a:pt x="2002" y="607"/>
                    <a:pt x="2184" y="336"/>
                  </a:cubicBezTo>
                  <a:cubicBezTo>
                    <a:pt x="2297" y="176"/>
                    <a:pt x="2154" y="0"/>
                    <a:pt x="1999"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44"/>
            <p:cNvSpPr/>
            <p:nvPr/>
          </p:nvSpPr>
          <p:spPr>
            <a:xfrm>
              <a:off x="1597006" y="4075964"/>
              <a:ext cx="92207" cy="85711"/>
            </a:xfrm>
            <a:custGeom>
              <a:rect b="b" l="l" r="r" t="t"/>
              <a:pathLst>
                <a:path extrusionOk="0" h="2179" w="2344">
                  <a:moveTo>
                    <a:pt x="2015" y="1"/>
                  </a:moveTo>
                  <a:cubicBezTo>
                    <a:pt x="1960" y="1"/>
                    <a:pt x="1902" y="22"/>
                    <a:pt x="1851" y="73"/>
                  </a:cubicBezTo>
                  <a:cubicBezTo>
                    <a:pt x="1580" y="254"/>
                    <a:pt x="1338" y="465"/>
                    <a:pt x="1127" y="706"/>
                  </a:cubicBezTo>
                  <a:cubicBezTo>
                    <a:pt x="916" y="465"/>
                    <a:pt x="674" y="254"/>
                    <a:pt x="403" y="73"/>
                  </a:cubicBezTo>
                  <a:cubicBezTo>
                    <a:pt x="368" y="58"/>
                    <a:pt x="333" y="51"/>
                    <a:pt x="300" y="51"/>
                  </a:cubicBezTo>
                  <a:cubicBezTo>
                    <a:pt x="131" y="51"/>
                    <a:pt x="0" y="223"/>
                    <a:pt x="101" y="374"/>
                  </a:cubicBezTo>
                  <a:cubicBezTo>
                    <a:pt x="282" y="646"/>
                    <a:pt x="493" y="887"/>
                    <a:pt x="705" y="1099"/>
                  </a:cubicBezTo>
                  <a:cubicBezTo>
                    <a:pt x="493" y="1340"/>
                    <a:pt x="282" y="1582"/>
                    <a:pt x="101" y="1853"/>
                  </a:cubicBezTo>
                  <a:cubicBezTo>
                    <a:pt x="27" y="2026"/>
                    <a:pt x="135" y="2179"/>
                    <a:pt x="276" y="2179"/>
                  </a:cubicBezTo>
                  <a:cubicBezTo>
                    <a:pt x="307" y="2179"/>
                    <a:pt x="340" y="2171"/>
                    <a:pt x="373" y="2155"/>
                  </a:cubicBezTo>
                  <a:cubicBezTo>
                    <a:pt x="674" y="1974"/>
                    <a:pt x="916" y="1763"/>
                    <a:pt x="1127" y="1551"/>
                  </a:cubicBezTo>
                  <a:cubicBezTo>
                    <a:pt x="1369" y="1763"/>
                    <a:pt x="1610" y="1974"/>
                    <a:pt x="1882" y="2155"/>
                  </a:cubicBezTo>
                  <a:cubicBezTo>
                    <a:pt x="1916" y="2170"/>
                    <a:pt x="1951" y="2177"/>
                    <a:pt x="1985" y="2177"/>
                  </a:cubicBezTo>
                  <a:cubicBezTo>
                    <a:pt x="2153" y="2177"/>
                    <a:pt x="2284" y="2004"/>
                    <a:pt x="2183" y="1853"/>
                  </a:cubicBezTo>
                  <a:cubicBezTo>
                    <a:pt x="2002" y="1582"/>
                    <a:pt x="1791" y="1340"/>
                    <a:pt x="1580" y="1099"/>
                  </a:cubicBezTo>
                  <a:cubicBezTo>
                    <a:pt x="1791" y="887"/>
                    <a:pt x="2002" y="646"/>
                    <a:pt x="2183" y="374"/>
                  </a:cubicBezTo>
                  <a:cubicBezTo>
                    <a:pt x="2344" y="214"/>
                    <a:pt x="2191" y="1"/>
                    <a:pt x="2015"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44"/>
            <p:cNvSpPr/>
            <p:nvPr/>
          </p:nvSpPr>
          <p:spPr>
            <a:xfrm>
              <a:off x="1800184" y="4278971"/>
              <a:ext cx="92050" cy="84964"/>
            </a:xfrm>
            <a:custGeom>
              <a:rect b="b" l="l" r="r" t="t"/>
              <a:pathLst>
                <a:path extrusionOk="0" h="2160" w="2340">
                  <a:moveTo>
                    <a:pt x="2010" y="0"/>
                  </a:moveTo>
                  <a:cubicBezTo>
                    <a:pt x="1955" y="0"/>
                    <a:pt x="1897" y="21"/>
                    <a:pt x="1847" y="72"/>
                  </a:cubicBezTo>
                  <a:cubicBezTo>
                    <a:pt x="1575" y="253"/>
                    <a:pt x="1334" y="464"/>
                    <a:pt x="1122" y="676"/>
                  </a:cubicBezTo>
                  <a:cubicBezTo>
                    <a:pt x="911" y="464"/>
                    <a:pt x="640" y="253"/>
                    <a:pt x="398" y="72"/>
                  </a:cubicBezTo>
                  <a:cubicBezTo>
                    <a:pt x="355" y="48"/>
                    <a:pt x="313" y="37"/>
                    <a:pt x="273" y="37"/>
                  </a:cubicBezTo>
                  <a:cubicBezTo>
                    <a:pt x="115" y="37"/>
                    <a:pt x="0" y="205"/>
                    <a:pt x="96" y="374"/>
                  </a:cubicBezTo>
                  <a:cubicBezTo>
                    <a:pt x="277" y="615"/>
                    <a:pt x="489" y="857"/>
                    <a:pt x="700" y="1098"/>
                  </a:cubicBezTo>
                  <a:cubicBezTo>
                    <a:pt x="489" y="1309"/>
                    <a:pt x="277" y="1581"/>
                    <a:pt x="96" y="1852"/>
                  </a:cubicBezTo>
                  <a:cubicBezTo>
                    <a:pt x="24" y="1996"/>
                    <a:pt x="124" y="2160"/>
                    <a:pt x="274" y="2160"/>
                  </a:cubicBezTo>
                  <a:cubicBezTo>
                    <a:pt x="313" y="2160"/>
                    <a:pt x="355" y="2149"/>
                    <a:pt x="398" y="2124"/>
                  </a:cubicBezTo>
                  <a:cubicBezTo>
                    <a:pt x="670" y="1973"/>
                    <a:pt x="911" y="1762"/>
                    <a:pt x="1153" y="1521"/>
                  </a:cubicBezTo>
                  <a:cubicBezTo>
                    <a:pt x="1364" y="1762"/>
                    <a:pt x="1605" y="1973"/>
                    <a:pt x="1877" y="2124"/>
                  </a:cubicBezTo>
                  <a:cubicBezTo>
                    <a:pt x="1914" y="2149"/>
                    <a:pt x="1952" y="2160"/>
                    <a:pt x="1989" y="2160"/>
                  </a:cubicBezTo>
                  <a:cubicBezTo>
                    <a:pt x="2132" y="2160"/>
                    <a:pt x="2251" y="1996"/>
                    <a:pt x="2179" y="1852"/>
                  </a:cubicBezTo>
                  <a:cubicBezTo>
                    <a:pt x="1998" y="1581"/>
                    <a:pt x="1786" y="1339"/>
                    <a:pt x="1545" y="1098"/>
                  </a:cubicBezTo>
                  <a:cubicBezTo>
                    <a:pt x="1786" y="887"/>
                    <a:pt x="1998" y="645"/>
                    <a:pt x="2179" y="374"/>
                  </a:cubicBezTo>
                  <a:cubicBezTo>
                    <a:pt x="2339" y="213"/>
                    <a:pt x="2186" y="0"/>
                    <a:pt x="201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44"/>
            <p:cNvSpPr/>
            <p:nvPr/>
          </p:nvSpPr>
          <p:spPr>
            <a:xfrm>
              <a:off x="1497286" y="4379866"/>
              <a:ext cx="92246" cy="85593"/>
            </a:xfrm>
            <a:custGeom>
              <a:rect b="b" l="l" r="r" t="t"/>
              <a:pathLst>
                <a:path extrusionOk="0" h="2176" w="2345">
                  <a:moveTo>
                    <a:pt x="2015" y="0"/>
                  </a:moveTo>
                  <a:cubicBezTo>
                    <a:pt x="1960" y="0"/>
                    <a:pt x="1902" y="21"/>
                    <a:pt x="1852" y="72"/>
                  </a:cubicBezTo>
                  <a:cubicBezTo>
                    <a:pt x="1580" y="253"/>
                    <a:pt x="1339" y="464"/>
                    <a:pt x="1127" y="706"/>
                  </a:cubicBezTo>
                  <a:cubicBezTo>
                    <a:pt x="916" y="464"/>
                    <a:pt x="644" y="253"/>
                    <a:pt x="403" y="72"/>
                  </a:cubicBezTo>
                  <a:cubicBezTo>
                    <a:pt x="360" y="48"/>
                    <a:pt x="318" y="37"/>
                    <a:pt x="278" y="37"/>
                  </a:cubicBezTo>
                  <a:cubicBezTo>
                    <a:pt x="120" y="37"/>
                    <a:pt x="5" y="205"/>
                    <a:pt x="101" y="374"/>
                  </a:cubicBezTo>
                  <a:cubicBezTo>
                    <a:pt x="282" y="645"/>
                    <a:pt x="494" y="887"/>
                    <a:pt x="705" y="1098"/>
                  </a:cubicBezTo>
                  <a:cubicBezTo>
                    <a:pt x="463" y="1309"/>
                    <a:pt x="282" y="1581"/>
                    <a:pt x="101" y="1853"/>
                  </a:cubicBezTo>
                  <a:cubicBezTo>
                    <a:pt x="0" y="2004"/>
                    <a:pt x="131" y="2176"/>
                    <a:pt x="300" y="2176"/>
                  </a:cubicBezTo>
                  <a:cubicBezTo>
                    <a:pt x="333" y="2176"/>
                    <a:pt x="368" y="2169"/>
                    <a:pt x="403" y="2154"/>
                  </a:cubicBezTo>
                  <a:cubicBezTo>
                    <a:pt x="675" y="1973"/>
                    <a:pt x="916" y="1762"/>
                    <a:pt x="1157" y="1521"/>
                  </a:cubicBezTo>
                  <a:cubicBezTo>
                    <a:pt x="1369" y="1762"/>
                    <a:pt x="1610" y="1973"/>
                    <a:pt x="1912" y="2154"/>
                  </a:cubicBezTo>
                  <a:cubicBezTo>
                    <a:pt x="1942" y="2169"/>
                    <a:pt x="1972" y="2176"/>
                    <a:pt x="2002" y="2176"/>
                  </a:cubicBezTo>
                  <a:cubicBezTo>
                    <a:pt x="2154" y="2176"/>
                    <a:pt x="2284" y="2004"/>
                    <a:pt x="2183" y="1853"/>
                  </a:cubicBezTo>
                  <a:cubicBezTo>
                    <a:pt x="2002" y="1581"/>
                    <a:pt x="1791" y="1340"/>
                    <a:pt x="1580" y="1128"/>
                  </a:cubicBezTo>
                  <a:cubicBezTo>
                    <a:pt x="1791" y="887"/>
                    <a:pt x="2002" y="645"/>
                    <a:pt x="2183" y="374"/>
                  </a:cubicBezTo>
                  <a:cubicBezTo>
                    <a:pt x="2344" y="213"/>
                    <a:pt x="2191" y="0"/>
                    <a:pt x="2015"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44"/>
            <p:cNvSpPr/>
            <p:nvPr/>
          </p:nvSpPr>
          <p:spPr>
            <a:xfrm>
              <a:off x="1597203" y="4480760"/>
              <a:ext cx="92010" cy="84964"/>
            </a:xfrm>
            <a:custGeom>
              <a:rect b="b" l="l" r="r" t="t"/>
              <a:pathLst>
                <a:path extrusionOk="0" h="2160" w="2339">
                  <a:moveTo>
                    <a:pt x="2010" y="0"/>
                  </a:moveTo>
                  <a:cubicBezTo>
                    <a:pt x="1955" y="0"/>
                    <a:pt x="1897" y="21"/>
                    <a:pt x="1846" y="72"/>
                  </a:cubicBezTo>
                  <a:cubicBezTo>
                    <a:pt x="1575" y="253"/>
                    <a:pt x="1333" y="464"/>
                    <a:pt x="1122" y="706"/>
                  </a:cubicBezTo>
                  <a:cubicBezTo>
                    <a:pt x="911" y="464"/>
                    <a:pt x="639" y="253"/>
                    <a:pt x="398" y="72"/>
                  </a:cubicBezTo>
                  <a:cubicBezTo>
                    <a:pt x="363" y="57"/>
                    <a:pt x="329" y="50"/>
                    <a:pt x="297" y="50"/>
                  </a:cubicBezTo>
                  <a:cubicBezTo>
                    <a:pt x="134" y="50"/>
                    <a:pt x="21" y="223"/>
                    <a:pt x="96" y="374"/>
                  </a:cubicBezTo>
                  <a:cubicBezTo>
                    <a:pt x="277" y="645"/>
                    <a:pt x="488" y="887"/>
                    <a:pt x="700" y="1098"/>
                  </a:cubicBezTo>
                  <a:cubicBezTo>
                    <a:pt x="488" y="1340"/>
                    <a:pt x="277" y="1581"/>
                    <a:pt x="96" y="1853"/>
                  </a:cubicBezTo>
                  <a:cubicBezTo>
                    <a:pt x="0" y="1997"/>
                    <a:pt x="114" y="2160"/>
                    <a:pt x="256" y="2160"/>
                  </a:cubicBezTo>
                  <a:cubicBezTo>
                    <a:pt x="292" y="2160"/>
                    <a:pt x="331" y="2149"/>
                    <a:pt x="368" y="2124"/>
                  </a:cubicBezTo>
                  <a:cubicBezTo>
                    <a:pt x="669" y="1973"/>
                    <a:pt x="911" y="1762"/>
                    <a:pt x="1122" y="1521"/>
                  </a:cubicBezTo>
                  <a:cubicBezTo>
                    <a:pt x="1364" y="1762"/>
                    <a:pt x="1605" y="1943"/>
                    <a:pt x="1877" y="2124"/>
                  </a:cubicBezTo>
                  <a:cubicBezTo>
                    <a:pt x="1920" y="2149"/>
                    <a:pt x="1962" y="2160"/>
                    <a:pt x="2000" y="2160"/>
                  </a:cubicBezTo>
                  <a:cubicBezTo>
                    <a:pt x="2151" y="2160"/>
                    <a:pt x="2250" y="1997"/>
                    <a:pt x="2178" y="1853"/>
                  </a:cubicBezTo>
                  <a:cubicBezTo>
                    <a:pt x="1997" y="1581"/>
                    <a:pt x="1786" y="1340"/>
                    <a:pt x="1575" y="1098"/>
                  </a:cubicBezTo>
                  <a:cubicBezTo>
                    <a:pt x="1786" y="887"/>
                    <a:pt x="1997" y="645"/>
                    <a:pt x="2178" y="374"/>
                  </a:cubicBezTo>
                  <a:cubicBezTo>
                    <a:pt x="2339" y="213"/>
                    <a:pt x="2186" y="0"/>
                    <a:pt x="201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44"/>
            <p:cNvSpPr/>
            <p:nvPr/>
          </p:nvSpPr>
          <p:spPr>
            <a:xfrm>
              <a:off x="1395126" y="4278460"/>
              <a:ext cx="91027" cy="85475"/>
            </a:xfrm>
            <a:custGeom>
              <a:rect b="b" l="l" r="r" t="t"/>
              <a:pathLst>
                <a:path extrusionOk="0" h="2173" w="2314">
                  <a:moveTo>
                    <a:pt x="1992" y="1"/>
                  </a:moveTo>
                  <a:cubicBezTo>
                    <a:pt x="1935" y="1"/>
                    <a:pt x="1875" y="25"/>
                    <a:pt x="1823" y="85"/>
                  </a:cubicBezTo>
                  <a:cubicBezTo>
                    <a:pt x="1552" y="266"/>
                    <a:pt x="1310" y="477"/>
                    <a:pt x="1099" y="689"/>
                  </a:cubicBezTo>
                  <a:cubicBezTo>
                    <a:pt x="888" y="477"/>
                    <a:pt x="646" y="266"/>
                    <a:pt x="375" y="85"/>
                  </a:cubicBezTo>
                  <a:cubicBezTo>
                    <a:pt x="338" y="61"/>
                    <a:pt x="300" y="50"/>
                    <a:pt x="264" y="50"/>
                  </a:cubicBezTo>
                  <a:cubicBezTo>
                    <a:pt x="120" y="50"/>
                    <a:pt x="1" y="218"/>
                    <a:pt x="73" y="387"/>
                  </a:cubicBezTo>
                  <a:cubicBezTo>
                    <a:pt x="254" y="628"/>
                    <a:pt x="465" y="870"/>
                    <a:pt x="707" y="1111"/>
                  </a:cubicBezTo>
                  <a:cubicBezTo>
                    <a:pt x="465" y="1322"/>
                    <a:pt x="254" y="1594"/>
                    <a:pt x="73" y="1865"/>
                  </a:cubicBezTo>
                  <a:cubicBezTo>
                    <a:pt x="1" y="2009"/>
                    <a:pt x="101" y="2173"/>
                    <a:pt x="251" y="2173"/>
                  </a:cubicBezTo>
                  <a:cubicBezTo>
                    <a:pt x="289" y="2173"/>
                    <a:pt x="331" y="2162"/>
                    <a:pt x="375" y="2137"/>
                  </a:cubicBezTo>
                  <a:cubicBezTo>
                    <a:pt x="646" y="1986"/>
                    <a:pt x="888" y="1775"/>
                    <a:pt x="1129" y="1534"/>
                  </a:cubicBezTo>
                  <a:cubicBezTo>
                    <a:pt x="1340" y="1775"/>
                    <a:pt x="1582" y="1986"/>
                    <a:pt x="1883" y="2137"/>
                  </a:cubicBezTo>
                  <a:cubicBezTo>
                    <a:pt x="1921" y="2162"/>
                    <a:pt x="1959" y="2173"/>
                    <a:pt x="1995" y="2173"/>
                  </a:cubicBezTo>
                  <a:cubicBezTo>
                    <a:pt x="2137" y="2173"/>
                    <a:pt x="2251" y="2009"/>
                    <a:pt x="2155" y="1865"/>
                  </a:cubicBezTo>
                  <a:cubicBezTo>
                    <a:pt x="1974" y="1594"/>
                    <a:pt x="1793" y="1352"/>
                    <a:pt x="1552" y="1111"/>
                  </a:cubicBezTo>
                  <a:cubicBezTo>
                    <a:pt x="1763" y="900"/>
                    <a:pt x="1974" y="658"/>
                    <a:pt x="2155" y="387"/>
                  </a:cubicBezTo>
                  <a:cubicBezTo>
                    <a:pt x="2314" y="228"/>
                    <a:pt x="2165" y="1"/>
                    <a:pt x="1992"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44"/>
            <p:cNvSpPr/>
            <p:nvPr/>
          </p:nvSpPr>
          <p:spPr>
            <a:xfrm>
              <a:off x="1699087" y="4379866"/>
              <a:ext cx="91027" cy="85593"/>
            </a:xfrm>
            <a:custGeom>
              <a:rect b="b" l="l" r="r" t="t"/>
              <a:pathLst>
                <a:path extrusionOk="0" h="2176" w="2314">
                  <a:moveTo>
                    <a:pt x="2011" y="0"/>
                  </a:moveTo>
                  <a:cubicBezTo>
                    <a:pt x="1958" y="0"/>
                    <a:pt x="1902" y="21"/>
                    <a:pt x="1852" y="72"/>
                  </a:cubicBezTo>
                  <a:cubicBezTo>
                    <a:pt x="1580" y="253"/>
                    <a:pt x="1339" y="464"/>
                    <a:pt x="1127" y="706"/>
                  </a:cubicBezTo>
                  <a:cubicBezTo>
                    <a:pt x="886" y="464"/>
                    <a:pt x="645" y="253"/>
                    <a:pt x="403" y="72"/>
                  </a:cubicBezTo>
                  <a:cubicBezTo>
                    <a:pt x="360" y="48"/>
                    <a:pt x="318" y="37"/>
                    <a:pt x="278" y="37"/>
                  </a:cubicBezTo>
                  <a:cubicBezTo>
                    <a:pt x="120" y="37"/>
                    <a:pt x="5" y="205"/>
                    <a:pt x="101" y="374"/>
                  </a:cubicBezTo>
                  <a:cubicBezTo>
                    <a:pt x="282" y="645"/>
                    <a:pt x="494" y="887"/>
                    <a:pt x="705" y="1098"/>
                  </a:cubicBezTo>
                  <a:cubicBezTo>
                    <a:pt x="463" y="1309"/>
                    <a:pt x="282" y="1581"/>
                    <a:pt x="101" y="1853"/>
                  </a:cubicBezTo>
                  <a:cubicBezTo>
                    <a:pt x="1" y="2004"/>
                    <a:pt x="131" y="2176"/>
                    <a:pt x="282" y="2176"/>
                  </a:cubicBezTo>
                  <a:cubicBezTo>
                    <a:pt x="312" y="2176"/>
                    <a:pt x="343" y="2169"/>
                    <a:pt x="373" y="2154"/>
                  </a:cubicBezTo>
                  <a:cubicBezTo>
                    <a:pt x="675" y="1973"/>
                    <a:pt x="916" y="1762"/>
                    <a:pt x="1127" y="1521"/>
                  </a:cubicBezTo>
                  <a:cubicBezTo>
                    <a:pt x="1369" y="1762"/>
                    <a:pt x="1610" y="1973"/>
                    <a:pt x="1882" y="2154"/>
                  </a:cubicBezTo>
                  <a:cubicBezTo>
                    <a:pt x="1912" y="2169"/>
                    <a:pt x="1942" y="2176"/>
                    <a:pt x="1972" y="2176"/>
                  </a:cubicBezTo>
                  <a:cubicBezTo>
                    <a:pt x="2124" y="2176"/>
                    <a:pt x="2254" y="2004"/>
                    <a:pt x="2153" y="1853"/>
                  </a:cubicBezTo>
                  <a:cubicBezTo>
                    <a:pt x="2002" y="1581"/>
                    <a:pt x="1791" y="1340"/>
                    <a:pt x="1550" y="1128"/>
                  </a:cubicBezTo>
                  <a:cubicBezTo>
                    <a:pt x="1791" y="887"/>
                    <a:pt x="1972" y="645"/>
                    <a:pt x="2153" y="374"/>
                  </a:cubicBezTo>
                  <a:cubicBezTo>
                    <a:pt x="2314" y="213"/>
                    <a:pt x="2178" y="0"/>
                    <a:pt x="201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44"/>
            <p:cNvSpPr/>
            <p:nvPr/>
          </p:nvSpPr>
          <p:spPr>
            <a:xfrm>
              <a:off x="1091244" y="4179493"/>
              <a:ext cx="88903" cy="83076"/>
            </a:xfrm>
            <a:custGeom>
              <a:rect b="b" l="l" r="r" t="t"/>
              <a:pathLst>
                <a:path extrusionOk="0" h="2112" w="2260">
                  <a:moveTo>
                    <a:pt x="1965" y="0"/>
                  </a:moveTo>
                  <a:cubicBezTo>
                    <a:pt x="1928" y="0"/>
                    <a:pt x="1890" y="11"/>
                    <a:pt x="1853" y="36"/>
                  </a:cubicBezTo>
                  <a:cubicBezTo>
                    <a:pt x="1581" y="217"/>
                    <a:pt x="1340" y="398"/>
                    <a:pt x="1099" y="639"/>
                  </a:cubicBezTo>
                  <a:cubicBezTo>
                    <a:pt x="887" y="398"/>
                    <a:pt x="646" y="217"/>
                    <a:pt x="374" y="36"/>
                  </a:cubicBezTo>
                  <a:cubicBezTo>
                    <a:pt x="338" y="12"/>
                    <a:pt x="300" y="1"/>
                    <a:pt x="263" y="1"/>
                  </a:cubicBezTo>
                  <a:cubicBezTo>
                    <a:pt x="120" y="1"/>
                    <a:pt x="0" y="169"/>
                    <a:pt x="73" y="338"/>
                  </a:cubicBezTo>
                  <a:cubicBezTo>
                    <a:pt x="254" y="579"/>
                    <a:pt x="465" y="821"/>
                    <a:pt x="706" y="1032"/>
                  </a:cubicBezTo>
                  <a:cubicBezTo>
                    <a:pt x="465" y="1273"/>
                    <a:pt x="254" y="1515"/>
                    <a:pt x="103" y="1786"/>
                  </a:cubicBezTo>
                  <a:cubicBezTo>
                    <a:pt x="29" y="1959"/>
                    <a:pt x="137" y="2112"/>
                    <a:pt x="294" y="2112"/>
                  </a:cubicBezTo>
                  <a:cubicBezTo>
                    <a:pt x="329" y="2112"/>
                    <a:pt x="366" y="2104"/>
                    <a:pt x="404" y="2088"/>
                  </a:cubicBezTo>
                  <a:cubicBezTo>
                    <a:pt x="676" y="1907"/>
                    <a:pt x="918" y="1696"/>
                    <a:pt x="1159" y="1484"/>
                  </a:cubicBezTo>
                  <a:cubicBezTo>
                    <a:pt x="1370" y="1696"/>
                    <a:pt x="1612" y="1907"/>
                    <a:pt x="1913" y="2088"/>
                  </a:cubicBezTo>
                  <a:cubicBezTo>
                    <a:pt x="1946" y="2104"/>
                    <a:pt x="1979" y="2112"/>
                    <a:pt x="2010" y="2112"/>
                  </a:cubicBezTo>
                  <a:cubicBezTo>
                    <a:pt x="2151" y="2112"/>
                    <a:pt x="2259" y="1959"/>
                    <a:pt x="2185" y="1786"/>
                  </a:cubicBezTo>
                  <a:cubicBezTo>
                    <a:pt x="2004" y="1515"/>
                    <a:pt x="1793" y="1273"/>
                    <a:pt x="1521" y="1032"/>
                  </a:cubicBezTo>
                  <a:cubicBezTo>
                    <a:pt x="1762" y="821"/>
                    <a:pt x="1974" y="579"/>
                    <a:pt x="2155" y="308"/>
                  </a:cubicBezTo>
                  <a:cubicBezTo>
                    <a:pt x="2227" y="164"/>
                    <a:pt x="2108" y="0"/>
                    <a:pt x="1965"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44"/>
            <p:cNvSpPr/>
            <p:nvPr/>
          </p:nvSpPr>
          <p:spPr>
            <a:xfrm>
              <a:off x="1192066" y="4179493"/>
              <a:ext cx="88745" cy="83076"/>
            </a:xfrm>
            <a:custGeom>
              <a:rect b="b" l="l" r="r" t="t"/>
              <a:pathLst>
                <a:path extrusionOk="0" h="2112" w="2256">
                  <a:moveTo>
                    <a:pt x="1937" y="0"/>
                  </a:moveTo>
                  <a:cubicBezTo>
                    <a:pt x="1900" y="0"/>
                    <a:pt x="1862" y="11"/>
                    <a:pt x="1825" y="36"/>
                  </a:cubicBezTo>
                  <a:cubicBezTo>
                    <a:pt x="1553" y="217"/>
                    <a:pt x="1312" y="398"/>
                    <a:pt x="1101" y="639"/>
                  </a:cubicBezTo>
                  <a:cubicBezTo>
                    <a:pt x="889" y="398"/>
                    <a:pt x="648" y="217"/>
                    <a:pt x="376" y="36"/>
                  </a:cubicBezTo>
                  <a:cubicBezTo>
                    <a:pt x="334" y="12"/>
                    <a:pt x="292" y="1"/>
                    <a:pt x="254" y="1"/>
                  </a:cubicBezTo>
                  <a:cubicBezTo>
                    <a:pt x="103" y="1"/>
                    <a:pt x="2" y="169"/>
                    <a:pt x="75" y="338"/>
                  </a:cubicBezTo>
                  <a:cubicBezTo>
                    <a:pt x="256" y="579"/>
                    <a:pt x="467" y="821"/>
                    <a:pt x="708" y="1032"/>
                  </a:cubicBezTo>
                  <a:cubicBezTo>
                    <a:pt x="467" y="1273"/>
                    <a:pt x="256" y="1515"/>
                    <a:pt x="75" y="1786"/>
                  </a:cubicBezTo>
                  <a:cubicBezTo>
                    <a:pt x="0" y="1959"/>
                    <a:pt x="108" y="2112"/>
                    <a:pt x="266" y="2112"/>
                  </a:cubicBezTo>
                  <a:cubicBezTo>
                    <a:pt x="301" y="2112"/>
                    <a:pt x="338" y="2104"/>
                    <a:pt x="376" y="2088"/>
                  </a:cubicBezTo>
                  <a:cubicBezTo>
                    <a:pt x="648" y="1907"/>
                    <a:pt x="889" y="1696"/>
                    <a:pt x="1131" y="1484"/>
                  </a:cubicBezTo>
                  <a:cubicBezTo>
                    <a:pt x="1342" y="1696"/>
                    <a:pt x="1583" y="1907"/>
                    <a:pt x="1885" y="2088"/>
                  </a:cubicBezTo>
                  <a:cubicBezTo>
                    <a:pt x="1918" y="2104"/>
                    <a:pt x="1952" y="2112"/>
                    <a:pt x="1984" y="2112"/>
                  </a:cubicBezTo>
                  <a:cubicBezTo>
                    <a:pt x="2132" y="2112"/>
                    <a:pt x="2256" y="1959"/>
                    <a:pt x="2157" y="1786"/>
                  </a:cubicBezTo>
                  <a:cubicBezTo>
                    <a:pt x="1976" y="1515"/>
                    <a:pt x="1765" y="1273"/>
                    <a:pt x="1523" y="1032"/>
                  </a:cubicBezTo>
                  <a:cubicBezTo>
                    <a:pt x="1734" y="821"/>
                    <a:pt x="1946" y="579"/>
                    <a:pt x="2127" y="308"/>
                  </a:cubicBezTo>
                  <a:cubicBezTo>
                    <a:pt x="2199" y="164"/>
                    <a:pt x="2080" y="0"/>
                    <a:pt x="1937"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44"/>
            <p:cNvSpPr/>
            <p:nvPr/>
          </p:nvSpPr>
          <p:spPr>
            <a:xfrm>
              <a:off x="1191201" y="4278460"/>
              <a:ext cx="91971" cy="85475"/>
            </a:xfrm>
            <a:custGeom>
              <a:rect b="b" l="l" r="r" t="t"/>
              <a:pathLst>
                <a:path extrusionOk="0" h="2173" w="2338">
                  <a:moveTo>
                    <a:pt x="2016" y="1"/>
                  </a:moveTo>
                  <a:cubicBezTo>
                    <a:pt x="1959" y="1"/>
                    <a:pt x="1899" y="25"/>
                    <a:pt x="1847" y="85"/>
                  </a:cubicBezTo>
                  <a:cubicBezTo>
                    <a:pt x="1575" y="266"/>
                    <a:pt x="1334" y="477"/>
                    <a:pt x="1123" y="689"/>
                  </a:cubicBezTo>
                  <a:cubicBezTo>
                    <a:pt x="911" y="477"/>
                    <a:pt x="670" y="266"/>
                    <a:pt x="398" y="85"/>
                  </a:cubicBezTo>
                  <a:cubicBezTo>
                    <a:pt x="356" y="61"/>
                    <a:pt x="313" y="50"/>
                    <a:pt x="273" y="50"/>
                  </a:cubicBezTo>
                  <a:cubicBezTo>
                    <a:pt x="115" y="50"/>
                    <a:pt x="0" y="218"/>
                    <a:pt x="97" y="387"/>
                  </a:cubicBezTo>
                  <a:cubicBezTo>
                    <a:pt x="278" y="628"/>
                    <a:pt x="489" y="870"/>
                    <a:pt x="730" y="1111"/>
                  </a:cubicBezTo>
                  <a:cubicBezTo>
                    <a:pt x="489" y="1322"/>
                    <a:pt x="278" y="1594"/>
                    <a:pt x="97" y="1865"/>
                  </a:cubicBezTo>
                  <a:cubicBezTo>
                    <a:pt x="1" y="2009"/>
                    <a:pt x="115" y="2173"/>
                    <a:pt x="272" y="2173"/>
                  </a:cubicBezTo>
                  <a:cubicBezTo>
                    <a:pt x="312" y="2173"/>
                    <a:pt x="355" y="2162"/>
                    <a:pt x="398" y="2137"/>
                  </a:cubicBezTo>
                  <a:cubicBezTo>
                    <a:pt x="670" y="1986"/>
                    <a:pt x="911" y="1775"/>
                    <a:pt x="1153" y="1534"/>
                  </a:cubicBezTo>
                  <a:cubicBezTo>
                    <a:pt x="1364" y="1775"/>
                    <a:pt x="1605" y="1986"/>
                    <a:pt x="1907" y="2137"/>
                  </a:cubicBezTo>
                  <a:cubicBezTo>
                    <a:pt x="1944" y="2162"/>
                    <a:pt x="1983" y="2173"/>
                    <a:pt x="2019" y="2173"/>
                  </a:cubicBezTo>
                  <a:cubicBezTo>
                    <a:pt x="2161" y="2173"/>
                    <a:pt x="2275" y="2009"/>
                    <a:pt x="2179" y="1865"/>
                  </a:cubicBezTo>
                  <a:cubicBezTo>
                    <a:pt x="1998" y="1594"/>
                    <a:pt x="1817" y="1352"/>
                    <a:pt x="1575" y="1111"/>
                  </a:cubicBezTo>
                  <a:cubicBezTo>
                    <a:pt x="1787" y="900"/>
                    <a:pt x="1998" y="658"/>
                    <a:pt x="2179" y="387"/>
                  </a:cubicBezTo>
                  <a:cubicBezTo>
                    <a:pt x="2338" y="228"/>
                    <a:pt x="2189" y="1"/>
                    <a:pt x="2016"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44"/>
            <p:cNvSpPr/>
            <p:nvPr/>
          </p:nvSpPr>
          <p:spPr>
            <a:xfrm>
              <a:off x="1091244" y="4278460"/>
              <a:ext cx="92207" cy="85475"/>
            </a:xfrm>
            <a:custGeom>
              <a:rect b="b" l="l" r="r" t="t"/>
              <a:pathLst>
                <a:path extrusionOk="0" h="2173" w="2344">
                  <a:moveTo>
                    <a:pt x="2009" y="1"/>
                  </a:moveTo>
                  <a:cubicBezTo>
                    <a:pt x="1954" y="1"/>
                    <a:pt x="1898" y="25"/>
                    <a:pt x="1853" y="85"/>
                  </a:cubicBezTo>
                  <a:cubicBezTo>
                    <a:pt x="1581" y="266"/>
                    <a:pt x="1340" y="477"/>
                    <a:pt x="1099" y="689"/>
                  </a:cubicBezTo>
                  <a:cubicBezTo>
                    <a:pt x="887" y="477"/>
                    <a:pt x="646" y="266"/>
                    <a:pt x="374" y="85"/>
                  </a:cubicBezTo>
                  <a:cubicBezTo>
                    <a:pt x="338" y="61"/>
                    <a:pt x="300" y="50"/>
                    <a:pt x="263" y="50"/>
                  </a:cubicBezTo>
                  <a:cubicBezTo>
                    <a:pt x="120" y="50"/>
                    <a:pt x="0" y="218"/>
                    <a:pt x="73" y="387"/>
                  </a:cubicBezTo>
                  <a:cubicBezTo>
                    <a:pt x="254" y="628"/>
                    <a:pt x="465" y="870"/>
                    <a:pt x="706" y="1111"/>
                  </a:cubicBezTo>
                  <a:cubicBezTo>
                    <a:pt x="465" y="1322"/>
                    <a:pt x="254" y="1594"/>
                    <a:pt x="73" y="1865"/>
                  </a:cubicBezTo>
                  <a:cubicBezTo>
                    <a:pt x="1" y="2009"/>
                    <a:pt x="119" y="2173"/>
                    <a:pt x="262" y="2173"/>
                  </a:cubicBezTo>
                  <a:cubicBezTo>
                    <a:pt x="299" y="2173"/>
                    <a:pt x="337" y="2162"/>
                    <a:pt x="374" y="2137"/>
                  </a:cubicBezTo>
                  <a:cubicBezTo>
                    <a:pt x="646" y="1986"/>
                    <a:pt x="918" y="1775"/>
                    <a:pt x="1129" y="1534"/>
                  </a:cubicBezTo>
                  <a:cubicBezTo>
                    <a:pt x="1370" y="1775"/>
                    <a:pt x="1612" y="1986"/>
                    <a:pt x="1883" y="2137"/>
                  </a:cubicBezTo>
                  <a:cubicBezTo>
                    <a:pt x="1920" y="2162"/>
                    <a:pt x="1959" y="2173"/>
                    <a:pt x="1995" y="2173"/>
                  </a:cubicBezTo>
                  <a:cubicBezTo>
                    <a:pt x="2138" y="2173"/>
                    <a:pt x="2257" y="2009"/>
                    <a:pt x="2185" y="1865"/>
                  </a:cubicBezTo>
                  <a:cubicBezTo>
                    <a:pt x="2004" y="1594"/>
                    <a:pt x="1793" y="1352"/>
                    <a:pt x="1551" y="1111"/>
                  </a:cubicBezTo>
                  <a:cubicBezTo>
                    <a:pt x="1793" y="900"/>
                    <a:pt x="2004" y="658"/>
                    <a:pt x="2185" y="387"/>
                  </a:cubicBezTo>
                  <a:cubicBezTo>
                    <a:pt x="2344" y="228"/>
                    <a:pt x="2178" y="1"/>
                    <a:pt x="2009"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44"/>
            <p:cNvSpPr/>
            <p:nvPr/>
          </p:nvSpPr>
          <p:spPr>
            <a:xfrm>
              <a:off x="1293045" y="4177408"/>
              <a:ext cx="92128" cy="85632"/>
            </a:xfrm>
            <a:custGeom>
              <a:rect b="b" l="l" r="r" t="t"/>
              <a:pathLst>
                <a:path extrusionOk="0" h="2177" w="2342">
                  <a:moveTo>
                    <a:pt x="2018" y="0"/>
                  </a:moveTo>
                  <a:cubicBezTo>
                    <a:pt x="1959" y="0"/>
                    <a:pt x="1900" y="26"/>
                    <a:pt x="1853" y="89"/>
                  </a:cubicBezTo>
                  <a:cubicBezTo>
                    <a:pt x="1581" y="270"/>
                    <a:pt x="1340" y="451"/>
                    <a:pt x="1129" y="692"/>
                  </a:cubicBezTo>
                  <a:cubicBezTo>
                    <a:pt x="887" y="451"/>
                    <a:pt x="646" y="270"/>
                    <a:pt x="374" y="89"/>
                  </a:cubicBezTo>
                  <a:cubicBezTo>
                    <a:pt x="338" y="65"/>
                    <a:pt x="300" y="54"/>
                    <a:pt x="264" y="54"/>
                  </a:cubicBezTo>
                  <a:cubicBezTo>
                    <a:pt x="120" y="54"/>
                    <a:pt x="0" y="222"/>
                    <a:pt x="73" y="391"/>
                  </a:cubicBezTo>
                  <a:cubicBezTo>
                    <a:pt x="254" y="632"/>
                    <a:pt x="465" y="874"/>
                    <a:pt x="706" y="1085"/>
                  </a:cubicBezTo>
                  <a:cubicBezTo>
                    <a:pt x="465" y="1326"/>
                    <a:pt x="284" y="1568"/>
                    <a:pt x="103" y="1839"/>
                  </a:cubicBezTo>
                  <a:cubicBezTo>
                    <a:pt x="7" y="2008"/>
                    <a:pt x="121" y="2176"/>
                    <a:pt x="279" y="2176"/>
                  </a:cubicBezTo>
                  <a:cubicBezTo>
                    <a:pt x="319" y="2176"/>
                    <a:pt x="362" y="2165"/>
                    <a:pt x="405" y="2141"/>
                  </a:cubicBezTo>
                  <a:cubicBezTo>
                    <a:pt x="676" y="1960"/>
                    <a:pt x="918" y="1749"/>
                    <a:pt x="1159" y="1537"/>
                  </a:cubicBezTo>
                  <a:cubicBezTo>
                    <a:pt x="1370" y="1749"/>
                    <a:pt x="1612" y="1960"/>
                    <a:pt x="1913" y="2141"/>
                  </a:cubicBezTo>
                  <a:cubicBezTo>
                    <a:pt x="1946" y="2157"/>
                    <a:pt x="1980" y="2165"/>
                    <a:pt x="2013" y="2165"/>
                  </a:cubicBezTo>
                  <a:cubicBezTo>
                    <a:pt x="2160" y="2165"/>
                    <a:pt x="2284" y="2012"/>
                    <a:pt x="2185" y="1839"/>
                  </a:cubicBezTo>
                  <a:cubicBezTo>
                    <a:pt x="2004" y="1568"/>
                    <a:pt x="1823" y="1326"/>
                    <a:pt x="1581" y="1115"/>
                  </a:cubicBezTo>
                  <a:cubicBezTo>
                    <a:pt x="1793" y="904"/>
                    <a:pt x="2004" y="662"/>
                    <a:pt x="2185" y="391"/>
                  </a:cubicBezTo>
                  <a:cubicBezTo>
                    <a:pt x="2341" y="212"/>
                    <a:pt x="2184" y="0"/>
                    <a:pt x="2018"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44"/>
            <p:cNvSpPr/>
            <p:nvPr/>
          </p:nvSpPr>
          <p:spPr>
            <a:xfrm>
              <a:off x="1191004" y="4075964"/>
              <a:ext cx="92246" cy="86183"/>
            </a:xfrm>
            <a:custGeom>
              <a:rect b="b" l="l" r="r" t="t"/>
              <a:pathLst>
                <a:path extrusionOk="0" h="2191" w="2345">
                  <a:moveTo>
                    <a:pt x="2015" y="1"/>
                  </a:moveTo>
                  <a:cubicBezTo>
                    <a:pt x="1960" y="1"/>
                    <a:pt x="1902" y="22"/>
                    <a:pt x="1852" y="73"/>
                  </a:cubicBezTo>
                  <a:cubicBezTo>
                    <a:pt x="1580" y="254"/>
                    <a:pt x="1339" y="465"/>
                    <a:pt x="1128" y="706"/>
                  </a:cubicBezTo>
                  <a:cubicBezTo>
                    <a:pt x="916" y="465"/>
                    <a:pt x="675" y="254"/>
                    <a:pt x="403" y="73"/>
                  </a:cubicBezTo>
                  <a:cubicBezTo>
                    <a:pt x="369" y="58"/>
                    <a:pt x="334" y="51"/>
                    <a:pt x="300" y="51"/>
                  </a:cubicBezTo>
                  <a:cubicBezTo>
                    <a:pt x="131" y="51"/>
                    <a:pt x="1" y="223"/>
                    <a:pt x="102" y="374"/>
                  </a:cubicBezTo>
                  <a:cubicBezTo>
                    <a:pt x="283" y="646"/>
                    <a:pt x="494" y="887"/>
                    <a:pt x="735" y="1099"/>
                  </a:cubicBezTo>
                  <a:cubicBezTo>
                    <a:pt x="494" y="1340"/>
                    <a:pt x="283" y="1582"/>
                    <a:pt x="102" y="1853"/>
                  </a:cubicBezTo>
                  <a:cubicBezTo>
                    <a:pt x="5" y="2022"/>
                    <a:pt x="120" y="2190"/>
                    <a:pt x="278" y="2190"/>
                  </a:cubicBezTo>
                  <a:cubicBezTo>
                    <a:pt x="318" y="2190"/>
                    <a:pt x="361" y="2179"/>
                    <a:pt x="403" y="2155"/>
                  </a:cubicBezTo>
                  <a:cubicBezTo>
                    <a:pt x="675" y="1974"/>
                    <a:pt x="916" y="1763"/>
                    <a:pt x="1158" y="1551"/>
                  </a:cubicBezTo>
                  <a:cubicBezTo>
                    <a:pt x="1369" y="1763"/>
                    <a:pt x="1641" y="1974"/>
                    <a:pt x="1912" y="2155"/>
                  </a:cubicBezTo>
                  <a:cubicBezTo>
                    <a:pt x="1942" y="2170"/>
                    <a:pt x="1973" y="2177"/>
                    <a:pt x="2003" y="2177"/>
                  </a:cubicBezTo>
                  <a:cubicBezTo>
                    <a:pt x="2154" y="2177"/>
                    <a:pt x="2285" y="2004"/>
                    <a:pt x="2184" y="1853"/>
                  </a:cubicBezTo>
                  <a:cubicBezTo>
                    <a:pt x="2003" y="1582"/>
                    <a:pt x="1822" y="1340"/>
                    <a:pt x="1580" y="1099"/>
                  </a:cubicBezTo>
                  <a:cubicBezTo>
                    <a:pt x="1792" y="887"/>
                    <a:pt x="2003" y="646"/>
                    <a:pt x="2184" y="374"/>
                  </a:cubicBezTo>
                  <a:cubicBezTo>
                    <a:pt x="2344" y="214"/>
                    <a:pt x="2191" y="1"/>
                    <a:pt x="2015"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44"/>
            <p:cNvSpPr/>
            <p:nvPr/>
          </p:nvSpPr>
          <p:spPr>
            <a:xfrm>
              <a:off x="1293045" y="4278460"/>
              <a:ext cx="92207" cy="85475"/>
            </a:xfrm>
            <a:custGeom>
              <a:rect b="b" l="l" r="r" t="t"/>
              <a:pathLst>
                <a:path extrusionOk="0" h="2173" w="2344">
                  <a:moveTo>
                    <a:pt x="2022" y="1"/>
                  </a:moveTo>
                  <a:cubicBezTo>
                    <a:pt x="1965" y="1"/>
                    <a:pt x="1905" y="25"/>
                    <a:pt x="1853" y="85"/>
                  </a:cubicBezTo>
                  <a:cubicBezTo>
                    <a:pt x="1581" y="266"/>
                    <a:pt x="1340" y="477"/>
                    <a:pt x="1129" y="689"/>
                  </a:cubicBezTo>
                  <a:cubicBezTo>
                    <a:pt x="887" y="477"/>
                    <a:pt x="646" y="266"/>
                    <a:pt x="374" y="85"/>
                  </a:cubicBezTo>
                  <a:cubicBezTo>
                    <a:pt x="338" y="61"/>
                    <a:pt x="300" y="50"/>
                    <a:pt x="264" y="50"/>
                  </a:cubicBezTo>
                  <a:cubicBezTo>
                    <a:pt x="120" y="50"/>
                    <a:pt x="0" y="218"/>
                    <a:pt x="73" y="387"/>
                  </a:cubicBezTo>
                  <a:cubicBezTo>
                    <a:pt x="254" y="628"/>
                    <a:pt x="465" y="870"/>
                    <a:pt x="706" y="1111"/>
                  </a:cubicBezTo>
                  <a:cubicBezTo>
                    <a:pt x="465" y="1322"/>
                    <a:pt x="254" y="1594"/>
                    <a:pt x="73" y="1865"/>
                  </a:cubicBezTo>
                  <a:cubicBezTo>
                    <a:pt x="1" y="2009"/>
                    <a:pt x="120" y="2173"/>
                    <a:pt x="262" y="2173"/>
                  </a:cubicBezTo>
                  <a:cubicBezTo>
                    <a:pt x="299" y="2173"/>
                    <a:pt x="337" y="2162"/>
                    <a:pt x="374" y="2137"/>
                  </a:cubicBezTo>
                  <a:cubicBezTo>
                    <a:pt x="646" y="1986"/>
                    <a:pt x="918" y="1775"/>
                    <a:pt x="1129" y="1534"/>
                  </a:cubicBezTo>
                  <a:cubicBezTo>
                    <a:pt x="1340" y="1775"/>
                    <a:pt x="1612" y="1986"/>
                    <a:pt x="1883" y="2137"/>
                  </a:cubicBezTo>
                  <a:cubicBezTo>
                    <a:pt x="1920" y="2162"/>
                    <a:pt x="1959" y="2173"/>
                    <a:pt x="1995" y="2173"/>
                  </a:cubicBezTo>
                  <a:cubicBezTo>
                    <a:pt x="2138" y="2173"/>
                    <a:pt x="2257" y="2009"/>
                    <a:pt x="2185" y="1865"/>
                  </a:cubicBezTo>
                  <a:cubicBezTo>
                    <a:pt x="2004" y="1594"/>
                    <a:pt x="1793" y="1352"/>
                    <a:pt x="1551" y="1111"/>
                  </a:cubicBezTo>
                  <a:cubicBezTo>
                    <a:pt x="1793" y="900"/>
                    <a:pt x="2004" y="658"/>
                    <a:pt x="2185" y="387"/>
                  </a:cubicBezTo>
                  <a:cubicBezTo>
                    <a:pt x="2344" y="228"/>
                    <a:pt x="2195" y="1"/>
                    <a:pt x="2022"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44"/>
            <p:cNvSpPr/>
            <p:nvPr/>
          </p:nvSpPr>
          <p:spPr>
            <a:xfrm>
              <a:off x="1091087" y="4379354"/>
              <a:ext cx="92364" cy="86104"/>
            </a:xfrm>
            <a:custGeom>
              <a:rect b="b" l="l" r="r" t="t"/>
              <a:pathLst>
                <a:path extrusionOk="0" h="2189" w="2348">
                  <a:moveTo>
                    <a:pt x="2013" y="1"/>
                  </a:moveTo>
                  <a:cubicBezTo>
                    <a:pt x="1958" y="1"/>
                    <a:pt x="1902" y="25"/>
                    <a:pt x="1857" y="85"/>
                  </a:cubicBezTo>
                  <a:cubicBezTo>
                    <a:pt x="1585" y="266"/>
                    <a:pt x="1344" y="477"/>
                    <a:pt x="1103" y="719"/>
                  </a:cubicBezTo>
                  <a:cubicBezTo>
                    <a:pt x="891" y="477"/>
                    <a:pt x="650" y="266"/>
                    <a:pt x="378" y="85"/>
                  </a:cubicBezTo>
                  <a:cubicBezTo>
                    <a:pt x="342" y="61"/>
                    <a:pt x="304" y="50"/>
                    <a:pt x="267" y="50"/>
                  </a:cubicBezTo>
                  <a:cubicBezTo>
                    <a:pt x="124" y="50"/>
                    <a:pt x="4" y="218"/>
                    <a:pt x="77" y="387"/>
                  </a:cubicBezTo>
                  <a:cubicBezTo>
                    <a:pt x="258" y="658"/>
                    <a:pt x="469" y="900"/>
                    <a:pt x="710" y="1111"/>
                  </a:cubicBezTo>
                  <a:cubicBezTo>
                    <a:pt x="469" y="1322"/>
                    <a:pt x="258" y="1594"/>
                    <a:pt x="77" y="1866"/>
                  </a:cubicBezTo>
                  <a:cubicBezTo>
                    <a:pt x="1" y="2017"/>
                    <a:pt x="136" y="2189"/>
                    <a:pt x="288" y="2189"/>
                  </a:cubicBezTo>
                  <a:cubicBezTo>
                    <a:pt x="318" y="2189"/>
                    <a:pt x="348" y="2182"/>
                    <a:pt x="378" y="2167"/>
                  </a:cubicBezTo>
                  <a:cubicBezTo>
                    <a:pt x="650" y="1986"/>
                    <a:pt x="922" y="1775"/>
                    <a:pt x="1133" y="1534"/>
                  </a:cubicBezTo>
                  <a:cubicBezTo>
                    <a:pt x="1374" y="1775"/>
                    <a:pt x="1616" y="1986"/>
                    <a:pt x="1887" y="2167"/>
                  </a:cubicBezTo>
                  <a:cubicBezTo>
                    <a:pt x="1917" y="2182"/>
                    <a:pt x="1948" y="2189"/>
                    <a:pt x="1978" y="2189"/>
                  </a:cubicBezTo>
                  <a:cubicBezTo>
                    <a:pt x="2130" y="2189"/>
                    <a:pt x="2265" y="2017"/>
                    <a:pt x="2189" y="1866"/>
                  </a:cubicBezTo>
                  <a:cubicBezTo>
                    <a:pt x="2008" y="1594"/>
                    <a:pt x="1797" y="1353"/>
                    <a:pt x="1555" y="1141"/>
                  </a:cubicBezTo>
                  <a:cubicBezTo>
                    <a:pt x="1797" y="900"/>
                    <a:pt x="2008" y="658"/>
                    <a:pt x="2189" y="387"/>
                  </a:cubicBezTo>
                  <a:cubicBezTo>
                    <a:pt x="2348" y="228"/>
                    <a:pt x="2182" y="1"/>
                    <a:pt x="2013"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44"/>
            <p:cNvSpPr/>
            <p:nvPr/>
          </p:nvSpPr>
          <p:spPr>
            <a:xfrm>
              <a:off x="1191004" y="4379866"/>
              <a:ext cx="92246" cy="85593"/>
            </a:xfrm>
            <a:custGeom>
              <a:rect b="b" l="l" r="r" t="t"/>
              <a:pathLst>
                <a:path extrusionOk="0" h="2176" w="2345">
                  <a:moveTo>
                    <a:pt x="2015" y="0"/>
                  </a:moveTo>
                  <a:cubicBezTo>
                    <a:pt x="1960" y="0"/>
                    <a:pt x="1902" y="21"/>
                    <a:pt x="1852" y="72"/>
                  </a:cubicBezTo>
                  <a:cubicBezTo>
                    <a:pt x="1580" y="253"/>
                    <a:pt x="1339" y="464"/>
                    <a:pt x="1128" y="706"/>
                  </a:cubicBezTo>
                  <a:cubicBezTo>
                    <a:pt x="916" y="464"/>
                    <a:pt x="675" y="253"/>
                    <a:pt x="403" y="72"/>
                  </a:cubicBezTo>
                  <a:cubicBezTo>
                    <a:pt x="361" y="48"/>
                    <a:pt x="318" y="37"/>
                    <a:pt x="278" y="37"/>
                  </a:cubicBezTo>
                  <a:cubicBezTo>
                    <a:pt x="120" y="37"/>
                    <a:pt x="5" y="205"/>
                    <a:pt x="102" y="374"/>
                  </a:cubicBezTo>
                  <a:cubicBezTo>
                    <a:pt x="283" y="645"/>
                    <a:pt x="494" y="887"/>
                    <a:pt x="735" y="1098"/>
                  </a:cubicBezTo>
                  <a:cubicBezTo>
                    <a:pt x="494" y="1309"/>
                    <a:pt x="283" y="1581"/>
                    <a:pt x="102" y="1853"/>
                  </a:cubicBezTo>
                  <a:cubicBezTo>
                    <a:pt x="1" y="2004"/>
                    <a:pt x="131" y="2176"/>
                    <a:pt x="300" y="2176"/>
                  </a:cubicBezTo>
                  <a:cubicBezTo>
                    <a:pt x="334" y="2176"/>
                    <a:pt x="369" y="2169"/>
                    <a:pt x="403" y="2154"/>
                  </a:cubicBezTo>
                  <a:cubicBezTo>
                    <a:pt x="675" y="1973"/>
                    <a:pt x="916" y="1762"/>
                    <a:pt x="1158" y="1521"/>
                  </a:cubicBezTo>
                  <a:cubicBezTo>
                    <a:pt x="1369" y="1762"/>
                    <a:pt x="1641" y="1973"/>
                    <a:pt x="1912" y="2154"/>
                  </a:cubicBezTo>
                  <a:cubicBezTo>
                    <a:pt x="1942" y="2169"/>
                    <a:pt x="1973" y="2176"/>
                    <a:pt x="2003" y="2176"/>
                  </a:cubicBezTo>
                  <a:cubicBezTo>
                    <a:pt x="2154" y="2176"/>
                    <a:pt x="2285" y="2004"/>
                    <a:pt x="2184" y="1853"/>
                  </a:cubicBezTo>
                  <a:cubicBezTo>
                    <a:pt x="2003" y="1581"/>
                    <a:pt x="1822" y="1340"/>
                    <a:pt x="1580" y="1128"/>
                  </a:cubicBezTo>
                  <a:cubicBezTo>
                    <a:pt x="1792" y="887"/>
                    <a:pt x="2003" y="645"/>
                    <a:pt x="2184" y="374"/>
                  </a:cubicBezTo>
                  <a:cubicBezTo>
                    <a:pt x="2344" y="213"/>
                    <a:pt x="2191" y="0"/>
                    <a:pt x="2015"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44"/>
            <p:cNvSpPr/>
            <p:nvPr/>
          </p:nvSpPr>
          <p:spPr>
            <a:xfrm>
              <a:off x="1191987" y="4480760"/>
              <a:ext cx="91263" cy="84964"/>
            </a:xfrm>
            <a:custGeom>
              <a:rect b="b" l="l" r="r" t="t"/>
              <a:pathLst>
                <a:path extrusionOk="0" h="2160" w="2320">
                  <a:moveTo>
                    <a:pt x="1990" y="0"/>
                  </a:moveTo>
                  <a:cubicBezTo>
                    <a:pt x="1935" y="0"/>
                    <a:pt x="1877" y="21"/>
                    <a:pt x="1827" y="72"/>
                  </a:cubicBezTo>
                  <a:cubicBezTo>
                    <a:pt x="1555" y="253"/>
                    <a:pt x="1314" y="464"/>
                    <a:pt x="1103" y="706"/>
                  </a:cubicBezTo>
                  <a:cubicBezTo>
                    <a:pt x="891" y="464"/>
                    <a:pt x="650" y="253"/>
                    <a:pt x="378" y="72"/>
                  </a:cubicBezTo>
                  <a:cubicBezTo>
                    <a:pt x="344" y="57"/>
                    <a:pt x="309" y="50"/>
                    <a:pt x="277" y="50"/>
                  </a:cubicBezTo>
                  <a:cubicBezTo>
                    <a:pt x="115" y="50"/>
                    <a:pt x="1" y="223"/>
                    <a:pt x="77" y="374"/>
                  </a:cubicBezTo>
                  <a:cubicBezTo>
                    <a:pt x="258" y="645"/>
                    <a:pt x="469" y="887"/>
                    <a:pt x="710" y="1098"/>
                  </a:cubicBezTo>
                  <a:cubicBezTo>
                    <a:pt x="469" y="1340"/>
                    <a:pt x="258" y="1581"/>
                    <a:pt x="77" y="1853"/>
                  </a:cubicBezTo>
                  <a:cubicBezTo>
                    <a:pt x="5" y="1997"/>
                    <a:pt x="104" y="2160"/>
                    <a:pt x="255" y="2160"/>
                  </a:cubicBezTo>
                  <a:cubicBezTo>
                    <a:pt x="293" y="2160"/>
                    <a:pt x="335" y="2149"/>
                    <a:pt x="378" y="2124"/>
                  </a:cubicBezTo>
                  <a:cubicBezTo>
                    <a:pt x="650" y="1973"/>
                    <a:pt x="891" y="1762"/>
                    <a:pt x="1133" y="1521"/>
                  </a:cubicBezTo>
                  <a:cubicBezTo>
                    <a:pt x="1344" y="1762"/>
                    <a:pt x="1585" y="1973"/>
                    <a:pt x="1887" y="2124"/>
                  </a:cubicBezTo>
                  <a:cubicBezTo>
                    <a:pt x="1924" y="2149"/>
                    <a:pt x="1963" y="2160"/>
                    <a:pt x="1999" y="2160"/>
                  </a:cubicBezTo>
                  <a:cubicBezTo>
                    <a:pt x="2141" y="2160"/>
                    <a:pt x="2255" y="1997"/>
                    <a:pt x="2159" y="1853"/>
                  </a:cubicBezTo>
                  <a:cubicBezTo>
                    <a:pt x="1978" y="1581"/>
                    <a:pt x="1797" y="1309"/>
                    <a:pt x="1555" y="1098"/>
                  </a:cubicBezTo>
                  <a:cubicBezTo>
                    <a:pt x="1767" y="887"/>
                    <a:pt x="1978" y="645"/>
                    <a:pt x="2159" y="374"/>
                  </a:cubicBezTo>
                  <a:cubicBezTo>
                    <a:pt x="2319" y="213"/>
                    <a:pt x="2166" y="0"/>
                    <a:pt x="199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44"/>
            <p:cNvSpPr/>
            <p:nvPr/>
          </p:nvSpPr>
          <p:spPr>
            <a:xfrm>
              <a:off x="988219" y="4278460"/>
              <a:ext cx="91971" cy="85475"/>
            </a:xfrm>
            <a:custGeom>
              <a:rect b="b" l="l" r="r" t="t"/>
              <a:pathLst>
                <a:path extrusionOk="0" h="2173" w="2338">
                  <a:moveTo>
                    <a:pt x="2016" y="1"/>
                  </a:moveTo>
                  <a:cubicBezTo>
                    <a:pt x="1959" y="1"/>
                    <a:pt x="1899" y="25"/>
                    <a:pt x="1847" y="85"/>
                  </a:cubicBezTo>
                  <a:cubicBezTo>
                    <a:pt x="1605" y="266"/>
                    <a:pt x="1334" y="477"/>
                    <a:pt x="1122" y="689"/>
                  </a:cubicBezTo>
                  <a:cubicBezTo>
                    <a:pt x="911" y="477"/>
                    <a:pt x="670" y="266"/>
                    <a:pt x="398" y="85"/>
                  </a:cubicBezTo>
                  <a:cubicBezTo>
                    <a:pt x="355" y="61"/>
                    <a:pt x="313" y="50"/>
                    <a:pt x="273" y="50"/>
                  </a:cubicBezTo>
                  <a:cubicBezTo>
                    <a:pt x="115" y="50"/>
                    <a:pt x="0" y="218"/>
                    <a:pt x="96" y="387"/>
                  </a:cubicBezTo>
                  <a:cubicBezTo>
                    <a:pt x="277" y="628"/>
                    <a:pt x="489" y="870"/>
                    <a:pt x="700" y="1111"/>
                  </a:cubicBezTo>
                  <a:cubicBezTo>
                    <a:pt x="489" y="1322"/>
                    <a:pt x="277" y="1594"/>
                    <a:pt x="96" y="1865"/>
                  </a:cubicBezTo>
                  <a:cubicBezTo>
                    <a:pt x="24" y="2009"/>
                    <a:pt x="124" y="2173"/>
                    <a:pt x="274" y="2173"/>
                  </a:cubicBezTo>
                  <a:cubicBezTo>
                    <a:pt x="313" y="2173"/>
                    <a:pt x="355" y="2162"/>
                    <a:pt x="398" y="2137"/>
                  </a:cubicBezTo>
                  <a:cubicBezTo>
                    <a:pt x="670" y="1986"/>
                    <a:pt x="911" y="1775"/>
                    <a:pt x="1153" y="1534"/>
                  </a:cubicBezTo>
                  <a:cubicBezTo>
                    <a:pt x="1364" y="1775"/>
                    <a:pt x="1605" y="1986"/>
                    <a:pt x="1907" y="2137"/>
                  </a:cubicBezTo>
                  <a:cubicBezTo>
                    <a:pt x="1944" y="2162"/>
                    <a:pt x="1982" y="2173"/>
                    <a:pt x="2019" y="2173"/>
                  </a:cubicBezTo>
                  <a:cubicBezTo>
                    <a:pt x="2161" y="2173"/>
                    <a:pt x="2275" y="2009"/>
                    <a:pt x="2179" y="1865"/>
                  </a:cubicBezTo>
                  <a:cubicBezTo>
                    <a:pt x="2028" y="1594"/>
                    <a:pt x="1816" y="1352"/>
                    <a:pt x="1575" y="1111"/>
                  </a:cubicBezTo>
                  <a:cubicBezTo>
                    <a:pt x="1786" y="900"/>
                    <a:pt x="1997" y="658"/>
                    <a:pt x="2179" y="387"/>
                  </a:cubicBezTo>
                  <a:cubicBezTo>
                    <a:pt x="2337" y="228"/>
                    <a:pt x="2189" y="1"/>
                    <a:pt x="2016"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44"/>
            <p:cNvSpPr/>
            <p:nvPr/>
          </p:nvSpPr>
          <p:spPr>
            <a:xfrm>
              <a:off x="1292927" y="4379866"/>
              <a:ext cx="92404" cy="85593"/>
            </a:xfrm>
            <a:custGeom>
              <a:rect b="b" l="l" r="r" t="t"/>
              <a:pathLst>
                <a:path extrusionOk="0" h="2176" w="2349">
                  <a:moveTo>
                    <a:pt x="2020" y="0"/>
                  </a:moveTo>
                  <a:cubicBezTo>
                    <a:pt x="1964" y="0"/>
                    <a:pt x="1907" y="21"/>
                    <a:pt x="1856" y="72"/>
                  </a:cubicBezTo>
                  <a:cubicBezTo>
                    <a:pt x="1584" y="253"/>
                    <a:pt x="1343" y="464"/>
                    <a:pt x="1132" y="706"/>
                  </a:cubicBezTo>
                  <a:cubicBezTo>
                    <a:pt x="890" y="464"/>
                    <a:pt x="649" y="253"/>
                    <a:pt x="377" y="72"/>
                  </a:cubicBezTo>
                  <a:cubicBezTo>
                    <a:pt x="341" y="48"/>
                    <a:pt x="303" y="37"/>
                    <a:pt x="267" y="37"/>
                  </a:cubicBezTo>
                  <a:cubicBezTo>
                    <a:pt x="123" y="37"/>
                    <a:pt x="3" y="205"/>
                    <a:pt x="76" y="374"/>
                  </a:cubicBezTo>
                  <a:cubicBezTo>
                    <a:pt x="257" y="645"/>
                    <a:pt x="468" y="887"/>
                    <a:pt x="709" y="1098"/>
                  </a:cubicBezTo>
                  <a:cubicBezTo>
                    <a:pt x="468" y="1309"/>
                    <a:pt x="257" y="1581"/>
                    <a:pt x="76" y="1853"/>
                  </a:cubicBezTo>
                  <a:cubicBezTo>
                    <a:pt x="0" y="2004"/>
                    <a:pt x="135" y="2176"/>
                    <a:pt x="287" y="2176"/>
                  </a:cubicBezTo>
                  <a:cubicBezTo>
                    <a:pt x="317" y="2176"/>
                    <a:pt x="348" y="2169"/>
                    <a:pt x="377" y="2154"/>
                  </a:cubicBezTo>
                  <a:cubicBezTo>
                    <a:pt x="649" y="1973"/>
                    <a:pt x="921" y="1762"/>
                    <a:pt x="1132" y="1521"/>
                  </a:cubicBezTo>
                  <a:cubicBezTo>
                    <a:pt x="1373" y="1762"/>
                    <a:pt x="1615" y="1973"/>
                    <a:pt x="1886" y="2154"/>
                  </a:cubicBezTo>
                  <a:cubicBezTo>
                    <a:pt x="1916" y="2169"/>
                    <a:pt x="1947" y="2176"/>
                    <a:pt x="1977" y="2176"/>
                  </a:cubicBezTo>
                  <a:cubicBezTo>
                    <a:pt x="2129" y="2176"/>
                    <a:pt x="2264" y="2004"/>
                    <a:pt x="2188" y="1853"/>
                  </a:cubicBezTo>
                  <a:cubicBezTo>
                    <a:pt x="2007" y="1581"/>
                    <a:pt x="1796" y="1340"/>
                    <a:pt x="1554" y="1128"/>
                  </a:cubicBezTo>
                  <a:cubicBezTo>
                    <a:pt x="1796" y="887"/>
                    <a:pt x="2007" y="645"/>
                    <a:pt x="2188" y="374"/>
                  </a:cubicBezTo>
                  <a:cubicBezTo>
                    <a:pt x="2349" y="213"/>
                    <a:pt x="2195" y="0"/>
                    <a:pt x="202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44"/>
            <p:cNvSpPr/>
            <p:nvPr/>
          </p:nvSpPr>
          <p:spPr>
            <a:xfrm>
              <a:off x="2309251" y="4178864"/>
              <a:ext cx="89532" cy="83626"/>
            </a:xfrm>
            <a:custGeom>
              <a:rect b="b" l="l" r="r" t="t"/>
              <a:pathLst>
                <a:path extrusionOk="0" h="2126" w="2276">
                  <a:moveTo>
                    <a:pt x="1989" y="1"/>
                  </a:moveTo>
                  <a:cubicBezTo>
                    <a:pt x="1942" y="1"/>
                    <a:pt x="1894" y="16"/>
                    <a:pt x="1852" y="52"/>
                  </a:cubicBezTo>
                  <a:cubicBezTo>
                    <a:pt x="1580" y="233"/>
                    <a:pt x="1339" y="414"/>
                    <a:pt x="1127" y="655"/>
                  </a:cubicBezTo>
                  <a:cubicBezTo>
                    <a:pt x="886" y="414"/>
                    <a:pt x="644" y="233"/>
                    <a:pt x="403" y="52"/>
                  </a:cubicBezTo>
                  <a:cubicBezTo>
                    <a:pt x="360" y="28"/>
                    <a:pt x="318" y="17"/>
                    <a:pt x="278" y="17"/>
                  </a:cubicBezTo>
                  <a:cubicBezTo>
                    <a:pt x="120" y="17"/>
                    <a:pt x="5" y="185"/>
                    <a:pt x="101" y="354"/>
                  </a:cubicBezTo>
                  <a:cubicBezTo>
                    <a:pt x="282" y="595"/>
                    <a:pt x="494" y="837"/>
                    <a:pt x="705" y="1048"/>
                  </a:cubicBezTo>
                  <a:cubicBezTo>
                    <a:pt x="463" y="1289"/>
                    <a:pt x="282" y="1531"/>
                    <a:pt x="101" y="1802"/>
                  </a:cubicBezTo>
                  <a:cubicBezTo>
                    <a:pt x="1" y="1953"/>
                    <a:pt x="131" y="2126"/>
                    <a:pt x="282" y="2126"/>
                  </a:cubicBezTo>
                  <a:cubicBezTo>
                    <a:pt x="312" y="2126"/>
                    <a:pt x="343" y="2119"/>
                    <a:pt x="373" y="2104"/>
                  </a:cubicBezTo>
                  <a:cubicBezTo>
                    <a:pt x="675" y="1923"/>
                    <a:pt x="916" y="1712"/>
                    <a:pt x="1127" y="1470"/>
                  </a:cubicBezTo>
                  <a:cubicBezTo>
                    <a:pt x="1369" y="1712"/>
                    <a:pt x="1610" y="1923"/>
                    <a:pt x="1882" y="2074"/>
                  </a:cubicBezTo>
                  <a:cubicBezTo>
                    <a:pt x="1919" y="2099"/>
                    <a:pt x="1957" y="2109"/>
                    <a:pt x="1994" y="2109"/>
                  </a:cubicBezTo>
                  <a:cubicBezTo>
                    <a:pt x="2137" y="2109"/>
                    <a:pt x="2256" y="1946"/>
                    <a:pt x="2184" y="1802"/>
                  </a:cubicBezTo>
                  <a:cubicBezTo>
                    <a:pt x="2002" y="1531"/>
                    <a:pt x="1791" y="1289"/>
                    <a:pt x="1550" y="1048"/>
                  </a:cubicBezTo>
                  <a:cubicBezTo>
                    <a:pt x="1791" y="837"/>
                    <a:pt x="1972" y="595"/>
                    <a:pt x="2184" y="324"/>
                  </a:cubicBezTo>
                  <a:cubicBezTo>
                    <a:pt x="2276" y="162"/>
                    <a:pt x="2139" y="1"/>
                    <a:pt x="1989"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44"/>
            <p:cNvSpPr/>
            <p:nvPr/>
          </p:nvSpPr>
          <p:spPr>
            <a:xfrm>
              <a:off x="2409129" y="4278971"/>
              <a:ext cx="92050" cy="84964"/>
            </a:xfrm>
            <a:custGeom>
              <a:rect b="b" l="l" r="r" t="t"/>
              <a:pathLst>
                <a:path extrusionOk="0" h="2160" w="2340">
                  <a:moveTo>
                    <a:pt x="2011" y="0"/>
                  </a:moveTo>
                  <a:cubicBezTo>
                    <a:pt x="1956" y="0"/>
                    <a:pt x="1898" y="21"/>
                    <a:pt x="1847" y="72"/>
                  </a:cubicBezTo>
                  <a:cubicBezTo>
                    <a:pt x="1576" y="253"/>
                    <a:pt x="1334" y="464"/>
                    <a:pt x="1123" y="676"/>
                  </a:cubicBezTo>
                  <a:cubicBezTo>
                    <a:pt x="912" y="464"/>
                    <a:pt x="640" y="253"/>
                    <a:pt x="399" y="72"/>
                  </a:cubicBezTo>
                  <a:cubicBezTo>
                    <a:pt x="356" y="48"/>
                    <a:pt x="313" y="37"/>
                    <a:pt x="274" y="37"/>
                  </a:cubicBezTo>
                  <a:cubicBezTo>
                    <a:pt x="116" y="37"/>
                    <a:pt x="1" y="205"/>
                    <a:pt x="97" y="374"/>
                  </a:cubicBezTo>
                  <a:cubicBezTo>
                    <a:pt x="278" y="615"/>
                    <a:pt x="489" y="857"/>
                    <a:pt x="701" y="1098"/>
                  </a:cubicBezTo>
                  <a:cubicBezTo>
                    <a:pt x="489" y="1309"/>
                    <a:pt x="278" y="1581"/>
                    <a:pt x="97" y="1852"/>
                  </a:cubicBezTo>
                  <a:cubicBezTo>
                    <a:pt x="25" y="1996"/>
                    <a:pt x="125" y="2160"/>
                    <a:pt x="275" y="2160"/>
                  </a:cubicBezTo>
                  <a:cubicBezTo>
                    <a:pt x="314" y="2160"/>
                    <a:pt x="356" y="2149"/>
                    <a:pt x="399" y="2124"/>
                  </a:cubicBezTo>
                  <a:cubicBezTo>
                    <a:pt x="640" y="1973"/>
                    <a:pt x="912" y="1762"/>
                    <a:pt x="1123" y="1521"/>
                  </a:cubicBezTo>
                  <a:cubicBezTo>
                    <a:pt x="1334" y="1762"/>
                    <a:pt x="1606" y="1973"/>
                    <a:pt x="1878" y="2124"/>
                  </a:cubicBezTo>
                  <a:cubicBezTo>
                    <a:pt x="1915" y="2149"/>
                    <a:pt x="1953" y="2160"/>
                    <a:pt x="1990" y="2160"/>
                  </a:cubicBezTo>
                  <a:cubicBezTo>
                    <a:pt x="2133" y="2160"/>
                    <a:pt x="2251" y="1996"/>
                    <a:pt x="2179" y="1852"/>
                  </a:cubicBezTo>
                  <a:cubicBezTo>
                    <a:pt x="1998" y="1581"/>
                    <a:pt x="1787" y="1339"/>
                    <a:pt x="1546" y="1098"/>
                  </a:cubicBezTo>
                  <a:cubicBezTo>
                    <a:pt x="1787" y="887"/>
                    <a:pt x="1998" y="645"/>
                    <a:pt x="2179" y="374"/>
                  </a:cubicBezTo>
                  <a:cubicBezTo>
                    <a:pt x="2340" y="213"/>
                    <a:pt x="2187" y="0"/>
                    <a:pt x="201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44"/>
            <p:cNvSpPr/>
            <p:nvPr/>
          </p:nvSpPr>
          <p:spPr>
            <a:xfrm>
              <a:off x="2510030" y="4179493"/>
              <a:ext cx="88549" cy="83548"/>
            </a:xfrm>
            <a:custGeom>
              <a:rect b="b" l="l" r="r" t="t"/>
              <a:pathLst>
                <a:path extrusionOk="0" h="2124" w="2251">
                  <a:moveTo>
                    <a:pt x="288" y="1"/>
                  </a:moveTo>
                  <a:cubicBezTo>
                    <a:pt x="145" y="1"/>
                    <a:pt x="25" y="169"/>
                    <a:pt x="97" y="338"/>
                  </a:cubicBezTo>
                  <a:cubicBezTo>
                    <a:pt x="278" y="579"/>
                    <a:pt x="490" y="821"/>
                    <a:pt x="731" y="1062"/>
                  </a:cubicBezTo>
                  <a:cubicBezTo>
                    <a:pt x="490" y="1273"/>
                    <a:pt x="278" y="1515"/>
                    <a:pt x="97" y="1786"/>
                  </a:cubicBezTo>
                  <a:cubicBezTo>
                    <a:pt x="1" y="1955"/>
                    <a:pt x="116" y="2123"/>
                    <a:pt x="274" y="2123"/>
                  </a:cubicBezTo>
                  <a:cubicBezTo>
                    <a:pt x="314" y="2123"/>
                    <a:pt x="356" y="2112"/>
                    <a:pt x="399" y="2088"/>
                  </a:cubicBezTo>
                  <a:cubicBezTo>
                    <a:pt x="671" y="1907"/>
                    <a:pt x="912" y="1696"/>
                    <a:pt x="1123" y="1484"/>
                  </a:cubicBezTo>
                  <a:cubicBezTo>
                    <a:pt x="1334" y="1696"/>
                    <a:pt x="1576" y="1907"/>
                    <a:pt x="1847" y="2088"/>
                  </a:cubicBezTo>
                  <a:cubicBezTo>
                    <a:pt x="1886" y="2104"/>
                    <a:pt x="1923" y="2112"/>
                    <a:pt x="1958" y="2112"/>
                  </a:cubicBezTo>
                  <a:cubicBezTo>
                    <a:pt x="2115" y="2112"/>
                    <a:pt x="2223" y="1959"/>
                    <a:pt x="2149" y="1786"/>
                  </a:cubicBezTo>
                  <a:cubicBezTo>
                    <a:pt x="1968" y="1515"/>
                    <a:pt x="1757" y="1273"/>
                    <a:pt x="1546" y="1062"/>
                  </a:cubicBezTo>
                  <a:cubicBezTo>
                    <a:pt x="1757" y="851"/>
                    <a:pt x="1968" y="609"/>
                    <a:pt x="2149" y="338"/>
                  </a:cubicBezTo>
                  <a:cubicBezTo>
                    <a:pt x="2250" y="187"/>
                    <a:pt x="2119" y="14"/>
                    <a:pt x="1968" y="14"/>
                  </a:cubicBezTo>
                  <a:cubicBezTo>
                    <a:pt x="1938" y="14"/>
                    <a:pt x="1908" y="21"/>
                    <a:pt x="1878" y="36"/>
                  </a:cubicBezTo>
                  <a:cubicBezTo>
                    <a:pt x="1606" y="217"/>
                    <a:pt x="1365" y="398"/>
                    <a:pt x="1123" y="639"/>
                  </a:cubicBezTo>
                  <a:cubicBezTo>
                    <a:pt x="912" y="398"/>
                    <a:pt x="671" y="217"/>
                    <a:pt x="399" y="36"/>
                  </a:cubicBezTo>
                  <a:cubicBezTo>
                    <a:pt x="362" y="12"/>
                    <a:pt x="325" y="1"/>
                    <a:pt x="288"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44"/>
            <p:cNvSpPr/>
            <p:nvPr/>
          </p:nvSpPr>
          <p:spPr>
            <a:xfrm>
              <a:off x="2408971" y="4076947"/>
              <a:ext cx="89611" cy="84728"/>
            </a:xfrm>
            <a:custGeom>
              <a:rect b="b" l="l" r="r" t="t"/>
              <a:pathLst>
                <a:path extrusionOk="0" h="2154" w="2278">
                  <a:moveTo>
                    <a:pt x="1990" y="1"/>
                  </a:moveTo>
                  <a:cubicBezTo>
                    <a:pt x="1945" y="1"/>
                    <a:pt x="1897" y="15"/>
                    <a:pt x="1851" y="48"/>
                  </a:cubicBezTo>
                  <a:cubicBezTo>
                    <a:pt x="1580" y="229"/>
                    <a:pt x="1338" y="440"/>
                    <a:pt x="1127" y="681"/>
                  </a:cubicBezTo>
                  <a:cubicBezTo>
                    <a:pt x="916" y="440"/>
                    <a:pt x="644" y="229"/>
                    <a:pt x="403" y="48"/>
                  </a:cubicBezTo>
                  <a:cubicBezTo>
                    <a:pt x="368" y="33"/>
                    <a:pt x="333" y="26"/>
                    <a:pt x="300" y="26"/>
                  </a:cubicBezTo>
                  <a:cubicBezTo>
                    <a:pt x="131" y="26"/>
                    <a:pt x="0" y="198"/>
                    <a:pt x="101" y="349"/>
                  </a:cubicBezTo>
                  <a:cubicBezTo>
                    <a:pt x="282" y="621"/>
                    <a:pt x="493" y="862"/>
                    <a:pt x="705" y="1074"/>
                  </a:cubicBezTo>
                  <a:cubicBezTo>
                    <a:pt x="463" y="1315"/>
                    <a:pt x="282" y="1557"/>
                    <a:pt x="101" y="1828"/>
                  </a:cubicBezTo>
                  <a:cubicBezTo>
                    <a:pt x="27" y="2001"/>
                    <a:pt x="135" y="2154"/>
                    <a:pt x="292" y="2154"/>
                  </a:cubicBezTo>
                  <a:cubicBezTo>
                    <a:pt x="327" y="2154"/>
                    <a:pt x="365" y="2146"/>
                    <a:pt x="403" y="2130"/>
                  </a:cubicBezTo>
                  <a:cubicBezTo>
                    <a:pt x="644" y="1949"/>
                    <a:pt x="916" y="1738"/>
                    <a:pt x="1127" y="1526"/>
                  </a:cubicBezTo>
                  <a:cubicBezTo>
                    <a:pt x="1338" y="1738"/>
                    <a:pt x="1610" y="1949"/>
                    <a:pt x="1882" y="2130"/>
                  </a:cubicBezTo>
                  <a:cubicBezTo>
                    <a:pt x="1914" y="2146"/>
                    <a:pt x="1948" y="2154"/>
                    <a:pt x="1981" y="2154"/>
                  </a:cubicBezTo>
                  <a:cubicBezTo>
                    <a:pt x="2129" y="2154"/>
                    <a:pt x="2258" y="2001"/>
                    <a:pt x="2183" y="1828"/>
                  </a:cubicBezTo>
                  <a:cubicBezTo>
                    <a:pt x="2002" y="1557"/>
                    <a:pt x="1791" y="1315"/>
                    <a:pt x="1550" y="1074"/>
                  </a:cubicBezTo>
                  <a:cubicBezTo>
                    <a:pt x="1791" y="862"/>
                    <a:pt x="2002" y="621"/>
                    <a:pt x="2183" y="349"/>
                  </a:cubicBezTo>
                  <a:cubicBezTo>
                    <a:pt x="2278" y="184"/>
                    <a:pt x="2151" y="1"/>
                    <a:pt x="199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44"/>
            <p:cNvSpPr/>
            <p:nvPr/>
          </p:nvSpPr>
          <p:spPr>
            <a:xfrm>
              <a:off x="2309251" y="4379866"/>
              <a:ext cx="91342" cy="85593"/>
            </a:xfrm>
            <a:custGeom>
              <a:rect b="b" l="l" r="r" t="t"/>
              <a:pathLst>
                <a:path extrusionOk="0" h="2176" w="2322">
                  <a:moveTo>
                    <a:pt x="2011" y="0"/>
                  </a:moveTo>
                  <a:cubicBezTo>
                    <a:pt x="1958" y="0"/>
                    <a:pt x="1902" y="21"/>
                    <a:pt x="1852" y="72"/>
                  </a:cubicBezTo>
                  <a:cubicBezTo>
                    <a:pt x="1580" y="253"/>
                    <a:pt x="1339" y="464"/>
                    <a:pt x="1127" y="706"/>
                  </a:cubicBezTo>
                  <a:cubicBezTo>
                    <a:pt x="916" y="464"/>
                    <a:pt x="644" y="253"/>
                    <a:pt x="403" y="72"/>
                  </a:cubicBezTo>
                  <a:cubicBezTo>
                    <a:pt x="360" y="48"/>
                    <a:pt x="318" y="37"/>
                    <a:pt x="278" y="37"/>
                  </a:cubicBezTo>
                  <a:cubicBezTo>
                    <a:pt x="120" y="37"/>
                    <a:pt x="5" y="205"/>
                    <a:pt x="101" y="374"/>
                  </a:cubicBezTo>
                  <a:cubicBezTo>
                    <a:pt x="282" y="645"/>
                    <a:pt x="494" y="887"/>
                    <a:pt x="705" y="1098"/>
                  </a:cubicBezTo>
                  <a:cubicBezTo>
                    <a:pt x="463" y="1309"/>
                    <a:pt x="282" y="1581"/>
                    <a:pt x="101" y="1853"/>
                  </a:cubicBezTo>
                  <a:cubicBezTo>
                    <a:pt x="1" y="2004"/>
                    <a:pt x="131" y="2176"/>
                    <a:pt x="282" y="2176"/>
                  </a:cubicBezTo>
                  <a:cubicBezTo>
                    <a:pt x="312" y="2176"/>
                    <a:pt x="343" y="2169"/>
                    <a:pt x="373" y="2154"/>
                  </a:cubicBezTo>
                  <a:cubicBezTo>
                    <a:pt x="675" y="1973"/>
                    <a:pt x="916" y="1762"/>
                    <a:pt x="1127" y="1521"/>
                  </a:cubicBezTo>
                  <a:cubicBezTo>
                    <a:pt x="1369" y="1762"/>
                    <a:pt x="1610" y="1973"/>
                    <a:pt x="1882" y="2154"/>
                  </a:cubicBezTo>
                  <a:cubicBezTo>
                    <a:pt x="1912" y="2169"/>
                    <a:pt x="1942" y="2176"/>
                    <a:pt x="1972" y="2176"/>
                  </a:cubicBezTo>
                  <a:cubicBezTo>
                    <a:pt x="2124" y="2176"/>
                    <a:pt x="2259" y="2004"/>
                    <a:pt x="2184" y="1853"/>
                  </a:cubicBezTo>
                  <a:cubicBezTo>
                    <a:pt x="2002" y="1581"/>
                    <a:pt x="1791" y="1340"/>
                    <a:pt x="1550" y="1128"/>
                  </a:cubicBezTo>
                  <a:cubicBezTo>
                    <a:pt x="1791" y="887"/>
                    <a:pt x="1972" y="645"/>
                    <a:pt x="2184" y="374"/>
                  </a:cubicBezTo>
                  <a:cubicBezTo>
                    <a:pt x="2321" y="213"/>
                    <a:pt x="2180" y="0"/>
                    <a:pt x="201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44"/>
            <p:cNvSpPr/>
            <p:nvPr/>
          </p:nvSpPr>
          <p:spPr>
            <a:xfrm>
              <a:off x="2409168" y="4481704"/>
              <a:ext cx="90358" cy="84020"/>
            </a:xfrm>
            <a:custGeom>
              <a:rect b="b" l="l" r="r" t="t"/>
              <a:pathLst>
                <a:path extrusionOk="0" h="2136" w="2297">
                  <a:moveTo>
                    <a:pt x="1988" y="1"/>
                  </a:moveTo>
                  <a:cubicBezTo>
                    <a:pt x="1941" y="1"/>
                    <a:pt x="1892" y="15"/>
                    <a:pt x="1846" y="48"/>
                  </a:cubicBezTo>
                  <a:cubicBezTo>
                    <a:pt x="1575" y="229"/>
                    <a:pt x="1333" y="440"/>
                    <a:pt x="1122" y="682"/>
                  </a:cubicBezTo>
                  <a:cubicBezTo>
                    <a:pt x="911" y="440"/>
                    <a:pt x="639" y="229"/>
                    <a:pt x="398" y="48"/>
                  </a:cubicBezTo>
                  <a:cubicBezTo>
                    <a:pt x="363" y="33"/>
                    <a:pt x="329" y="26"/>
                    <a:pt x="297" y="26"/>
                  </a:cubicBezTo>
                  <a:cubicBezTo>
                    <a:pt x="134" y="26"/>
                    <a:pt x="21" y="199"/>
                    <a:pt x="96" y="350"/>
                  </a:cubicBezTo>
                  <a:cubicBezTo>
                    <a:pt x="277" y="621"/>
                    <a:pt x="488" y="863"/>
                    <a:pt x="700" y="1074"/>
                  </a:cubicBezTo>
                  <a:cubicBezTo>
                    <a:pt x="488" y="1285"/>
                    <a:pt x="277" y="1557"/>
                    <a:pt x="96" y="1829"/>
                  </a:cubicBezTo>
                  <a:cubicBezTo>
                    <a:pt x="0" y="1973"/>
                    <a:pt x="114" y="2136"/>
                    <a:pt x="271" y="2136"/>
                  </a:cubicBezTo>
                  <a:cubicBezTo>
                    <a:pt x="311" y="2136"/>
                    <a:pt x="355" y="2125"/>
                    <a:pt x="398" y="2100"/>
                  </a:cubicBezTo>
                  <a:cubicBezTo>
                    <a:pt x="639" y="1949"/>
                    <a:pt x="911" y="1738"/>
                    <a:pt x="1122" y="1497"/>
                  </a:cubicBezTo>
                  <a:cubicBezTo>
                    <a:pt x="1333" y="1738"/>
                    <a:pt x="1605" y="1949"/>
                    <a:pt x="1877" y="2100"/>
                  </a:cubicBezTo>
                  <a:cubicBezTo>
                    <a:pt x="1914" y="2125"/>
                    <a:pt x="1952" y="2136"/>
                    <a:pt x="1989" y="2136"/>
                  </a:cubicBezTo>
                  <a:cubicBezTo>
                    <a:pt x="2132" y="2136"/>
                    <a:pt x="2250" y="1973"/>
                    <a:pt x="2178" y="1829"/>
                  </a:cubicBezTo>
                  <a:cubicBezTo>
                    <a:pt x="1997" y="1557"/>
                    <a:pt x="1786" y="1316"/>
                    <a:pt x="1545" y="1074"/>
                  </a:cubicBezTo>
                  <a:cubicBezTo>
                    <a:pt x="1786" y="863"/>
                    <a:pt x="1997" y="621"/>
                    <a:pt x="2178" y="350"/>
                  </a:cubicBezTo>
                  <a:cubicBezTo>
                    <a:pt x="2296" y="185"/>
                    <a:pt x="2156" y="1"/>
                    <a:pt x="1988"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44"/>
            <p:cNvSpPr/>
            <p:nvPr/>
          </p:nvSpPr>
          <p:spPr>
            <a:xfrm>
              <a:off x="2206147" y="4279916"/>
              <a:ext cx="89453" cy="84020"/>
            </a:xfrm>
            <a:custGeom>
              <a:rect b="b" l="l" r="r" t="t"/>
              <a:pathLst>
                <a:path extrusionOk="0" h="2136" w="2274">
                  <a:moveTo>
                    <a:pt x="1985" y="1"/>
                  </a:moveTo>
                  <a:cubicBezTo>
                    <a:pt x="1941" y="1"/>
                    <a:pt x="1893" y="15"/>
                    <a:pt x="1847" y="48"/>
                  </a:cubicBezTo>
                  <a:cubicBezTo>
                    <a:pt x="1576" y="229"/>
                    <a:pt x="1334" y="440"/>
                    <a:pt x="1123" y="652"/>
                  </a:cubicBezTo>
                  <a:cubicBezTo>
                    <a:pt x="912" y="440"/>
                    <a:pt x="670" y="229"/>
                    <a:pt x="399" y="48"/>
                  </a:cubicBezTo>
                  <a:cubicBezTo>
                    <a:pt x="356" y="24"/>
                    <a:pt x="313" y="13"/>
                    <a:pt x="273" y="13"/>
                  </a:cubicBezTo>
                  <a:cubicBezTo>
                    <a:pt x="116" y="13"/>
                    <a:pt x="1" y="181"/>
                    <a:pt x="97" y="350"/>
                  </a:cubicBezTo>
                  <a:cubicBezTo>
                    <a:pt x="278" y="591"/>
                    <a:pt x="489" y="833"/>
                    <a:pt x="731" y="1074"/>
                  </a:cubicBezTo>
                  <a:cubicBezTo>
                    <a:pt x="489" y="1285"/>
                    <a:pt x="278" y="1557"/>
                    <a:pt x="97" y="1828"/>
                  </a:cubicBezTo>
                  <a:cubicBezTo>
                    <a:pt x="1" y="1972"/>
                    <a:pt x="115" y="2136"/>
                    <a:pt x="272" y="2136"/>
                  </a:cubicBezTo>
                  <a:cubicBezTo>
                    <a:pt x="312" y="2136"/>
                    <a:pt x="355" y="2125"/>
                    <a:pt x="399" y="2100"/>
                  </a:cubicBezTo>
                  <a:cubicBezTo>
                    <a:pt x="670" y="1949"/>
                    <a:pt x="912" y="1738"/>
                    <a:pt x="1153" y="1497"/>
                  </a:cubicBezTo>
                  <a:cubicBezTo>
                    <a:pt x="1364" y="1738"/>
                    <a:pt x="1606" y="1949"/>
                    <a:pt x="1877" y="2100"/>
                  </a:cubicBezTo>
                  <a:cubicBezTo>
                    <a:pt x="1914" y="2125"/>
                    <a:pt x="1953" y="2136"/>
                    <a:pt x="1989" y="2136"/>
                  </a:cubicBezTo>
                  <a:cubicBezTo>
                    <a:pt x="2132" y="2136"/>
                    <a:pt x="2251" y="1972"/>
                    <a:pt x="2179" y="1828"/>
                  </a:cubicBezTo>
                  <a:cubicBezTo>
                    <a:pt x="1998" y="1557"/>
                    <a:pt x="1787" y="1315"/>
                    <a:pt x="1545" y="1074"/>
                  </a:cubicBezTo>
                  <a:cubicBezTo>
                    <a:pt x="1787" y="863"/>
                    <a:pt x="1998" y="621"/>
                    <a:pt x="2179" y="350"/>
                  </a:cubicBezTo>
                  <a:cubicBezTo>
                    <a:pt x="2274" y="185"/>
                    <a:pt x="2146" y="1"/>
                    <a:pt x="1985"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44"/>
            <p:cNvSpPr/>
            <p:nvPr/>
          </p:nvSpPr>
          <p:spPr>
            <a:xfrm>
              <a:off x="2510856" y="4381400"/>
              <a:ext cx="88785" cy="84059"/>
            </a:xfrm>
            <a:custGeom>
              <a:rect b="b" l="l" r="r" t="t"/>
              <a:pathLst>
                <a:path extrusionOk="0" h="2137" w="2257">
                  <a:moveTo>
                    <a:pt x="1962" y="1"/>
                  </a:moveTo>
                  <a:cubicBezTo>
                    <a:pt x="1927" y="1"/>
                    <a:pt x="1891" y="10"/>
                    <a:pt x="1857" y="33"/>
                  </a:cubicBezTo>
                  <a:cubicBezTo>
                    <a:pt x="1585" y="214"/>
                    <a:pt x="1344" y="425"/>
                    <a:pt x="1102" y="667"/>
                  </a:cubicBezTo>
                  <a:cubicBezTo>
                    <a:pt x="891" y="425"/>
                    <a:pt x="650" y="214"/>
                    <a:pt x="378" y="33"/>
                  </a:cubicBezTo>
                  <a:cubicBezTo>
                    <a:pt x="345" y="17"/>
                    <a:pt x="311" y="9"/>
                    <a:pt x="279" y="9"/>
                  </a:cubicBezTo>
                  <a:cubicBezTo>
                    <a:pt x="130" y="9"/>
                    <a:pt x="2" y="162"/>
                    <a:pt x="76" y="335"/>
                  </a:cubicBezTo>
                  <a:cubicBezTo>
                    <a:pt x="257" y="606"/>
                    <a:pt x="469" y="848"/>
                    <a:pt x="710" y="1059"/>
                  </a:cubicBezTo>
                  <a:cubicBezTo>
                    <a:pt x="469" y="1270"/>
                    <a:pt x="257" y="1542"/>
                    <a:pt x="76" y="1814"/>
                  </a:cubicBezTo>
                  <a:cubicBezTo>
                    <a:pt x="1" y="1965"/>
                    <a:pt x="135" y="2137"/>
                    <a:pt x="287" y="2137"/>
                  </a:cubicBezTo>
                  <a:cubicBezTo>
                    <a:pt x="317" y="2137"/>
                    <a:pt x="348" y="2130"/>
                    <a:pt x="378" y="2115"/>
                  </a:cubicBezTo>
                  <a:cubicBezTo>
                    <a:pt x="650" y="1934"/>
                    <a:pt x="891" y="1723"/>
                    <a:pt x="1102" y="1482"/>
                  </a:cubicBezTo>
                  <a:cubicBezTo>
                    <a:pt x="1344" y="1723"/>
                    <a:pt x="1585" y="1934"/>
                    <a:pt x="1857" y="2115"/>
                  </a:cubicBezTo>
                  <a:cubicBezTo>
                    <a:pt x="1887" y="2130"/>
                    <a:pt x="1917" y="2137"/>
                    <a:pt x="1947" y="2137"/>
                  </a:cubicBezTo>
                  <a:cubicBezTo>
                    <a:pt x="2098" y="2137"/>
                    <a:pt x="2229" y="1965"/>
                    <a:pt x="2128" y="1814"/>
                  </a:cubicBezTo>
                  <a:cubicBezTo>
                    <a:pt x="1977" y="1542"/>
                    <a:pt x="1766" y="1301"/>
                    <a:pt x="1525" y="1089"/>
                  </a:cubicBezTo>
                  <a:cubicBezTo>
                    <a:pt x="1766" y="848"/>
                    <a:pt x="1947" y="606"/>
                    <a:pt x="2158" y="335"/>
                  </a:cubicBezTo>
                  <a:cubicBezTo>
                    <a:pt x="2257" y="188"/>
                    <a:pt x="2115" y="1"/>
                    <a:pt x="1962"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44"/>
            <p:cNvSpPr/>
            <p:nvPr/>
          </p:nvSpPr>
          <p:spPr>
            <a:xfrm>
              <a:off x="1903445" y="4178077"/>
              <a:ext cx="90870" cy="84964"/>
            </a:xfrm>
            <a:custGeom>
              <a:rect b="b" l="l" r="r" t="t"/>
              <a:pathLst>
                <a:path extrusionOk="0" h="2160" w="2310">
                  <a:moveTo>
                    <a:pt x="2006" y="0"/>
                  </a:moveTo>
                  <a:cubicBezTo>
                    <a:pt x="1954" y="0"/>
                    <a:pt x="1898" y="21"/>
                    <a:pt x="1847" y="72"/>
                  </a:cubicBezTo>
                  <a:cubicBezTo>
                    <a:pt x="1575" y="253"/>
                    <a:pt x="1334" y="434"/>
                    <a:pt x="1123" y="675"/>
                  </a:cubicBezTo>
                  <a:cubicBezTo>
                    <a:pt x="881" y="434"/>
                    <a:pt x="640" y="253"/>
                    <a:pt x="399" y="72"/>
                  </a:cubicBezTo>
                  <a:cubicBezTo>
                    <a:pt x="356" y="48"/>
                    <a:pt x="313" y="37"/>
                    <a:pt x="273" y="37"/>
                  </a:cubicBezTo>
                  <a:cubicBezTo>
                    <a:pt x="115" y="37"/>
                    <a:pt x="0" y="205"/>
                    <a:pt x="97" y="374"/>
                  </a:cubicBezTo>
                  <a:cubicBezTo>
                    <a:pt x="278" y="615"/>
                    <a:pt x="489" y="857"/>
                    <a:pt x="700" y="1098"/>
                  </a:cubicBezTo>
                  <a:cubicBezTo>
                    <a:pt x="489" y="1309"/>
                    <a:pt x="278" y="1551"/>
                    <a:pt x="97" y="1822"/>
                  </a:cubicBezTo>
                  <a:cubicBezTo>
                    <a:pt x="0" y="1991"/>
                    <a:pt x="115" y="2159"/>
                    <a:pt x="258" y="2159"/>
                  </a:cubicBezTo>
                  <a:cubicBezTo>
                    <a:pt x="294" y="2159"/>
                    <a:pt x="332" y="2148"/>
                    <a:pt x="368" y="2124"/>
                  </a:cubicBezTo>
                  <a:cubicBezTo>
                    <a:pt x="640" y="1943"/>
                    <a:pt x="912" y="1732"/>
                    <a:pt x="1123" y="1520"/>
                  </a:cubicBezTo>
                  <a:cubicBezTo>
                    <a:pt x="1334" y="1732"/>
                    <a:pt x="1606" y="1943"/>
                    <a:pt x="1877" y="2124"/>
                  </a:cubicBezTo>
                  <a:cubicBezTo>
                    <a:pt x="1910" y="2140"/>
                    <a:pt x="1944" y="2148"/>
                    <a:pt x="1977" y="2148"/>
                  </a:cubicBezTo>
                  <a:cubicBezTo>
                    <a:pt x="2124" y="2148"/>
                    <a:pt x="2248" y="1995"/>
                    <a:pt x="2149" y="1822"/>
                  </a:cubicBezTo>
                  <a:cubicBezTo>
                    <a:pt x="1998" y="1551"/>
                    <a:pt x="1787" y="1309"/>
                    <a:pt x="1545" y="1098"/>
                  </a:cubicBezTo>
                  <a:cubicBezTo>
                    <a:pt x="1787" y="887"/>
                    <a:pt x="1968" y="645"/>
                    <a:pt x="2149" y="374"/>
                  </a:cubicBezTo>
                  <a:cubicBezTo>
                    <a:pt x="2309" y="213"/>
                    <a:pt x="2173" y="0"/>
                    <a:pt x="2006"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44"/>
            <p:cNvSpPr/>
            <p:nvPr/>
          </p:nvSpPr>
          <p:spPr>
            <a:xfrm>
              <a:off x="2002969" y="4177369"/>
              <a:ext cx="92050" cy="85121"/>
            </a:xfrm>
            <a:custGeom>
              <a:rect b="b" l="l" r="r" t="t"/>
              <a:pathLst>
                <a:path extrusionOk="0" h="2164" w="2340">
                  <a:moveTo>
                    <a:pt x="2031" y="1"/>
                  </a:moveTo>
                  <a:cubicBezTo>
                    <a:pt x="1971" y="1"/>
                    <a:pt x="1907" y="27"/>
                    <a:pt x="1852" y="90"/>
                  </a:cubicBezTo>
                  <a:cubicBezTo>
                    <a:pt x="1580" y="271"/>
                    <a:pt x="1339" y="452"/>
                    <a:pt x="1128" y="693"/>
                  </a:cubicBezTo>
                  <a:cubicBezTo>
                    <a:pt x="916" y="452"/>
                    <a:pt x="645" y="271"/>
                    <a:pt x="403" y="90"/>
                  </a:cubicBezTo>
                  <a:cubicBezTo>
                    <a:pt x="361" y="66"/>
                    <a:pt x="319" y="55"/>
                    <a:pt x="281" y="55"/>
                  </a:cubicBezTo>
                  <a:cubicBezTo>
                    <a:pt x="130" y="55"/>
                    <a:pt x="29" y="223"/>
                    <a:pt x="102" y="392"/>
                  </a:cubicBezTo>
                  <a:cubicBezTo>
                    <a:pt x="283" y="633"/>
                    <a:pt x="494" y="875"/>
                    <a:pt x="705" y="1116"/>
                  </a:cubicBezTo>
                  <a:cubicBezTo>
                    <a:pt x="494" y="1327"/>
                    <a:pt x="283" y="1569"/>
                    <a:pt x="102" y="1840"/>
                  </a:cubicBezTo>
                  <a:cubicBezTo>
                    <a:pt x="1" y="1991"/>
                    <a:pt x="132" y="2164"/>
                    <a:pt x="300" y="2164"/>
                  </a:cubicBezTo>
                  <a:cubicBezTo>
                    <a:pt x="334" y="2164"/>
                    <a:pt x="369" y="2157"/>
                    <a:pt x="403" y="2142"/>
                  </a:cubicBezTo>
                  <a:cubicBezTo>
                    <a:pt x="675" y="1961"/>
                    <a:pt x="916" y="1750"/>
                    <a:pt x="1158" y="1508"/>
                  </a:cubicBezTo>
                  <a:cubicBezTo>
                    <a:pt x="1369" y="1750"/>
                    <a:pt x="1610" y="1961"/>
                    <a:pt x="1912" y="2142"/>
                  </a:cubicBezTo>
                  <a:cubicBezTo>
                    <a:pt x="1942" y="2157"/>
                    <a:pt x="1972" y="2164"/>
                    <a:pt x="2001" y="2164"/>
                  </a:cubicBezTo>
                  <a:cubicBezTo>
                    <a:pt x="2146" y="2164"/>
                    <a:pt x="2259" y="1991"/>
                    <a:pt x="2184" y="1840"/>
                  </a:cubicBezTo>
                  <a:cubicBezTo>
                    <a:pt x="2003" y="1569"/>
                    <a:pt x="1792" y="1327"/>
                    <a:pt x="1580" y="1116"/>
                  </a:cubicBezTo>
                  <a:cubicBezTo>
                    <a:pt x="1792" y="875"/>
                    <a:pt x="2003" y="633"/>
                    <a:pt x="2184" y="362"/>
                  </a:cubicBezTo>
                  <a:cubicBezTo>
                    <a:pt x="2340" y="206"/>
                    <a:pt x="2200" y="1"/>
                    <a:pt x="203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44"/>
            <p:cNvSpPr/>
            <p:nvPr/>
          </p:nvSpPr>
          <p:spPr>
            <a:xfrm>
              <a:off x="2003166" y="4278460"/>
              <a:ext cx="91971" cy="85475"/>
            </a:xfrm>
            <a:custGeom>
              <a:rect b="b" l="l" r="r" t="t"/>
              <a:pathLst>
                <a:path extrusionOk="0" h="2173" w="2338">
                  <a:moveTo>
                    <a:pt x="2016" y="1"/>
                  </a:moveTo>
                  <a:cubicBezTo>
                    <a:pt x="1959" y="1"/>
                    <a:pt x="1899" y="25"/>
                    <a:pt x="1847" y="85"/>
                  </a:cubicBezTo>
                  <a:cubicBezTo>
                    <a:pt x="1575" y="266"/>
                    <a:pt x="1334" y="477"/>
                    <a:pt x="1123" y="689"/>
                  </a:cubicBezTo>
                  <a:cubicBezTo>
                    <a:pt x="911" y="477"/>
                    <a:pt x="670" y="266"/>
                    <a:pt x="398" y="85"/>
                  </a:cubicBezTo>
                  <a:cubicBezTo>
                    <a:pt x="356" y="61"/>
                    <a:pt x="313" y="50"/>
                    <a:pt x="273" y="50"/>
                  </a:cubicBezTo>
                  <a:cubicBezTo>
                    <a:pt x="115" y="50"/>
                    <a:pt x="0" y="218"/>
                    <a:pt x="97" y="387"/>
                  </a:cubicBezTo>
                  <a:cubicBezTo>
                    <a:pt x="278" y="628"/>
                    <a:pt x="489" y="870"/>
                    <a:pt x="700" y="1111"/>
                  </a:cubicBezTo>
                  <a:cubicBezTo>
                    <a:pt x="489" y="1322"/>
                    <a:pt x="278" y="1594"/>
                    <a:pt x="97" y="1865"/>
                  </a:cubicBezTo>
                  <a:cubicBezTo>
                    <a:pt x="25" y="2009"/>
                    <a:pt x="124" y="2173"/>
                    <a:pt x="275" y="2173"/>
                  </a:cubicBezTo>
                  <a:cubicBezTo>
                    <a:pt x="313" y="2173"/>
                    <a:pt x="355" y="2162"/>
                    <a:pt x="398" y="2137"/>
                  </a:cubicBezTo>
                  <a:cubicBezTo>
                    <a:pt x="670" y="1986"/>
                    <a:pt x="911" y="1775"/>
                    <a:pt x="1153" y="1534"/>
                  </a:cubicBezTo>
                  <a:cubicBezTo>
                    <a:pt x="1364" y="1775"/>
                    <a:pt x="1605" y="1986"/>
                    <a:pt x="1907" y="2137"/>
                  </a:cubicBezTo>
                  <a:cubicBezTo>
                    <a:pt x="1944" y="2162"/>
                    <a:pt x="1981" y="2173"/>
                    <a:pt x="2016" y="2173"/>
                  </a:cubicBezTo>
                  <a:cubicBezTo>
                    <a:pt x="2151" y="2173"/>
                    <a:pt x="2251" y="2009"/>
                    <a:pt x="2179" y="1865"/>
                  </a:cubicBezTo>
                  <a:cubicBezTo>
                    <a:pt x="1998" y="1594"/>
                    <a:pt x="1787" y="1352"/>
                    <a:pt x="1575" y="1111"/>
                  </a:cubicBezTo>
                  <a:cubicBezTo>
                    <a:pt x="1787" y="900"/>
                    <a:pt x="1998" y="658"/>
                    <a:pt x="2179" y="387"/>
                  </a:cubicBezTo>
                  <a:cubicBezTo>
                    <a:pt x="2338" y="228"/>
                    <a:pt x="2189" y="1"/>
                    <a:pt x="2016"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44"/>
            <p:cNvSpPr/>
            <p:nvPr/>
          </p:nvSpPr>
          <p:spPr>
            <a:xfrm>
              <a:off x="1903445" y="4278971"/>
              <a:ext cx="90870" cy="84964"/>
            </a:xfrm>
            <a:custGeom>
              <a:rect b="b" l="l" r="r" t="t"/>
              <a:pathLst>
                <a:path extrusionOk="0" h="2160" w="2310">
                  <a:moveTo>
                    <a:pt x="2006" y="0"/>
                  </a:moveTo>
                  <a:cubicBezTo>
                    <a:pt x="1954" y="0"/>
                    <a:pt x="1898" y="21"/>
                    <a:pt x="1847" y="72"/>
                  </a:cubicBezTo>
                  <a:cubicBezTo>
                    <a:pt x="1575" y="253"/>
                    <a:pt x="1334" y="464"/>
                    <a:pt x="1123" y="676"/>
                  </a:cubicBezTo>
                  <a:cubicBezTo>
                    <a:pt x="912" y="464"/>
                    <a:pt x="640" y="253"/>
                    <a:pt x="399" y="72"/>
                  </a:cubicBezTo>
                  <a:cubicBezTo>
                    <a:pt x="356" y="48"/>
                    <a:pt x="313" y="37"/>
                    <a:pt x="273" y="37"/>
                  </a:cubicBezTo>
                  <a:cubicBezTo>
                    <a:pt x="115" y="37"/>
                    <a:pt x="0" y="205"/>
                    <a:pt x="97" y="374"/>
                  </a:cubicBezTo>
                  <a:cubicBezTo>
                    <a:pt x="278" y="615"/>
                    <a:pt x="489" y="857"/>
                    <a:pt x="700" y="1098"/>
                  </a:cubicBezTo>
                  <a:cubicBezTo>
                    <a:pt x="489" y="1309"/>
                    <a:pt x="278" y="1581"/>
                    <a:pt x="97" y="1852"/>
                  </a:cubicBezTo>
                  <a:cubicBezTo>
                    <a:pt x="1" y="1996"/>
                    <a:pt x="115" y="2160"/>
                    <a:pt x="257" y="2160"/>
                  </a:cubicBezTo>
                  <a:cubicBezTo>
                    <a:pt x="293" y="2160"/>
                    <a:pt x="331" y="2149"/>
                    <a:pt x="368" y="2124"/>
                  </a:cubicBezTo>
                  <a:cubicBezTo>
                    <a:pt x="640" y="1973"/>
                    <a:pt x="912" y="1762"/>
                    <a:pt x="1123" y="1521"/>
                  </a:cubicBezTo>
                  <a:cubicBezTo>
                    <a:pt x="1334" y="1762"/>
                    <a:pt x="1606" y="1973"/>
                    <a:pt x="1877" y="2124"/>
                  </a:cubicBezTo>
                  <a:cubicBezTo>
                    <a:pt x="1914" y="2149"/>
                    <a:pt x="1953" y="2160"/>
                    <a:pt x="1989" y="2160"/>
                  </a:cubicBezTo>
                  <a:cubicBezTo>
                    <a:pt x="2131" y="2160"/>
                    <a:pt x="2245" y="1996"/>
                    <a:pt x="2149" y="1852"/>
                  </a:cubicBezTo>
                  <a:cubicBezTo>
                    <a:pt x="1998" y="1581"/>
                    <a:pt x="1787" y="1339"/>
                    <a:pt x="1545" y="1098"/>
                  </a:cubicBezTo>
                  <a:cubicBezTo>
                    <a:pt x="1757" y="887"/>
                    <a:pt x="1968" y="645"/>
                    <a:pt x="2149" y="374"/>
                  </a:cubicBezTo>
                  <a:cubicBezTo>
                    <a:pt x="2309" y="213"/>
                    <a:pt x="2173" y="0"/>
                    <a:pt x="2006"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44"/>
            <p:cNvSpPr/>
            <p:nvPr/>
          </p:nvSpPr>
          <p:spPr>
            <a:xfrm>
              <a:off x="2104893" y="4178549"/>
              <a:ext cx="89453" cy="83941"/>
            </a:xfrm>
            <a:custGeom>
              <a:rect b="b" l="l" r="r" t="t"/>
              <a:pathLst>
                <a:path extrusionOk="0" h="2134" w="2274">
                  <a:moveTo>
                    <a:pt x="1991" y="0"/>
                  </a:moveTo>
                  <a:cubicBezTo>
                    <a:pt x="1945" y="0"/>
                    <a:pt x="1898" y="18"/>
                    <a:pt x="1856" y="60"/>
                  </a:cubicBezTo>
                  <a:cubicBezTo>
                    <a:pt x="1585" y="241"/>
                    <a:pt x="1343" y="452"/>
                    <a:pt x="1102" y="663"/>
                  </a:cubicBezTo>
                  <a:cubicBezTo>
                    <a:pt x="890" y="422"/>
                    <a:pt x="649" y="241"/>
                    <a:pt x="377" y="60"/>
                  </a:cubicBezTo>
                  <a:cubicBezTo>
                    <a:pt x="341" y="36"/>
                    <a:pt x="303" y="25"/>
                    <a:pt x="267" y="25"/>
                  </a:cubicBezTo>
                  <a:cubicBezTo>
                    <a:pt x="123" y="25"/>
                    <a:pt x="3" y="193"/>
                    <a:pt x="76" y="362"/>
                  </a:cubicBezTo>
                  <a:cubicBezTo>
                    <a:pt x="257" y="603"/>
                    <a:pt x="468" y="845"/>
                    <a:pt x="709" y="1086"/>
                  </a:cubicBezTo>
                  <a:cubicBezTo>
                    <a:pt x="468" y="1297"/>
                    <a:pt x="257" y="1539"/>
                    <a:pt x="76" y="1810"/>
                  </a:cubicBezTo>
                  <a:cubicBezTo>
                    <a:pt x="0" y="1961"/>
                    <a:pt x="135" y="2134"/>
                    <a:pt x="287" y="2134"/>
                  </a:cubicBezTo>
                  <a:cubicBezTo>
                    <a:pt x="317" y="2134"/>
                    <a:pt x="348" y="2127"/>
                    <a:pt x="377" y="2112"/>
                  </a:cubicBezTo>
                  <a:cubicBezTo>
                    <a:pt x="649" y="1931"/>
                    <a:pt x="890" y="1720"/>
                    <a:pt x="1102" y="1478"/>
                  </a:cubicBezTo>
                  <a:cubicBezTo>
                    <a:pt x="1343" y="1720"/>
                    <a:pt x="1585" y="1931"/>
                    <a:pt x="1856" y="2112"/>
                  </a:cubicBezTo>
                  <a:cubicBezTo>
                    <a:pt x="1891" y="2127"/>
                    <a:pt x="1926" y="2134"/>
                    <a:pt x="1959" y="2134"/>
                  </a:cubicBezTo>
                  <a:cubicBezTo>
                    <a:pt x="2128" y="2134"/>
                    <a:pt x="2259" y="1961"/>
                    <a:pt x="2158" y="1810"/>
                  </a:cubicBezTo>
                  <a:cubicBezTo>
                    <a:pt x="1977" y="1539"/>
                    <a:pt x="1766" y="1297"/>
                    <a:pt x="1554" y="1086"/>
                  </a:cubicBezTo>
                  <a:cubicBezTo>
                    <a:pt x="1766" y="845"/>
                    <a:pt x="1977" y="603"/>
                    <a:pt x="2158" y="332"/>
                  </a:cubicBezTo>
                  <a:cubicBezTo>
                    <a:pt x="2274" y="193"/>
                    <a:pt x="2141" y="0"/>
                    <a:pt x="199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44"/>
            <p:cNvSpPr/>
            <p:nvPr/>
          </p:nvSpPr>
          <p:spPr>
            <a:xfrm>
              <a:off x="2002969" y="4075964"/>
              <a:ext cx="92246" cy="85711"/>
            </a:xfrm>
            <a:custGeom>
              <a:rect b="b" l="l" r="r" t="t"/>
              <a:pathLst>
                <a:path extrusionOk="0" h="2179" w="2345">
                  <a:moveTo>
                    <a:pt x="2015" y="1"/>
                  </a:moveTo>
                  <a:cubicBezTo>
                    <a:pt x="1960" y="1"/>
                    <a:pt x="1903" y="22"/>
                    <a:pt x="1852" y="73"/>
                  </a:cubicBezTo>
                  <a:cubicBezTo>
                    <a:pt x="1580" y="254"/>
                    <a:pt x="1339" y="465"/>
                    <a:pt x="1128" y="706"/>
                  </a:cubicBezTo>
                  <a:cubicBezTo>
                    <a:pt x="916" y="465"/>
                    <a:pt x="675" y="254"/>
                    <a:pt x="403" y="73"/>
                  </a:cubicBezTo>
                  <a:cubicBezTo>
                    <a:pt x="369" y="58"/>
                    <a:pt x="334" y="51"/>
                    <a:pt x="300" y="51"/>
                  </a:cubicBezTo>
                  <a:cubicBezTo>
                    <a:pt x="132" y="51"/>
                    <a:pt x="1" y="223"/>
                    <a:pt x="102" y="374"/>
                  </a:cubicBezTo>
                  <a:cubicBezTo>
                    <a:pt x="283" y="646"/>
                    <a:pt x="494" y="887"/>
                    <a:pt x="705" y="1099"/>
                  </a:cubicBezTo>
                  <a:cubicBezTo>
                    <a:pt x="494" y="1340"/>
                    <a:pt x="283" y="1582"/>
                    <a:pt x="102" y="1853"/>
                  </a:cubicBezTo>
                  <a:cubicBezTo>
                    <a:pt x="28" y="2026"/>
                    <a:pt x="135" y="2179"/>
                    <a:pt x="293" y="2179"/>
                  </a:cubicBezTo>
                  <a:cubicBezTo>
                    <a:pt x="328" y="2179"/>
                    <a:pt x="365" y="2171"/>
                    <a:pt x="403" y="2155"/>
                  </a:cubicBezTo>
                  <a:cubicBezTo>
                    <a:pt x="675" y="1974"/>
                    <a:pt x="916" y="1763"/>
                    <a:pt x="1158" y="1551"/>
                  </a:cubicBezTo>
                  <a:cubicBezTo>
                    <a:pt x="1369" y="1763"/>
                    <a:pt x="1610" y="1974"/>
                    <a:pt x="1912" y="2155"/>
                  </a:cubicBezTo>
                  <a:cubicBezTo>
                    <a:pt x="1942" y="2170"/>
                    <a:pt x="1973" y="2177"/>
                    <a:pt x="2003" y="2177"/>
                  </a:cubicBezTo>
                  <a:cubicBezTo>
                    <a:pt x="2154" y="2177"/>
                    <a:pt x="2285" y="2004"/>
                    <a:pt x="2184" y="1853"/>
                  </a:cubicBezTo>
                  <a:cubicBezTo>
                    <a:pt x="2003" y="1582"/>
                    <a:pt x="1792" y="1340"/>
                    <a:pt x="1580" y="1099"/>
                  </a:cubicBezTo>
                  <a:cubicBezTo>
                    <a:pt x="1792" y="887"/>
                    <a:pt x="2003" y="646"/>
                    <a:pt x="2184" y="374"/>
                  </a:cubicBezTo>
                  <a:cubicBezTo>
                    <a:pt x="2344" y="214"/>
                    <a:pt x="2191" y="1"/>
                    <a:pt x="2015"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44"/>
            <p:cNvSpPr/>
            <p:nvPr/>
          </p:nvSpPr>
          <p:spPr>
            <a:xfrm>
              <a:off x="2105011" y="4278971"/>
              <a:ext cx="91106" cy="84964"/>
            </a:xfrm>
            <a:custGeom>
              <a:rect b="b" l="l" r="r" t="t"/>
              <a:pathLst>
                <a:path extrusionOk="0" h="2160" w="2316">
                  <a:moveTo>
                    <a:pt x="2012" y="0"/>
                  </a:moveTo>
                  <a:cubicBezTo>
                    <a:pt x="1960" y="0"/>
                    <a:pt x="1904" y="21"/>
                    <a:pt x="1853" y="72"/>
                  </a:cubicBezTo>
                  <a:cubicBezTo>
                    <a:pt x="1582" y="253"/>
                    <a:pt x="1340" y="464"/>
                    <a:pt x="1099" y="676"/>
                  </a:cubicBezTo>
                  <a:cubicBezTo>
                    <a:pt x="887" y="464"/>
                    <a:pt x="646" y="253"/>
                    <a:pt x="374" y="72"/>
                  </a:cubicBezTo>
                  <a:cubicBezTo>
                    <a:pt x="338" y="48"/>
                    <a:pt x="300" y="37"/>
                    <a:pt x="264" y="37"/>
                  </a:cubicBezTo>
                  <a:cubicBezTo>
                    <a:pt x="120" y="37"/>
                    <a:pt x="0" y="205"/>
                    <a:pt x="73" y="374"/>
                  </a:cubicBezTo>
                  <a:cubicBezTo>
                    <a:pt x="254" y="615"/>
                    <a:pt x="465" y="857"/>
                    <a:pt x="706" y="1098"/>
                  </a:cubicBezTo>
                  <a:cubicBezTo>
                    <a:pt x="465" y="1309"/>
                    <a:pt x="254" y="1581"/>
                    <a:pt x="73" y="1852"/>
                  </a:cubicBezTo>
                  <a:cubicBezTo>
                    <a:pt x="1" y="1996"/>
                    <a:pt x="120" y="2160"/>
                    <a:pt x="262" y="2160"/>
                  </a:cubicBezTo>
                  <a:cubicBezTo>
                    <a:pt x="299" y="2160"/>
                    <a:pt x="337" y="2149"/>
                    <a:pt x="374" y="2124"/>
                  </a:cubicBezTo>
                  <a:cubicBezTo>
                    <a:pt x="646" y="1973"/>
                    <a:pt x="887" y="1762"/>
                    <a:pt x="1099" y="1521"/>
                  </a:cubicBezTo>
                  <a:cubicBezTo>
                    <a:pt x="1340" y="1762"/>
                    <a:pt x="1582" y="1973"/>
                    <a:pt x="1853" y="2124"/>
                  </a:cubicBezTo>
                  <a:cubicBezTo>
                    <a:pt x="1896" y="2149"/>
                    <a:pt x="1940" y="2160"/>
                    <a:pt x="1980" y="2160"/>
                  </a:cubicBezTo>
                  <a:cubicBezTo>
                    <a:pt x="2137" y="2160"/>
                    <a:pt x="2251" y="1996"/>
                    <a:pt x="2155" y="1852"/>
                  </a:cubicBezTo>
                  <a:cubicBezTo>
                    <a:pt x="1974" y="1581"/>
                    <a:pt x="1763" y="1339"/>
                    <a:pt x="1551" y="1098"/>
                  </a:cubicBezTo>
                  <a:cubicBezTo>
                    <a:pt x="1763" y="887"/>
                    <a:pt x="1974" y="645"/>
                    <a:pt x="2155" y="374"/>
                  </a:cubicBezTo>
                  <a:cubicBezTo>
                    <a:pt x="2316" y="213"/>
                    <a:pt x="2180" y="0"/>
                    <a:pt x="2012"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44"/>
            <p:cNvSpPr/>
            <p:nvPr/>
          </p:nvSpPr>
          <p:spPr>
            <a:xfrm>
              <a:off x="1903249" y="4379866"/>
              <a:ext cx="91066" cy="85593"/>
            </a:xfrm>
            <a:custGeom>
              <a:rect b="b" l="l" r="r" t="t"/>
              <a:pathLst>
                <a:path extrusionOk="0" h="2176" w="2315">
                  <a:moveTo>
                    <a:pt x="2011" y="0"/>
                  </a:moveTo>
                  <a:cubicBezTo>
                    <a:pt x="1959" y="0"/>
                    <a:pt x="1903" y="21"/>
                    <a:pt x="1852" y="72"/>
                  </a:cubicBezTo>
                  <a:cubicBezTo>
                    <a:pt x="1580" y="253"/>
                    <a:pt x="1339" y="464"/>
                    <a:pt x="1128" y="706"/>
                  </a:cubicBezTo>
                  <a:cubicBezTo>
                    <a:pt x="917" y="464"/>
                    <a:pt x="645" y="253"/>
                    <a:pt x="404" y="72"/>
                  </a:cubicBezTo>
                  <a:cubicBezTo>
                    <a:pt x="361" y="48"/>
                    <a:pt x="318" y="37"/>
                    <a:pt x="278" y="37"/>
                  </a:cubicBezTo>
                  <a:cubicBezTo>
                    <a:pt x="120" y="37"/>
                    <a:pt x="5" y="205"/>
                    <a:pt x="102" y="374"/>
                  </a:cubicBezTo>
                  <a:cubicBezTo>
                    <a:pt x="283" y="645"/>
                    <a:pt x="494" y="887"/>
                    <a:pt x="705" y="1098"/>
                  </a:cubicBezTo>
                  <a:cubicBezTo>
                    <a:pt x="464" y="1309"/>
                    <a:pt x="283" y="1581"/>
                    <a:pt x="102" y="1853"/>
                  </a:cubicBezTo>
                  <a:cubicBezTo>
                    <a:pt x="1" y="2004"/>
                    <a:pt x="132" y="2176"/>
                    <a:pt x="283" y="2176"/>
                  </a:cubicBezTo>
                  <a:cubicBezTo>
                    <a:pt x="313" y="2176"/>
                    <a:pt x="344" y="2169"/>
                    <a:pt x="373" y="2154"/>
                  </a:cubicBezTo>
                  <a:cubicBezTo>
                    <a:pt x="645" y="1973"/>
                    <a:pt x="886" y="1762"/>
                    <a:pt x="1128" y="1521"/>
                  </a:cubicBezTo>
                  <a:cubicBezTo>
                    <a:pt x="1339" y="1762"/>
                    <a:pt x="1611" y="1973"/>
                    <a:pt x="1882" y="2154"/>
                  </a:cubicBezTo>
                  <a:cubicBezTo>
                    <a:pt x="1912" y="2169"/>
                    <a:pt x="1943" y="2176"/>
                    <a:pt x="1973" y="2176"/>
                  </a:cubicBezTo>
                  <a:cubicBezTo>
                    <a:pt x="2124" y="2176"/>
                    <a:pt x="2255" y="2004"/>
                    <a:pt x="2154" y="1853"/>
                  </a:cubicBezTo>
                  <a:cubicBezTo>
                    <a:pt x="1973" y="1581"/>
                    <a:pt x="1792" y="1340"/>
                    <a:pt x="1550" y="1128"/>
                  </a:cubicBezTo>
                  <a:cubicBezTo>
                    <a:pt x="1792" y="887"/>
                    <a:pt x="1973" y="645"/>
                    <a:pt x="2154" y="374"/>
                  </a:cubicBezTo>
                  <a:cubicBezTo>
                    <a:pt x="2314" y="213"/>
                    <a:pt x="2178" y="0"/>
                    <a:pt x="201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44"/>
            <p:cNvSpPr/>
            <p:nvPr/>
          </p:nvSpPr>
          <p:spPr>
            <a:xfrm>
              <a:off x="2003166" y="4379866"/>
              <a:ext cx="92050" cy="85593"/>
            </a:xfrm>
            <a:custGeom>
              <a:rect b="b" l="l" r="r" t="t"/>
              <a:pathLst>
                <a:path extrusionOk="0" h="2176" w="2340">
                  <a:moveTo>
                    <a:pt x="2010" y="0"/>
                  </a:moveTo>
                  <a:cubicBezTo>
                    <a:pt x="1955" y="0"/>
                    <a:pt x="1898" y="21"/>
                    <a:pt x="1847" y="72"/>
                  </a:cubicBezTo>
                  <a:cubicBezTo>
                    <a:pt x="1575" y="253"/>
                    <a:pt x="1334" y="464"/>
                    <a:pt x="1123" y="706"/>
                  </a:cubicBezTo>
                  <a:cubicBezTo>
                    <a:pt x="911" y="464"/>
                    <a:pt x="670" y="253"/>
                    <a:pt x="398" y="72"/>
                  </a:cubicBezTo>
                  <a:cubicBezTo>
                    <a:pt x="356" y="48"/>
                    <a:pt x="313" y="37"/>
                    <a:pt x="273" y="37"/>
                  </a:cubicBezTo>
                  <a:cubicBezTo>
                    <a:pt x="115" y="37"/>
                    <a:pt x="0" y="205"/>
                    <a:pt x="97" y="374"/>
                  </a:cubicBezTo>
                  <a:cubicBezTo>
                    <a:pt x="278" y="645"/>
                    <a:pt x="489" y="887"/>
                    <a:pt x="700" y="1098"/>
                  </a:cubicBezTo>
                  <a:cubicBezTo>
                    <a:pt x="489" y="1309"/>
                    <a:pt x="278" y="1581"/>
                    <a:pt x="97" y="1853"/>
                  </a:cubicBezTo>
                  <a:cubicBezTo>
                    <a:pt x="21" y="2004"/>
                    <a:pt x="135" y="2176"/>
                    <a:pt x="297" y="2176"/>
                  </a:cubicBezTo>
                  <a:cubicBezTo>
                    <a:pt x="330" y="2176"/>
                    <a:pt x="364" y="2169"/>
                    <a:pt x="398" y="2154"/>
                  </a:cubicBezTo>
                  <a:cubicBezTo>
                    <a:pt x="670" y="1973"/>
                    <a:pt x="911" y="1762"/>
                    <a:pt x="1153" y="1521"/>
                  </a:cubicBezTo>
                  <a:cubicBezTo>
                    <a:pt x="1364" y="1762"/>
                    <a:pt x="1605" y="1973"/>
                    <a:pt x="1907" y="2154"/>
                  </a:cubicBezTo>
                  <a:cubicBezTo>
                    <a:pt x="1937" y="2169"/>
                    <a:pt x="1968" y="2176"/>
                    <a:pt x="1998" y="2176"/>
                  </a:cubicBezTo>
                  <a:cubicBezTo>
                    <a:pt x="2149" y="2176"/>
                    <a:pt x="2280" y="2004"/>
                    <a:pt x="2179" y="1853"/>
                  </a:cubicBezTo>
                  <a:cubicBezTo>
                    <a:pt x="1998" y="1581"/>
                    <a:pt x="1787" y="1340"/>
                    <a:pt x="1575" y="1128"/>
                  </a:cubicBezTo>
                  <a:cubicBezTo>
                    <a:pt x="1787" y="887"/>
                    <a:pt x="1998" y="645"/>
                    <a:pt x="2179" y="374"/>
                  </a:cubicBezTo>
                  <a:cubicBezTo>
                    <a:pt x="2339" y="213"/>
                    <a:pt x="2186" y="0"/>
                    <a:pt x="201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44"/>
            <p:cNvSpPr/>
            <p:nvPr/>
          </p:nvSpPr>
          <p:spPr>
            <a:xfrm>
              <a:off x="2205990" y="4478754"/>
              <a:ext cx="89532" cy="84059"/>
            </a:xfrm>
            <a:custGeom>
              <a:rect b="b" l="l" r="r" t="t"/>
              <a:pathLst>
                <a:path extrusionOk="0" h="2137" w="2276">
                  <a:moveTo>
                    <a:pt x="1959" y="0"/>
                  </a:moveTo>
                  <a:cubicBezTo>
                    <a:pt x="1922" y="0"/>
                    <a:pt x="1885" y="10"/>
                    <a:pt x="1851" y="33"/>
                  </a:cubicBezTo>
                  <a:cubicBezTo>
                    <a:pt x="1580" y="214"/>
                    <a:pt x="1338" y="425"/>
                    <a:pt x="1127" y="666"/>
                  </a:cubicBezTo>
                  <a:cubicBezTo>
                    <a:pt x="886" y="425"/>
                    <a:pt x="644" y="214"/>
                    <a:pt x="403" y="33"/>
                  </a:cubicBezTo>
                  <a:cubicBezTo>
                    <a:pt x="368" y="18"/>
                    <a:pt x="333" y="11"/>
                    <a:pt x="300" y="11"/>
                  </a:cubicBezTo>
                  <a:cubicBezTo>
                    <a:pt x="131" y="11"/>
                    <a:pt x="0" y="183"/>
                    <a:pt x="101" y="334"/>
                  </a:cubicBezTo>
                  <a:cubicBezTo>
                    <a:pt x="282" y="606"/>
                    <a:pt x="493" y="847"/>
                    <a:pt x="704" y="1089"/>
                  </a:cubicBezTo>
                  <a:cubicBezTo>
                    <a:pt x="463" y="1300"/>
                    <a:pt x="252" y="1541"/>
                    <a:pt x="101" y="1813"/>
                  </a:cubicBezTo>
                  <a:cubicBezTo>
                    <a:pt x="0" y="1964"/>
                    <a:pt x="131" y="2136"/>
                    <a:pt x="282" y="2136"/>
                  </a:cubicBezTo>
                  <a:cubicBezTo>
                    <a:pt x="312" y="2136"/>
                    <a:pt x="343" y="2130"/>
                    <a:pt x="373" y="2115"/>
                  </a:cubicBezTo>
                  <a:cubicBezTo>
                    <a:pt x="644" y="1934"/>
                    <a:pt x="916" y="1723"/>
                    <a:pt x="1127" y="1481"/>
                  </a:cubicBezTo>
                  <a:cubicBezTo>
                    <a:pt x="1338" y="1723"/>
                    <a:pt x="1610" y="1934"/>
                    <a:pt x="1881" y="2085"/>
                  </a:cubicBezTo>
                  <a:cubicBezTo>
                    <a:pt x="1918" y="2109"/>
                    <a:pt x="1957" y="2120"/>
                    <a:pt x="1993" y="2120"/>
                  </a:cubicBezTo>
                  <a:cubicBezTo>
                    <a:pt x="2135" y="2120"/>
                    <a:pt x="2249" y="1957"/>
                    <a:pt x="2153" y="1813"/>
                  </a:cubicBezTo>
                  <a:cubicBezTo>
                    <a:pt x="2002" y="1541"/>
                    <a:pt x="1791" y="1300"/>
                    <a:pt x="1549" y="1089"/>
                  </a:cubicBezTo>
                  <a:cubicBezTo>
                    <a:pt x="1761" y="847"/>
                    <a:pt x="1972" y="606"/>
                    <a:pt x="2153" y="334"/>
                  </a:cubicBezTo>
                  <a:cubicBezTo>
                    <a:pt x="2276" y="187"/>
                    <a:pt x="2119" y="0"/>
                    <a:pt x="1959"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44"/>
            <p:cNvSpPr/>
            <p:nvPr/>
          </p:nvSpPr>
          <p:spPr>
            <a:xfrm>
              <a:off x="2106427" y="4579766"/>
              <a:ext cx="89139" cy="84492"/>
            </a:xfrm>
            <a:custGeom>
              <a:rect b="b" l="l" r="r" t="t"/>
              <a:pathLst>
                <a:path extrusionOk="0" h="2148" w="2266">
                  <a:moveTo>
                    <a:pt x="1980" y="0"/>
                  </a:moveTo>
                  <a:cubicBezTo>
                    <a:pt x="1935" y="0"/>
                    <a:pt x="1889" y="18"/>
                    <a:pt x="1847" y="60"/>
                  </a:cubicBezTo>
                  <a:cubicBezTo>
                    <a:pt x="1576" y="241"/>
                    <a:pt x="1334" y="452"/>
                    <a:pt x="1093" y="663"/>
                  </a:cubicBezTo>
                  <a:cubicBezTo>
                    <a:pt x="882" y="452"/>
                    <a:pt x="640" y="241"/>
                    <a:pt x="369" y="60"/>
                  </a:cubicBezTo>
                  <a:cubicBezTo>
                    <a:pt x="332" y="35"/>
                    <a:pt x="294" y="25"/>
                    <a:pt x="258" y="25"/>
                  </a:cubicBezTo>
                  <a:cubicBezTo>
                    <a:pt x="116" y="25"/>
                    <a:pt x="1" y="193"/>
                    <a:pt x="97" y="362"/>
                  </a:cubicBezTo>
                  <a:cubicBezTo>
                    <a:pt x="248" y="603"/>
                    <a:pt x="459" y="844"/>
                    <a:pt x="701" y="1086"/>
                  </a:cubicBezTo>
                  <a:cubicBezTo>
                    <a:pt x="459" y="1297"/>
                    <a:pt x="248" y="1538"/>
                    <a:pt x="97" y="1840"/>
                  </a:cubicBezTo>
                  <a:cubicBezTo>
                    <a:pt x="1" y="1984"/>
                    <a:pt x="115" y="2147"/>
                    <a:pt x="257" y="2147"/>
                  </a:cubicBezTo>
                  <a:cubicBezTo>
                    <a:pt x="293" y="2147"/>
                    <a:pt x="332" y="2137"/>
                    <a:pt x="369" y="2112"/>
                  </a:cubicBezTo>
                  <a:cubicBezTo>
                    <a:pt x="640" y="1931"/>
                    <a:pt x="882" y="1750"/>
                    <a:pt x="1093" y="1508"/>
                  </a:cubicBezTo>
                  <a:cubicBezTo>
                    <a:pt x="1334" y="1750"/>
                    <a:pt x="1576" y="1961"/>
                    <a:pt x="1847" y="2112"/>
                  </a:cubicBezTo>
                  <a:cubicBezTo>
                    <a:pt x="1891" y="2137"/>
                    <a:pt x="1934" y="2147"/>
                    <a:pt x="1974" y="2147"/>
                  </a:cubicBezTo>
                  <a:cubicBezTo>
                    <a:pt x="2131" y="2147"/>
                    <a:pt x="2245" y="1984"/>
                    <a:pt x="2149" y="1840"/>
                  </a:cubicBezTo>
                  <a:cubicBezTo>
                    <a:pt x="1968" y="1538"/>
                    <a:pt x="1757" y="1297"/>
                    <a:pt x="1546" y="1086"/>
                  </a:cubicBezTo>
                  <a:cubicBezTo>
                    <a:pt x="1757" y="844"/>
                    <a:pt x="1968" y="603"/>
                    <a:pt x="2149" y="362"/>
                  </a:cubicBezTo>
                  <a:cubicBezTo>
                    <a:pt x="2265" y="199"/>
                    <a:pt x="2131" y="0"/>
                    <a:pt x="198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44"/>
            <p:cNvSpPr/>
            <p:nvPr/>
          </p:nvSpPr>
          <p:spPr>
            <a:xfrm>
              <a:off x="988022" y="4477181"/>
              <a:ext cx="92246" cy="85632"/>
            </a:xfrm>
            <a:custGeom>
              <a:rect b="b" l="l" r="r" t="t"/>
              <a:pathLst>
                <a:path extrusionOk="0" h="2177" w="2345">
                  <a:moveTo>
                    <a:pt x="2015" y="1"/>
                  </a:moveTo>
                  <a:cubicBezTo>
                    <a:pt x="1960" y="1"/>
                    <a:pt x="1902" y="22"/>
                    <a:pt x="1852" y="73"/>
                  </a:cubicBezTo>
                  <a:cubicBezTo>
                    <a:pt x="1580" y="254"/>
                    <a:pt x="1339" y="465"/>
                    <a:pt x="1127" y="706"/>
                  </a:cubicBezTo>
                  <a:cubicBezTo>
                    <a:pt x="916" y="465"/>
                    <a:pt x="645" y="254"/>
                    <a:pt x="403" y="73"/>
                  </a:cubicBezTo>
                  <a:cubicBezTo>
                    <a:pt x="368" y="58"/>
                    <a:pt x="333" y="51"/>
                    <a:pt x="300" y="51"/>
                  </a:cubicBezTo>
                  <a:cubicBezTo>
                    <a:pt x="131" y="51"/>
                    <a:pt x="1" y="223"/>
                    <a:pt x="101" y="374"/>
                  </a:cubicBezTo>
                  <a:cubicBezTo>
                    <a:pt x="282" y="646"/>
                    <a:pt x="494" y="887"/>
                    <a:pt x="705" y="1129"/>
                  </a:cubicBezTo>
                  <a:cubicBezTo>
                    <a:pt x="494" y="1340"/>
                    <a:pt x="282" y="1581"/>
                    <a:pt x="101" y="1853"/>
                  </a:cubicBezTo>
                  <a:cubicBezTo>
                    <a:pt x="1" y="2004"/>
                    <a:pt x="131" y="2176"/>
                    <a:pt x="282" y="2176"/>
                  </a:cubicBezTo>
                  <a:cubicBezTo>
                    <a:pt x="312" y="2176"/>
                    <a:pt x="343" y="2170"/>
                    <a:pt x="373" y="2155"/>
                  </a:cubicBezTo>
                  <a:cubicBezTo>
                    <a:pt x="675" y="1974"/>
                    <a:pt x="916" y="1763"/>
                    <a:pt x="1127" y="1521"/>
                  </a:cubicBezTo>
                  <a:cubicBezTo>
                    <a:pt x="1369" y="1763"/>
                    <a:pt x="1610" y="1974"/>
                    <a:pt x="1882" y="2125"/>
                  </a:cubicBezTo>
                  <a:cubicBezTo>
                    <a:pt x="1925" y="2149"/>
                    <a:pt x="1967" y="2160"/>
                    <a:pt x="2006" y="2160"/>
                  </a:cubicBezTo>
                  <a:cubicBezTo>
                    <a:pt x="2156" y="2160"/>
                    <a:pt x="2256" y="1997"/>
                    <a:pt x="2184" y="1853"/>
                  </a:cubicBezTo>
                  <a:cubicBezTo>
                    <a:pt x="2002" y="1581"/>
                    <a:pt x="1791" y="1340"/>
                    <a:pt x="1580" y="1129"/>
                  </a:cubicBezTo>
                  <a:cubicBezTo>
                    <a:pt x="1791" y="887"/>
                    <a:pt x="2002" y="646"/>
                    <a:pt x="2184" y="374"/>
                  </a:cubicBezTo>
                  <a:cubicBezTo>
                    <a:pt x="2344" y="214"/>
                    <a:pt x="2191" y="1"/>
                    <a:pt x="2015"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44"/>
            <p:cNvSpPr/>
            <p:nvPr/>
          </p:nvSpPr>
          <p:spPr>
            <a:xfrm>
              <a:off x="2501729" y="4580238"/>
              <a:ext cx="89217" cy="84020"/>
            </a:xfrm>
            <a:custGeom>
              <a:rect b="b" l="l" r="r" t="t"/>
              <a:pathLst>
                <a:path extrusionOk="0" h="2136" w="2268">
                  <a:moveTo>
                    <a:pt x="1985" y="1"/>
                  </a:moveTo>
                  <a:cubicBezTo>
                    <a:pt x="1941" y="1"/>
                    <a:pt x="1893" y="15"/>
                    <a:pt x="1847" y="48"/>
                  </a:cubicBezTo>
                  <a:cubicBezTo>
                    <a:pt x="1576" y="229"/>
                    <a:pt x="1334" y="440"/>
                    <a:pt x="1123" y="651"/>
                  </a:cubicBezTo>
                  <a:cubicBezTo>
                    <a:pt x="912" y="440"/>
                    <a:pt x="640" y="229"/>
                    <a:pt x="399" y="48"/>
                  </a:cubicBezTo>
                  <a:cubicBezTo>
                    <a:pt x="356" y="23"/>
                    <a:pt x="313" y="13"/>
                    <a:pt x="273" y="13"/>
                  </a:cubicBezTo>
                  <a:cubicBezTo>
                    <a:pt x="116" y="13"/>
                    <a:pt x="1" y="181"/>
                    <a:pt x="97" y="350"/>
                  </a:cubicBezTo>
                  <a:cubicBezTo>
                    <a:pt x="278" y="591"/>
                    <a:pt x="489" y="832"/>
                    <a:pt x="701" y="1074"/>
                  </a:cubicBezTo>
                  <a:cubicBezTo>
                    <a:pt x="459" y="1285"/>
                    <a:pt x="278" y="1526"/>
                    <a:pt x="97" y="1828"/>
                  </a:cubicBezTo>
                  <a:cubicBezTo>
                    <a:pt x="1" y="1972"/>
                    <a:pt x="115" y="2135"/>
                    <a:pt x="257" y="2135"/>
                  </a:cubicBezTo>
                  <a:cubicBezTo>
                    <a:pt x="293" y="2135"/>
                    <a:pt x="332" y="2125"/>
                    <a:pt x="369" y="2100"/>
                  </a:cubicBezTo>
                  <a:cubicBezTo>
                    <a:pt x="640" y="1919"/>
                    <a:pt x="912" y="1738"/>
                    <a:pt x="1123" y="1496"/>
                  </a:cubicBezTo>
                  <a:cubicBezTo>
                    <a:pt x="1334" y="1738"/>
                    <a:pt x="1606" y="1919"/>
                    <a:pt x="1877" y="2100"/>
                  </a:cubicBezTo>
                  <a:cubicBezTo>
                    <a:pt x="1914" y="2125"/>
                    <a:pt x="1953" y="2135"/>
                    <a:pt x="1989" y="2135"/>
                  </a:cubicBezTo>
                  <a:cubicBezTo>
                    <a:pt x="2131" y="2135"/>
                    <a:pt x="2245" y="1972"/>
                    <a:pt x="2149" y="1828"/>
                  </a:cubicBezTo>
                  <a:cubicBezTo>
                    <a:pt x="1998" y="1557"/>
                    <a:pt x="1787" y="1285"/>
                    <a:pt x="1545" y="1074"/>
                  </a:cubicBezTo>
                  <a:cubicBezTo>
                    <a:pt x="1787" y="832"/>
                    <a:pt x="1968" y="591"/>
                    <a:pt x="2149" y="350"/>
                  </a:cubicBezTo>
                  <a:cubicBezTo>
                    <a:pt x="2267" y="184"/>
                    <a:pt x="2145" y="1"/>
                    <a:pt x="1985"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44"/>
            <p:cNvSpPr/>
            <p:nvPr/>
          </p:nvSpPr>
          <p:spPr>
            <a:xfrm>
              <a:off x="1500669" y="3978649"/>
              <a:ext cx="91499" cy="85632"/>
            </a:xfrm>
            <a:custGeom>
              <a:rect b="b" l="l" r="r" t="t"/>
              <a:pathLst>
                <a:path extrusionOk="0" h="2177" w="2326">
                  <a:moveTo>
                    <a:pt x="1990" y="0"/>
                  </a:moveTo>
                  <a:cubicBezTo>
                    <a:pt x="1934" y="0"/>
                    <a:pt x="1876" y="22"/>
                    <a:pt x="1826" y="72"/>
                  </a:cubicBezTo>
                  <a:cubicBezTo>
                    <a:pt x="1584" y="253"/>
                    <a:pt x="1343" y="464"/>
                    <a:pt x="1102" y="706"/>
                  </a:cubicBezTo>
                  <a:cubicBezTo>
                    <a:pt x="890" y="464"/>
                    <a:pt x="649" y="253"/>
                    <a:pt x="377" y="72"/>
                  </a:cubicBezTo>
                  <a:cubicBezTo>
                    <a:pt x="348" y="57"/>
                    <a:pt x="317" y="51"/>
                    <a:pt x="287" y="51"/>
                  </a:cubicBezTo>
                  <a:cubicBezTo>
                    <a:pt x="135" y="51"/>
                    <a:pt x="0" y="223"/>
                    <a:pt x="76" y="374"/>
                  </a:cubicBezTo>
                  <a:cubicBezTo>
                    <a:pt x="257" y="646"/>
                    <a:pt x="468" y="887"/>
                    <a:pt x="709" y="1098"/>
                  </a:cubicBezTo>
                  <a:cubicBezTo>
                    <a:pt x="468" y="1340"/>
                    <a:pt x="257" y="1581"/>
                    <a:pt x="76" y="1853"/>
                  </a:cubicBezTo>
                  <a:cubicBezTo>
                    <a:pt x="0" y="2004"/>
                    <a:pt x="135" y="2176"/>
                    <a:pt x="287" y="2176"/>
                  </a:cubicBezTo>
                  <a:cubicBezTo>
                    <a:pt x="317" y="2176"/>
                    <a:pt x="348" y="2169"/>
                    <a:pt x="377" y="2154"/>
                  </a:cubicBezTo>
                  <a:cubicBezTo>
                    <a:pt x="649" y="1973"/>
                    <a:pt x="890" y="1762"/>
                    <a:pt x="1132" y="1521"/>
                  </a:cubicBezTo>
                  <a:cubicBezTo>
                    <a:pt x="1343" y="1762"/>
                    <a:pt x="1615" y="1973"/>
                    <a:pt x="1886" y="2154"/>
                  </a:cubicBezTo>
                  <a:cubicBezTo>
                    <a:pt x="1916" y="2169"/>
                    <a:pt x="1947" y="2176"/>
                    <a:pt x="1977" y="2176"/>
                  </a:cubicBezTo>
                  <a:cubicBezTo>
                    <a:pt x="2128" y="2176"/>
                    <a:pt x="2259" y="2004"/>
                    <a:pt x="2158" y="1853"/>
                  </a:cubicBezTo>
                  <a:cubicBezTo>
                    <a:pt x="2007" y="1581"/>
                    <a:pt x="1796" y="1340"/>
                    <a:pt x="1554" y="1098"/>
                  </a:cubicBezTo>
                  <a:cubicBezTo>
                    <a:pt x="1796" y="887"/>
                    <a:pt x="2007" y="646"/>
                    <a:pt x="2188" y="374"/>
                  </a:cubicBezTo>
                  <a:cubicBezTo>
                    <a:pt x="2326" y="213"/>
                    <a:pt x="2167" y="0"/>
                    <a:pt x="199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44"/>
            <p:cNvSpPr/>
            <p:nvPr/>
          </p:nvSpPr>
          <p:spPr>
            <a:xfrm>
              <a:off x="1403348" y="4076947"/>
              <a:ext cx="88588" cy="84649"/>
            </a:xfrm>
            <a:custGeom>
              <a:rect b="b" l="l" r="r" t="t"/>
              <a:pathLst>
                <a:path extrusionOk="0" h="2152" w="2252">
                  <a:moveTo>
                    <a:pt x="1978" y="1"/>
                  </a:moveTo>
                  <a:cubicBezTo>
                    <a:pt x="1937" y="1"/>
                    <a:pt x="1895" y="15"/>
                    <a:pt x="1856" y="48"/>
                  </a:cubicBezTo>
                  <a:cubicBezTo>
                    <a:pt x="1584" y="229"/>
                    <a:pt x="1343" y="440"/>
                    <a:pt x="1101" y="681"/>
                  </a:cubicBezTo>
                  <a:cubicBezTo>
                    <a:pt x="890" y="440"/>
                    <a:pt x="648" y="229"/>
                    <a:pt x="377" y="48"/>
                  </a:cubicBezTo>
                  <a:cubicBezTo>
                    <a:pt x="344" y="31"/>
                    <a:pt x="310" y="24"/>
                    <a:pt x="277" y="24"/>
                  </a:cubicBezTo>
                  <a:cubicBezTo>
                    <a:pt x="129" y="24"/>
                    <a:pt x="1" y="177"/>
                    <a:pt x="75" y="349"/>
                  </a:cubicBezTo>
                  <a:cubicBezTo>
                    <a:pt x="256" y="591"/>
                    <a:pt x="467" y="862"/>
                    <a:pt x="709" y="1074"/>
                  </a:cubicBezTo>
                  <a:cubicBezTo>
                    <a:pt x="467" y="1285"/>
                    <a:pt x="256" y="1557"/>
                    <a:pt x="105" y="1828"/>
                  </a:cubicBezTo>
                  <a:cubicBezTo>
                    <a:pt x="4" y="1979"/>
                    <a:pt x="135" y="2152"/>
                    <a:pt x="286" y="2152"/>
                  </a:cubicBezTo>
                  <a:cubicBezTo>
                    <a:pt x="316" y="2152"/>
                    <a:pt x="347" y="2145"/>
                    <a:pt x="377" y="2130"/>
                  </a:cubicBezTo>
                  <a:cubicBezTo>
                    <a:pt x="648" y="1949"/>
                    <a:pt x="920" y="1738"/>
                    <a:pt x="1131" y="1496"/>
                  </a:cubicBezTo>
                  <a:cubicBezTo>
                    <a:pt x="1343" y="1738"/>
                    <a:pt x="1614" y="1949"/>
                    <a:pt x="1856" y="2130"/>
                  </a:cubicBezTo>
                  <a:cubicBezTo>
                    <a:pt x="1890" y="2145"/>
                    <a:pt x="1924" y="2152"/>
                    <a:pt x="1957" y="2152"/>
                  </a:cubicBezTo>
                  <a:cubicBezTo>
                    <a:pt x="2119" y="2152"/>
                    <a:pt x="2233" y="1979"/>
                    <a:pt x="2157" y="1828"/>
                  </a:cubicBezTo>
                  <a:cubicBezTo>
                    <a:pt x="1976" y="1557"/>
                    <a:pt x="1795" y="1285"/>
                    <a:pt x="1554" y="1074"/>
                  </a:cubicBezTo>
                  <a:cubicBezTo>
                    <a:pt x="1765" y="832"/>
                    <a:pt x="1976" y="591"/>
                    <a:pt x="2157" y="349"/>
                  </a:cubicBezTo>
                  <a:cubicBezTo>
                    <a:pt x="2252" y="184"/>
                    <a:pt x="2125" y="1"/>
                    <a:pt x="1978"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44"/>
            <p:cNvSpPr/>
            <p:nvPr/>
          </p:nvSpPr>
          <p:spPr>
            <a:xfrm>
              <a:off x="1905727" y="3978649"/>
              <a:ext cx="92128" cy="85632"/>
            </a:xfrm>
            <a:custGeom>
              <a:rect b="b" l="l" r="r" t="t"/>
              <a:pathLst>
                <a:path extrusionOk="0" h="2177" w="2342">
                  <a:moveTo>
                    <a:pt x="2013" y="0"/>
                  </a:moveTo>
                  <a:cubicBezTo>
                    <a:pt x="1958" y="0"/>
                    <a:pt x="1900" y="22"/>
                    <a:pt x="1849" y="72"/>
                  </a:cubicBezTo>
                  <a:cubicBezTo>
                    <a:pt x="1578" y="253"/>
                    <a:pt x="1336" y="464"/>
                    <a:pt x="1125" y="706"/>
                  </a:cubicBezTo>
                  <a:cubicBezTo>
                    <a:pt x="914" y="464"/>
                    <a:pt x="642" y="253"/>
                    <a:pt x="401" y="72"/>
                  </a:cubicBezTo>
                  <a:cubicBezTo>
                    <a:pt x="363" y="56"/>
                    <a:pt x="324" y="48"/>
                    <a:pt x="288" y="48"/>
                  </a:cubicBezTo>
                  <a:cubicBezTo>
                    <a:pt x="124" y="48"/>
                    <a:pt x="0" y="201"/>
                    <a:pt x="99" y="374"/>
                  </a:cubicBezTo>
                  <a:cubicBezTo>
                    <a:pt x="280" y="615"/>
                    <a:pt x="491" y="887"/>
                    <a:pt x="703" y="1098"/>
                  </a:cubicBezTo>
                  <a:cubicBezTo>
                    <a:pt x="491" y="1309"/>
                    <a:pt x="280" y="1581"/>
                    <a:pt x="99" y="1853"/>
                  </a:cubicBezTo>
                  <a:cubicBezTo>
                    <a:pt x="24" y="2004"/>
                    <a:pt x="137" y="2176"/>
                    <a:pt x="300" y="2176"/>
                  </a:cubicBezTo>
                  <a:cubicBezTo>
                    <a:pt x="332" y="2176"/>
                    <a:pt x="366" y="2169"/>
                    <a:pt x="401" y="2154"/>
                  </a:cubicBezTo>
                  <a:cubicBezTo>
                    <a:pt x="672" y="1973"/>
                    <a:pt x="914" y="1762"/>
                    <a:pt x="1155" y="1521"/>
                  </a:cubicBezTo>
                  <a:cubicBezTo>
                    <a:pt x="1367" y="1762"/>
                    <a:pt x="1608" y="1973"/>
                    <a:pt x="1880" y="2154"/>
                  </a:cubicBezTo>
                  <a:cubicBezTo>
                    <a:pt x="1909" y="2169"/>
                    <a:pt x="1940" y="2176"/>
                    <a:pt x="1970" y="2176"/>
                  </a:cubicBezTo>
                  <a:cubicBezTo>
                    <a:pt x="2122" y="2176"/>
                    <a:pt x="2257" y="2004"/>
                    <a:pt x="2181" y="1853"/>
                  </a:cubicBezTo>
                  <a:cubicBezTo>
                    <a:pt x="2000" y="1581"/>
                    <a:pt x="1789" y="1340"/>
                    <a:pt x="1548" y="1128"/>
                  </a:cubicBezTo>
                  <a:cubicBezTo>
                    <a:pt x="1789" y="887"/>
                    <a:pt x="2000" y="646"/>
                    <a:pt x="2181" y="374"/>
                  </a:cubicBezTo>
                  <a:cubicBezTo>
                    <a:pt x="2342" y="213"/>
                    <a:pt x="2189" y="0"/>
                    <a:pt x="2013"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44"/>
            <p:cNvSpPr/>
            <p:nvPr/>
          </p:nvSpPr>
          <p:spPr>
            <a:xfrm>
              <a:off x="1805770" y="4077852"/>
              <a:ext cx="87841" cy="83744"/>
            </a:xfrm>
            <a:custGeom>
              <a:rect b="b" l="l" r="r" t="t"/>
              <a:pathLst>
                <a:path extrusionOk="0" h="2129" w="2233">
                  <a:moveTo>
                    <a:pt x="294" y="1"/>
                  </a:moveTo>
                  <a:cubicBezTo>
                    <a:pt x="129" y="1"/>
                    <a:pt x="1" y="154"/>
                    <a:pt x="75" y="326"/>
                  </a:cubicBezTo>
                  <a:cubicBezTo>
                    <a:pt x="286" y="568"/>
                    <a:pt x="467" y="839"/>
                    <a:pt x="709" y="1051"/>
                  </a:cubicBezTo>
                  <a:cubicBezTo>
                    <a:pt x="467" y="1262"/>
                    <a:pt x="256" y="1534"/>
                    <a:pt x="105" y="1805"/>
                  </a:cubicBezTo>
                  <a:cubicBezTo>
                    <a:pt x="4" y="1956"/>
                    <a:pt x="135" y="2129"/>
                    <a:pt x="286" y="2129"/>
                  </a:cubicBezTo>
                  <a:cubicBezTo>
                    <a:pt x="316" y="2129"/>
                    <a:pt x="347" y="2122"/>
                    <a:pt x="377" y="2107"/>
                  </a:cubicBezTo>
                  <a:cubicBezTo>
                    <a:pt x="648" y="1926"/>
                    <a:pt x="890" y="1715"/>
                    <a:pt x="1131" y="1473"/>
                  </a:cubicBezTo>
                  <a:cubicBezTo>
                    <a:pt x="1343" y="1715"/>
                    <a:pt x="1584" y="1926"/>
                    <a:pt x="1856" y="2107"/>
                  </a:cubicBezTo>
                  <a:cubicBezTo>
                    <a:pt x="1885" y="2122"/>
                    <a:pt x="1916" y="2129"/>
                    <a:pt x="1946" y="2129"/>
                  </a:cubicBezTo>
                  <a:cubicBezTo>
                    <a:pt x="2098" y="2129"/>
                    <a:pt x="2233" y="1956"/>
                    <a:pt x="2157" y="1805"/>
                  </a:cubicBezTo>
                  <a:cubicBezTo>
                    <a:pt x="1976" y="1534"/>
                    <a:pt x="1765" y="1262"/>
                    <a:pt x="1524" y="1051"/>
                  </a:cubicBezTo>
                  <a:cubicBezTo>
                    <a:pt x="1765" y="809"/>
                    <a:pt x="1976" y="568"/>
                    <a:pt x="2157" y="326"/>
                  </a:cubicBezTo>
                  <a:cubicBezTo>
                    <a:pt x="2231" y="154"/>
                    <a:pt x="2103" y="1"/>
                    <a:pt x="1955" y="1"/>
                  </a:cubicBezTo>
                  <a:cubicBezTo>
                    <a:pt x="1922" y="1"/>
                    <a:pt x="1888" y="8"/>
                    <a:pt x="1856" y="25"/>
                  </a:cubicBezTo>
                  <a:cubicBezTo>
                    <a:pt x="1584" y="206"/>
                    <a:pt x="1343" y="417"/>
                    <a:pt x="1131" y="658"/>
                  </a:cubicBezTo>
                  <a:cubicBezTo>
                    <a:pt x="890" y="417"/>
                    <a:pt x="648" y="206"/>
                    <a:pt x="407" y="25"/>
                  </a:cubicBezTo>
                  <a:cubicBezTo>
                    <a:pt x="369" y="8"/>
                    <a:pt x="330" y="1"/>
                    <a:pt x="294"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44"/>
            <p:cNvSpPr/>
            <p:nvPr/>
          </p:nvSpPr>
          <p:spPr>
            <a:xfrm>
              <a:off x="2311611" y="3976053"/>
              <a:ext cx="89375" cy="84649"/>
            </a:xfrm>
            <a:custGeom>
              <a:rect b="b" l="l" r="r" t="t"/>
              <a:pathLst>
                <a:path extrusionOk="0" h="2152" w="2272">
                  <a:moveTo>
                    <a:pt x="1978" y="1"/>
                  </a:moveTo>
                  <a:cubicBezTo>
                    <a:pt x="1935" y="1"/>
                    <a:pt x="1891" y="15"/>
                    <a:pt x="1852" y="48"/>
                  </a:cubicBezTo>
                  <a:cubicBezTo>
                    <a:pt x="1580" y="229"/>
                    <a:pt x="1339" y="440"/>
                    <a:pt x="1128" y="681"/>
                  </a:cubicBezTo>
                  <a:cubicBezTo>
                    <a:pt x="886" y="440"/>
                    <a:pt x="645" y="229"/>
                    <a:pt x="403" y="48"/>
                  </a:cubicBezTo>
                  <a:cubicBezTo>
                    <a:pt x="369" y="33"/>
                    <a:pt x="334" y="26"/>
                    <a:pt x="300" y="26"/>
                  </a:cubicBezTo>
                  <a:cubicBezTo>
                    <a:pt x="132" y="26"/>
                    <a:pt x="1" y="198"/>
                    <a:pt x="102" y="349"/>
                  </a:cubicBezTo>
                  <a:cubicBezTo>
                    <a:pt x="283" y="621"/>
                    <a:pt x="464" y="862"/>
                    <a:pt x="705" y="1074"/>
                  </a:cubicBezTo>
                  <a:cubicBezTo>
                    <a:pt x="464" y="1315"/>
                    <a:pt x="253" y="1557"/>
                    <a:pt x="102" y="1828"/>
                  </a:cubicBezTo>
                  <a:cubicBezTo>
                    <a:pt x="1" y="1979"/>
                    <a:pt x="132" y="2152"/>
                    <a:pt x="283" y="2152"/>
                  </a:cubicBezTo>
                  <a:cubicBezTo>
                    <a:pt x="313" y="2152"/>
                    <a:pt x="343" y="2145"/>
                    <a:pt x="373" y="2130"/>
                  </a:cubicBezTo>
                  <a:cubicBezTo>
                    <a:pt x="645" y="1949"/>
                    <a:pt x="916" y="1738"/>
                    <a:pt x="1128" y="1496"/>
                  </a:cubicBezTo>
                  <a:cubicBezTo>
                    <a:pt x="1339" y="1738"/>
                    <a:pt x="1611" y="1949"/>
                    <a:pt x="1882" y="2130"/>
                  </a:cubicBezTo>
                  <a:cubicBezTo>
                    <a:pt x="1912" y="2145"/>
                    <a:pt x="1943" y="2152"/>
                    <a:pt x="1973" y="2152"/>
                  </a:cubicBezTo>
                  <a:cubicBezTo>
                    <a:pt x="2124" y="2152"/>
                    <a:pt x="2254" y="1979"/>
                    <a:pt x="2154" y="1828"/>
                  </a:cubicBezTo>
                  <a:cubicBezTo>
                    <a:pt x="2003" y="1557"/>
                    <a:pt x="1792" y="1315"/>
                    <a:pt x="1550" y="1074"/>
                  </a:cubicBezTo>
                  <a:cubicBezTo>
                    <a:pt x="1761" y="862"/>
                    <a:pt x="1973" y="621"/>
                    <a:pt x="2154" y="349"/>
                  </a:cubicBezTo>
                  <a:cubicBezTo>
                    <a:pt x="2272" y="184"/>
                    <a:pt x="2131" y="1"/>
                    <a:pt x="1978"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44"/>
            <p:cNvSpPr/>
            <p:nvPr/>
          </p:nvSpPr>
          <p:spPr>
            <a:xfrm>
              <a:off x="2211733" y="4077419"/>
              <a:ext cx="88863" cy="84256"/>
            </a:xfrm>
            <a:custGeom>
              <a:rect b="b" l="l" r="r" t="t"/>
              <a:pathLst>
                <a:path extrusionOk="0" h="2142" w="2259">
                  <a:moveTo>
                    <a:pt x="1970" y="0"/>
                  </a:moveTo>
                  <a:cubicBezTo>
                    <a:pt x="1932" y="0"/>
                    <a:pt x="1893" y="11"/>
                    <a:pt x="1856" y="36"/>
                  </a:cubicBezTo>
                  <a:cubicBezTo>
                    <a:pt x="1584" y="217"/>
                    <a:pt x="1343" y="428"/>
                    <a:pt x="1132" y="669"/>
                  </a:cubicBezTo>
                  <a:cubicBezTo>
                    <a:pt x="890" y="428"/>
                    <a:pt x="649" y="217"/>
                    <a:pt x="377" y="36"/>
                  </a:cubicBezTo>
                  <a:cubicBezTo>
                    <a:pt x="348" y="21"/>
                    <a:pt x="317" y="14"/>
                    <a:pt x="287" y="14"/>
                  </a:cubicBezTo>
                  <a:cubicBezTo>
                    <a:pt x="135" y="14"/>
                    <a:pt x="0" y="186"/>
                    <a:pt x="76" y="337"/>
                  </a:cubicBezTo>
                  <a:cubicBezTo>
                    <a:pt x="257" y="609"/>
                    <a:pt x="468" y="850"/>
                    <a:pt x="709" y="1062"/>
                  </a:cubicBezTo>
                  <a:cubicBezTo>
                    <a:pt x="468" y="1303"/>
                    <a:pt x="257" y="1545"/>
                    <a:pt x="106" y="1816"/>
                  </a:cubicBezTo>
                  <a:cubicBezTo>
                    <a:pt x="7" y="1989"/>
                    <a:pt x="131" y="2142"/>
                    <a:pt x="278" y="2142"/>
                  </a:cubicBezTo>
                  <a:cubicBezTo>
                    <a:pt x="311" y="2142"/>
                    <a:pt x="345" y="2134"/>
                    <a:pt x="377" y="2118"/>
                  </a:cubicBezTo>
                  <a:cubicBezTo>
                    <a:pt x="649" y="1937"/>
                    <a:pt x="890" y="1726"/>
                    <a:pt x="1132" y="1514"/>
                  </a:cubicBezTo>
                  <a:cubicBezTo>
                    <a:pt x="1343" y="1726"/>
                    <a:pt x="1584" y="1937"/>
                    <a:pt x="1886" y="2118"/>
                  </a:cubicBezTo>
                  <a:cubicBezTo>
                    <a:pt x="1916" y="2133"/>
                    <a:pt x="1947" y="2140"/>
                    <a:pt x="1977" y="2140"/>
                  </a:cubicBezTo>
                  <a:cubicBezTo>
                    <a:pt x="2128" y="2140"/>
                    <a:pt x="2259" y="1967"/>
                    <a:pt x="2158" y="1816"/>
                  </a:cubicBezTo>
                  <a:cubicBezTo>
                    <a:pt x="1977" y="1545"/>
                    <a:pt x="1766" y="1303"/>
                    <a:pt x="1554" y="1062"/>
                  </a:cubicBezTo>
                  <a:cubicBezTo>
                    <a:pt x="1766" y="850"/>
                    <a:pt x="1977" y="609"/>
                    <a:pt x="2158" y="337"/>
                  </a:cubicBezTo>
                  <a:cubicBezTo>
                    <a:pt x="2254" y="169"/>
                    <a:pt x="2120" y="0"/>
                    <a:pt x="197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44"/>
            <p:cNvSpPr/>
            <p:nvPr/>
          </p:nvSpPr>
          <p:spPr>
            <a:xfrm>
              <a:off x="1091087" y="3972198"/>
              <a:ext cx="87841" cy="82643"/>
            </a:xfrm>
            <a:custGeom>
              <a:rect b="b" l="l" r="r" t="t"/>
              <a:pathLst>
                <a:path extrusionOk="0" h="2101" w="2233">
                  <a:moveTo>
                    <a:pt x="1955" y="1"/>
                  </a:moveTo>
                  <a:cubicBezTo>
                    <a:pt x="1923" y="1"/>
                    <a:pt x="1890" y="8"/>
                    <a:pt x="1857" y="25"/>
                  </a:cubicBezTo>
                  <a:cubicBezTo>
                    <a:pt x="1585" y="206"/>
                    <a:pt x="1344" y="417"/>
                    <a:pt x="1103" y="659"/>
                  </a:cubicBezTo>
                  <a:cubicBezTo>
                    <a:pt x="891" y="417"/>
                    <a:pt x="650" y="206"/>
                    <a:pt x="378" y="25"/>
                  </a:cubicBezTo>
                  <a:cubicBezTo>
                    <a:pt x="348" y="10"/>
                    <a:pt x="318" y="3"/>
                    <a:pt x="288" y="3"/>
                  </a:cubicBezTo>
                  <a:cubicBezTo>
                    <a:pt x="136" y="3"/>
                    <a:pt x="1" y="176"/>
                    <a:pt x="77" y="327"/>
                  </a:cubicBezTo>
                  <a:cubicBezTo>
                    <a:pt x="258" y="598"/>
                    <a:pt x="469" y="810"/>
                    <a:pt x="710" y="1021"/>
                  </a:cubicBezTo>
                  <a:cubicBezTo>
                    <a:pt x="469" y="1262"/>
                    <a:pt x="258" y="1504"/>
                    <a:pt x="107" y="1775"/>
                  </a:cubicBezTo>
                  <a:cubicBezTo>
                    <a:pt x="8" y="1948"/>
                    <a:pt x="132" y="2101"/>
                    <a:pt x="279" y="2101"/>
                  </a:cubicBezTo>
                  <a:cubicBezTo>
                    <a:pt x="312" y="2101"/>
                    <a:pt x="345" y="2093"/>
                    <a:pt x="378" y="2077"/>
                  </a:cubicBezTo>
                  <a:cubicBezTo>
                    <a:pt x="650" y="1896"/>
                    <a:pt x="891" y="1685"/>
                    <a:pt x="1133" y="1473"/>
                  </a:cubicBezTo>
                  <a:cubicBezTo>
                    <a:pt x="1344" y="1685"/>
                    <a:pt x="1585" y="1896"/>
                    <a:pt x="1887" y="2077"/>
                  </a:cubicBezTo>
                  <a:cubicBezTo>
                    <a:pt x="1920" y="2093"/>
                    <a:pt x="1953" y="2101"/>
                    <a:pt x="1984" y="2101"/>
                  </a:cubicBezTo>
                  <a:cubicBezTo>
                    <a:pt x="2125" y="2101"/>
                    <a:pt x="2233" y="1948"/>
                    <a:pt x="2159" y="1775"/>
                  </a:cubicBezTo>
                  <a:cubicBezTo>
                    <a:pt x="1978" y="1504"/>
                    <a:pt x="1766" y="1262"/>
                    <a:pt x="1525" y="1021"/>
                  </a:cubicBezTo>
                  <a:cubicBezTo>
                    <a:pt x="1766" y="810"/>
                    <a:pt x="1948" y="568"/>
                    <a:pt x="2159" y="297"/>
                  </a:cubicBezTo>
                  <a:cubicBezTo>
                    <a:pt x="2208" y="149"/>
                    <a:pt x="2096" y="1"/>
                    <a:pt x="1955"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44"/>
            <p:cNvSpPr/>
            <p:nvPr/>
          </p:nvSpPr>
          <p:spPr>
            <a:xfrm>
              <a:off x="991405" y="4070732"/>
              <a:ext cx="91145" cy="86104"/>
            </a:xfrm>
            <a:custGeom>
              <a:rect b="b" l="l" r="r" t="t"/>
              <a:pathLst>
                <a:path extrusionOk="0" h="2189" w="2317">
                  <a:moveTo>
                    <a:pt x="1995" y="1"/>
                  </a:moveTo>
                  <a:cubicBezTo>
                    <a:pt x="1938" y="1"/>
                    <a:pt x="1878" y="25"/>
                    <a:pt x="1826" y="85"/>
                  </a:cubicBezTo>
                  <a:cubicBezTo>
                    <a:pt x="1585" y="266"/>
                    <a:pt x="1343" y="477"/>
                    <a:pt x="1102" y="719"/>
                  </a:cubicBezTo>
                  <a:cubicBezTo>
                    <a:pt x="890" y="477"/>
                    <a:pt x="649" y="266"/>
                    <a:pt x="377" y="85"/>
                  </a:cubicBezTo>
                  <a:cubicBezTo>
                    <a:pt x="341" y="61"/>
                    <a:pt x="303" y="50"/>
                    <a:pt x="267" y="50"/>
                  </a:cubicBezTo>
                  <a:cubicBezTo>
                    <a:pt x="123" y="50"/>
                    <a:pt x="3" y="218"/>
                    <a:pt x="76" y="387"/>
                  </a:cubicBezTo>
                  <a:cubicBezTo>
                    <a:pt x="257" y="628"/>
                    <a:pt x="468" y="900"/>
                    <a:pt x="709" y="1111"/>
                  </a:cubicBezTo>
                  <a:cubicBezTo>
                    <a:pt x="468" y="1322"/>
                    <a:pt x="257" y="1594"/>
                    <a:pt x="76" y="1865"/>
                  </a:cubicBezTo>
                  <a:cubicBezTo>
                    <a:pt x="0" y="2017"/>
                    <a:pt x="135" y="2189"/>
                    <a:pt x="287" y="2189"/>
                  </a:cubicBezTo>
                  <a:cubicBezTo>
                    <a:pt x="317" y="2189"/>
                    <a:pt x="348" y="2182"/>
                    <a:pt x="377" y="2167"/>
                  </a:cubicBezTo>
                  <a:cubicBezTo>
                    <a:pt x="649" y="1986"/>
                    <a:pt x="890" y="1775"/>
                    <a:pt x="1132" y="1534"/>
                  </a:cubicBezTo>
                  <a:cubicBezTo>
                    <a:pt x="1343" y="1775"/>
                    <a:pt x="1615" y="1986"/>
                    <a:pt x="1886" y="2167"/>
                  </a:cubicBezTo>
                  <a:cubicBezTo>
                    <a:pt x="1916" y="2182"/>
                    <a:pt x="1947" y="2189"/>
                    <a:pt x="1977" y="2189"/>
                  </a:cubicBezTo>
                  <a:cubicBezTo>
                    <a:pt x="2128" y="2189"/>
                    <a:pt x="2259" y="2017"/>
                    <a:pt x="2158" y="1865"/>
                  </a:cubicBezTo>
                  <a:cubicBezTo>
                    <a:pt x="2007" y="1594"/>
                    <a:pt x="1796" y="1352"/>
                    <a:pt x="1554" y="1111"/>
                  </a:cubicBezTo>
                  <a:cubicBezTo>
                    <a:pt x="1796" y="900"/>
                    <a:pt x="2007" y="658"/>
                    <a:pt x="2158" y="387"/>
                  </a:cubicBezTo>
                  <a:cubicBezTo>
                    <a:pt x="2317" y="228"/>
                    <a:pt x="2168" y="1"/>
                    <a:pt x="1995"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44"/>
            <p:cNvSpPr/>
            <p:nvPr/>
          </p:nvSpPr>
          <p:spPr>
            <a:xfrm>
              <a:off x="2003166" y="4480760"/>
              <a:ext cx="92050" cy="84964"/>
            </a:xfrm>
            <a:custGeom>
              <a:rect b="b" l="l" r="r" t="t"/>
              <a:pathLst>
                <a:path extrusionOk="0" h="2160" w="2340">
                  <a:moveTo>
                    <a:pt x="2010" y="0"/>
                  </a:moveTo>
                  <a:cubicBezTo>
                    <a:pt x="1955" y="0"/>
                    <a:pt x="1898" y="21"/>
                    <a:pt x="1847" y="72"/>
                  </a:cubicBezTo>
                  <a:cubicBezTo>
                    <a:pt x="1575" y="253"/>
                    <a:pt x="1334" y="464"/>
                    <a:pt x="1123" y="706"/>
                  </a:cubicBezTo>
                  <a:cubicBezTo>
                    <a:pt x="911" y="464"/>
                    <a:pt x="640" y="253"/>
                    <a:pt x="398" y="72"/>
                  </a:cubicBezTo>
                  <a:cubicBezTo>
                    <a:pt x="364" y="57"/>
                    <a:pt x="330" y="50"/>
                    <a:pt x="297" y="50"/>
                  </a:cubicBezTo>
                  <a:cubicBezTo>
                    <a:pt x="135" y="50"/>
                    <a:pt x="21" y="223"/>
                    <a:pt x="97" y="374"/>
                  </a:cubicBezTo>
                  <a:cubicBezTo>
                    <a:pt x="278" y="645"/>
                    <a:pt x="489" y="887"/>
                    <a:pt x="700" y="1098"/>
                  </a:cubicBezTo>
                  <a:cubicBezTo>
                    <a:pt x="489" y="1340"/>
                    <a:pt x="278" y="1581"/>
                    <a:pt x="97" y="1853"/>
                  </a:cubicBezTo>
                  <a:cubicBezTo>
                    <a:pt x="1" y="1997"/>
                    <a:pt x="115" y="2160"/>
                    <a:pt x="272" y="2160"/>
                  </a:cubicBezTo>
                  <a:cubicBezTo>
                    <a:pt x="312" y="2160"/>
                    <a:pt x="355" y="2149"/>
                    <a:pt x="398" y="2124"/>
                  </a:cubicBezTo>
                  <a:cubicBezTo>
                    <a:pt x="670" y="1973"/>
                    <a:pt x="911" y="1762"/>
                    <a:pt x="1153" y="1521"/>
                  </a:cubicBezTo>
                  <a:cubicBezTo>
                    <a:pt x="1364" y="1762"/>
                    <a:pt x="1605" y="1973"/>
                    <a:pt x="1907" y="2124"/>
                  </a:cubicBezTo>
                  <a:cubicBezTo>
                    <a:pt x="1944" y="2149"/>
                    <a:pt x="1981" y="2160"/>
                    <a:pt x="2016" y="2160"/>
                  </a:cubicBezTo>
                  <a:cubicBezTo>
                    <a:pt x="2151" y="2160"/>
                    <a:pt x="2251" y="1997"/>
                    <a:pt x="2179" y="1853"/>
                  </a:cubicBezTo>
                  <a:cubicBezTo>
                    <a:pt x="1998" y="1581"/>
                    <a:pt x="1787" y="1340"/>
                    <a:pt x="1575" y="1098"/>
                  </a:cubicBezTo>
                  <a:cubicBezTo>
                    <a:pt x="1787" y="887"/>
                    <a:pt x="1998" y="645"/>
                    <a:pt x="2179" y="374"/>
                  </a:cubicBezTo>
                  <a:cubicBezTo>
                    <a:pt x="2339" y="213"/>
                    <a:pt x="2186" y="0"/>
                    <a:pt x="201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44"/>
            <p:cNvSpPr/>
            <p:nvPr/>
          </p:nvSpPr>
          <p:spPr>
            <a:xfrm>
              <a:off x="2104893" y="4379866"/>
              <a:ext cx="91224" cy="85593"/>
            </a:xfrm>
            <a:custGeom>
              <a:rect b="b" l="l" r="r" t="t"/>
              <a:pathLst>
                <a:path extrusionOk="0" h="2176" w="2319">
                  <a:moveTo>
                    <a:pt x="2015" y="0"/>
                  </a:moveTo>
                  <a:cubicBezTo>
                    <a:pt x="1963" y="0"/>
                    <a:pt x="1907" y="21"/>
                    <a:pt x="1856" y="72"/>
                  </a:cubicBezTo>
                  <a:cubicBezTo>
                    <a:pt x="1585" y="253"/>
                    <a:pt x="1343" y="464"/>
                    <a:pt x="1102" y="706"/>
                  </a:cubicBezTo>
                  <a:cubicBezTo>
                    <a:pt x="890" y="464"/>
                    <a:pt x="649" y="253"/>
                    <a:pt x="377" y="72"/>
                  </a:cubicBezTo>
                  <a:cubicBezTo>
                    <a:pt x="341" y="48"/>
                    <a:pt x="303" y="37"/>
                    <a:pt x="267" y="37"/>
                  </a:cubicBezTo>
                  <a:cubicBezTo>
                    <a:pt x="123" y="37"/>
                    <a:pt x="3" y="205"/>
                    <a:pt x="76" y="374"/>
                  </a:cubicBezTo>
                  <a:cubicBezTo>
                    <a:pt x="257" y="645"/>
                    <a:pt x="468" y="887"/>
                    <a:pt x="709" y="1098"/>
                  </a:cubicBezTo>
                  <a:cubicBezTo>
                    <a:pt x="468" y="1309"/>
                    <a:pt x="257" y="1581"/>
                    <a:pt x="76" y="1853"/>
                  </a:cubicBezTo>
                  <a:cubicBezTo>
                    <a:pt x="0" y="2004"/>
                    <a:pt x="135" y="2176"/>
                    <a:pt x="287" y="2176"/>
                  </a:cubicBezTo>
                  <a:cubicBezTo>
                    <a:pt x="317" y="2176"/>
                    <a:pt x="348" y="2169"/>
                    <a:pt x="377" y="2154"/>
                  </a:cubicBezTo>
                  <a:cubicBezTo>
                    <a:pt x="649" y="1973"/>
                    <a:pt x="890" y="1762"/>
                    <a:pt x="1102" y="1521"/>
                  </a:cubicBezTo>
                  <a:cubicBezTo>
                    <a:pt x="1343" y="1762"/>
                    <a:pt x="1585" y="1973"/>
                    <a:pt x="1856" y="2154"/>
                  </a:cubicBezTo>
                  <a:cubicBezTo>
                    <a:pt x="1891" y="2169"/>
                    <a:pt x="1925" y="2176"/>
                    <a:pt x="1957" y="2176"/>
                  </a:cubicBezTo>
                  <a:cubicBezTo>
                    <a:pt x="2120" y="2176"/>
                    <a:pt x="2234" y="2004"/>
                    <a:pt x="2158" y="1853"/>
                  </a:cubicBezTo>
                  <a:cubicBezTo>
                    <a:pt x="1977" y="1581"/>
                    <a:pt x="1766" y="1340"/>
                    <a:pt x="1554" y="1128"/>
                  </a:cubicBezTo>
                  <a:cubicBezTo>
                    <a:pt x="1766" y="887"/>
                    <a:pt x="1977" y="645"/>
                    <a:pt x="2158" y="374"/>
                  </a:cubicBezTo>
                  <a:cubicBezTo>
                    <a:pt x="2319" y="213"/>
                    <a:pt x="2183" y="0"/>
                    <a:pt x="2015"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44"/>
          <p:cNvGrpSpPr/>
          <p:nvPr/>
        </p:nvGrpSpPr>
        <p:grpSpPr>
          <a:xfrm>
            <a:off x="6751296" y="3793375"/>
            <a:ext cx="762064" cy="760744"/>
            <a:chOff x="6691325" y="3801656"/>
            <a:chExt cx="762064" cy="760744"/>
          </a:xfrm>
        </p:grpSpPr>
        <p:sp>
          <p:nvSpPr>
            <p:cNvPr id="4432" name="Google Shape;4432;p44"/>
            <p:cNvSpPr/>
            <p:nvPr/>
          </p:nvSpPr>
          <p:spPr>
            <a:xfrm>
              <a:off x="7374133" y="3801656"/>
              <a:ext cx="77936" cy="77936"/>
            </a:xfrm>
            <a:custGeom>
              <a:rect b="b" l="l" r="r" t="t"/>
              <a:pathLst>
                <a:path extrusionOk="0" h="3718" w="3718">
                  <a:moveTo>
                    <a:pt x="0" y="0"/>
                  </a:moveTo>
                  <a:lnTo>
                    <a:pt x="0" y="693"/>
                  </a:lnTo>
                  <a:cubicBezTo>
                    <a:pt x="0" y="1954"/>
                    <a:pt x="756" y="3151"/>
                    <a:pt x="1890" y="3718"/>
                  </a:cubicBezTo>
                  <a:cubicBezTo>
                    <a:pt x="3025" y="3151"/>
                    <a:pt x="3718" y="1954"/>
                    <a:pt x="3718" y="693"/>
                  </a:cubicBezTo>
                  <a:lnTo>
                    <a:pt x="3718" y="0"/>
                  </a:lnTo>
                  <a:cubicBezTo>
                    <a:pt x="2584" y="567"/>
                    <a:pt x="1890" y="1828"/>
                    <a:pt x="1890" y="3151"/>
                  </a:cubicBezTo>
                  <a:cubicBezTo>
                    <a:pt x="1890" y="1828"/>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44"/>
            <p:cNvSpPr/>
            <p:nvPr/>
          </p:nvSpPr>
          <p:spPr>
            <a:xfrm>
              <a:off x="7374133" y="4057876"/>
              <a:ext cx="77936" cy="77936"/>
            </a:xfrm>
            <a:custGeom>
              <a:rect b="b" l="l" r="r" t="t"/>
              <a:pathLst>
                <a:path extrusionOk="0" h="3718" w="3718">
                  <a:moveTo>
                    <a:pt x="0" y="0"/>
                  </a:moveTo>
                  <a:lnTo>
                    <a:pt x="0" y="693"/>
                  </a:lnTo>
                  <a:cubicBezTo>
                    <a:pt x="0" y="1953"/>
                    <a:pt x="756" y="3151"/>
                    <a:pt x="1890" y="3718"/>
                  </a:cubicBezTo>
                  <a:cubicBezTo>
                    <a:pt x="3025" y="3088"/>
                    <a:pt x="3718" y="1953"/>
                    <a:pt x="3718" y="693"/>
                  </a:cubicBezTo>
                  <a:lnTo>
                    <a:pt x="3718" y="0"/>
                  </a:lnTo>
                  <a:cubicBezTo>
                    <a:pt x="2584" y="567"/>
                    <a:pt x="1890" y="1764"/>
                    <a:pt x="1890" y="3088"/>
                  </a:cubicBezTo>
                  <a:cubicBezTo>
                    <a:pt x="1890" y="1764"/>
                    <a:pt x="1134"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44"/>
            <p:cNvSpPr/>
            <p:nvPr/>
          </p:nvSpPr>
          <p:spPr>
            <a:xfrm>
              <a:off x="7374133" y="4399930"/>
              <a:ext cx="77936" cy="76637"/>
            </a:xfrm>
            <a:custGeom>
              <a:rect b="b" l="l" r="r" t="t"/>
              <a:pathLst>
                <a:path extrusionOk="0" h="3656" w="3718">
                  <a:moveTo>
                    <a:pt x="0" y="1"/>
                  </a:moveTo>
                  <a:lnTo>
                    <a:pt x="0" y="694"/>
                  </a:lnTo>
                  <a:cubicBezTo>
                    <a:pt x="0" y="1954"/>
                    <a:pt x="756" y="3088"/>
                    <a:pt x="1890" y="3655"/>
                  </a:cubicBezTo>
                  <a:cubicBezTo>
                    <a:pt x="3025" y="3088"/>
                    <a:pt x="3718" y="1954"/>
                    <a:pt x="3718" y="694"/>
                  </a:cubicBezTo>
                  <a:lnTo>
                    <a:pt x="3718" y="1"/>
                  </a:lnTo>
                  <a:cubicBezTo>
                    <a:pt x="2584" y="568"/>
                    <a:pt x="1890" y="1828"/>
                    <a:pt x="1890" y="3151"/>
                  </a:cubicBezTo>
                  <a:cubicBezTo>
                    <a:pt x="1890"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44"/>
            <p:cNvSpPr/>
            <p:nvPr/>
          </p:nvSpPr>
          <p:spPr>
            <a:xfrm>
              <a:off x="7289599" y="4142389"/>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44"/>
            <p:cNvSpPr/>
            <p:nvPr/>
          </p:nvSpPr>
          <p:spPr>
            <a:xfrm>
              <a:off x="7289599" y="4484463"/>
              <a:ext cx="77957" cy="77936"/>
            </a:xfrm>
            <a:custGeom>
              <a:rect b="b" l="l" r="r" t="t"/>
              <a:pathLst>
                <a:path extrusionOk="0" h="3718" w="3719">
                  <a:moveTo>
                    <a:pt x="0" y="0"/>
                  </a:moveTo>
                  <a:lnTo>
                    <a:pt x="0" y="693"/>
                  </a:lnTo>
                  <a:cubicBezTo>
                    <a:pt x="0" y="2017"/>
                    <a:pt x="694" y="3151"/>
                    <a:pt x="1828" y="3718"/>
                  </a:cubicBezTo>
                  <a:cubicBezTo>
                    <a:pt x="2962" y="3151"/>
                    <a:pt x="3718" y="2017"/>
                    <a:pt x="3718" y="693"/>
                  </a:cubicBezTo>
                  <a:lnTo>
                    <a:pt x="3718" y="0"/>
                  </a:lnTo>
                  <a:cubicBezTo>
                    <a:pt x="2521" y="630"/>
                    <a:pt x="1828" y="1828"/>
                    <a:pt x="1828" y="3151"/>
                  </a:cubicBezTo>
                  <a:cubicBezTo>
                    <a:pt x="1828" y="1828"/>
                    <a:pt x="1135"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44"/>
            <p:cNvSpPr/>
            <p:nvPr/>
          </p:nvSpPr>
          <p:spPr>
            <a:xfrm>
              <a:off x="7203745" y="4057876"/>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584" y="567"/>
                    <a:pt x="1891" y="1764"/>
                    <a:pt x="1891"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44"/>
            <p:cNvSpPr/>
            <p:nvPr/>
          </p:nvSpPr>
          <p:spPr>
            <a:xfrm>
              <a:off x="7117912" y="4142389"/>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44"/>
            <p:cNvSpPr/>
            <p:nvPr/>
          </p:nvSpPr>
          <p:spPr>
            <a:xfrm>
              <a:off x="7033379" y="3801656"/>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44"/>
            <p:cNvSpPr/>
            <p:nvPr/>
          </p:nvSpPr>
          <p:spPr>
            <a:xfrm>
              <a:off x="7033379" y="3886168"/>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44"/>
            <p:cNvSpPr/>
            <p:nvPr/>
          </p:nvSpPr>
          <p:spPr>
            <a:xfrm>
              <a:off x="7033379" y="4399930"/>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44"/>
            <p:cNvSpPr/>
            <p:nvPr/>
          </p:nvSpPr>
          <p:spPr>
            <a:xfrm>
              <a:off x="7033379" y="4484463"/>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44"/>
            <p:cNvSpPr/>
            <p:nvPr/>
          </p:nvSpPr>
          <p:spPr>
            <a:xfrm>
              <a:off x="6947525" y="3801656"/>
              <a:ext cx="77957" cy="77936"/>
            </a:xfrm>
            <a:custGeom>
              <a:rect b="b" l="l" r="r" t="t"/>
              <a:pathLst>
                <a:path extrusionOk="0" h="3718" w="3719">
                  <a:moveTo>
                    <a:pt x="1" y="0"/>
                  </a:moveTo>
                  <a:lnTo>
                    <a:pt x="1" y="693"/>
                  </a:lnTo>
                  <a:cubicBezTo>
                    <a:pt x="1" y="1954"/>
                    <a:pt x="694" y="3151"/>
                    <a:pt x="1891" y="3718"/>
                  </a:cubicBezTo>
                  <a:cubicBezTo>
                    <a:pt x="3025" y="3151"/>
                    <a:pt x="3719" y="1954"/>
                    <a:pt x="3719" y="693"/>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44"/>
            <p:cNvSpPr/>
            <p:nvPr/>
          </p:nvSpPr>
          <p:spPr>
            <a:xfrm>
              <a:off x="6947525" y="3886168"/>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44"/>
            <p:cNvSpPr/>
            <p:nvPr/>
          </p:nvSpPr>
          <p:spPr>
            <a:xfrm>
              <a:off x="6947525" y="3972022"/>
              <a:ext cx="77957" cy="77957"/>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584" y="568"/>
                    <a:pt x="1891" y="1765"/>
                    <a:pt x="1891" y="3088"/>
                  </a:cubicBezTo>
                  <a:cubicBezTo>
                    <a:pt x="1828" y="1765"/>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44"/>
            <p:cNvSpPr/>
            <p:nvPr/>
          </p:nvSpPr>
          <p:spPr>
            <a:xfrm>
              <a:off x="6947525" y="4057876"/>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584" y="567"/>
                    <a:pt x="1891" y="1764"/>
                    <a:pt x="1891"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44"/>
            <p:cNvSpPr/>
            <p:nvPr/>
          </p:nvSpPr>
          <p:spPr>
            <a:xfrm>
              <a:off x="6947525" y="4142389"/>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44"/>
            <p:cNvSpPr/>
            <p:nvPr/>
          </p:nvSpPr>
          <p:spPr>
            <a:xfrm>
              <a:off x="6947525" y="4228243"/>
              <a:ext cx="77957" cy="77957"/>
            </a:xfrm>
            <a:custGeom>
              <a:rect b="b" l="l" r="r" t="t"/>
              <a:pathLst>
                <a:path extrusionOk="0" h="3719" w="3719">
                  <a:moveTo>
                    <a:pt x="1" y="0"/>
                  </a:moveTo>
                  <a:lnTo>
                    <a:pt x="1" y="694"/>
                  </a:lnTo>
                  <a:cubicBezTo>
                    <a:pt x="1" y="2017"/>
                    <a:pt x="694" y="3151"/>
                    <a:pt x="1891" y="3718"/>
                  </a:cubicBezTo>
                  <a:cubicBezTo>
                    <a:pt x="3025" y="3151"/>
                    <a:pt x="3719" y="2017"/>
                    <a:pt x="3719" y="694"/>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44"/>
            <p:cNvSpPr/>
            <p:nvPr/>
          </p:nvSpPr>
          <p:spPr>
            <a:xfrm>
              <a:off x="6947525" y="4314097"/>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630" y="605"/>
                    <a:pt x="1890" y="1732"/>
                    <a:pt x="1888" y="2991"/>
                  </a:cubicBezTo>
                  <a:lnTo>
                    <a:pt x="1888"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44"/>
            <p:cNvSpPr/>
            <p:nvPr/>
          </p:nvSpPr>
          <p:spPr>
            <a:xfrm>
              <a:off x="6947525" y="4399930"/>
              <a:ext cx="77957" cy="76637"/>
            </a:xfrm>
            <a:custGeom>
              <a:rect b="b" l="l" r="r" t="t"/>
              <a:pathLst>
                <a:path extrusionOk="0" h="3656" w="3719">
                  <a:moveTo>
                    <a:pt x="1" y="1"/>
                  </a:moveTo>
                  <a:lnTo>
                    <a:pt x="1" y="694"/>
                  </a:lnTo>
                  <a:cubicBezTo>
                    <a:pt x="1" y="1954"/>
                    <a:pt x="694" y="3088"/>
                    <a:pt x="1891" y="3655"/>
                  </a:cubicBezTo>
                  <a:cubicBezTo>
                    <a:pt x="3025" y="3088"/>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44"/>
            <p:cNvSpPr/>
            <p:nvPr/>
          </p:nvSpPr>
          <p:spPr>
            <a:xfrm>
              <a:off x="6947525" y="4484463"/>
              <a:ext cx="77957" cy="77936"/>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2"/>
                  </a:cubicBezTo>
                  <a:lnTo>
                    <a:pt x="1888"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44"/>
            <p:cNvSpPr/>
            <p:nvPr/>
          </p:nvSpPr>
          <p:spPr>
            <a:xfrm>
              <a:off x="6861692" y="3801656"/>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44"/>
            <p:cNvSpPr/>
            <p:nvPr/>
          </p:nvSpPr>
          <p:spPr>
            <a:xfrm>
              <a:off x="6861692" y="3886168"/>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44"/>
            <p:cNvSpPr/>
            <p:nvPr/>
          </p:nvSpPr>
          <p:spPr>
            <a:xfrm>
              <a:off x="6861692" y="3972022"/>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44"/>
            <p:cNvSpPr/>
            <p:nvPr/>
          </p:nvSpPr>
          <p:spPr>
            <a:xfrm>
              <a:off x="6861692" y="4057876"/>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44"/>
            <p:cNvSpPr/>
            <p:nvPr/>
          </p:nvSpPr>
          <p:spPr>
            <a:xfrm>
              <a:off x="6861692" y="4142389"/>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44"/>
            <p:cNvSpPr/>
            <p:nvPr/>
          </p:nvSpPr>
          <p:spPr>
            <a:xfrm>
              <a:off x="6861692" y="4228243"/>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44"/>
            <p:cNvSpPr/>
            <p:nvPr/>
          </p:nvSpPr>
          <p:spPr>
            <a:xfrm>
              <a:off x="6861692" y="4314097"/>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44"/>
            <p:cNvSpPr/>
            <p:nvPr/>
          </p:nvSpPr>
          <p:spPr>
            <a:xfrm>
              <a:off x="6861692" y="4399930"/>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44"/>
            <p:cNvSpPr/>
            <p:nvPr/>
          </p:nvSpPr>
          <p:spPr>
            <a:xfrm>
              <a:off x="6861692" y="4484463"/>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44"/>
            <p:cNvSpPr/>
            <p:nvPr/>
          </p:nvSpPr>
          <p:spPr>
            <a:xfrm>
              <a:off x="6777158" y="3801656"/>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44"/>
            <p:cNvSpPr/>
            <p:nvPr/>
          </p:nvSpPr>
          <p:spPr>
            <a:xfrm>
              <a:off x="6777158" y="3886168"/>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44"/>
            <p:cNvSpPr/>
            <p:nvPr/>
          </p:nvSpPr>
          <p:spPr>
            <a:xfrm>
              <a:off x="6775838" y="3972022"/>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44"/>
            <p:cNvSpPr/>
            <p:nvPr/>
          </p:nvSpPr>
          <p:spPr>
            <a:xfrm>
              <a:off x="6777158" y="4057876"/>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44"/>
            <p:cNvSpPr/>
            <p:nvPr/>
          </p:nvSpPr>
          <p:spPr>
            <a:xfrm>
              <a:off x="6777158" y="4142389"/>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44"/>
            <p:cNvSpPr/>
            <p:nvPr/>
          </p:nvSpPr>
          <p:spPr>
            <a:xfrm>
              <a:off x="6777158" y="4228243"/>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44"/>
            <p:cNvSpPr/>
            <p:nvPr/>
          </p:nvSpPr>
          <p:spPr>
            <a:xfrm>
              <a:off x="6777158" y="4314097"/>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44"/>
            <p:cNvSpPr/>
            <p:nvPr/>
          </p:nvSpPr>
          <p:spPr>
            <a:xfrm>
              <a:off x="6777158" y="4399930"/>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44"/>
            <p:cNvSpPr/>
            <p:nvPr/>
          </p:nvSpPr>
          <p:spPr>
            <a:xfrm>
              <a:off x="6777158" y="4484463"/>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44"/>
            <p:cNvSpPr/>
            <p:nvPr/>
          </p:nvSpPr>
          <p:spPr>
            <a:xfrm>
              <a:off x="6691325" y="3801656"/>
              <a:ext cx="77936" cy="77936"/>
            </a:xfrm>
            <a:custGeom>
              <a:rect b="b" l="l" r="r" t="t"/>
              <a:pathLst>
                <a:path extrusionOk="0" h="3718" w="3718">
                  <a:moveTo>
                    <a:pt x="0" y="0"/>
                  </a:moveTo>
                  <a:lnTo>
                    <a:pt x="0" y="693"/>
                  </a:lnTo>
                  <a:cubicBezTo>
                    <a:pt x="0" y="1954"/>
                    <a:pt x="693" y="3151"/>
                    <a:pt x="1890" y="3718"/>
                  </a:cubicBezTo>
                  <a:cubicBezTo>
                    <a:pt x="3024" y="3151"/>
                    <a:pt x="3718" y="1954"/>
                    <a:pt x="3718" y="693"/>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44"/>
            <p:cNvSpPr/>
            <p:nvPr/>
          </p:nvSpPr>
          <p:spPr>
            <a:xfrm>
              <a:off x="6691325" y="3886168"/>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44"/>
            <p:cNvSpPr/>
            <p:nvPr/>
          </p:nvSpPr>
          <p:spPr>
            <a:xfrm>
              <a:off x="6691325" y="3972022"/>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583" y="568"/>
                    <a:pt x="1890" y="1765"/>
                    <a:pt x="1890" y="3088"/>
                  </a:cubicBezTo>
                  <a:cubicBezTo>
                    <a:pt x="1827" y="1828"/>
                    <a:pt x="1134"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44"/>
            <p:cNvSpPr/>
            <p:nvPr/>
          </p:nvSpPr>
          <p:spPr>
            <a:xfrm>
              <a:off x="6691325" y="4057876"/>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583" y="567"/>
                    <a:pt x="1890" y="1764"/>
                    <a:pt x="1890" y="3088"/>
                  </a:cubicBezTo>
                  <a:cubicBezTo>
                    <a:pt x="1827" y="1764"/>
                    <a:pt x="1134"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44"/>
            <p:cNvSpPr/>
            <p:nvPr/>
          </p:nvSpPr>
          <p:spPr>
            <a:xfrm>
              <a:off x="6691325" y="4142389"/>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44"/>
            <p:cNvSpPr/>
            <p:nvPr/>
          </p:nvSpPr>
          <p:spPr>
            <a:xfrm>
              <a:off x="6691325" y="4228243"/>
              <a:ext cx="77936" cy="77957"/>
            </a:xfrm>
            <a:custGeom>
              <a:rect b="b" l="l" r="r" t="t"/>
              <a:pathLst>
                <a:path extrusionOk="0" h="3719" w="3718">
                  <a:moveTo>
                    <a:pt x="0" y="0"/>
                  </a:moveTo>
                  <a:lnTo>
                    <a:pt x="0" y="694"/>
                  </a:lnTo>
                  <a:cubicBezTo>
                    <a:pt x="0" y="2017"/>
                    <a:pt x="693" y="3151"/>
                    <a:pt x="1890" y="3718"/>
                  </a:cubicBezTo>
                  <a:cubicBezTo>
                    <a:pt x="3024" y="3151"/>
                    <a:pt x="3718" y="2017"/>
                    <a:pt x="3718" y="694"/>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44"/>
            <p:cNvSpPr/>
            <p:nvPr/>
          </p:nvSpPr>
          <p:spPr>
            <a:xfrm>
              <a:off x="6691325" y="4314097"/>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629" y="605"/>
                    <a:pt x="1889" y="1732"/>
                    <a:pt x="1887" y="2991"/>
                  </a:cubicBezTo>
                  <a:lnTo>
                    <a:pt x="1887" y="2991"/>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44"/>
            <p:cNvSpPr/>
            <p:nvPr/>
          </p:nvSpPr>
          <p:spPr>
            <a:xfrm>
              <a:off x="6691325" y="4399930"/>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44"/>
            <p:cNvSpPr/>
            <p:nvPr/>
          </p:nvSpPr>
          <p:spPr>
            <a:xfrm>
              <a:off x="6691325" y="4484463"/>
              <a:ext cx="77936" cy="77936"/>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2"/>
                  </a:cubicBezTo>
                  <a:lnTo>
                    <a:pt x="1887" y="2992"/>
                  </a:lnTo>
                  <a:cubicBezTo>
                    <a:pt x="1829" y="1732"/>
                    <a:pt x="1088" y="60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44"/>
            <p:cNvSpPr/>
            <p:nvPr/>
          </p:nvSpPr>
          <p:spPr>
            <a:xfrm>
              <a:off x="7374133" y="3886168"/>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44"/>
            <p:cNvSpPr/>
            <p:nvPr/>
          </p:nvSpPr>
          <p:spPr>
            <a:xfrm>
              <a:off x="7374133" y="3972022"/>
              <a:ext cx="79257" cy="77957"/>
            </a:xfrm>
            <a:custGeom>
              <a:rect b="b" l="l" r="r" t="t"/>
              <a:pathLst>
                <a:path extrusionOk="0" h="3719" w="3781">
                  <a:moveTo>
                    <a:pt x="0" y="1"/>
                  </a:moveTo>
                  <a:lnTo>
                    <a:pt x="0" y="694"/>
                  </a:lnTo>
                  <a:cubicBezTo>
                    <a:pt x="0" y="1954"/>
                    <a:pt x="756" y="3151"/>
                    <a:pt x="1890" y="3718"/>
                  </a:cubicBezTo>
                  <a:cubicBezTo>
                    <a:pt x="3025" y="3151"/>
                    <a:pt x="3781" y="1954"/>
                    <a:pt x="3718" y="694"/>
                  </a:cubicBezTo>
                  <a:lnTo>
                    <a:pt x="3718" y="1"/>
                  </a:lnTo>
                  <a:cubicBezTo>
                    <a:pt x="2584" y="568"/>
                    <a:pt x="1890" y="1765"/>
                    <a:pt x="1890" y="3088"/>
                  </a:cubicBezTo>
                  <a:cubicBezTo>
                    <a:pt x="1890" y="1765"/>
                    <a:pt x="1134"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44"/>
            <p:cNvSpPr/>
            <p:nvPr/>
          </p:nvSpPr>
          <p:spPr>
            <a:xfrm>
              <a:off x="7374133" y="4142389"/>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44"/>
            <p:cNvSpPr/>
            <p:nvPr/>
          </p:nvSpPr>
          <p:spPr>
            <a:xfrm>
              <a:off x="7374133" y="4228243"/>
              <a:ext cx="77936" cy="77957"/>
            </a:xfrm>
            <a:custGeom>
              <a:rect b="b" l="l" r="r" t="t"/>
              <a:pathLst>
                <a:path extrusionOk="0" h="3719" w="3718">
                  <a:moveTo>
                    <a:pt x="0" y="0"/>
                  </a:moveTo>
                  <a:lnTo>
                    <a:pt x="0" y="694"/>
                  </a:lnTo>
                  <a:cubicBezTo>
                    <a:pt x="0" y="2017"/>
                    <a:pt x="756" y="3151"/>
                    <a:pt x="1890" y="3718"/>
                  </a:cubicBezTo>
                  <a:cubicBezTo>
                    <a:pt x="3025" y="3151"/>
                    <a:pt x="3718" y="2017"/>
                    <a:pt x="3718" y="694"/>
                  </a:cubicBezTo>
                  <a:lnTo>
                    <a:pt x="3718" y="0"/>
                  </a:lnTo>
                  <a:cubicBezTo>
                    <a:pt x="2584" y="631"/>
                    <a:pt x="1890" y="1828"/>
                    <a:pt x="1890" y="3151"/>
                  </a:cubicBezTo>
                  <a:cubicBezTo>
                    <a:pt x="1890"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44"/>
            <p:cNvSpPr/>
            <p:nvPr/>
          </p:nvSpPr>
          <p:spPr>
            <a:xfrm>
              <a:off x="7374133" y="4314097"/>
              <a:ext cx="77936" cy="77936"/>
            </a:xfrm>
            <a:custGeom>
              <a:rect b="b" l="l" r="r" t="t"/>
              <a:pathLst>
                <a:path extrusionOk="0" h="3718" w="3718">
                  <a:moveTo>
                    <a:pt x="0" y="0"/>
                  </a:moveTo>
                  <a:lnTo>
                    <a:pt x="0" y="693"/>
                  </a:lnTo>
                  <a:cubicBezTo>
                    <a:pt x="0" y="1953"/>
                    <a:pt x="756" y="3151"/>
                    <a:pt x="1890" y="3718"/>
                  </a:cubicBezTo>
                  <a:cubicBezTo>
                    <a:pt x="3025" y="3151"/>
                    <a:pt x="3718" y="1953"/>
                    <a:pt x="3718" y="693"/>
                  </a:cubicBezTo>
                  <a:lnTo>
                    <a:pt x="3718" y="0"/>
                  </a:lnTo>
                  <a:cubicBezTo>
                    <a:pt x="2584" y="567"/>
                    <a:pt x="1890" y="1827"/>
                    <a:pt x="1890" y="3151"/>
                  </a:cubicBezTo>
                  <a:cubicBezTo>
                    <a:pt x="1890" y="1827"/>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44"/>
            <p:cNvSpPr/>
            <p:nvPr/>
          </p:nvSpPr>
          <p:spPr>
            <a:xfrm>
              <a:off x="7374133" y="4484463"/>
              <a:ext cx="77936" cy="77936"/>
            </a:xfrm>
            <a:custGeom>
              <a:rect b="b" l="l" r="r" t="t"/>
              <a:pathLst>
                <a:path extrusionOk="0" h="3718" w="3718">
                  <a:moveTo>
                    <a:pt x="0" y="0"/>
                  </a:moveTo>
                  <a:lnTo>
                    <a:pt x="0" y="693"/>
                  </a:lnTo>
                  <a:cubicBezTo>
                    <a:pt x="0" y="2017"/>
                    <a:pt x="756" y="3151"/>
                    <a:pt x="1890" y="3718"/>
                  </a:cubicBezTo>
                  <a:cubicBezTo>
                    <a:pt x="3025" y="3151"/>
                    <a:pt x="3718" y="2017"/>
                    <a:pt x="3718" y="693"/>
                  </a:cubicBezTo>
                  <a:lnTo>
                    <a:pt x="3718" y="0"/>
                  </a:lnTo>
                  <a:cubicBezTo>
                    <a:pt x="2584" y="630"/>
                    <a:pt x="1890" y="1828"/>
                    <a:pt x="1890" y="3151"/>
                  </a:cubicBezTo>
                  <a:cubicBezTo>
                    <a:pt x="1890"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44"/>
            <p:cNvSpPr/>
            <p:nvPr/>
          </p:nvSpPr>
          <p:spPr>
            <a:xfrm>
              <a:off x="7289599" y="3801656"/>
              <a:ext cx="77957" cy="77936"/>
            </a:xfrm>
            <a:custGeom>
              <a:rect b="b" l="l" r="r" t="t"/>
              <a:pathLst>
                <a:path extrusionOk="0" h="3718" w="3719">
                  <a:moveTo>
                    <a:pt x="0" y="0"/>
                  </a:moveTo>
                  <a:lnTo>
                    <a:pt x="0" y="693"/>
                  </a:lnTo>
                  <a:cubicBezTo>
                    <a:pt x="0" y="1954"/>
                    <a:pt x="694" y="3151"/>
                    <a:pt x="1828" y="3718"/>
                  </a:cubicBezTo>
                  <a:cubicBezTo>
                    <a:pt x="2962" y="3151"/>
                    <a:pt x="3718" y="1954"/>
                    <a:pt x="3718" y="693"/>
                  </a:cubicBezTo>
                  <a:lnTo>
                    <a:pt x="3718" y="0"/>
                  </a:lnTo>
                  <a:cubicBezTo>
                    <a:pt x="2521" y="630"/>
                    <a:pt x="1828" y="1828"/>
                    <a:pt x="1828" y="3151"/>
                  </a:cubicBezTo>
                  <a:cubicBezTo>
                    <a:pt x="1828" y="1828"/>
                    <a:pt x="1135"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44"/>
            <p:cNvSpPr/>
            <p:nvPr/>
          </p:nvSpPr>
          <p:spPr>
            <a:xfrm>
              <a:off x="7289599" y="3886168"/>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44"/>
            <p:cNvSpPr/>
            <p:nvPr/>
          </p:nvSpPr>
          <p:spPr>
            <a:xfrm>
              <a:off x="7288279" y="3972022"/>
              <a:ext cx="79278" cy="77957"/>
            </a:xfrm>
            <a:custGeom>
              <a:rect b="b" l="l" r="r" t="t"/>
              <a:pathLst>
                <a:path extrusionOk="0" h="3719" w="3782">
                  <a:moveTo>
                    <a:pt x="63" y="1"/>
                  </a:moveTo>
                  <a:lnTo>
                    <a:pt x="63" y="694"/>
                  </a:lnTo>
                  <a:cubicBezTo>
                    <a:pt x="0" y="1954"/>
                    <a:pt x="757" y="3151"/>
                    <a:pt x="1891" y="3718"/>
                  </a:cubicBezTo>
                  <a:cubicBezTo>
                    <a:pt x="3025" y="3151"/>
                    <a:pt x="3781" y="1954"/>
                    <a:pt x="3781" y="694"/>
                  </a:cubicBezTo>
                  <a:lnTo>
                    <a:pt x="3781" y="1"/>
                  </a:lnTo>
                  <a:cubicBezTo>
                    <a:pt x="2584" y="568"/>
                    <a:pt x="1891" y="1765"/>
                    <a:pt x="1891" y="3088"/>
                  </a:cubicBezTo>
                  <a:cubicBezTo>
                    <a:pt x="1891" y="1765"/>
                    <a:pt x="1198" y="568"/>
                    <a:pt x="63"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44"/>
            <p:cNvSpPr/>
            <p:nvPr/>
          </p:nvSpPr>
          <p:spPr>
            <a:xfrm>
              <a:off x="7289599" y="4057876"/>
              <a:ext cx="77957" cy="77936"/>
            </a:xfrm>
            <a:custGeom>
              <a:rect b="b" l="l" r="r" t="t"/>
              <a:pathLst>
                <a:path extrusionOk="0" h="3718" w="3719">
                  <a:moveTo>
                    <a:pt x="0" y="0"/>
                  </a:moveTo>
                  <a:lnTo>
                    <a:pt x="0" y="693"/>
                  </a:lnTo>
                  <a:cubicBezTo>
                    <a:pt x="0" y="1953"/>
                    <a:pt x="694" y="3088"/>
                    <a:pt x="1828" y="3718"/>
                  </a:cubicBezTo>
                  <a:cubicBezTo>
                    <a:pt x="2962" y="3151"/>
                    <a:pt x="3718" y="1953"/>
                    <a:pt x="3718" y="693"/>
                  </a:cubicBezTo>
                  <a:lnTo>
                    <a:pt x="3718" y="0"/>
                  </a:lnTo>
                  <a:cubicBezTo>
                    <a:pt x="2521" y="567"/>
                    <a:pt x="1828" y="1764"/>
                    <a:pt x="1828" y="3088"/>
                  </a:cubicBezTo>
                  <a:cubicBezTo>
                    <a:pt x="1828" y="1764"/>
                    <a:pt x="1135"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44"/>
            <p:cNvSpPr/>
            <p:nvPr/>
          </p:nvSpPr>
          <p:spPr>
            <a:xfrm>
              <a:off x="7289599" y="4228243"/>
              <a:ext cx="77957" cy="77957"/>
            </a:xfrm>
            <a:custGeom>
              <a:rect b="b" l="l" r="r" t="t"/>
              <a:pathLst>
                <a:path extrusionOk="0" h="3719" w="3719">
                  <a:moveTo>
                    <a:pt x="0" y="0"/>
                  </a:moveTo>
                  <a:lnTo>
                    <a:pt x="0" y="694"/>
                  </a:lnTo>
                  <a:cubicBezTo>
                    <a:pt x="0" y="2017"/>
                    <a:pt x="694" y="3151"/>
                    <a:pt x="1828" y="3718"/>
                  </a:cubicBezTo>
                  <a:cubicBezTo>
                    <a:pt x="2962" y="3151"/>
                    <a:pt x="3718" y="2017"/>
                    <a:pt x="3718" y="694"/>
                  </a:cubicBezTo>
                  <a:lnTo>
                    <a:pt x="3718" y="0"/>
                  </a:lnTo>
                  <a:cubicBezTo>
                    <a:pt x="2521" y="631"/>
                    <a:pt x="1828" y="1828"/>
                    <a:pt x="1828" y="3151"/>
                  </a:cubicBezTo>
                  <a:cubicBezTo>
                    <a:pt x="1828" y="1828"/>
                    <a:pt x="1135"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44"/>
            <p:cNvSpPr/>
            <p:nvPr/>
          </p:nvSpPr>
          <p:spPr>
            <a:xfrm>
              <a:off x="7289599" y="4314097"/>
              <a:ext cx="77957" cy="77936"/>
            </a:xfrm>
            <a:custGeom>
              <a:rect b="b" l="l" r="r" t="t"/>
              <a:pathLst>
                <a:path extrusionOk="0" h="3718" w="3719">
                  <a:moveTo>
                    <a:pt x="0" y="0"/>
                  </a:moveTo>
                  <a:lnTo>
                    <a:pt x="0" y="693"/>
                  </a:lnTo>
                  <a:cubicBezTo>
                    <a:pt x="0" y="1953"/>
                    <a:pt x="694" y="3151"/>
                    <a:pt x="1828" y="3718"/>
                  </a:cubicBezTo>
                  <a:cubicBezTo>
                    <a:pt x="2962" y="3151"/>
                    <a:pt x="3718" y="1953"/>
                    <a:pt x="3718" y="693"/>
                  </a:cubicBezTo>
                  <a:lnTo>
                    <a:pt x="3718" y="0"/>
                  </a:lnTo>
                  <a:cubicBezTo>
                    <a:pt x="2521" y="630"/>
                    <a:pt x="1828" y="1827"/>
                    <a:pt x="1828" y="3151"/>
                  </a:cubicBezTo>
                  <a:cubicBezTo>
                    <a:pt x="1828" y="1827"/>
                    <a:pt x="1135"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44"/>
            <p:cNvSpPr/>
            <p:nvPr/>
          </p:nvSpPr>
          <p:spPr>
            <a:xfrm>
              <a:off x="7289599" y="4399930"/>
              <a:ext cx="77957" cy="76637"/>
            </a:xfrm>
            <a:custGeom>
              <a:rect b="b" l="l" r="r" t="t"/>
              <a:pathLst>
                <a:path extrusionOk="0" h="3656" w="3719">
                  <a:moveTo>
                    <a:pt x="0" y="1"/>
                  </a:moveTo>
                  <a:lnTo>
                    <a:pt x="0" y="694"/>
                  </a:lnTo>
                  <a:cubicBezTo>
                    <a:pt x="0" y="1954"/>
                    <a:pt x="694" y="3088"/>
                    <a:pt x="1828" y="3655"/>
                  </a:cubicBezTo>
                  <a:cubicBezTo>
                    <a:pt x="2962" y="3088"/>
                    <a:pt x="3718" y="1954"/>
                    <a:pt x="3718" y="694"/>
                  </a:cubicBezTo>
                  <a:lnTo>
                    <a:pt x="3718" y="1"/>
                  </a:lnTo>
                  <a:cubicBezTo>
                    <a:pt x="2521" y="568"/>
                    <a:pt x="1828" y="1828"/>
                    <a:pt x="1828" y="3151"/>
                  </a:cubicBezTo>
                  <a:cubicBezTo>
                    <a:pt x="1828" y="1828"/>
                    <a:pt x="1135"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44"/>
            <p:cNvSpPr/>
            <p:nvPr/>
          </p:nvSpPr>
          <p:spPr>
            <a:xfrm>
              <a:off x="7203745" y="3801656"/>
              <a:ext cx="77957" cy="77936"/>
            </a:xfrm>
            <a:custGeom>
              <a:rect b="b" l="l" r="r" t="t"/>
              <a:pathLst>
                <a:path extrusionOk="0" h="3718" w="3719">
                  <a:moveTo>
                    <a:pt x="1" y="0"/>
                  </a:moveTo>
                  <a:lnTo>
                    <a:pt x="1" y="693"/>
                  </a:lnTo>
                  <a:cubicBezTo>
                    <a:pt x="1" y="1954"/>
                    <a:pt x="694" y="3151"/>
                    <a:pt x="1891" y="3718"/>
                  </a:cubicBezTo>
                  <a:cubicBezTo>
                    <a:pt x="3025" y="3151"/>
                    <a:pt x="3718" y="1954"/>
                    <a:pt x="3718" y="693"/>
                  </a:cubicBezTo>
                  <a:lnTo>
                    <a:pt x="3718" y="0"/>
                  </a:lnTo>
                  <a:cubicBezTo>
                    <a:pt x="2630" y="605"/>
                    <a:pt x="1890" y="1732"/>
                    <a:pt x="1887" y="2991"/>
                  </a:cubicBezTo>
                  <a:lnTo>
                    <a:pt x="1887"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44"/>
            <p:cNvSpPr/>
            <p:nvPr/>
          </p:nvSpPr>
          <p:spPr>
            <a:xfrm>
              <a:off x="7203745" y="3886168"/>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44"/>
            <p:cNvSpPr/>
            <p:nvPr/>
          </p:nvSpPr>
          <p:spPr>
            <a:xfrm>
              <a:off x="7202425" y="3972022"/>
              <a:ext cx="79278" cy="77957"/>
            </a:xfrm>
            <a:custGeom>
              <a:rect b="b" l="l" r="r" t="t"/>
              <a:pathLst>
                <a:path extrusionOk="0" h="3719" w="3782">
                  <a:moveTo>
                    <a:pt x="64" y="1"/>
                  </a:moveTo>
                  <a:lnTo>
                    <a:pt x="64" y="694"/>
                  </a:lnTo>
                  <a:cubicBezTo>
                    <a:pt x="1" y="1954"/>
                    <a:pt x="757" y="3151"/>
                    <a:pt x="1954" y="3718"/>
                  </a:cubicBezTo>
                  <a:cubicBezTo>
                    <a:pt x="3088" y="3151"/>
                    <a:pt x="3781" y="1954"/>
                    <a:pt x="3781" y="694"/>
                  </a:cubicBezTo>
                  <a:lnTo>
                    <a:pt x="3781" y="1"/>
                  </a:lnTo>
                  <a:cubicBezTo>
                    <a:pt x="2647" y="568"/>
                    <a:pt x="1954" y="1765"/>
                    <a:pt x="1954" y="3088"/>
                  </a:cubicBezTo>
                  <a:cubicBezTo>
                    <a:pt x="1891" y="1765"/>
                    <a:pt x="1198" y="631"/>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44"/>
            <p:cNvSpPr/>
            <p:nvPr/>
          </p:nvSpPr>
          <p:spPr>
            <a:xfrm>
              <a:off x="7203745" y="4142389"/>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44"/>
            <p:cNvSpPr/>
            <p:nvPr/>
          </p:nvSpPr>
          <p:spPr>
            <a:xfrm>
              <a:off x="7203745" y="4228243"/>
              <a:ext cx="77957" cy="77957"/>
            </a:xfrm>
            <a:custGeom>
              <a:rect b="b" l="l" r="r" t="t"/>
              <a:pathLst>
                <a:path extrusionOk="0" h="3719" w="3719">
                  <a:moveTo>
                    <a:pt x="1" y="0"/>
                  </a:moveTo>
                  <a:lnTo>
                    <a:pt x="1" y="694"/>
                  </a:lnTo>
                  <a:cubicBezTo>
                    <a:pt x="1" y="2017"/>
                    <a:pt x="694" y="3151"/>
                    <a:pt x="1891" y="3718"/>
                  </a:cubicBezTo>
                  <a:cubicBezTo>
                    <a:pt x="3025" y="3151"/>
                    <a:pt x="3718" y="2017"/>
                    <a:pt x="3718" y="694"/>
                  </a:cubicBezTo>
                  <a:lnTo>
                    <a:pt x="3718" y="0"/>
                  </a:lnTo>
                  <a:cubicBezTo>
                    <a:pt x="2630" y="605"/>
                    <a:pt x="1890" y="1732"/>
                    <a:pt x="1887" y="2992"/>
                  </a:cubicBezTo>
                  <a:lnTo>
                    <a:pt x="1887"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44"/>
            <p:cNvSpPr/>
            <p:nvPr/>
          </p:nvSpPr>
          <p:spPr>
            <a:xfrm>
              <a:off x="7203745" y="4314097"/>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630" y="605"/>
                    <a:pt x="1890" y="1732"/>
                    <a:pt x="1887" y="2991"/>
                  </a:cubicBezTo>
                  <a:lnTo>
                    <a:pt x="1887" y="2991"/>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44"/>
            <p:cNvSpPr/>
            <p:nvPr/>
          </p:nvSpPr>
          <p:spPr>
            <a:xfrm>
              <a:off x="7203745" y="4399930"/>
              <a:ext cx="77957" cy="76637"/>
            </a:xfrm>
            <a:custGeom>
              <a:rect b="b" l="l" r="r" t="t"/>
              <a:pathLst>
                <a:path extrusionOk="0" h="3656" w="3719">
                  <a:moveTo>
                    <a:pt x="1" y="1"/>
                  </a:moveTo>
                  <a:lnTo>
                    <a:pt x="1" y="694"/>
                  </a:lnTo>
                  <a:cubicBezTo>
                    <a:pt x="1" y="1954"/>
                    <a:pt x="694" y="3151"/>
                    <a:pt x="1891" y="3655"/>
                  </a:cubicBezTo>
                  <a:cubicBezTo>
                    <a:pt x="3025" y="3088"/>
                    <a:pt x="3718" y="1954"/>
                    <a:pt x="3718" y="694"/>
                  </a:cubicBezTo>
                  <a:lnTo>
                    <a:pt x="3718" y="1"/>
                  </a:lnTo>
                  <a:cubicBezTo>
                    <a:pt x="2630" y="545"/>
                    <a:pt x="1890" y="1728"/>
                    <a:pt x="1887" y="2992"/>
                  </a:cubicBezTo>
                  <a:lnTo>
                    <a:pt x="1887" y="2992"/>
                  </a:lnTo>
                  <a:cubicBezTo>
                    <a:pt x="1830" y="1728"/>
                    <a:pt x="1089" y="545"/>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44"/>
            <p:cNvSpPr/>
            <p:nvPr/>
          </p:nvSpPr>
          <p:spPr>
            <a:xfrm>
              <a:off x="7203745" y="4484463"/>
              <a:ext cx="77957" cy="77936"/>
            </a:xfrm>
            <a:custGeom>
              <a:rect b="b" l="l" r="r" t="t"/>
              <a:pathLst>
                <a:path extrusionOk="0" h="3718" w="3719">
                  <a:moveTo>
                    <a:pt x="1" y="0"/>
                  </a:moveTo>
                  <a:lnTo>
                    <a:pt x="1" y="693"/>
                  </a:lnTo>
                  <a:cubicBezTo>
                    <a:pt x="1" y="2017"/>
                    <a:pt x="694" y="3151"/>
                    <a:pt x="1891" y="3718"/>
                  </a:cubicBezTo>
                  <a:cubicBezTo>
                    <a:pt x="3025" y="3151"/>
                    <a:pt x="3718" y="2017"/>
                    <a:pt x="3718" y="693"/>
                  </a:cubicBezTo>
                  <a:lnTo>
                    <a:pt x="3718" y="0"/>
                  </a:lnTo>
                  <a:cubicBezTo>
                    <a:pt x="2630" y="605"/>
                    <a:pt x="1890" y="1732"/>
                    <a:pt x="1887" y="2992"/>
                  </a:cubicBezTo>
                  <a:lnTo>
                    <a:pt x="1887" y="2992"/>
                  </a:lnTo>
                  <a:cubicBezTo>
                    <a:pt x="1830" y="1732"/>
                    <a:pt x="1089" y="605"/>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44"/>
            <p:cNvSpPr/>
            <p:nvPr/>
          </p:nvSpPr>
          <p:spPr>
            <a:xfrm>
              <a:off x="7117912" y="3801656"/>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44"/>
            <p:cNvSpPr/>
            <p:nvPr/>
          </p:nvSpPr>
          <p:spPr>
            <a:xfrm>
              <a:off x="7117912" y="3886168"/>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44"/>
            <p:cNvSpPr/>
            <p:nvPr/>
          </p:nvSpPr>
          <p:spPr>
            <a:xfrm>
              <a:off x="7117912" y="3972022"/>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44"/>
            <p:cNvSpPr/>
            <p:nvPr/>
          </p:nvSpPr>
          <p:spPr>
            <a:xfrm>
              <a:off x="7117912" y="4057876"/>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44"/>
            <p:cNvSpPr/>
            <p:nvPr/>
          </p:nvSpPr>
          <p:spPr>
            <a:xfrm>
              <a:off x="7117912" y="4228243"/>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44"/>
            <p:cNvSpPr/>
            <p:nvPr/>
          </p:nvSpPr>
          <p:spPr>
            <a:xfrm>
              <a:off x="7117912" y="4314097"/>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44"/>
            <p:cNvSpPr/>
            <p:nvPr/>
          </p:nvSpPr>
          <p:spPr>
            <a:xfrm>
              <a:off x="7117912" y="4399930"/>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44"/>
            <p:cNvSpPr/>
            <p:nvPr/>
          </p:nvSpPr>
          <p:spPr>
            <a:xfrm>
              <a:off x="7117912" y="4484463"/>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44"/>
            <p:cNvSpPr/>
            <p:nvPr/>
          </p:nvSpPr>
          <p:spPr>
            <a:xfrm>
              <a:off x="7032058" y="3972022"/>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44"/>
            <p:cNvSpPr/>
            <p:nvPr/>
          </p:nvSpPr>
          <p:spPr>
            <a:xfrm>
              <a:off x="7033379" y="4057876"/>
              <a:ext cx="77957" cy="77936"/>
            </a:xfrm>
            <a:custGeom>
              <a:rect b="b" l="l" r="r" t="t"/>
              <a:pathLst>
                <a:path extrusionOk="0" h="3718" w="3719">
                  <a:moveTo>
                    <a:pt x="1" y="0"/>
                  </a:moveTo>
                  <a:lnTo>
                    <a:pt x="1" y="693"/>
                  </a:lnTo>
                  <a:cubicBezTo>
                    <a:pt x="1" y="1953"/>
                    <a:pt x="694" y="3088"/>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44"/>
            <p:cNvSpPr/>
            <p:nvPr/>
          </p:nvSpPr>
          <p:spPr>
            <a:xfrm>
              <a:off x="7033379" y="4142389"/>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44"/>
            <p:cNvSpPr/>
            <p:nvPr/>
          </p:nvSpPr>
          <p:spPr>
            <a:xfrm>
              <a:off x="7033379" y="4228243"/>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44"/>
            <p:cNvSpPr/>
            <p:nvPr/>
          </p:nvSpPr>
          <p:spPr>
            <a:xfrm>
              <a:off x="7033379" y="4314097"/>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3" name="Google Shape;4513;p44"/>
          <p:cNvGrpSpPr/>
          <p:nvPr/>
        </p:nvGrpSpPr>
        <p:grpSpPr>
          <a:xfrm>
            <a:off x="7668664" y="3793375"/>
            <a:ext cx="762064" cy="760744"/>
            <a:chOff x="7628739" y="3801700"/>
            <a:chExt cx="762064" cy="760744"/>
          </a:xfrm>
        </p:grpSpPr>
        <p:sp>
          <p:nvSpPr>
            <p:cNvPr id="4514" name="Google Shape;4514;p44"/>
            <p:cNvSpPr/>
            <p:nvPr/>
          </p:nvSpPr>
          <p:spPr>
            <a:xfrm flipH="1">
              <a:off x="7630059" y="3801700"/>
              <a:ext cx="77936" cy="77936"/>
            </a:xfrm>
            <a:custGeom>
              <a:rect b="b" l="l" r="r" t="t"/>
              <a:pathLst>
                <a:path extrusionOk="0" h="3718" w="3718">
                  <a:moveTo>
                    <a:pt x="0" y="0"/>
                  </a:moveTo>
                  <a:lnTo>
                    <a:pt x="0" y="693"/>
                  </a:lnTo>
                  <a:cubicBezTo>
                    <a:pt x="0" y="1954"/>
                    <a:pt x="756" y="3151"/>
                    <a:pt x="1890" y="3718"/>
                  </a:cubicBezTo>
                  <a:cubicBezTo>
                    <a:pt x="3025" y="3151"/>
                    <a:pt x="3718" y="1954"/>
                    <a:pt x="3718" y="693"/>
                  </a:cubicBezTo>
                  <a:lnTo>
                    <a:pt x="3718" y="0"/>
                  </a:lnTo>
                  <a:cubicBezTo>
                    <a:pt x="2584" y="567"/>
                    <a:pt x="1890" y="1828"/>
                    <a:pt x="1890" y="3151"/>
                  </a:cubicBezTo>
                  <a:cubicBezTo>
                    <a:pt x="1890" y="1828"/>
                    <a:pt x="1197"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44"/>
            <p:cNvSpPr/>
            <p:nvPr/>
          </p:nvSpPr>
          <p:spPr>
            <a:xfrm flipH="1">
              <a:off x="7630059" y="4057920"/>
              <a:ext cx="77936" cy="77936"/>
            </a:xfrm>
            <a:custGeom>
              <a:rect b="b" l="l" r="r" t="t"/>
              <a:pathLst>
                <a:path extrusionOk="0" h="3718" w="3718">
                  <a:moveTo>
                    <a:pt x="0" y="0"/>
                  </a:moveTo>
                  <a:lnTo>
                    <a:pt x="0" y="693"/>
                  </a:lnTo>
                  <a:cubicBezTo>
                    <a:pt x="0" y="1953"/>
                    <a:pt x="756" y="3151"/>
                    <a:pt x="1890" y="3718"/>
                  </a:cubicBezTo>
                  <a:cubicBezTo>
                    <a:pt x="3025" y="3088"/>
                    <a:pt x="3718" y="1953"/>
                    <a:pt x="3718" y="693"/>
                  </a:cubicBezTo>
                  <a:lnTo>
                    <a:pt x="3718" y="0"/>
                  </a:lnTo>
                  <a:cubicBezTo>
                    <a:pt x="2584" y="567"/>
                    <a:pt x="1890" y="1764"/>
                    <a:pt x="1890" y="3088"/>
                  </a:cubicBezTo>
                  <a:cubicBezTo>
                    <a:pt x="1890" y="1764"/>
                    <a:pt x="1134"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44"/>
            <p:cNvSpPr/>
            <p:nvPr/>
          </p:nvSpPr>
          <p:spPr>
            <a:xfrm flipH="1">
              <a:off x="7630059" y="4399974"/>
              <a:ext cx="77936" cy="76637"/>
            </a:xfrm>
            <a:custGeom>
              <a:rect b="b" l="l" r="r" t="t"/>
              <a:pathLst>
                <a:path extrusionOk="0" h="3656" w="3718">
                  <a:moveTo>
                    <a:pt x="0" y="1"/>
                  </a:moveTo>
                  <a:lnTo>
                    <a:pt x="0" y="694"/>
                  </a:lnTo>
                  <a:cubicBezTo>
                    <a:pt x="0" y="1954"/>
                    <a:pt x="756" y="3088"/>
                    <a:pt x="1890" y="3655"/>
                  </a:cubicBezTo>
                  <a:cubicBezTo>
                    <a:pt x="3025" y="3088"/>
                    <a:pt x="3718" y="1954"/>
                    <a:pt x="3718" y="694"/>
                  </a:cubicBezTo>
                  <a:lnTo>
                    <a:pt x="3718" y="1"/>
                  </a:lnTo>
                  <a:cubicBezTo>
                    <a:pt x="2584" y="568"/>
                    <a:pt x="1890" y="1828"/>
                    <a:pt x="1890" y="3151"/>
                  </a:cubicBezTo>
                  <a:cubicBezTo>
                    <a:pt x="1890" y="1828"/>
                    <a:pt x="1197"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44"/>
            <p:cNvSpPr/>
            <p:nvPr/>
          </p:nvSpPr>
          <p:spPr>
            <a:xfrm flipH="1">
              <a:off x="7714572" y="4142433"/>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44"/>
            <p:cNvSpPr/>
            <p:nvPr/>
          </p:nvSpPr>
          <p:spPr>
            <a:xfrm flipH="1">
              <a:off x="7714572" y="4484507"/>
              <a:ext cx="77957" cy="77936"/>
            </a:xfrm>
            <a:custGeom>
              <a:rect b="b" l="l" r="r" t="t"/>
              <a:pathLst>
                <a:path extrusionOk="0" h="3718" w="3719">
                  <a:moveTo>
                    <a:pt x="0" y="0"/>
                  </a:moveTo>
                  <a:lnTo>
                    <a:pt x="0" y="693"/>
                  </a:lnTo>
                  <a:cubicBezTo>
                    <a:pt x="0" y="2017"/>
                    <a:pt x="694" y="3151"/>
                    <a:pt x="1828" y="3718"/>
                  </a:cubicBezTo>
                  <a:cubicBezTo>
                    <a:pt x="2962" y="3151"/>
                    <a:pt x="3718" y="2017"/>
                    <a:pt x="3718" y="693"/>
                  </a:cubicBezTo>
                  <a:lnTo>
                    <a:pt x="3718" y="0"/>
                  </a:lnTo>
                  <a:cubicBezTo>
                    <a:pt x="2521" y="630"/>
                    <a:pt x="1828" y="1828"/>
                    <a:pt x="1828" y="3151"/>
                  </a:cubicBezTo>
                  <a:cubicBezTo>
                    <a:pt x="1828" y="1828"/>
                    <a:pt x="1135"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44"/>
            <p:cNvSpPr/>
            <p:nvPr/>
          </p:nvSpPr>
          <p:spPr>
            <a:xfrm flipH="1">
              <a:off x="7800426" y="4057920"/>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584" y="567"/>
                    <a:pt x="1891" y="1764"/>
                    <a:pt x="1891" y="3088"/>
                  </a:cubicBezTo>
                  <a:cubicBezTo>
                    <a:pt x="1828" y="1764"/>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44"/>
            <p:cNvSpPr/>
            <p:nvPr/>
          </p:nvSpPr>
          <p:spPr>
            <a:xfrm flipH="1">
              <a:off x="7886280" y="4142433"/>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44"/>
            <p:cNvSpPr/>
            <p:nvPr/>
          </p:nvSpPr>
          <p:spPr>
            <a:xfrm flipH="1">
              <a:off x="7970792" y="3801700"/>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44"/>
            <p:cNvSpPr/>
            <p:nvPr/>
          </p:nvSpPr>
          <p:spPr>
            <a:xfrm flipH="1">
              <a:off x="7970792" y="3886212"/>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44"/>
            <p:cNvSpPr/>
            <p:nvPr/>
          </p:nvSpPr>
          <p:spPr>
            <a:xfrm flipH="1">
              <a:off x="7970792" y="4399974"/>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44"/>
            <p:cNvSpPr/>
            <p:nvPr/>
          </p:nvSpPr>
          <p:spPr>
            <a:xfrm flipH="1">
              <a:off x="7970792" y="4484507"/>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44"/>
            <p:cNvSpPr/>
            <p:nvPr/>
          </p:nvSpPr>
          <p:spPr>
            <a:xfrm flipH="1">
              <a:off x="8056646" y="3801700"/>
              <a:ext cx="77957" cy="77936"/>
            </a:xfrm>
            <a:custGeom>
              <a:rect b="b" l="l" r="r" t="t"/>
              <a:pathLst>
                <a:path extrusionOk="0" h="3718" w="3719">
                  <a:moveTo>
                    <a:pt x="1" y="0"/>
                  </a:moveTo>
                  <a:lnTo>
                    <a:pt x="1" y="693"/>
                  </a:lnTo>
                  <a:cubicBezTo>
                    <a:pt x="1" y="1954"/>
                    <a:pt x="694" y="3151"/>
                    <a:pt x="1891" y="3718"/>
                  </a:cubicBezTo>
                  <a:cubicBezTo>
                    <a:pt x="3025" y="3151"/>
                    <a:pt x="3719" y="1954"/>
                    <a:pt x="3719" y="693"/>
                  </a:cubicBezTo>
                  <a:lnTo>
                    <a:pt x="3719" y="0"/>
                  </a:lnTo>
                  <a:cubicBezTo>
                    <a:pt x="2630" y="605"/>
                    <a:pt x="1890" y="1732"/>
                    <a:pt x="1888" y="2991"/>
                  </a:cubicBezTo>
                  <a:lnTo>
                    <a:pt x="1888" y="2991"/>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44"/>
            <p:cNvSpPr/>
            <p:nvPr/>
          </p:nvSpPr>
          <p:spPr>
            <a:xfrm flipH="1">
              <a:off x="8056646" y="3886212"/>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44"/>
            <p:cNvSpPr/>
            <p:nvPr/>
          </p:nvSpPr>
          <p:spPr>
            <a:xfrm flipH="1">
              <a:off x="8056646" y="3972066"/>
              <a:ext cx="77957" cy="77957"/>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584" y="568"/>
                    <a:pt x="1891" y="1765"/>
                    <a:pt x="1891" y="3088"/>
                  </a:cubicBezTo>
                  <a:cubicBezTo>
                    <a:pt x="1828" y="1765"/>
                    <a:pt x="1135" y="56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44"/>
            <p:cNvSpPr/>
            <p:nvPr/>
          </p:nvSpPr>
          <p:spPr>
            <a:xfrm flipH="1">
              <a:off x="8056646" y="4057920"/>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584" y="567"/>
                    <a:pt x="1891" y="1764"/>
                    <a:pt x="1891" y="3088"/>
                  </a:cubicBezTo>
                  <a:cubicBezTo>
                    <a:pt x="1828" y="1764"/>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44"/>
            <p:cNvSpPr/>
            <p:nvPr/>
          </p:nvSpPr>
          <p:spPr>
            <a:xfrm flipH="1">
              <a:off x="8056646" y="4142433"/>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44"/>
            <p:cNvSpPr/>
            <p:nvPr/>
          </p:nvSpPr>
          <p:spPr>
            <a:xfrm flipH="1">
              <a:off x="8056646" y="4228287"/>
              <a:ext cx="77957" cy="77957"/>
            </a:xfrm>
            <a:custGeom>
              <a:rect b="b" l="l" r="r" t="t"/>
              <a:pathLst>
                <a:path extrusionOk="0" h="3719" w="3719">
                  <a:moveTo>
                    <a:pt x="1" y="0"/>
                  </a:moveTo>
                  <a:lnTo>
                    <a:pt x="1" y="694"/>
                  </a:lnTo>
                  <a:cubicBezTo>
                    <a:pt x="1" y="2017"/>
                    <a:pt x="694" y="3151"/>
                    <a:pt x="1891" y="3718"/>
                  </a:cubicBezTo>
                  <a:cubicBezTo>
                    <a:pt x="3025" y="3151"/>
                    <a:pt x="3719" y="2017"/>
                    <a:pt x="3719" y="694"/>
                  </a:cubicBezTo>
                  <a:lnTo>
                    <a:pt x="3719" y="0"/>
                  </a:lnTo>
                  <a:cubicBezTo>
                    <a:pt x="2630" y="605"/>
                    <a:pt x="1890" y="1732"/>
                    <a:pt x="1888" y="2992"/>
                  </a:cubicBezTo>
                  <a:lnTo>
                    <a:pt x="1888" y="2992"/>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44"/>
            <p:cNvSpPr/>
            <p:nvPr/>
          </p:nvSpPr>
          <p:spPr>
            <a:xfrm flipH="1">
              <a:off x="8056646" y="4314141"/>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630" y="605"/>
                    <a:pt x="1890" y="1732"/>
                    <a:pt x="1888" y="2991"/>
                  </a:cubicBezTo>
                  <a:lnTo>
                    <a:pt x="1888" y="2991"/>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44"/>
            <p:cNvSpPr/>
            <p:nvPr/>
          </p:nvSpPr>
          <p:spPr>
            <a:xfrm flipH="1">
              <a:off x="8056646" y="4399974"/>
              <a:ext cx="77957" cy="76637"/>
            </a:xfrm>
            <a:custGeom>
              <a:rect b="b" l="l" r="r" t="t"/>
              <a:pathLst>
                <a:path extrusionOk="0" h="3656" w="3719">
                  <a:moveTo>
                    <a:pt x="1" y="1"/>
                  </a:moveTo>
                  <a:lnTo>
                    <a:pt x="1" y="694"/>
                  </a:lnTo>
                  <a:cubicBezTo>
                    <a:pt x="1" y="1954"/>
                    <a:pt x="694" y="3088"/>
                    <a:pt x="1891" y="3655"/>
                  </a:cubicBezTo>
                  <a:cubicBezTo>
                    <a:pt x="3025" y="3088"/>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44"/>
            <p:cNvSpPr/>
            <p:nvPr/>
          </p:nvSpPr>
          <p:spPr>
            <a:xfrm flipH="1">
              <a:off x="8056646" y="4484507"/>
              <a:ext cx="77957" cy="77936"/>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2"/>
                  </a:cubicBezTo>
                  <a:lnTo>
                    <a:pt x="1888" y="2992"/>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44"/>
            <p:cNvSpPr/>
            <p:nvPr/>
          </p:nvSpPr>
          <p:spPr>
            <a:xfrm flipH="1">
              <a:off x="8142500" y="3801700"/>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44"/>
            <p:cNvSpPr/>
            <p:nvPr/>
          </p:nvSpPr>
          <p:spPr>
            <a:xfrm flipH="1">
              <a:off x="8142500" y="3886212"/>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44"/>
            <p:cNvSpPr/>
            <p:nvPr/>
          </p:nvSpPr>
          <p:spPr>
            <a:xfrm flipH="1">
              <a:off x="8141180" y="3972066"/>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44"/>
            <p:cNvSpPr/>
            <p:nvPr/>
          </p:nvSpPr>
          <p:spPr>
            <a:xfrm flipH="1">
              <a:off x="8142500" y="4057920"/>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44"/>
            <p:cNvSpPr/>
            <p:nvPr/>
          </p:nvSpPr>
          <p:spPr>
            <a:xfrm flipH="1">
              <a:off x="8142500" y="4142433"/>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44"/>
            <p:cNvSpPr/>
            <p:nvPr/>
          </p:nvSpPr>
          <p:spPr>
            <a:xfrm flipH="1">
              <a:off x="8142500" y="4228287"/>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44"/>
            <p:cNvSpPr/>
            <p:nvPr/>
          </p:nvSpPr>
          <p:spPr>
            <a:xfrm flipH="1">
              <a:off x="8142500" y="4314141"/>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44"/>
            <p:cNvSpPr/>
            <p:nvPr/>
          </p:nvSpPr>
          <p:spPr>
            <a:xfrm flipH="1">
              <a:off x="8142500" y="4399974"/>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44"/>
            <p:cNvSpPr/>
            <p:nvPr/>
          </p:nvSpPr>
          <p:spPr>
            <a:xfrm flipH="1">
              <a:off x="8142500" y="4484507"/>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44"/>
            <p:cNvSpPr/>
            <p:nvPr/>
          </p:nvSpPr>
          <p:spPr>
            <a:xfrm flipH="1">
              <a:off x="8227013" y="3801700"/>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44"/>
            <p:cNvSpPr/>
            <p:nvPr/>
          </p:nvSpPr>
          <p:spPr>
            <a:xfrm flipH="1">
              <a:off x="8227013" y="3886212"/>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44"/>
            <p:cNvSpPr/>
            <p:nvPr/>
          </p:nvSpPr>
          <p:spPr>
            <a:xfrm flipH="1">
              <a:off x="8227013" y="3972066"/>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44"/>
            <p:cNvSpPr/>
            <p:nvPr/>
          </p:nvSpPr>
          <p:spPr>
            <a:xfrm flipH="1">
              <a:off x="8227013" y="4057920"/>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44"/>
            <p:cNvSpPr/>
            <p:nvPr/>
          </p:nvSpPr>
          <p:spPr>
            <a:xfrm flipH="1">
              <a:off x="8227013" y="4142433"/>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44"/>
            <p:cNvSpPr/>
            <p:nvPr/>
          </p:nvSpPr>
          <p:spPr>
            <a:xfrm flipH="1">
              <a:off x="8227013" y="4228287"/>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44"/>
            <p:cNvSpPr/>
            <p:nvPr/>
          </p:nvSpPr>
          <p:spPr>
            <a:xfrm flipH="1">
              <a:off x="8227013" y="4314141"/>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44"/>
            <p:cNvSpPr/>
            <p:nvPr/>
          </p:nvSpPr>
          <p:spPr>
            <a:xfrm flipH="1">
              <a:off x="8227013" y="4399974"/>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44"/>
            <p:cNvSpPr/>
            <p:nvPr/>
          </p:nvSpPr>
          <p:spPr>
            <a:xfrm flipH="1">
              <a:off x="8227013" y="4484507"/>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44"/>
            <p:cNvSpPr/>
            <p:nvPr/>
          </p:nvSpPr>
          <p:spPr>
            <a:xfrm flipH="1">
              <a:off x="8312867" y="3801700"/>
              <a:ext cx="77936" cy="77936"/>
            </a:xfrm>
            <a:custGeom>
              <a:rect b="b" l="l" r="r" t="t"/>
              <a:pathLst>
                <a:path extrusionOk="0" h="3718" w="3718">
                  <a:moveTo>
                    <a:pt x="0" y="0"/>
                  </a:moveTo>
                  <a:lnTo>
                    <a:pt x="0" y="693"/>
                  </a:lnTo>
                  <a:cubicBezTo>
                    <a:pt x="0" y="1954"/>
                    <a:pt x="693" y="3151"/>
                    <a:pt x="1890" y="3718"/>
                  </a:cubicBezTo>
                  <a:cubicBezTo>
                    <a:pt x="3024" y="3151"/>
                    <a:pt x="3718" y="1954"/>
                    <a:pt x="3718" y="693"/>
                  </a:cubicBezTo>
                  <a:lnTo>
                    <a:pt x="3718" y="0"/>
                  </a:lnTo>
                  <a:cubicBezTo>
                    <a:pt x="2629" y="605"/>
                    <a:pt x="1889" y="1732"/>
                    <a:pt x="1887" y="2991"/>
                  </a:cubicBezTo>
                  <a:lnTo>
                    <a:pt x="1887" y="2991"/>
                  </a:lnTo>
                  <a:cubicBezTo>
                    <a:pt x="1829" y="1732"/>
                    <a:pt x="1088" y="60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44"/>
            <p:cNvSpPr/>
            <p:nvPr/>
          </p:nvSpPr>
          <p:spPr>
            <a:xfrm flipH="1">
              <a:off x="8312867" y="3886212"/>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44"/>
            <p:cNvSpPr/>
            <p:nvPr/>
          </p:nvSpPr>
          <p:spPr>
            <a:xfrm flipH="1">
              <a:off x="8312867" y="3972066"/>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583" y="568"/>
                    <a:pt x="1890" y="1765"/>
                    <a:pt x="1890" y="3088"/>
                  </a:cubicBezTo>
                  <a:cubicBezTo>
                    <a:pt x="1827" y="1828"/>
                    <a:pt x="1134"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44"/>
            <p:cNvSpPr/>
            <p:nvPr/>
          </p:nvSpPr>
          <p:spPr>
            <a:xfrm flipH="1">
              <a:off x="8312867" y="4057920"/>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583" y="567"/>
                    <a:pt x="1890" y="1764"/>
                    <a:pt x="1890" y="3088"/>
                  </a:cubicBezTo>
                  <a:cubicBezTo>
                    <a:pt x="1827" y="1764"/>
                    <a:pt x="1134"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44"/>
            <p:cNvSpPr/>
            <p:nvPr/>
          </p:nvSpPr>
          <p:spPr>
            <a:xfrm flipH="1">
              <a:off x="8312867" y="4142433"/>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44"/>
            <p:cNvSpPr/>
            <p:nvPr/>
          </p:nvSpPr>
          <p:spPr>
            <a:xfrm flipH="1">
              <a:off x="8312867" y="4228287"/>
              <a:ext cx="77936" cy="77957"/>
            </a:xfrm>
            <a:custGeom>
              <a:rect b="b" l="l" r="r" t="t"/>
              <a:pathLst>
                <a:path extrusionOk="0" h="3719" w="3718">
                  <a:moveTo>
                    <a:pt x="0" y="0"/>
                  </a:moveTo>
                  <a:lnTo>
                    <a:pt x="0" y="694"/>
                  </a:lnTo>
                  <a:cubicBezTo>
                    <a:pt x="0" y="2017"/>
                    <a:pt x="693" y="3151"/>
                    <a:pt x="1890" y="3718"/>
                  </a:cubicBezTo>
                  <a:cubicBezTo>
                    <a:pt x="3024" y="3151"/>
                    <a:pt x="3718" y="2017"/>
                    <a:pt x="3718" y="694"/>
                  </a:cubicBezTo>
                  <a:lnTo>
                    <a:pt x="3718" y="0"/>
                  </a:lnTo>
                  <a:cubicBezTo>
                    <a:pt x="2629" y="605"/>
                    <a:pt x="1889" y="1732"/>
                    <a:pt x="1887" y="2992"/>
                  </a:cubicBezTo>
                  <a:lnTo>
                    <a:pt x="1887" y="2992"/>
                  </a:lnTo>
                  <a:cubicBezTo>
                    <a:pt x="1829" y="1732"/>
                    <a:pt x="1088" y="60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44"/>
            <p:cNvSpPr/>
            <p:nvPr/>
          </p:nvSpPr>
          <p:spPr>
            <a:xfrm flipH="1">
              <a:off x="8312867" y="4314141"/>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629" y="605"/>
                    <a:pt x="1889" y="1732"/>
                    <a:pt x="1887" y="2991"/>
                  </a:cubicBezTo>
                  <a:lnTo>
                    <a:pt x="1887" y="2991"/>
                  </a:lnTo>
                  <a:cubicBezTo>
                    <a:pt x="1829" y="1732"/>
                    <a:pt x="1088" y="60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44"/>
            <p:cNvSpPr/>
            <p:nvPr/>
          </p:nvSpPr>
          <p:spPr>
            <a:xfrm flipH="1">
              <a:off x="8312867" y="4399974"/>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44"/>
            <p:cNvSpPr/>
            <p:nvPr/>
          </p:nvSpPr>
          <p:spPr>
            <a:xfrm flipH="1">
              <a:off x="8312867" y="4484507"/>
              <a:ext cx="77936" cy="77936"/>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2"/>
                  </a:cubicBezTo>
                  <a:lnTo>
                    <a:pt x="1887" y="2992"/>
                  </a:lnTo>
                  <a:cubicBezTo>
                    <a:pt x="1829" y="1732"/>
                    <a:pt x="1088" y="605"/>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44"/>
            <p:cNvSpPr/>
            <p:nvPr/>
          </p:nvSpPr>
          <p:spPr>
            <a:xfrm flipH="1">
              <a:off x="7630059" y="3886212"/>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44"/>
            <p:cNvSpPr/>
            <p:nvPr/>
          </p:nvSpPr>
          <p:spPr>
            <a:xfrm flipH="1">
              <a:off x="7628739" y="3972066"/>
              <a:ext cx="79257" cy="77957"/>
            </a:xfrm>
            <a:custGeom>
              <a:rect b="b" l="l" r="r" t="t"/>
              <a:pathLst>
                <a:path extrusionOk="0" h="3719" w="3781">
                  <a:moveTo>
                    <a:pt x="0" y="1"/>
                  </a:moveTo>
                  <a:lnTo>
                    <a:pt x="0" y="694"/>
                  </a:lnTo>
                  <a:cubicBezTo>
                    <a:pt x="0" y="1954"/>
                    <a:pt x="756" y="3151"/>
                    <a:pt x="1890" y="3718"/>
                  </a:cubicBezTo>
                  <a:cubicBezTo>
                    <a:pt x="3025" y="3151"/>
                    <a:pt x="3781" y="1954"/>
                    <a:pt x="3718" y="694"/>
                  </a:cubicBezTo>
                  <a:lnTo>
                    <a:pt x="3718" y="1"/>
                  </a:lnTo>
                  <a:cubicBezTo>
                    <a:pt x="2584" y="568"/>
                    <a:pt x="1890" y="1765"/>
                    <a:pt x="1890" y="3088"/>
                  </a:cubicBezTo>
                  <a:cubicBezTo>
                    <a:pt x="1890" y="1765"/>
                    <a:pt x="1134"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44"/>
            <p:cNvSpPr/>
            <p:nvPr/>
          </p:nvSpPr>
          <p:spPr>
            <a:xfrm flipH="1">
              <a:off x="7630059" y="4142433"/>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44"/>
            <p:cNvSpPr/>
            <p:nvPr/>
          </p:nvSpPr>
          <p:spPr>
            <a:xfrm flipH="1">
              <a:off x="7630059" y="4228287"/>
              <a:ext cx="77936" cy="77957"/>
            </a:xfrm>
            <a:custGeom>
              <a:rect b="b" l="l" r="r" t="t"/>
              <a:pathLst>
                <a:path extrusionOk="0" h="3719" w="3718">
                  <a:moveTo>
                    <a:pt x="0" y="0"/>
                  </a:moveTo>
                  <a:lnTo>
                    <a:pt x="0" y="694"/>
                  </a:lnTo>
                  <a:cubicBezTo>
                    <a:pt x="0" y="2017"/>
                    <a:pt x="756" y="3151"/>
                    <a:pt x="1890" y="3718"/>
                  </a:cubicBezTo>
                  <a:cubicBezTo>
                    <a:pt x="3025" y="3151"/>
                    <a:pt x="3718" y="2017"/>
                    <a:pt x="3718" y="694"/>
                  </a:cubicBezTo>
                  <a:lnTo>
                    <a:pt x="3718" y="0"/>
                  </a:lnTo>
                  <a:cubicBezTo>
                    <a:pt x="2584" y="631"/>
                    <a:pt x="1890" y="1828"/>
                    <a:pt x="1890" y="3151"/>
                  </a:cubicBezTo>
                  <a:cubicBezTo>
                    <a:pt x="1890" y="1828"/>
                    <a:pt x="1197" y="631"/>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44"/>
            <p:cNvSpPr/>
            <p:nvPr/>
          </p:nvSpPr>
          <p:spPr>
            <a:xfrm flipH="1">
              <a:off x="7630059" y="4314141"/>
              <a:ext cx="77936" cy="77936"/>
            </a:xfrm>
            <a:custGeom>
              <a:rect b="b" l="l" r="r" t="t"/>
              <a:pathLst>
                <a:path extrusionOk="0" h="3718" w="3718">
                  <a:moveTo>
                    <a:pt x="0" y="0"/>
                  </a:moveTo>
                  <a:lnTo>
                    <a:pt x="0" y="693"/>
                  </a:lnTo>
                  <a:cubicBezTo>
                    <a:pt x="0" y="1953"/>
                    <a:pt x="756" y="3151"/>
                    <a:pt x="1890" y="3718"/>
                  </a:cubicBezTo>
                  <a:cubicBezTo>
                    <a:pt x="3025" y="3151"/>
                    <a:pt x="3718" y="1953"/>
                    <a:pt x="3718" y="693"/>
                  </a:cubicBezTo>
                  <a:lnTo>
                    <a:pt x="3718" y="0"/>
                  </a:lnTo>
                  <a:cubicBezTo>
                    <a:pt x="2584" y="567"/>
                    <a:pt x="1890" y="1827"/>
                    <a:pt x="1890" y="3151"/>
                  </a:cubicBezTo>
                  <a:cubicBezTo>
                    <a:pt x="1890" y="1827"/>
                    <a:pt x="1197"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44"/>
            <p:cNvSpPr/>
            <p:nvPr/>
          </p:nvSpPr>
          <p:spPr>
            <a:xfrm flipH="1">
              <a:off x="7630059" y="4484507"/>
              <a:ext cx="77936" cy="77936"/>
            </a:xfrm>
            <a:custGeom>
              <a:rect b="b" l="l" r="r" t="t"/>
              <a:pathLst>
                <a:path extrusionOk="0" h="3718" w="3718">
                  <a:moveTo>
                    <a:pt x="0" y="0"/>
                  </a:moveTo>
                  <a:lnTo>
                    <a:pt x="0" y="693"/>
                  </a:lnTo>
                  <a:cubicBezTo>
                    <a:pt x="0" y="2017"/>
                    <a:pt x="756" y="3151"/>
                    <a:pt x="1890" y="3718"/>
                  </a:cubicBezTo>
                  <a:cubicBezTo>
                    <a:pt x="3025" y="3151"/>
                    <a:pt x="3718" y="2017"/>
                    <a:pt x="3718" y="693"/>
                  </a:cubicBezTo>
                  <a:lnTo>
                    <a:pt x="3718" y="0"/>
                  </a:lnTo>
                  <a:cubicBezTo>
                    <a:pt x="2584" y="630"/>
                    <a:pt x="1890" y="1828"/>
                    <a:pt x="1890" y="3151"/>
                  </a:cubicBezTo>
                  <a:cubicBezTo>
                    <a:pt x="1890" y="1828"/>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44"/>
            <p:cNvSpPr/>
            <p:nvPr/>
          </p:nvSpPr>
          <p:spPr>
            <a:xfrm flipH="1">
              <a:off x="7714572" y="3801700"/>
              <a:ext cx="77957" cy="77936"/>
            </a:xfrm>
            <a:custGeom>
              <a:rect b="b" l="l" r="r" t="t"/>
              <a:pathLst>
                <a:path extrusionOk="0" h="3718" w="3719">
                  <a:moveTo>
                    <a:pt x="0" y="0"/>
                  </a:moveTo>
                  <a:lnTo>
                    <a:pt x="0" y="693"/>
                  </a:lnTo>
                  <a:cubicBezTo>
                    <a:pt x="0" y="1954"/>
                    <a:pt x="694" y="3151"/>
                    <a:pt x="1828" y="3718"/>
                  </a:cubicBezTo>
                  <a:cubicBezTo>
                    <a:pt x="2962" y="3151"/>
                    <a:pt x="3718" y="1954"/>
                    <a:pt x="3718" y="693"/>
                  </a:cubicBezTo>
                  <a:lnTo>
                    <a:pt x="3718" y="0"/>
                  </a:lnTo>
                  <a:cubicBezTo>
                    <a:pt x="2521" y="630"/>
                    <a:pt x="1828" y="1828"/>
                    <a:pt x="1828" y="3151"/>
                  </a:cubicBezTo>
                  <a:cubicBezTo>
                    <a:pt x="1828" y="1828"/>
                    <a:pt x="1135"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44"/>
            <p:cNvSpPr/>
            <p:nvPr/>
          </p:nvSpPr>
          <p:spPr>
            <a:xfrm flipH="1">
              <a:off x="7714572" y="3886212"/>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44"/>
            <p:cNvSpPr/>
            <p:nvPr/>
          </p:nvSpPr>
          <p:spPr>
            <a:xfrm flipH="1">
              <a:off x="7714572" y="3972066"/>
              <a:ext cx="79278" cy="77957"/>
            </a:xfrm>
            <a:custGeom>
              <a:rect b="b" l="l" r="r" t="t"/>
              <a:pathLst>
                <a:path extrusionOk="0" h="3719" w="3782">
                  <a:moveTo>
                    <a:pt x="63" y="1"/>
                  </a:moveTo>
                  <a:lnTo>
                    <a:pt x="63" y="694"/>
                  </a:lnTo>
                  <a:cubicBezTo>
                    <a:pt x="0" y="1954"/>
                    <a:pt x="757" y="3151"/>
                    <a:pt x="1891" y="3718"/>
                  </a:cubicBezTo>
                  <a:cubicBezTo>
                    <a:pt x="3025" y="3151"/>
                    <a:pt x="3781" y="1954"/>
                    <a:pt x="3781" y="694"/>
                  </a:cubicBezTo>
                  <a:lnTo>
                    <a:pt x="3781" y="1"/>
                  </a:lnTo>
                  <a:cubicBezTo>
                    <a:pt x="2584" y="568"/>
                    <a:pt x="1891" y="1765"/>
                    <a:pt x="1891" y="3088"/>
                  </a:cubicBezTo>
                  <a:cubicBezTo>
                    <a:pt x="1891" y="1765"/>
                    <a:pt x="1198" y="568"/>
                    <a:pt x="63"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44"/>
            <p:cNvSpPr/>
            <p:nvPr/>
          </p:nvSpPr>
          <p:spPr>
            <a:xfrm flipH="1">
              <a:off x="7714572" y="4057920"/>
              <a:ext cx="77957" cy="77936"/>
            </a:xfrm>
            <a:custGeom>
              <a:rect b="b" l="l" r="r" t="t"/>
              <a:pathLst>
                <a:path extrusionOk="0" h="3718" w="3719">
                  <a:moveTo>
                    <a:pt x="0" y="0"/>
                  </a:moveTo>
                  <a:lnTo>
                    <a:pt x="0" y="693"/>
                  </a:lnTo>
                  <a:cubicBezTo>
                    <a:pt x="0" y="1953"/>
                    <a:pt x="694" y="3088"/>
                    <a:pt x="1828" y="3718"/>
                  </a:cubicBezTo>
                  <a:cubicBezTo>
                    <a:pt x="2962" y="3151"/>
                    <a:pt x="3718" y="1953"/>
                    <a:pt x="3718" y="693"/>
                  </a:cubicBezTo>
                  <a:lnTo>
                    <a:pt x="3718" y="0"/>
                  </a:lnTo>
                  <a:cubicBezTo>
                    <a:pt x="2521" y="567"/>
                    <a:pt x="1828" y="1764"/>
                    <a:pt x="1828" y="3088"/>
                  </a:cubicBezTo>
                  <a:cubicBezTo>
                    <a:pt x="1828" y="1764"/>
                    <a:pt x="1135"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44"/>
            <p:cNvSpPr/>
            <p:nvPr/>
          </p:nvSpPr>
          <p:spPr>
            <a:xfrm flipH="1">
              <a:off x="7714572" y="4228287"/>
              <a:ext cx="77957" cy="77957"/>
            </a:xfrm>
            <a:custGeom>
              <a:rect b="b" l="l" r="r" t="t"/>
              <a:pathLst>
                <a:path extrusionOk="0" h="3719" w="3719">
                  <a:moveTo>
                    <a:pt x="0" y="0"/>
                  </a:moveTo>
                  <a:lnTo>
                    <a:pt x="0" y="694"/>
                  </a:lnTo>
                  <a:cubicBezTo>
                    <a:pt x="0" y="2017"/>
                    <a:pt x="694" y="3151"/>
                    <a:pt x="1828" y="3718"/>
                  </a:cubicBezTo>
                  <a:cubicBezTo>
                    <a:pt x="2962" y="3151"/>
                    <a:pt x="3718" y="2017"/>
                    <a:pt x="3718" y="694"/>
                  </a:cubicBezTo>
                  <a:lnTo>
                    <a:pt x="3718" y="0"/>
                  </a:lnTo>
                  <a:cubicBezTo>
                    <a:pt x="2521" y="631"/>
                    <a:pt x="1828" y="1828"/>
                    <a:pt x="1828" y="3151"/>
                  </a:cubicBezTo>
                  <a:cubicBezTo>
                    <a:pt x="1828" y="1828"/>
                    <a:pt x="1135" y="631"/>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44"/>
            <p:cNvSpPr/>
            <p:nvPr/>
          </p:nvSpPr>
          <p:spPr>
            <a:xfrm flipH="1">
              <a:off x="7714572" y="4314141"/>
              <a:ext cx="77957" cy="77936"/>
            </a:xfrm>
            <a:custGeom>
              <a:rect b="b" l="l" r="r" t="t"/>
              <a:pathLst>
                <a:path extrusionOk="0" h="3718" w="3719">
                  <a:moveTo>
                    <a:pt x="0" y="0"/>
                  </a:moveTo>
                  <a:lnTo>
                    <a:pt x="0" y="693"/>
                  </a:lnTo>
                  <a:cubicBezTo>
                    <a:pt x="0" y="1953"/>
                    <a:pt x="694" y="3151"/>
                    <a:pt x="1828" y="3718"/>
                  </a:cubicBezTo>
                  <a:cubicBezTo>
                    <a:pt x="2962" y="3151"/>
                    <a:pt x="3718" y="1953"/>
                    <a:pt x="3718" y="693"/>
                  </a:cubicBezTo>
                  <a:lnTo>
                    <a:pt x="3718" y="0"/>
                  </a:lnTo>
                  <a:cubicBezTo>
                    <a:pt x="2521" y="630"/>
                    <a:pt x="1828" y="1827"/>
                    <a:pt x="1828" y="3151"/>
                  </a:cubicBezTo>
                  <a:cubicBezTo>
                    <a:pt x="1828" y="1827"/>
                    <a:pt x="1135"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44"/>
            <p:cNvSpPr/>
            <p:nvPr/>
          </p:nvSpPr>
          <p:spPr>
            <a:xfrm flipH="1">
              <a:off x="7714572" y="4399974"/>
              <a:ext cx="77957" cy="76637"/>
            </a:xfrm>
            <a:custGeom>
              <a:rect b="b" l="l" r="r" t="t"/>
              <a:pathLst>
                <a:path extrusionOk="0" h="3656" w="3719">
                  <a:moveTo>
                    <a:pt x="0" y="1"/>
                  </a:moveTo>
                  <a:lnTo>
                    <a:pt x="0" y="694"/>
                  </a:lnTo>
                  <a:cubicBezTo>
                    <a:pt x="0" y="1954"/>
                    <a:pt x="694" y="3088"/>
                    <a:pt x="1828" y="3655"/>
                  </a:cubicBezTo>
                  <a:cubicBezTo>
                    <a:pt x="2962" y="3088"/>
                    <a:pt x="3718" y="1954"/>
                    <a:pt x="3718" y="694"/>
                  </a:cubicBezTo>
                  <a:lnTo>
                    <a:pt x="3718" y="1"/>
                  </a:lnTo>
                  <a:cubicBezTo>
                    <a:pt x="2521" y="568"/>
                    <a:pt x="1828" y="1828"/>
                    <a:pt x="1828" y="3151"/>
                  </a:cubicBezTo>
                  <a:cubicBezTo>
                    <a:pt x="1828" y="1828"/>
                    <a:pt x="1135"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44"/>
            <p:cNvSpPr/>
            <p:nvPr/>
          </p:nvSpPr>
          <p:spPr>
            <a:xfrm flipH="1">
              <a:off x="7800426" y="3801700"/>
              <a:ext cx="77957" cy="77936"/>
            </a:xfrm>
            <a:custGeom>
              <a:rect b="b" l="l" r="r" t="t"/>
              <a:pathLst>
                <a:path extrusionOk="0" h="3718" w="3719">
                  <a:moveTo>
                    <a:pt x="1" y="0"/>
                  </a:moveTo>
                  <a:lnTo>
                    <a:pt x="1" y="693"/>
                  </a:lnTo>
                  <a:cubicBezTo>
                    <a:pt x="1" y="1954"/>
                    <a:pt x="694" y="3151"/>
                    <a:pt x="1891" y="3718"/>
                  </a:cubicBezTo>
                  <a:cubicBezTo>
                    <a:pt x="3025" y="3151"/>
                    <a:pt x="3718" y="1954"/>
                    <a:pt x="3718" y="693"/>
                  </a:cubicBezTo>
                  <a:lnTo>
                    <a:pt x="3718" y="0"/>
                  </a:lnTo>
                  <a:cubicBezTo>
                    <a:pt x="2630" y="605"/>
                    <a:pt x="1890" y="1732"/>
                    <a:pt x="1887" y="2991"/>
                  </a:cubicBezTo>
                  <a:lnTo>
                    <a:pt x="1887" y="2991"/>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44"/>
            <p:cNvSpPr/>
            <p:nvPr/>
          </p:nvSpPr>
          <p:spPr>
            <a:xfrm flipH="1">
              <a:off x="7800426" y="3886212"/>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44"/>
            <p:cNvSpPr/>
            <p:nvPr/>
          </p:nvSpPr>
          <p:spPr>
            <a:xfrm flipH="1">
              <a:off x="7800426" y="3972066"/>
              <a:ext cx="79278" cy="77957"/>
            </a:xfrm>
            <a:custGeom>
              <a:rect b="b" l="l" r="r" t="t"/>
              <a:pathLst>
                <a:path extrusionOk="0" h="3719" w="3782">
                  <a:moveTo>
                    <a:pt x="64" y="1"/>
                  </a:moveTo>
                  <a:lnTo>
                    <a:pt x="64" y="694"/>
                  </a:lnTo>
                  <a:cubicBezTo>
                    <a:pt x="1" y="1954"/>
                    <a:pt x="757" y="3151"/>
                    <a:pt x="1954" y="3718"/>
                  </a:cubicBezTo>
                  <a:cubicBezTo>
                    <a:pt x="3088" y="3151"/>
                    <a:pt x="3781" y="1954"/>
                    <a:pt x="3781" y="694"/>
                  </a:cubicBezTo>
                  <a:lnTo>
                    <a:pt x="3781" y="1"/>
                  </a:lnTo>
                  <a:cubicBezTo>
                    <a:pt x="2647" y="568"/>
                    <a:pt x="1954" y="1765"/>
                    <a:pt x="1954" y="3088"/>
                  </a:cubicBezTo>
                  <a:cubicBezTo>
                    <a:pt x="1891" y="1765"/>
                    <a:pt x="1198" y="631"/>
                    <a:pt x="64"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44"/>
            <p:cNvSpPr/>
            <p:nvPr/>
          </p:nvSpPr>
          <p:spPr>
            <a:xfrm flipH="1">
              <a:off x="7800426" y="4142433"/>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44"/>
            <p:cNvSpPr/>
            <p:nvPr/>
          </p:nvSpPr>
          <p:spPr>
            <a:xfrm flipH="1">
              <a:off x="7800426" y="4228287"/>
              <a:ext cx="77957" cy="77957"/>
            </a:xfrm>
            <a:custGeom>
              <a:rect b="b" l="l" r="r" t="t"/>
              <a:pathLst>
                <a:path extrusionOk="0" h="3719" w="3719">
                  <a:moveTo>
                    <a:pt x="1" y="0"/>
                  </a:moveTo>
                  <a:lnTo>
                    <a:pt x="1" y="694"/>
                  </a:lnTo>
                  <a:cubicBezTo>
                    <a:pt x="1" y="2017"/>
                    <a:pt x="694" y="3151"/>
                    <a:pt x="1891" y="3718"/>
                  </a:cubicBezTo>
                  <a:cubicBezTo>
                    <a:pt x="3025" y="3151"/>
                    <a:pt x="3718" y="2017"/>
                    <a:pt x="3718" y="694"/>
                  </a:cubicBezTo>
                  <a:lnTo>
                    <a:pt x="3718" y="0"/>
                  </a:lnTo>
                  <a:cubicBezTo>
                    <a:pt x="2630" y="605"/>
                    <a:pt x="1890" y="1732"/>
                    <a:pt x="1887" y="2992"/>
                  </a:cubicBezTo>
                  <a:lnTo>
                    <a:pt x="1887" y="2992"/>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44"/>
            <p:cNvSpPr/>
            <p:nvPr/>
          </p:nvSpPr>
          <p:spPr>
            <a:xfrm flipH="1">
              <a:off x="7800426" y="4314141"/>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630" y="605"/>
                    <a:pt x="1890" y="1732"/>
                    <a:pt x="1887" y="2991"/>
                  </a:cubicBezTo>
                  <a:lnTo>
                    <a:pt x="1887" y="2991"/>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44"/>
            <p:cNvSpPr/>
            <p:nvPr/>
          </p:nvSpPr>
          <p:spPr>
            <a:xfrm flipH="1">
              <a:off x="7800426" y="4399974"/>
              <a:ext cx="77957" cy="76637"/>
            </a:xfrm>
            <a:custGeom>
              <a:rect b="b" l="l" r="r" t="t"/>
              <a:pathLst>
                <a:path extrusionOk="0" h="3656" w="3719">
                  <a:moveTo>
                    <a:pt x="1" y="1"/>
                  </a:moveTo>
                  <a:lnTo>
                    <a:pt x="1" y="694"/>
                  </a:lnTo>
                  <a:cubicBezTo>
                    <a:pt x="1" y="1954"/>
                    <a:pt x="694" y="3151"/>
                    <a:pt x="1891" y="3655"/>
                  </a:cubicBezTo>
                  <a:cubicBezTo>
                    <a:pt x="3025" y="3088"/>
                    <a:pt x="3718" y="1954"/>
                    <a:pt x="3718" y="694"/>
                  </a:cubicBezTo>
                  <a:lnTo>
                    <a:pt x="3718" y="1"/>
                  </a:lnTo>
                  <a:cubicBezTo>
                    <a:pt x="2630" y="545"/>
                    <a:pt x="1890" y="1728"/>
                    <a:pt x="1887" y="2992"/>
                  </a:cubicBezTo>
                  <a:lnTo>
                    <a:pt x="1887" y="2992"/>
                  </a:lnTo>
                  <a:cubicBezTo>
                    <a:pt x="1830" y="1728"/>
                    <a:pt x="1089" y="545"/>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44"/>
            <p:cNvSpPr/>
            <p:nvPr/>
          </p:nvSpPr>
          <p:spPr>
            <a:xfrm flipH="1">
              <a:off x="7800426" y="4484507"/>
              <a:ext cx="77957" cy="77936"/>
            </a:xfrm>
            <a:custGeom>
              <a:rect b="b" l="l" r="r" t="t"/>
              <a:pathLst>
                <a:path extrusionOk="0" h="3718" w="3719">
                  <a:moveTo>
                    <a:pt x="1" y="0"/>
                  </a:moveTo>
                  <a:lnTo>
                    <a:pt x="1" y="693"/>
                  </a:lnTo>
                  <a:cubicBezTo>
                    <a:pt x="1" y="2017"/>
                    <a:pt x="694" y="3151"/>
                    <a:pt x="1891" y="3718"/>
                  </a:cubicBezTo>
                  <a:cubicBezTo>
                    <a:pt x="3025" y="3151"/>
                    <a:pt x="3718" y="2017"/>
                    <a:pt x="3718" y="693"/>
                  </a:cubicBezTo>
                  <a:lnTo>
                    <a:pt x="3718" y="0"/>
                  </a:lnTo>
                  <a:cubicBezTo>
                    <a:pt x="2630" y="605"/>
                    <a:pt x="1890" y="1732"/>
                    <a:pt x="1887" y="2992"/>
                  </a:cubicBezTo>
                  <a:lnTo>
                    <a:pt x="1887" y="2992"/>
                  </a:lnTo>
                  <a:cubicBezTo>
                    <a:pt x="1830" y="1732"/>
                    <a:pt x="1089" y="605"/>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44"/>
            <p:cNvSpPr/>
            <p:nvPr/>
          </p:nvSpPr>
          <p:spPr>
            <a:xfrm flipH="1">
              <a:off x="7886280" y="3801700"/>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44"/>
            <p:cNvSpPr/>
            <p:nvPr/>
          </p:nvSpPr>
          <p:spPr>
            <a:xfrm flipH="1">
              <a:off x="7886280" y="3886212"/>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44"/>
            <p:cNvSpPr/>
            <p:nvPr/>
          </p:nvSpPr>
          <p:spPr>
            <a:xfrm flipH="1">
              <a:off x="7884959" y="3972066"/>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44"/>
            <p:cNvSpPr/>
            <p:nvPr/>
          </p:nvSpPr>
          <p:spPr>
            <a:xfrm flipH="1">
              <a:off x="7886280" y="4057920"/>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44"/>
            <p:cNvSpPr/>
            <p:nvPr/>
          </p:nvSpPr>
          <p:spPr>
            <a:xfrm flipH="1">
              <a:off x="7886280" y="4228287"/>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44"/>
            <p:cNvSpPr/>
            <p:nvPr/>
          </p:nvSpPr>
          <p:spPr>
            <a:xfrm flipH="1">
              <a:off x="7886280" y="4314141"/>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44"/>
            <p:cNvSpPr/>
            <p:nvPr/>
          </p:nvSpPr>
          <p:spPr>
            <a:xfrm flipH="1">
              <a:off x="7886280" y="4399974"/>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44"/>
            <p:cNvSpPr/>
            <p:nvPr/>
          </p:nvSpPr>
          <p:spPr>
            <a:xfrm flipH="1">
              <a:off x="7886280" y="4484507"/>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44"/>
            <p:cNvSpPr/>
            <p:nvPr/>
          </p:nvSpPr>
          <p:spPr>
            <a:xfrm flipH="1">
              <a:off x="7970792" y="3972066"/>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44"/>
            <p:cNvSpPr/>
            <p:nvPr/>
          </p:nvSpPr>
          <p:spPr>
            <a:xfrm flipH="1">
              <a:off x="7970792" y="4057920"/>
              <a:ext cx="77957" cy="77936"/>
            </a:xfrm>
            <a:custGeom>
              <a:rect b="b" l="l" r="r" t="t"/>
              <a:pathLst>
                <a:path extrusionOk="0" h="3718" w="3719">
                  <a:moveTo>
                    <a:pt x="1" y="0"/>
                  </a:moveTo>
                  <a:lnTo>
                    <a:pt x="1" y="693"/>
                  </a:lnTo>
                  <a:cubicBezTo>
                    <a:pt x="1" y="1953"/>
                    <a:pt x="694" y="3088"/>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44"/>
            <p:cNvSpPr/>
            <p:nvPr/>
          </p:nvSpPr>
          <p:spPr>
            <a:xfrm flipH="1">
              <a:off x="7970792" y="4142433"/>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44"/>
            <p:cNvSpPr/>
            <p:nvPr/>
          </p:nvSpPr>
          <p:spPr>
            <a:xfrm flipH="1">
              <a:off x="7970792" y="4228287"/>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44"/>
            <p:cNvSpPr/>
            <p:nvPr/>
          </p:nvSpPr>
          <p:spPr>
            <a:xfrm flipH="1">
              <a:off x="7970792" y="4314141"/>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95" name="Google Shape;4595;p44"/>
          <p:cNvGrpSpPr/>
          <p:nvPr/>
        </p:nvGrpSpPr>
        <p:grpSpPr>
          <a:xfrm>
            <a:off x="5833929" y="3793375"/>
            <a:ext cx="762064" cy="760744"/>
            <a:chOff x="5794004" y="3801656"/>
            <a:chExt cx="762064" cy="760744"/>
          </a:xfrm>
        </p:grpSpPr>
        <p:sp>
          <p:nvSpPr>
            <p:cNvPr id="4596" name="Google Shape;4596;p44"/>
            <p:cNvSpPr/>
            <p:nvPr/>
          </p:nvSpPr>
          <p:spPr>
            <a:xfrm>
              <a:off x="6476811" y="3801656"/>
              <a:ext cx="77936" cy="77936"/>
            </a:xfrm>
            <a:custGeom>
              <a:rect b="b" l="l" r="r" t="t"/>
              <a:pathLst>
                <a:path extrusionOk="0" h="3718" w="3718">
                  <a:moveTo>
                    <a:pt x="0" y="0"/>
                  </a:moveTo>
                  <a:lnTo>
                    <a:pt x="0" y="693"/>
                  </a:lnTo>
                  <a:cubicBezTo>
                    <a:pt x="0" y="1954"/>
                    <a:pt x="756" y="3151"/>
                    <a:pt x="1890" y="3718"/>
                  </a:cubicBezTo>
                  <a:cubicBezTo>
                    <a:pt x="3025" y="3151"/>
                    <a:pt x="3718" y="1954"/>
                    <a:pt x="3718" y="693"/>
                  </a:cubicBezTo>
                  <a:lnTo>
                    <a:pt x="3718" y="0"/>
                  </a:lnTo>
                  <a:cubicBezTo>
                    <a:pt x="2584" y="567"/>
                    <a:pt x="1890" y="1828"/>
                    <a:pt x="1890" y="3151"/>
                  </a:cubicBezTo>
                  <a:cubicBezTo>
                    <a:pt x="1890" y="1828"/>
                    <a:pt x="1197"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44"/>
            <p:cNvSpPr/>
            <p:nvPr/>
          </p:nvSpPr>
          <p:spPr>
            <a:xfrm>
              <a:off x="6476811" y="4057876"/>
              <a:ext cx="77936" cy="77936"/>
            </a:xfrm>
            <a:custGeom>
              <a:rect b="b" l="l" r="r" t="t"/>
              <a:pathLst>
                <a:path extrusionOk="0" h="3718" w="3718">
                  <a:moveTo>
                    <a:pt x="0" y="0"/>
                  </a:moveTo>
                  <a:lnTo>
                    <a:pt x="0" y="693"/>
                  </a:lnTo>
                  <a:cubicBezTo>
                    <a:pt x="0" y="1953"/>
                    <a:pt x="756" y="3151"/>
                    <a:pt x="1890" y="3718"/>
                  </a:cubicBezTo>
                  <a:cubicBezTo>
                    <a:pt x="3025" y="3088"/>
                    <a:pt x="3718" y="1953"/>
                    <a:pt x="3718" y="693"/>
                  </a:cubicBezTo>
                  <a:lnTo>
                    <a:pt x="3718" y="0"/>
                  </a:lnTo>
                  <a:cubicBezTo>
                    <a:pt x="2584" y="567"/>
                    <a:pt x="1890" y="1764"/>
                    <a:pt x="1890" y="3088"/>
                  </a:cubicBezTo>
                  <a:cubicBezTo>
                    <a:pt x="1890" y="1764"/>
                    <a:pt x="1134"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44"/>
            <p:cNvSpPr/>
            <p:nvPr/>
          </p:nvSpPr>
          <p:spPr>
            <a:xfrm>
              <a:off x="6476811" y="4399930"/>
              <a:ext cx="77936" cy="76637"/>
            </a:xfrm>
            <a:custGeom>
              <a:rect b="b" l="l" r="r" t="t"/>
              <a:pathLst>
                <a:path extrusionOk="0" h="3656" w="3718">
                  <a:moveTo>
                    <a:pt x="0" y="1"/>
                  </a:moveTo>
                  <a:lnTo>
                    <a:pt x="0" y="694"/>
                  </a:lnTo>
                  <a:cubicBezTo>
                    <a:pt x="0" y="1954"/>
                    <a:pt x="756" y="3088"/>
                    <a:pt x="1890" y="3655"/>
                  </a:cubicBezTo>
                  <a:cubicBezTo>
                    <a:pt x="3025" y="3088"/>
                    <a:pt x="3718" y="1954"/>
                    <a:pt x="3718" y="694"/>
                  </a:cubicBezTo>
                  <a:lnTo>
                    <a:pt x="3718" y="1"/>
                  </a:lnTo>
                  <a:cubicBezTo>
                    <a:pt x="2584" y="568"/>
                    <a:pt x="1890" y="1828"/>
                    <a:pt x="1890" y="3151"/>
                  </a:cubicBezTo>
                  <a:cubicBezTo>
                    <a:pt x="1890" y="1828"/>
                    <a:pt x="1197"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44"/>
            <p:cNvSpPr/>
            <p:nvPr/>
          </p:nvSpPr>
          <p:spPr>
            <a:xfrm>
              <a:off x="6392278" y="4142389"/>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44"/>
            <p:cNvSpPr/>
            <p:nvPr/>
          </p:nvSpPr>
          <p:spPr>
            <a:xfrm>
              <a:off x="6392278" y="4484463"/>
              <a:ext cx="77957" cy="77936"/>
            </a:xfrm>
            <a:custGeom>
              <a:rect b="b" l="l" r="r" t="t"/>
              <a:pathLst>
                <a:path extrusionOk="0" h="3718" w="3719">
                  <a:moveTo>
                    <a:pt x="0" y="0"/>
                  </a:moveTo>
                  <a:lnTo>
                    <a:pt x="0" y="693"/>
                  </a:lnTo>
                  <a:cubicBezTo>
                    <a:pt x="0" y="2017"/>
                    <a:pt x="694" y="3151"/>
                    <a:pt x="1828" y="3718"/>
                  </a:cubicBezTo>
                  <a:cubicBezTo>
                    <a:pt x="2962" y="3151"/>
                    <a:pt x="3718" y="2017"/>
                    <a:pt x="3718" y="693"/>
                  </a:cubicBezTo>
                  <a:lnTo>
                    <a:pt x="3718" y="0"/>
                  </a:lnTo>
                  <a:cubicBezTo>
                    <a:pt x="2521" y="630"/>
                    <a:pt x="1828" y="1828"/>
                    <a:pt x="1828" y="3151"/>
                  </a:cubicBezTo>
                  <a:cubicBezTo>
                    <a:pt x="1828" y="1828"/>
                    <a:pt x="1135"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44"/>
            <p:cNvSpPr/>
            <p:nvPr/>
          </p:nvSpPr>
          <p:spPr>
            <a:xfrm>
              <a:off x="6306424" y="4057876"/>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584" y="567"/>
                    <a:pt x="1891" y="1764"/>
                    <a:pt x="1891" y="3088"/>
                  </a:cubicBezTo>
                  <a:cubicBezTo>
                    <a:pt x="1828" y="1764"/>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44"/>
            <p:cNvSpPr/>
            <p:nvPr/>
          </p:nvSpPr>
          <p:spPr>
            <a:xfrm>
              <a:off x="6220591" y="4142389"/>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44"/>
            <p:cNvSpPr/>
            <p:nvPr/>
          </p:nvSpPr>
          <p:spPr>
            <a:xfrm>
              <a:off x="6136057" y="3801656"/>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44"/>
            <p:cNvSpPr/>
            <p:nvPr/>
          </p:nvSpPr>
          <p:spPr>
            <a:xfrm>
              <a:off x="6136057" y="3886168"/>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44"/>
            <p:cNvSpPr/>
            <p:nvPr/>
          </p:nvSpPr>
          <p:spPr>
            <a:xfrm>
              <a:off x="6136057" y="4399930"/>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44"/>
            <p:cNvSpPr/>
            <p:nvPr/>
          </p:nvSpPr>
          <p:spPr>
            <a:xfrm>
              <a:off x="6136057" y="4484463"/>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44"/>
            <p:cNvSpPr/>
            <p:nvPr/>
          </p:nvSpPr>
          <p:spPr>
            <a:xfrm>
              <a:off x="6050203" y="3801656"/>
              <a:ext cx="77957" cy="77936"/>
            </a:xfrm>
            <a:custGeom>
              <a:rect b="b" l="l" r="r" t="t"/>
              <a:pathLst>
                <a:path extrusionOk="0" h="3718" w="3719">
                  <a:moveTo>
                    <a:pt x="1" y="0"/>
                  </a:moveTo>
                  <a:lnTo>
                    <a:pt x="1" y="693"/>
                  </a:lnTo>
                  <a:cubicBezTo>
                    <a:pt x="1" y="1954"/>
                    <a:pt x="694" y="3151"/>
                    <a:pt x="1891" y="3718"/>
                  </a:cubicBezTo>
                  <a:cubicBezTo>
                    <a:pt x="3025" y="3151"/>
                    <a:pt x="3719" y="1954"/>
                    <a:pt x="3719" y="693"/>
                  </a:cubicBezTo>
                  <a:lnTo>
                    <a:pt x="3719" y="0"/>
                  </a:lnTo>
                  <a:cubicBezTo>
                    <a:pt x="2630" y="605"/>
                    <a:pt x="1890" y="1732"/>
                    <a:pt x="1888" y="2991"/>
                  </a:cubicBezTo>
                  <a:lnTo>
                    <a:pt x="1888" y="2991"/>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44"/>
            <p:cNvSpPr/>
            <p:nvPr/>
          </p:nvSpPr>
          <p:spPr>
            <a:xfrm>
              <a:off x="6050203" y="3886168"/>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44"/>
            <p:cNvSpPr/>
            <p:nvPr/>
          </p:nvSpPr>
          <p:spPr>
            <a:xfrm>
              <a:off x="6050203" y="3972022"/>
              <a:ext cx="77957" cy="77957"/>
            </a:xfrm>
            <a:custGeom>
              <a:rect b="b" l="l" r="r" t="t"/>
              <a:pathLst>
                <a:path extrusionOk="0" h="3719" w="3719">
                  <a:moveTo>
                    <a:pt x="1" y="1"/>
                  </a:moveTo>
                  <a:lnTo>
                    <a:pt x="1" y="694"/>
                  </a:lnTo>
                  <a:cubicBezTo>
                    <a:pt x="1" y="1954"/>
                    <a:pt x="694" y="3151"/>
                    <a:pt x="1891" y="3718"/>
                  </a:cubicBezTo>
                  <a:cubicBezTo>
                    <a:pt x="3025" y="3151"/>
                    <a:pt x="3719" y="1954"/>
                    <a:pt x="3719" y="694"/>
                  </a:cubicBezTo>
                  <a:lnTo>
                    <a:pt x="3719" y="1"/>
                  </a:lnTo>
                  <a:cubicBezTo>
                    <a:pt x="2584" y="568"/>
                    <a:pt x="1891" y="1765"/>
                    <a:pt x="1891" y="3088"/>
                  </a:cubicBezTo>
                  <a:cubicBezTo>
                    <a:pt x="1828" y="1765"/>
                    <a:pt x="1135" y="568"/>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44"/>
            <p:cNvSpPr/>
            <p:nvPr/>
          </p:nvSpPr>
          <p:spPr>
            <a:xfrm>
              <a:off x="6050203" y="4057876"/>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584" y="567"/>
                    <a:pt x="1891" y="1764"/>
                    <a:pt x="1891" y="3088"/>
                  </a:cubicBezTo>
                  <a:cubicBezTo>
                    <a:pt x="1828" y="1764"/>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44"/>
            <p:cNvSpPr/>
            <p:nvPr/>
          </p:nvSpPr>
          <p:spPr>
            <a:xfrm>
              <a:off x="6050203" y="4142389"/>
              <a:ext cx="77957" cy="77957"/>
            </a:xfrm>
            <a:custGeom>
              <a:rect b="b" l="l" r="r" t="t"/>
              <a:pathLst>
                <a:path extrusionOk="0" h="3719" w="3719">
                  <a:moveTo>
                    <a:pt x="1" y="1"/>
                  </a:moveTo>
                  <a:lnTo>
                    <a:pt x="1" y="757"/>
                  </a:lnTo>
                  <a:cubicBezTo>
                    <a:pt x="1" y="2017"/>
                    <a:pt x="694" y="3151"/>
                    <a:pt x="1891" y="3718"/>
                  </a:cubicBezTo>
                  <a:cubicBezTo>
                    <a:pt x="3025" y="3151"/>
                    <a:pt x="3719" y="2017"/>
                    <a:pt x="3719" y="757"/>
                  </a:cubicBezTo>
                  <a:lnTo>
                    <a:pt x="3719" y="1"/>
                  </a:lnTo>
                  <a:cubicBezTo>
                    <a:pt x="2630" y="606"/>
                    <a:pt x="1890" y="1733"/>
                    <a:pt x="1888" y="2992"/>
                  </a:cubicBezTo>
                  <a:lnTo>
                    <a:pt x="1888" y="2992"/>
                  </a:lnTo>
                  <a:cubicBezTo>
                    <a:pt x="1830" y="1733"/>
                    <a:pt x="1089" y="606"/>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44"/>
            <p:cNvSpPr/>
            <p:nvPr/>
          </p:nvSpPr>
          <p:spPr>
            <a:xfrm>
              <a:off x="6050203" y="4228243"/>
              <a:ext cx="77957" cy="77957"/>
            </a:xfrm>
            <a:custGeom>
              <a:rect b="b" l="l" r="r" t="t"/>
              <a:pathLst>
                <a:path extrusionOk="0" h="3719" w="3719">
                  <a:moveTo>
                    <a:pt x="1" y="0"/>
                  </a:moveTo>
                  <a:lnTo>
                    <a:pt x="1" y="694"/>
                  </a:lnTo>
                  <a:cubicBezTo>
                    <a:pt x="1" y="2017"/>
                    <a:pt x="694" y="3151"/>
                    <a:pt x="1891" y="3718"/>
                  </a:cubicBezTo>
                  <a:cubicBezTo>
                    <a:pt x="3025" y="3151"/>
                    <a:pt x="3719" y="2017"/>
                    <a:pt x="3719" y="694"/>
                  </a:cubicBezTo>
                  <a:lnTo>
                    <a:pt x="3719" y="0"/>
                  </a:lnTo>
                  <a:cubicBezTo>
                    <a:pt x="2630" y="605"/>
                    <a:pt x="1890" y="1732"/>
                    <a:pt x="1888" y="2992"/>
                  </a:cubicBezTo>
                  <a:lnTo>
                    <a:pt x="1888" y="2992"/>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44"/>
            <p:cNvSpPr/>
            <p:nvPr/>
          </p:nvSpPr>
          <p:spPr>
            <a:xfrm>
              <a:off x="6050203" y="4314097"/>
              <a:ext cx="77957" cy="77936"/>
            </a:xfrm>
            <a:custGeom>
              <a:rect b="b" l="l" r="r" t="t"/>
              <a:pathLst>
                <a:path extrusionOk="0" h="3718" w="3719">
                  <a:moveTo>
                    <a:pt x="1" y="0"/>
                  </a:moveTo>
                  <a:lnTo>
                    <a:pt x="1" y="693"/>
                  </a:lnTo>
                  <a:cubicBezTo>
                    <a:pt x="1" y="1953"/>
                    <a:pt x="694" y="3151"/>
                    <a:pt x="1891" y="3718"/>
                  </a:cubicBezTo>
                  <a:cubicBezTo>
                    <a:pt x="3025" y="3151"/>
                    <a:pt x="3719" y="1953"/>
                    <a:pt x="3719" y="693"/>
                  </a:cubicBezTo>
                  <a:lnTo>
                    <a:pt x="3719" y="0"/>
                  </a:lnTo>
                  <a:cubicBezTo>
                    <a:pt x="2630" y="605"/>
                    <a:pt x="1890" y="1732"/>
                    <a:pt x="1888" y="2991"/>
                  </a:cubicBezTo>
                  <a:lnTo>
                    <a:pt x="1888" y="2991"/>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44"/>
            <p:cNvSpPr/>
            <p:nvPr/>
          </p:nvSpPr>
          <p:spPr>
            <a:xfrm>
              <a:off x="6050203" y="4399930"/>
              <a:ext cx="77957" cy="76637"/>
            </a:xfrm>
            <a:custGeom>
              <a:rect b="b" l="l" r="r" t="t"/>
              <a:pathLst>
                <a:path extrusionOk="0" h="3656" w="3719">
                  <a:moveTo>
                    <a:pt x="1" y="1"/>
                  </a:moveTo>
                  <a:lnTo>
                    <a:pt x="1" y="694"/>
                  </a:lnTo>
                  <a:cubicBezTo>
                    <a:pt x="1" y="1954"/>
                    <a:pt x="694" y="3088"/>
                    <a:pt x="1891" y="3655"/>
                  </a:cubicBezTo>
                  <a:cubicBezTo>
                    <a:pt x="3025" y="3088"/>
                    <a:pt x="3719" y="1954"/>
                    <a:pt x="3719" y="694"/>
                  </a:cubicBezTo>
                  <a:lnTo>
                    <a:pt x="3719" y="1"/>
                  </a:lnTo>
                  <a:cubicBezTo>
                    <a:pt x="2630" y="545"/>
                    <a:pt x="1890" y="1728"/>
                    <a:pt x="1888" y="2992"/>
                  </a:cubicBezTo>
                  <a:lnTo>
                    <a:pt x="1888" y="2992"/>
                  </a:lnTo>
                  <a:cubicBezTo>
                    <a:pt x="1830" y="1728"/>
                    <a:pt x="1089" y="545"/>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44"/>
            <p:cNvSpPr/>
            <p:nvPr/>
          </p:nvSpPr>
          <p:spPr>
            <a:xfrm>
              <a:off x="6050203" y="4484463"/>
              <a:ext cx="77957" cy="77936"/>
            </a:xfrm>
            <a:custGeom>
              <a:rect b="b" l="l" r="r" t="t"/>
              <a:pathLst>
                <a:path extrusionOk="0" h="3718" w="3719">
                  <a:moveTo>
                    <a:pt x="1" y="0"/>
                  </a:moveTo>
                  <a:lnTo>
                    <a:pt x="1" y="693"/>
                  </a:lnTo>
                  <a:cubicBezTo>
                    <a:pt x="1" y="2017"/>
                    <a:pt x="694" y="3151"/>
                    <a:pt x="1891" y="3718"/>
                  </a:cubicBezTo>
                  <a:cubicBezTo>
                    <a:pt x="3025" y="3151"/>
                    <a:pt x="3719" y="2017"/>
                    <a:pt x="3719" y="693"/>
                  </a:cubicBezTo>
                  <a:lnTo>
                    <a:pt x="3719" y="0"/>
                  </a:lnTo>
                  <a:cubicBezTo>
                    <a:pt x="2630" y="605"/>
                    <a:pt x="1890" y="1732"/>
                    <a:pt x="1888" y="2992"/>
                  </a:cubicBezTo>
                  <a:lnTo>
                    <a:pt x="1888" y="2992"/>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44"/>
            <p:cNvSpPr/>
            <p:nvPr/>
          </p:nvSpPr>
          <p:spPr>
            <a:xfrm>
              <a:off x="5964370" y="3801656"/>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44"/>
            <p:cNvSpPr/>
            <p:nvPr/>
          </p:nvSpPr>
          <p:spPr>
            <a:xfrm>
              <a:off x="5964370" y="3886168"/>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44"/>
            <p:cNvSpPr/>
            <p:nvPr/>
          </p:nvSpPr>
          <p:spPr>
            <a:xfrm>
              <a:off x="5964370" y="3972022"/>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44"/>
            <p:cNvSpPr/>
            <p:nvPr/>
          </p:nvSpPr>
          <p:spPr>
            <a:xfrm>
              <a:off x="5964370" y="4057876"/>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44"/>
            <p:cNvSpPr/>
            <p:nvPr/>
          </p:nvSpPr>
          <p:spPr>
            <a:xfrm>
              <a:off x="5964370" y="4142389"/>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44"/>
            <p:cNvSpPr/>
            <p:nvPr/>
          </p:nvSpPr>
          <p:spPr>
            <a:xfrm>
              <a:off x="5964370" y="4228243"/>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44"/>
            <p:cNvSpPr/>
            <p:nvPr/>
          </p:nvSpPr>
          <p:spPr>
            <a:xfrm>
              <a:off x="5964370" y="4314097"/>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44"/>
            <p:cNvSpPr/>
            <p:nvPr/>
          </p:nvSpPr>
          <p:spPr>
            <a:xfrm>
              <a:off x="5964370" y="4399930"/>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44"/>
            <p:cNvSpPr/>
            <p:nvPr/>
          </p:nvSpPr>
          <p:spPr>
            <a:xfrm>
              <a:off x="5964370" y="4484463"/>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44"/>
            <p:cNvSpPr/>
            <p:nvPr/>
          </p:nvSpPr>
          <p:spPr>
            <a:xfrm>
              <a:off x="5879837" y="3801656"/>
              <a:ext cx="77957" cy="77936"/>
            </a:xfrm>
            <a:custGeom>
              <a:rect b="b" l="l" r="r" t="t"/>
              <a:pathLst>
                <a:path extrusionOk="0" h="3718" w="3719">
                  <a:moveTo>
                    <a:pt x="1" y="0"/>
                  </a:moveTo>
                  <a:lnTo>
                    <a:pt x="1" y="693"/>
                  </a:lnTo>
                  <a:cubicBezTo>
                    <a:pt x="1" y="1954"/>
                    <a:pt x="694" y="3151"/>
                    <a:pt x="1828" y="3718"/>
                  </a:cubicBezTo>
                  <a:cubicBezTo>
                    <a:pt x="2962" y="3151"/>
                    <a:pt x="3718" y="1954"/>
                    <a:pt x="3718" y="693"/>
                  </a:cubicBezTo>
                  <a:lnTo>
                    <a:pt x="3718" y="0"/>
                  </a:lnTo>
                  <a:cubicBezTo>
                    <a:pt x="2521" y="630"/>
                    <a:pt x="1828" y="1828"/>
                    <a:pt x="1828" y="3151"/>
                  </a:cubicBezTo>
                  <a:cubicBezTo>
                    <a:pt x="1828" y="1828"/>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44"/>
            <p:cNvSpPr/>
            <p:nvPr/>
          </p:nvSpPr>
          <p:spPr>
            <a:xfrm>
              <a:off x="5879837" y="3886168"/>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44"/>
            <p:cNvSpPr/>
            <p:nvPr/>
          </p:nvSpPr>
          <p:spPr>
            <a:xfrm>
              <a:off x="5878516" y="3972022"/>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44"/>
            <p:cNvSpPr/>
            <p:nvPr/>
          </p:nvSpPr>
          <p:spPr>
            <a:xfrm>
              <a:off x="5879837" y="4057876"/>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44"/>
            <p:cNvSpPr/>
            <p:nvPr/>
          </p:nvSpPr>
          <p:spPr>
            <a:xfrm>
              <a:off x="5879837" y="4142389"/>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44"/>
            <p:cNvSpPr/>
            <p:nvPr/>
          </p:nvSpPr>
          <p:spPr>
            <a:xfrm>
              <a:off x="5879837" y="4228243"/>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44"/>
            <p:cNvSpPr/>
            <p:nvPr/>
          </p:nvSpPr>
          <p:spPr>
            <a:xfrm>
              <a:off x="5879837" y="4314097"/>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44"/>
            <p:cNvSpPr/>
            <p:nvPr/>
          </p:nvSpPr>
          <p:spPr>
            <a:xfrm>
              <a:off x="5879837" y="4399930"/>
              <a:ext cx="77957" cy="76637"/>
            </a:xfrm>
            <a:custGeom>
              <a:rect b="b" l="l" r="r" t="t"/>
              <a:pathLst>
                <a:path extrusionOk="0" h="3656" w="3719">
                  <a:moveTo>
                    <a:pt x="1" y="1"/>
                  </a:moveTo>
                  <a:lnTo>
                    <a:pt x="1" y="694"/>
                  </a:lnTo>
                  <a:cubicBezTo>
                    <a:pt x="1" y="1954"/>
                    <a:pt x="694" y="3088"/>
                    <a:pt x="1828" y="3655"/>
                  </a:cubicBezTo>
                  <a:cubicBezTo>
                    <a:pt x="2962" y="3088"/>
                    <a:pt x="3718" y="1954"/>
                    <a:pt x="3718" y="694"/>
                  </a:cubicBezTo>
                  <a:lnTo>
                    <a:pt x="3718" y="1"/>
                  </a:lnTo>
                  <a:cubicBezTo>
                    <a:pt x="2521" y="568"/>
                    <a:pt x="1828" y="1828"/>
                    <a:pt x="1828" y="3151"/>
                  </a:cubicBezTo>
                  <a:cubicBezTo>
                    <a:pt x="1828" y="1828"/>
                    <a:pt x="1135" y="568"/>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44"/>
            <p:cNvSpPr/>
            <p:nvPr/>
          </p:nvSpPr>
          <p:spPr>
            <a:xfrm>
              <a:off x="5879837" y="4484463"/>
              <a:ext cx="77957" cy="77936"/>
            </a:xfrm>
            <a:custGeom>
              <a:rect b="b" l="l" r="r" t="t"/>
              <a:pathLst>
                <a:path extrusionOk="0" h="3718" w="3719">
                  <a:moveTo>
                    <a:pt x="1" y="0"/>
                  </a:moveTo>
                  <a:lnTo>
                    <a:pt x="1" y="693"/>
                  </a:lnTo>
                  <a:cubicBezTo>
                    <a:pt x="1" y="2017"/>
                    <a:pt x="694" y="3151"/>
                    <a:pt x="1828" y="3718"/>
                  </a:cubicBezTo>
                  <a:cubicBezTo>
                    <a:pt x="2962" y="3151"/>
                    <a:pt x="3718" y="2017"/>
                    <a:pt x="3718" y="693"/>
                  </a:cubicBezTo>
                  <a:lnTo>
                    <a:pt x="3718" y="0"/>
                  </a:lnTo>
                  <a:cubicBezTo>
                    <a:pt x="2521" y="630"/>
                    <a:pt x="1828" y="1828"/>
                    <a:pt x="1828" y="3151"/>
                  </a:cubicBezTo>
                  <a:cubicBezTo>
                    <a:pt x="1828" y="1828"/>
                    <a:pt x="1135" y="630"/>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44"/>
            <p:cNvSpPr/>
            <p:nvPr/>
          </p:nvSpPr>
          <p:spPr>
            <a:xfrm>
              <a:off x="5794004" y="3801656"/>
              <a:ext cx="77936" cy="77936"/>
            </a:xfrm>
            <a:custGeom>
              <a:rect b="b" l="l" r="r" t="t"/>
              <a:pathLst>
                <a:path extrusionOk="0" h="3718" w="3718">
                  <a:moveTo>
                    <a:pt x="0" y="0"/>
                  </a:moveTo>
                  <a:lnTo>
                    <a:pt x="0" y="693"/>
                  </a:lnTo>
                  <a:cubicBezTo>
                    <a:pt x="0" y="1954"/>
                    <a:pt x="693" y="3151"/>
                    <a:pt x="1890" y="3718"/>
                  </a:cubicBezTo>
                  <a:cubicBezTo>
                    <a:pt x="3024" y="3151"/>
                    <a:pt x="3718" y="1954"/>
                    <a:pt x="3718" y="693"/>
                  </a:cubicBezTo>
                  <a:lnTo>
                    <a:pt x="3718" y="0"/>
                  </a:lnTo>
                  <a:cubicBezTo>
                    <a:pt x="2629" y="605"/>
                    <a:pt x="1889" y="1732"/>
                    <a:pt x="1887" y="2991"/>
                  </a:cubicBezTo>
                  <a:lnTo>
                    <a:pt x="1887" y="2991"/>
                  </a:lnTo>
                  <a:cubicBezTo>
                    <a:pt x="1829" y="1732"/>
                    <a:pt x="1088" y="60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44"/>
            <p:cNvSpPr/>
            <p:nvPr/>
          </p:nvSpPr>
          <p:spPr>
            <a:xfrm>
              <a:off x="5794004" y="3886168"/>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44"/>
            <p:cNvSpPr/>
            <p:nvPr/>
          </p:nvSpPr>
          <p:spPr>
            <a:xfrm>
              <a:off x="5794004" y="3972022"/>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583" y="568"/>
                    <a:pt x="1890" y="1765"/>
                    <a:pt x="1890" y="3088"/>
                  </a:cubicBezTo>
                  <a:cubicBezTo>
                    <a:pt x="1827" y="1828"/>
                    <a:pt x="1134"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44"/>
            <p:cNvSpPr/>
            <p:nvPr/>
          </p:nvSpPr>
          <p:spPr>
            <a:xfrm>
              <a:off x="5794004" y="4057876"/>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583" y="567"/>
                    <a:pt x="1890" y="1764"/>
                    <a:pt x="1890" y="3088"/>
                  </a:cubicBezTo>
                  <a:cubicBezTo>
                    <a:pt x="1827" y="1764"/>
                    <a:pt x="1134"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44"/>
            <p:cNvSpPr/>
            <p:nvPr/>
          </p:nvSpPr>
          <p:spPr>
            <a:xfrm>
              <a:off x="5794004" y="4142389"/>
              <a:ext cx="77936" cy="77957"/>
            </a:xfrm>
            <a:custGeom>
              <a:rect b="b" l="l" r="r" t="t"/>
              <a:pathLst>
                <a:path extrusionOk="0" h="3719" w="3718">
                  <a:moveTo>
                    <a:pt x="0" y="1"/>
                  </a:moveTo>
                  <a:lnTo>
                    <a:pt x="0" y="757"/>
                  </a:lnTo>
                  <a:cubicBezTo>
                    <a:pt x="0" y="2017"/>
                    <a:pt x="693" y="3151"/>
                    <a:pt x="1890" y="3718"/>
                  </a:cubicBezTo>
                  <a:cubicBezTo>
                    <a:pt x="3024" y="3151"/>
                    <a:pt x="3718" y="2017"/>
                    <a:pt x="3718" y="757"/>
                  </a:cubicBezTo>
                  <a:lnTo>
                    <a:pt x="3718" y="1"/>
                  </a:lnTo>
                  <a:cubicBezTo>
                    <a:pt x="2629" y="606"/>
                    <a:pt x="1889" y="1733"/>
                    <a:pt x="1887" y="2992"/>
                  </a:cubicBezTo>
                  <a:lnTo>
                    <a:pt x="1887" y="2992"/>
                  </a:lnTo>
                  <a:cubicBezTo>
                    <a:pt x="1829" y="1733"/>
                    <a:pt x="1088" y="60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44"/>
            <p:cNvSpPr/>
            <p:nvPr/>
          </p:nvSpPr>
          <p:spPr>
            <a:xfrm>
              <a:off x="5794004" y="4228243"/>
              <a:ext cx="77936" cy="77957"/>
            </a:xfrm>
            <a:custGeom>
              <a:rect b="b" l="l" r="r" t="t"/>
              <a:pathLst>
                <a:path extrusionOk="0" h="3719" w="3718">
                  <a:moveTo>
                    <a:pt x="0" y="0"/>
                  </a:moveTo>
                  <a:lnTo>
                    <a:pt x="0" y="694"/>
                  </a:lnTo>
                  <a:cubicBezTo>
                    <a:pt x="0" y="2017"/>
                    <a:pt x="693" y="3151"/>
                    <a:pt x="1890" y="3718"/>
                  </a:cubicBezTo>
                  <a:cubicBezTo>
                    <a:pt x="3024" y="3151"/>
                    <a:pt x="3718" y="2017"/>
                    <a:pt x="3718" y="694"/>
                  </a:cubicBezTo>
                  <a:lnTo>
                    <a:pt x="3718" y="0"/>
                  </a:lnTo>
                  <a:cubicBezTo>
                    <a:pt x="2629" y="605"/>
                    <a:pt x="1889" y="1732"/>
                    <a:pt x="1887" y="2992"/>
                  </a:cubicBezTo>
                  <a:lnTo>
                    <a:pt x="1887" y="2992"/>
                  </a:lnTo>
                  <a:cubicBezTo>
                    <a:pt x="1829" y="1732"/>
                    <a:pt x="1088" y="60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44"/>
            <p:cNvSpPr/>
            <p:nvPr/>
          </p:nvSpPr>
          <p:spPr>
            <a:xfrm>
              <a:off x="5794004" y="4314097"/>
              <a:ext cx="77936" cy="77936"/>
            </a:xfrm>
            <a:custGeom>
              <a:rect b="b" l="l" r="r" t="t"/>
              <a:pathLst>
                <a:path extrusionOk="0" h="3718" w="3718">
                  <a:moveTo>
                    <a:pt x="0" y="0"/>
                  </a:moveTo>
                  <a:lnTo>
                    <a:pt x="0" y="693"/>
                  </a:lnTo>
                  <a:cubicBezTo>
                    <a:pt x="0" y="1953"/>
                    <a:pt x="693" y="3151"/>
                    <a:pt x="1890" y="3718"/>
                  </a:cubicBezTo>
                  <a:cubicBezTo>
                    <a:pt x="3024" y="3151"/>
                    <a:pt x="3718" y="1953"/>
                    <a:pt x="3718" y="693"/>
                  </a:cubicBezTo>
                  <a:lnTo>
                    <a:pt x="3718" y="0"/>
                  </a:lnTo>
                  <a:cubicBezTo>
                    <a:pt x="2629" y="605"/>
                    <a:pt x="1889" y="1732"/>
                    <a:pt x="1887" y="2991"/>
                  </a:cubicBezTo>
                  <a:lnTo>
                    <a:pt x="1887" y="2991"/>
                  </a:lnTo>
                  <a:cubicBezTo>
                    <a:pt x="1829" y="1732"/>
                    <a:pt x="1088" y="60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44"/>
            <p:cNvSpPr/>
            <p:nvPr/>
          </p:nvSpPr>
          <p:spPr>
            <a:xfrm>
              <a:off x="5794004" y="4399930"/>
              <a:ext cx="77936" cy="77957"/>
            </a:xfrm>
            <a:custGeom>
              <a:rect b="b" l="l" r="r" t="t"/>
              <a:pathLst>
                <a:path extrusionOk="0" h="3719" w="3718">
                  <a:moveTo>
                    <a:pt x="0" y="1"/>
                  </a:moveTo>
                  <a:lnTo>
                    <a:pt x="0" y="694"/>
                  </a:lnTo>
                  <a:cubicBezTo>
                    <a:pt x="0" y="1954"/>
                    <a:pt x="693" y="3151"/>
                    <a:pt x="1890" y="3718"/>
                  </a:cubicBezTo>
                  <a:cubicBezTo>
                    <a:pt x="3024" y="3151"/>
                    <a:pt x="3718" y="1954"/>
                    <a:pt x="3718" y="694"/>
                  </a:cubicBezTo>
                  <a:lnTo>
                    <a:pt x="3718" y="1"/>
                  </a:lnTo>
                  <a:cubicBezTo>
                    <a:pt x="2629" y="545"/>
                    <a:pt x="1889" y="1728"/>
                    <a:pt x="1887" y="2992"/>
                  </a:cubicBezTo>
                  <a:lnTo>
                    <a:pt x="1887" y="2992"/>
                  </a:lnTo>
                  <a:cubicBezTo>
                    <a:pt x="1829" y="1728"/>
                    <a:pt x="1088" y="545"/>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44"/>
            <p:cNvSpPr/>
            <p:nvPr/>
          </p:nvSpPr>
          <p:spPr>
            <a:xfrm>
              <a:off x="5794004" y="4484463"/>
              <a:ext cx="77936" cy="77936"/>
            </a:xfrm>
            <a:custGeom>
              <a:rect b="b" l="l" r="r" t="t"/>
              <a:pathLst>
                <a:path extrusionOk="0" h="3718" w="3718">
                  <a:moveTo>
                    <a:pt x="0" y="0"/>
                  </a:moveTo>
                  <a:lnTo>
                    <a:pt x="0" y="693"/>
                  </a:lnTo>
                  <a:cubicBezTo>
                    <a:pt x="0" y="2017"/>
                    <a:pt x="693" y="3151"/>
                    <a:pt x="1890" y="3718"/>
                  </a:cubicBezTo>
                  <a:cubicBezTo>
                    <a:pt x="3024" y="3151"/>
                    <a:pt x="3718" y="2017"/>
                    <a:pt x="3718" y="693"/>
                  </a:cubicBezTo>
                  <a:lnTo>
                    <a:pt x="3718" y="0"/>
                  </a:lnTo>
                  <a:cubicBezTo>
                    <a:pt x="2629" y="605"/>
                    <a:pt x="1889" y="1732"/>
                    <a:pt x="1887" y="2992"/>
                  </a:cubicBezTo>
                  <a:lnTo>
                    <a:pt x="1887" y="2992"/>
                  </a:lnTo>
                  <a:cubicBezTo>
                    <a:pt x="1829" y="1732"/>
                    <a:pt x="1088" y="60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44"/>
            <p:cNvSpPr/>
            <p:nvPr/>
          </p:nvSpPr>
          <p:spPr>
            <a:xfrm>
              <a:off x="6476811" y="3886168"/>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44"/>
            <p:cNvSpPr/>
            <p:nvPr/>
          </p:nvSpPr>
          <p:spPr>
            <a:xfrm>
              <a:off x="6476811" y="3972022"/>
              <a:ext cx="79257" cy="77957"/>
            </a:xfrm>
            <a:custGeom>
              <a:rect b="b" l="l" r="r" t="t"/>
              <a:pathLst>
                <a:path extrusionOk="0" h="3719" w="3781">
                  <a:moveTo>
                    <a:pt x="0" y="1"/>
                  </a:moveTo>
                  <a:lnTo>
                    <a:pt x="0" y="694"/>
                  </a:lnTo>
                  <a:cubicBezTo>
                    <a:pt x="0" y="1954"/>
                    <a:pt x="756" y="3151"/>
                    <a:pt x="1890" y="3718"/>
                  </a:cubicBezTo>
                  <a:cubicBezTo>
                    <a:pt x="3025" y="3151"/>
                    <a:pt x="3781" y="1954"/>
                    <a:pt x="3718" y="694"/>
                  </a:cubicBezTo>
                  <a:lnTo>
                    <a:pt x="3718" y="1"/>
                  </a:lnTo>
                  <a:cubicBezTo>
                    <a:pt x="2584" y="568"/>
                    <a:pt x="1890" y="1765"/>
                    <a:pt x="1890" y="3088"/>
                  </a:cubicBezTo>
                  <a:cubicBezTo>
                    <a:pt x="1890" y="1765"/>
                    <a:pt x="1134"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44"/>
            <p:cNvSpPr/>
            <p:nvPr/>
          </p:nvSpPr>
          <p:spPr>
            <a:xfrm>
              <a:off x="6476811" y="4142389"/>
              <a:ext cx="77936" cy="77957"/>
            </a:xfrm>
            <a:custGeom>
              <a:rect b="b" l="l" r="r" t="t"/>
              <a:pathLst>
                <a:path extrusionOk="0" h="3719" w="3718">
                  <a:moveTo>
                    <a:pt x="0" y="1"/>
                  </a:moveTo>
                  <a:lnTo>
                    <a:pt x="0" y="757"/>
                  </a:lnTo>
                  <a:cubicBezTo>
                    <a:pt x="0" y="2017"/>
                    <a:pt x="756" y="3151"/>
                    <a:pt x="1890" y="3718"/>
                  </a:cubicBezTo>
                  <a:cubicBezTo>
                    <a:pt x="3025" y="3151"/>
                    <a:pt x="3718" y="2017"/>
                    <a:pt x="3718" y="757"/>
                  </a:cubicBezTo>
                  <a:lnTo>
                    <a:pt x="3718" y="1"/>
                  </a:lnTo>
                  <a:cubicBezTo>
                    <a:pt x="2584" y="631"/>
                    <a:pt x="1890" y="1828"/>
                    <a:pt x="1890" y="3151"/>
                  </a:cubicBezTo>
                  <a:cubicBezTo>
                    <a:pt x="1890"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44"/>
            <p:cNvSpPr/>
            <p:nvPr/>
          </p:nvSpPr>
          <p:spPr>
            <a:xfrm>
              <a:off x="6476811" y="4228243"/>
              <a:ext cx="77936" cy="77957"/>
            </a:xfrm>
            <a:custGeom>
              <a:rect b="b" l="l" r="r" t="t"/>
              <a:pathLst>
                <a:path extrusionOk="0" h="3719" w="3718">
                  <a:moveTo>
                    <a:pt x="0" y="0"/>
                  </a:moveTo>
                  <a:lnTo>
                    <a:pt x="0" y="694"/>
                  </a:lnTo>
                  <a:cubicBezTo>
                    <a:pt x="0" y="2017"/>
                    <a:pt x="756" y="3151"/>
                    <a:pt x="1890" y="3718"/>
                  </a:cubicBezTo>
                  <a:cubicBezTo>
                    <a:pt x="3025" y="3151"/>
                    <a:pt x="3718" y="2017"/>
                    <a:pt x="3718" y="694"/>
                  </a:cubicBezTo>
                  <a:lnTo>
                    <a:pt x="3718" y="0"/>
                  </a:lnTo>
                  <a:cubicBezTo>
                    <a:pt x="2584" y="631"/>
                    <a:pt x="1890" y="1828"/>
                    <a:pt x="1890" y="3151"/>
                  </a:cubicBezTo>
                  <a:cubicBezTo>
                    <a:pt x="1890" y="1828"/>
                    <a:pt x="1197" y="631"/>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44"/>
            <p:cNvSpPr/>
            <p:nvPr/>
          </p:nvSpPr>
          <p:spPr>
            <a:xfrm>
              <a:off x="6476811" y="4314097"/>
              <a:ext cx="77936" cy="77936"/>
            </a:xfrm>
            <a:custGeom>
              <a:rect b="b" l="l" r="r" t="t"/>
              <a:pathLst>
                <a:path extrusionOk="0" h="3718" w="3718">
                  <a:moveTo>
                    <a:pt x="0" y="0"/>
                  </a:moveTo>
                  <a:lnTo>
                    <a:pt x="0" y="693"/>
                  </a:lnTo>
                  <a:cubicBezTo>
                    <a:pt x="0" y="1953"/>
                    <a:pt x="756" y="3151"/>
                    <a:pt x="1890" y="3718"/>
                  </a:cubicBezTo>
                  <a:cubicBezTo>
                    <a:pt x="3025" y="3151"/>
                    <a:pt x="3718" y="1953"/>
                    <a:pt x="3718" y="693"/>
                  </a:cubicBezTo>
                  <a:lnTo>
                    <a:pt x="3718" y="0"/>
                  </a:lnTo>
                  <a:cubicBezTo>
                    <a:pt x="2584" y="567"/>
                    <a:pt x="1890" y="1827"/>
                    <a:pt x="1890" y="3151"/>
                  </a:cubicBezTo>
                  <a:cubicBezTo>
                    <a:pt x="1890" y="1827"/>
                    <a:pt x="1197"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44"/>
            <p:cNvSpPr/>
            <p:nvPr/>
          </p:nvSpPr>
          <p:spPr>
            <a:xfrm>
              <a:off x="6476811" y="4484463"/>
              <a:ext cx="77936" cy="77936"/>
            </a:xfrm>
            <a:custGeom>
              <a:rect b="b" l="l" r="r" t="t"/>
              <a:pathLst>
                <a:path extrusionOk="0" h="3718" w="3718">
                  <a:moveTo>
                    <a:pt x="0" y="0"/>
                  </a:moveTo>
                  <a:lnTo>
                    <a:pt x="0" y="693"/>
                  </a:lnTo>
                  <a:cubicBezTo>
                    <a:pt x="0" y="2017"/>
                    <a:pt x="756" y="3151"/>
                    <a:pt x="1890" y="3718"/>
                  </a:cubicBezTo>
                  <a:cubicBezTo>
                    <a:pt x="3025" y="3151"/>
                    <a:pt x="3718" y="2017"/>
                    <a:pt x="3718" y="693"/>
                  </a:cubicBezTo>
                  <a:lnTo>
                    <a:pt x="3718" y="0"/>
                  </a:lnTo>
                  <a:cubicBezTo>
                    <a:pt x="2584" y="630"/>
                    <a:pt x="1890" y="1828"/>
                    <a:pt x="1890" y="3151"/>
                  </a:cubicBezTo>
                  <a:cubicBezTo>
                    <a:pt x="1890" y="1828"/>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44"/>
            <p:cNvSpPr/>
            <p:nvPr/>
          </p:nvSpPr>
          <p:spPr>
            <a:xfrm>
              <a:off x="6392278" y="3801656"/>
              <a:ext cx="77957" cy="77936"/>
            </a:xfrm>
            <a:custGeom>
              <a:rect b="b" l="l" r="r" t="t"/>
              <a:pathLst>
                <a:path extrusionOk="0" h="3718" w="3719">
                  <a:moveTo>
                    <a:pt x="0" y="0"/>
                  </a:moveTo>
                  <a:lnTo>
                    <a:pt x="0" y="693"/>
                  </a:lnTo>
                  <a:cubicBezTo>
                    <a:pt x="0" y="1954"/>
                    <a:pt x="694" y="3151"/>
                    <a:pt x="1828" y="3718"/>
                  </a:cubicBezTo>
                  <a:cubicBezTo>
                    <a:pt x="2962" y="3151"/>
                    <a:pt x="3718" y="1954"/>
                    <a:pt x="3718" y="693"/>
                  </a:cubicBezTo>
                  <a:lnTo>
                    <a:pt x="3718" y="0"/>
                  </a:lnTo>
                  <a:cubicBezTo>
                    <a:pt x="2521" y="630"/>
                    <a:pt x="1828" y="1828"/>
                    <a:pt x="1828" y="3151"/>
                  </a:cubicBezTo>
                  <a:cubicBezTo>
                    <a:pt x="1828" y="1828"/>
                    <a:pt x="1135"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44"/>
            <p:cNvSpPr/>
            <p:nvPr/>
          </p:nvSpPr>
          <p:spPr>
            <a:xfrm>
              <a:off x="6392278" y="3886168"/>
              <a:ext cx="77957" cy="77957"/>
            </a:xfrm>
            <a:custGeom>
              <a:rect b="b" l="l" r="r" t="t"/>
              <a:pathLst>
                <a:path extrusionOk="0" h="3719" w="3719">
                  <a:moveTo>
                    <a:pt x="0" y="1"/>
                  </a:moveTo>
                  <a:lnTo>
                    <a:pt x="0" y="757"/>
                  </a:lnTo>
                  <a:cubicBezTo>
                    <a:pt x="0" y="2017"/>
                    <a:pt x="694" y="3151"/>
                    <a:pt x="1828" y="3718"/>
                  </a:cubicBezTo>
                  <a:cubicBezTo>
                    <a:pt x="2962" y="3151"/>
                    <a:pt x="3718" y="2017"/>
                    <a:pt x="3718" y="757"/>
                  </a:cubicBezTo>
                  <a:lnTo>
                    <a:pt x="3718" y="1"/>
                  </a:lnTo>
                  <a:cubicBezTo>
                    <a:pt x="2521" y="631"/>
                    <a:pt x="1828" y="1828"/>
                    <a:pt x="1828" y="3151"/>
                  </a:cubicBezTo>
                  <a:cubicBezTo>
                    <a:pt x="1828" y="1828"/>
                    <a:pt x="1135"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44"/>
            <p:cNvSpPr/>
            <p:nvPr/>
          </p:nvSpPr>
          <p:spPr>
            <a:xfrm>
              <a:off x="6390957" y="3972022"/>
              <a:ext cx="79278" cy="77957"/>
            </a:xfrm>
            <a:custGeom>
              <a:rect b="b" l="l" r="r" t="t"/>
              <a:pathLst>
                <a:path extrusionOk="0" h="3719" w="3782">
                  <a:moveTo>
                    <a:pt x="63" y="1"/>
                  </a:moveTo>
                  <a:lnTo>
                    <a:pt x="63" y="694"/>
                  </a:lnTo>
                  <a:cubicBezTo>
                    <a:pt x="0" y="1954"/>
                    <a:pt x="757" y="3151"/>
                    <a:pt x="1891" y="3718"/>
                  </a:cubicBezTo>
                  <a:cubicBezTo>
                    <a:pt x="3025" y="3151"/>
                    <a:pt x="3781" y="1954"/>
                    <a:pt x="3781" y="694"/>
                  </a:cubicBezTo>
                  <a:lnTo>
                    <a:pt x="3781" y="1"/>
                  </a:lnTo>
                  <a:cubicBezTo>
                    <a:pt x="2584" y="568"/>
                    <a:pt x="1891" y="1765"/>
                    <a:pt x="1891" y="3088"/>
                  </a:cubicBezTo>
                  <a:cubicBezTo>
                    <a:pt x="1891" y="1765"/>
                    <a:pt x="1198" y="568"/>
                    <a:pt x="63"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44"/>
            <p:cNvSpPr/>
            <p:nvPr/>
          </p:nvSpPr>
          <p:spPr>
            <a:xfrm>
              <a:off x="6392278" y="4057876"/>
              <a:ext cx="77957" cy="77936"/>
            </a:xfrm>
            <a:custGeom>
              <a:rect b="b" l="l" r="r" t="t"/>
              <a:pathLst>
                <a:path extrusionOk="0" h="3718" w="3719">
                  <a:moveTo>
                    <a:pt x="0" y="0"/>
                  </a:moveTo>
                  <a:lnTo>
                    <a:pt x="0" y="693"/>
                  </a:lnTo>
                  <a:cubicBezTo>
                    <a:pt x="0" y="1953"/>
                    <a:pt x="694" y="3088"/>
                    <a:pt x="1828" y="3718"/>
                  </a:cubicBezTo>
                  <a:cubicBezTo>
                    <a:pt x="2962" y="3151"/>
                    <a:pt x="3718" y="1953"/>
                    <a:pt x="3718" y="693"/>
                  </a:cubicBezTo>
                  <a:lnTo>
                    <a:pt x="3718" y="0"/>
                  </a:lnTo>
                  <a:cubicBezTo>
                    <a:pt x="2521" y="567"/>
                    <a:pt x="1828" y="1764"/>
                    <a:pt x="1828" y="3088"/>
                  </a:cubicBezTo>
                  <a:cubicBezTo>
                    <a:pt x="1828" y="1764"/>
                    <a:pt x="1135"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44"/>
            <p:cNvSpPr/>
            <p:nvPr/>
          </p:nvSpPr>
          <p:spPr>
            <a:xfrm>
              <a:off x="6392278" y="4228243"/>
              <a:ext cx="77957" cy="77957"/>
            </a:xfrm>
            <a:custGeom>
              <a:rect b="b" l="l" r="r" t="t"/>
              <a:pathLst>
                <a:path extrusionOk="0" h="3719" w="3719">
                  <a:moveTo>
                    <a:pt x="0" y="0"/>
                  </a:moveTo>
                  <a:lnTo>
                    <a:pt x="0" y="694"/>
                  </a:lnTo>
                  <a:cubicBezTo>
                    <a:pt x="0" y="2017"/>
                    <a:pt x="694" y="3151"/>
                    <a:pt x="1828" y="3718"/>
                  </a:cubicBezTo>
                  <a:cubicBezTo>
                    <a:pt x="2962" y="3151"/>
                    <a:pt x="3718" y="2017"/>
                    <a:pt x="3718" y="694"/>
                  </a:cubicBezTo>
                  <a:lnTo>
                    <a:pt x="3718" y="0"/>
                  </a:lnTo>
                  <a:cubicBezTo>
                    <a:pt x="2521" y="631"/>
                    <a:pt x="1828" y="1828"/>
                    <a:pt x="1828" y="3151"/>
                  </a:cubicBezTo>
                  <a:cubicBezTo>
                    <a:pt x="1828" y="1828"/>
                    <a:pt x="1135" y="631"/>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44"/>
            <p:cNvSpPr/>
            <p:nvPr/>
          </p:nvSpPr>
          <p:spPr>
            <a:xfrm>
              <a:off x="6392278" y="4314097"/>
              <a:ext cx="77957" cy="77936"/>
            </a:xfrm>
            <a:custGeom>
              <a:rect b="b" l="l" r="r" t="t"/>
              <a:pathLst>
                <a:path extrusionOk="0" h="3718" w="3719">
                  <a:moveTo>
                    <a:pt x="0" y="0"/>
                  </a:moveTo>
                  <a:lnTo>
                    <a:pt x="0" y="693"/>
                  </a:lnTo>
                  <a:cubicBezTo>
                    <a:pt x="0" y="1953"/>
                    <a:pt x="694" y="3151"/>
                    <a:pt x="1828" y="3718"/>
                  </a:cubicBezTo>
                  <a:cubicBezTo>
                    <a:pt x="2962" y="3151"/>
                    <a:pt x="3718" y="1953"/>
                    <a:pt x="3718" y="693"/>
                  </a:cubicBezTo>
                  <a:lnTo>
                    <a:pt x="3718" y="0"/>
                  </a:lnTo>
                  <a:cubicBezTo>
                    <a:pt x="2521" y="630"/>
                    <a:pt x="1828" y="1827"/>
                    <a:pt x="1828" y="3151"/>
                  </a:cubicBezTo>
                  <a:cubicBezTo>
                    <a:pt x="1828" y="1827"/>
                    <a:pt x="1135"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44"/>
            <p:cNvSpPr/>
            <p:nvPr/>
          </p:nvSpPr>
          <p:spPr>
            <a:xfrm>
              <a:off x="6392278" y="4399930"/>
              <a:ext cx="77957" cy="76637"/>
            </a:xfrm>
            <a:custGeom>
              <a:rect b="b" l="l" r="r" t="t"/>
              <a:pathLst>
                <a:path extrusionOk="0" h="3656" w="3719">
                  <a:moveTo>
                    <a:pt x="0" y="1"/>
                  </a:moveTo>
                  <a:lnTo>
                    <a:pt x="0" y="694"/>
                  </a:lnTo>
                  <a:cubicBezTo>
                    <a:pt x="0" y="1954"/>
                    <a:pt x="694" y="3088"/>
                    <a:pt x="1828" y="3655"/>
                  </a:cubicBezTo>
                  <a:cubicBezTo>
                    <a:pt x="2962" y="3088"/>
                    <a:pt x="3718" y="1954"/>
                    <a:pt x="3718" y="694"/>
                  </a:cubicBezTo>
                  <a:lnTo>
                    <a:pt x="3718" y="1"/>
                  </a:lnTo>
                  <a:cubicBezTo>
                    <a:pt x="2521" y="568"/>
                    <a:pt x="1828" y="1828"/>
                    <a:pt x="1828" y="3151"/>
                  </a:cubicBezTo>
                  <a:cubicBezTo>
                    <a:pt x="1828" y="1828"/>
                    <a:pt x="1135"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44"/>
            <p:cNvSpPr/>
            <p:nvPr/>
          </p:nvSpPr>
          <p:spPr>
            <a:xfrm>
              <a:off x="6306424" y="3801656"/>
              <a:ext cx="77957" cy="77936"/>
            </a:xfrm>
            <a:custGeom>
              <a:rect b="b" l="l" r="r" t="t"/>
              <a:pathLst>
                <a:path extrusionOk="0" h="3718" w="3719">
                  <a:moveTo>
                    <a:pt x="1" y="0"/>
                  </a:moveTo>
                  <a:lnTo>
                    <a:pt x="1" y="693"/>
                  </a:lnTo>
                  <a:cubicBezTo>
                    <a:pt x="1" y="1954"/>
                    <a:pt x="694" y="3151"/>
                    <a:pt x="1891" y="3718"/>
                  </a:cubicBezTo>
                  <a:cubicBezTo>
                    <a:pt x="3025" y="3151"/>
                    <a:pt x="3718" y="1954"/>
                    <a:pt x="3718" y="693"/>
                  </a:cubicBezTo>
                  <a:lnTo>
                    <a:pt x="3718" y="0"/>
                  </a:lnTo>
                  <a:cubicBezTo>
                    <a:pt x="2630" y="605"/>
                    <a:pt x="1890" y="1732"/>
                    <a:pt x="1887" y="2991"/>
                  </a:cubicBezTo>
                  <a:lnTo>
                    <a:pt x="1887" y="2991"/>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44"/>
            <p:cNvSpPr/>
            <p:nvPr/>
          </p:nvSpPr>
          <p:spPr>
            <a:xfrm>
              <a:off x="6306424" y="3886168"/>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44"/>
            <p:cNvSpPr/>
            <p:nvPr/>
          </p:nvSpPr>
          <p:spPr>
            <a:xfrm>
              <a:off x="6305103" y="3972022"/>
              <a:ext cx="79278" cy="77957"/>
            </a:xfrm>
            <a:custGeom>
              <a:rect b="b" l="l" r="r" t="t"/>
              <a:pathLst>
                <a:path extrusionOk="0" h="3719" w="3782">
                  <a:moveTo>
                    <a:pt x="64" y="1"/>
                  </a:moveTo>
                  <a:lnTo>
                    <a:pt x="64" y="694"/>
                  </a:lnTo>
                  <a:cubicBezTo>
                    <a:pt x="1" y="1954"/>
                    <a:pt x="757" y="3151"/>
                    <a:pt x="1954" y="3718"/>
                  </a:cubicBezTo>
                  <a:cubicBezTo>
                    <a:pt x="3088" y="3151"/>
                    <a:pt x="3781" y="1954"/>
                    <a:pt x="3781" y="694"/>
                  </a:cubicBezTo>
                  <a:lnTo>
                    <a:pt x="3781" y="1"/>
                  </a:lnTo>
                  <a:cubicBezTo>
                    <a:pt x="2647" y="568"/>
                    <a:pt x="1954" y="1765"/>
                    <a:pt x="1954" y="3088"/>
                  </a:cubicBezTo>
                  <a:cubicBezTo>
                    <a:pt x="1891" y="1765"/>
                    <a:pt x="1198" y="631"/>
                    <a:pt x="64"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44"/>
            <p:cNvSpPr/>
            <p:nvPr/>
          </p:nvSpPr>
          <p:spPr>
            <a:xfrm>
              <a:off x="6306424" y="4142389"/>
              <a:ext cx="77957" cy="77957"/>
            </a:xfrm>
            <a:custGeom>
              <a:rect b="b" l="l" r="r" t="t"/>
              <a:pathLst>
                <a:path extrusionOk="0" h="3719" w="3719">
                  <a:moveTo>
                    <a:pt x="1" y="1"/>
                  </a:moveTo>
                  <a:lnTo>
                    <a:pt x="1" y="757"/>
                  </a:lnTo>
                  <a:cubicBezTo>
                    <a:pt x="1" y="2017"/>
                    <a:pt x="694" y="3151"/>
                    <a:pt x="1891" y="3718"/>
                  </a:cubicBezTo>
                  <a:cubicBezTo>
                    <a:pt x="3025" y="3151"/>
                    <a:pt x="3718" y="2017"/>
                    <a:pt x="3718" y="757"/>
                  </a:cubicBezTo>
                  <a:lnTo>
                    <a:pt x="3718" y="1"/>
                  </a:lnTo>
                  <a:cubicBezTo>
                    <a:pt x="2630" y="606"/>
                    <a:pt x="1890" y="1733"/>
                    <a:pt x="1887" y="2992"/>
                  </a:cubicBezTo>
                  <a:lnTo>
                    <a:pt x="1887" y="2992"/>
                  </a:lnTo>
                  <a:cubicBezTo>
                    <a:pt x="1830" y="1733"/>
                    <a:pt x="1089" y="606"/>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44"/>
            <p:cNvSpPr/>
            <p:nvPr/>
          </p:nvSpPr>
          <p:spPr>
            <a:xfrm>
              <a:off x="6306424" y="4228243"/>
              <a:ext cx="77957" cy="77957"/>
            </a:xfrm>
            <a:custGeom>
              <a:rect b="b" l="l" r="r" t="t"/>
              <a:pathLst>
                <a:path extrusionOk="0" h="3719" w="3719">
                  <a:moveTo>
                    <a:pt x="1" y="0"/>
                  </a:moveTo>
                  <a:lnTo>
                    <a:pt x="1" y="694"/>
                  </a:lnTo>
                  <a:cubicBezTo>
                    <a:pt x="1" y="2017"/>
                    <a:pt x="694" y="3151"/>
                    <a:pt x="1891" y="3718"/>
                  </a:cubicBezTo>
                  <a:cubicBezTo>
                    <a:pt x="3025" y="3151"/>
                    <a:pt x="3718" y="2017"/>
                    <a:pt x="3718" y="694"/>
                  </a:cubicBezTo>
                  <a:lnTo>
                    <a:pt x="3718" y="0"/>
                  </a:lnTo>
                  <a:cubicBezTo>
                    <a:pt x="2630" y="605"/>
                    <a:pt x="1890" y="1732"/>
                    <a:pt x="1887" y="2992"/>
                  </a:cubicBezTo>
                  <a:lnTo>
                    <a:pt x="1887" y="2992"/>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44"/>
            <p:cNvSpPr/>
            <p:nvPr/>
          </p:nvSpPr>
          <p:spPr>
            <a:xfrm>
              <a:off x="6306424" y="4314097"/>
              <a:ext cx="77957" cy="77936"/>
            </a:xfrm>
            <a:custGeom>
              <a:rect b="b" l="l" r="r" t="t"/>
              <a:pathLst>
                <a:path extrusionOk="0" h="3718" w="3719">
                  <a:moveTo>
                    <a:pt x="1" y="0"/>
                  </a:moveTo>
                  <a:lnTo>
                    <a:pt x="1" y="693"/>
                  </a:lnTo>
                  <a:cubicBezTo>
                    <a:pt x="1" y="1953"/>
                    <a:pt x="694" y="3151"/>
                    <a:pt x="1891" y="3718"/>
                  </a:cubicBezTo>
                  <a:cubicBezTo>
                    <a:pt x="3025" y="3151"/>
                    <a:pt x="3718" y="1953"/>
                    <a:pt x="3718" y="693"/>
                  </a:cubicBezTo>
                  <a:lnTo>
                    <a:pt x="3718" y="0"/>
                  </a:lnTo>
                  <a:cubicBezTo>
                    <a:pt x="2630" y="605"/>
                    <a:pt x="1890" y="1732"/>
                    <a:pt x="1887" y="2991"/>
                  </a:cubicBezTo>
                  <a:lnTo>
                    <a:pt x="1887" y="2991"/>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44"/>
            <p:cNvSpPr/>
            <p:nvPr/>
          </p:nvSpPr>
          <p:spPr>
            <a:xfrm>
              <a:off x="6306424" y="4399930"/>
              <a:ext cx="77957" cy="76637"/>
            </a:xfrm>
            <a:custGeom>
              <a:rect b="b" l="l" r="r" t="t"/>
              <a:pathLst>
                <a:path extrusionOk="0" h="3656" w="3719">
                  <a:moveTo>
                    <a:pt x="1" y="1"/>
                  </a:moveTo>
                  <a:lnTo>
                    <a:pt x="1" y="694"/>
                  </a:lnTo>
                  <a:cubicBezTo>
                    <a:pt x="1" y="1954"/>
                    <a:pt x="694" y="3151"/>
                    <a:pt x="1891" y="3655"/>
                  </a:cubicBezTo>
                  <a:cubicBezTo>
                    <a:pt x="3025" y="3088"/>
                    <a:pt x="3718" y="1954"/>
                    <a:pt x="3718" y="694"/>
                  </a:cubicBezTo>
                  <a:lnTo>
                    <a:pt x="3718" y="1"/>
                  </a:lnTo>
                  <a:cubicBezTo>
                    <a:pt x="2630" y="545"/>
                    <a:pt x="1890" y="1728"/>
                    <a:pt x="1887" y="2992"/>
                  </a:cubicBezTo>
                  <a:lnTo>
                    <a:pt x="1887" y="2992"/>
                  </a:lnTo>
                  <a:cubicBezTo>
                    <a:pt x="1830" y="1728"/>
                    <a:pt x="1089" y="545"/>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44"/>
            <p:cNvSpPr/>
            <p:nvPr/>
          </p:nvSpPr>
          <p:spPr>
            <a:xfrm>
              <a:off x="6306424" y="4484463"/>
              <a:ext cx="77957" cy="77936"/>
            </a:xfrm>
            <a:custGeom>
              <a:rect b="b" l="l" r="r" t="t"/>
              <a:pathLst>
                <a:path extrusionOk="0" h="3718" w="3719">
                  <a:moveTo>
                    <a:pt x="1" y="0"/>
                  </a:moveTo>
                  <a:lnTo>
                    <a:pt x="1" y="693"/>
                  </a:lnTo>
                  <a:cubicBezTo>
                    <a:pt x="1" y="2017"/>
                    <a:pt x="694" y="3151"/>
                    <a:pt x="1891" y="3718"/>
                  </a:cubicBezTo>
                  <a:cubicBezTo>
                    <a:pt x="3025" y="3151"/>
                    <a:pt x="3718" y="2017"/>
                    <a:pt x="3718" y="693"/>
                  </a:cubicBezTo>
                  <a:lnTo>
                    <a:pt x="3718" y="0"/>
                  </a:lnTo>
                  <a:cubicBezTo>
                    <a:pt x="2630" y="605"/>
                    <a:pt x="1890" y="1732"/>
                    <a:pt x="1887" y="2992"/>
                  </a:cubicBezTo>
                  <a:lnTo>
                    <a:pt x="1887" y="2992"/>
                  </a:lnTo>
                  <a:cubicBezTo>
                    <a:pt x="1830" y="1732"/>
                    <a:pt x="1089" y="605"/>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44"/>
            <p:cNvSpPr/>
            <p:nvPr/>
          </p:nvSpPr>
          <p:spPr>
            <a:xfrm>
              <a:off x="6220591" y="3801656"/>
              <a:ext cx="77936" cy="77936"/>
            </a:xfrm>
            <a:custGeom>
              <a:rect b="b" l="l" r="r" t="t"/>
              <a:pathLst>
                <a:path extrusionOk="0" h="3718" w="3718">
                  <a:moveTo>
                    <a:pt x="0" y="0"/>
                  </a:moveTo>
                  <a:lnTo>
                    <a:pt x="0" y="693"/>
                  </a:lnTo>
                  <a:cubicBezTo>
                    <a:pt x="0" y="1954"/>
                    <a:pt x="756" y="3151"/>
                    <a:pt x="1891" y="3718"/>
                  </a:cubicBezTo>
                  <a:cubicBezTo>
                    <a:pt x="3025" y="3151"/>
                    <a:pt x="3718" y="1954"/>
                    <a:pt x="3718" y="693"/>
                  </a:cubicBezTo>
                  <a:lnTo>
                    <a:pt x="3718" y="0"/>
                  </a:lnTo>
                  <a:cubicBezTo>
                    <a:pt x="2584" y="567"/>
                    <a:pt x="1891" y="1828"/>
                    <a:pt x="1891" y="3151"/>
                  </a:cubicBezTo>
                  <a:cubicBezTo>
                    <a:pt x="1891" y="1828"/>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44"/>
            <p:cNvSpPr/>
            <p:nvPr/>
          </p:nvSpPr>
          <p:spPr>
            <a:xfrm>
              <a:off x="6220591" y="3886168"/>
              <a:ext cx="77936" cy="77957"/>
            </a:xfrm>
            <a:custGeom>
              <a:rect b="b" l="l" r="r" t="t"/>
              <a:pathLst>
                <a:path extrusionOk="0" h="3719" w="3718">
                  <a:moveTo>
                    <a:pt x="0" y="1"/>
                  </a:moveTo>
                  <a:lnTo>
                    <a:pt x="0" y="757"/>
                  </a:lnTo>
                  <a:cubicBezTo>
                    <a:pt x="0" y="2017"/>
                    <a:pt x="756" y="3151"/>
                    <a:pt x="1891" y="3718"/>
                  </a:cubicBezTo>
                  <a:cubicBezTo>
                    <a:pt x="3025" y="3151"/>
                    <a:pt x="3718" y="2017"/>
                    <a:pt x="3718" y="757"/>
                  </a:cubicBezTo>
                  <a:lnTo>
                    <a:pt x="3718" y="1"/>
                  </a:lnTo>
                  <a:cubicBezTo>
                    <a:pt x="2584" y="631"/>
                    <a:pt x="1891" y="1828"/>
                    <a:pt x="1891" y="3151"/>
                  </a:cubicBezTo>
                  <a:cubicBezTo>
                    <a:pt x="1891" y="1828"/>
                    <a:pt x="1197" y="631"/>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44"/>
            <p:cNvSpPr/>
            <p:nvPr/>
          </p:nvSpPr>
          <p:spPr>
            <a:xfrm>
              <a:off x="6220591" y="3972022"/>
              <a:ext cx="79257" cy="77957"/>
            </a:xfrm>
            <a:custGeom>
              <a:rect b="b" l="l" r="r" t="t"/>
              <a:pathLst>
                <a:path extrusionOk="0" h="3719" w="3781">
                  <a:moveTo>
                    <a:pt x="0" y="1"/>
                  </a:moveTo>
                  <a:lnTo>
                    <a:pt x="0" y="694"/>
                  </a:lnTo>
                  <a:cubicBezTo>
                    <a:pt x="0" y="1954"/>
                    <a:pt x="756" y="3151"/>
                    <a:pt x="1891" y="3718"/>
                  </a:cubicBezTo>
                  <a:cubicBezTo>
                    <a:pt x="3025" y="3151"/>
                    <a:pt x="3781" y="1954"/>
                    <a:pt x="3718" y="694"/>
                  </a:cubicBezTo>
                  <a:lnTo>
                    <a:pt x="3718" y="1"/>
                  </a:lnTo>
                  <a:cubicBezTo>
                    <a:pt x="2584" y="568"/>
                    <a:pt x="1891" y="1765"/>
                    <a:pt x="1891" y="3088"/>
                  </a:cubicBezTo>
                  <a:cubicBezTo>
                    <a:pt x="1891" y="1765"/>
                    <a:pt x="1197"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44"/>
            <p:cNvSpPr/>
            <p:nvPr/>
          </p:nvSpPr>
          <p:spPr>
            <a:xfrm>
              <a:off x="6220591" y="4057876"/>
              <a:ext cx="77936" cy="77936"/>
            </a:xfrm>
            <a:custGeom>
              <a:rect b="b" l="l" r="r" t="t"/>
              <a:pathLst>
                <a:path extrusionOk="0" h="3718" w="3718">
                  <a:moveTo>
                    <a:pt x="0" y="0"/>
                  </a:moveTo>
                  <a:lnTo>
                    <a:pt x="0" y="693"/>
                  </a:lnTo>
                  <a:cubicBezTo>
                    <a:pt x="0" y="1953"/>
                    <a:pt x="756" y="3151"/>
                    <a:pt x="1891" y="3718"/>
                  </a:cubicBezTo>
                  <a:cubicBezTo>
                    <a:pt x="3025" y="3088"/>
                    <a:pt x="3718" y="1953"/>
                    <a:pt x="3718" y="693"/>
                  </a:cubicBezTo>
                  <a:lnTo>
                    <a:pt x="3718" y="0"/>
                  </a:lnTo>
                  <a:cubicBezTo>
                    <a:pt x="2584" y="567"/>
                    <a:pt x="1891" y="1764"/>
                    <a:pt x="1891" y="3088"/>
                  </a:cubicBezTo>
                  <a:cubicBezTo>
                    <a:pt x="1891" y="1764"/>
                    <a:pt x="1197" y="567"/>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44"/>
            <p:cNvSpPr/>
            <p:nvPr/>
          </p:nvSpPr>
          <p:spPr>
            <a:xfrm>
              <a:off x="6220591" y="4228243"/>
              <a:ext cx="77936" cy="77957"/>
            </a:xfrm>
            <a:custGeom>
              <a:rect b="b" l="l" r="r" t="t"/>
              <a:pathLst>
                <a:path extrusionOk="0" h="3719" w="3718">
                  <a:moveTo>
                    <a:pt x="0" y="0"/>
                  </a:moveTo>
                  <a:lnTo>
                    <a:pt x="0" y="694"/>
                  </a:lnTo>
                  <a:cubicBezTo>
                    <a:pt x="0" y="2017"/>
                    <a:pt x="756" y="3151"/>
                    <a:pt x="1891" y="3718"/>
                  </a:cubicBezTo>
                  <a:cubicBezTo>
                    <a:pt x="3025" y="3151"/>
                    <a:pt x="3718" y="2017"/>
                    <a:pt x="3718" y="694"/>
                  </a:cubicBezTo>
                  <a:lnTo>
                    <a:pt x="3718" y="0"/>
                  </a:lnTo>
                  <a:cubicBezTo>
                    <a:pt x="2584" y="631"/>
                    <a:pt x="1891" y="1828"/>
                    <a:pt x="1891" y="3151"/>
                  </a:cubicBezTo>
                  <a:cubicBezTo>
                    <a:pt x="1891" y="1828"/>
                    <a:pt x="1197" y="631"/>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44"/>
            <p:cNvSpPr/>
            <p:nvPr/>
          </p:nvSpPr>
          <p:spPr>
            <a:xfrm>
              <a:off x="6220591" y="4314097"/>
              <a:ext cx="77936" cy="77936"/>
            </a:xfrm>
            <a:custGeom>
              <a:rect b="b" l="l" r="r" t="t"/>
              <a:pathLst>
                <a:path extrusionOk="0" h="3718" w="3718">
                  <a:moveTo>
                    <a:pt x="0" y="0"/>
                  </a:moveTo>
                  <a:lnTo>
                    <a:pt x="0" y="693"/>
                  </a:lnTo>
                  <a:cubicBezTo>
                    <a:pt x="0" y="1953"/>
                    <a:pt x="756" y="3151"/>
                    <a:pt x="1891" y="3718"/>
                  </a:cubicBezTo>
                  <a:cubicBezTo>
                    <a:pt x="3025" y="3151"/>
                    <a:pt x="3718" y="1953"/>
                    <a:pt x="3718" y="693"/>
                  </a:cubicBezTo>
                  <a:lnTo>
                    <a:pt x="3718" y="0"/>
                  </a:lnTo>
                  <a:cubicBezTo>
                    <a:pt x="2584" y="567"/>
                    <a:pt x="1891" y="1827"/>
                    <a:pt x="1891" y="3151"/>
                  </a:cubicBezTo>
                  <a:cubicBezTo>
                    <a:pt x="1891" y="1827"/>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44"/>
            <p:cNvSpPr/>
            <p:nvPr/>
          </p:nvSpPr>
          <p:spPr>
            <a:xfrm>
              <a:off x="6220591" y="4399930"/>
              <a:ext cx="77936" cy="76637"/>
            </a:xfrm>
            <a:custGeom>
              <a:rect b="b" l="l" r="r" t="t"/>
              <a:pathLst>
                <a:path extrusionOk="0" h="3656" w="3718">
                  <a:moveTo>
                    <a:pt x="0" y="1"/>
                  </a:moveTo>
                  <a:lnTo>
                    <a:pt x="0" y="694"/>
                  </a:lnTo>
                  <a:cubicBezTo>
                    <a:pt x="0" y="1954"/>
                    <a:pt x="756" y="3088"/>
                    <a:pt x="1891" y="3655"/>
                  </a:cubicBezTo>
                  <a:cubicBezTo>
                    <a:pt x="3025" y="3088"/>
                    <a:pt x="3718" y="1954"/>
                    <a:pt x="3718" y="694"/>
                  </a:cubicBezTo>
                  <a:lnTo>
                    <a:pt x="3718" y="1"/>
                  </a:lnTo>
                  <a:cubicBezTo>
                    <a:pt x="2584" y="568"/>
                    <a:pt x="1891" y="1828"/>
                    <a:pt x="1891" y="3151"/>
                  </a:cubicBezTo>
                  <a:cubicBezTo>
                    <a:pt x="1891" y="1828"/>
                    <a:pt x="1197" y="568"/>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44"/>
            <p:cNvSpPr/>
            <p:nvPr/>
          </p:nvSpPr>
          <p:spPr>
            <a:xfrm>
              <a:off x="6220591" y="4484463"/>
              <a:ext cx="77936" cy="77936"/>
            </a:xfrm>
            <a:custGeom>
              <a:rect b="b" l="l" r="r" t="t"/>
              <a:pathLst>
                <a:path extrusionOk="0" h="3718" w="3718">
                  <a:moveTo>
                    <a:pt x="0" y="0"/>
                  </a:moveTo>
                  <a:lnTo>
                    <a:pt x="0" y="693"/>
                  </a:lnTo>
                  <a:cubicBezTo>
                    <a:pt x="0" y="2017"/>
                    <a:pt x="756" y="3151"/>
                    <a:pt x="1891" y="3718"/>
                  </a:cubicBezTo>
                  <a:cubicBezTo>
                    <a:pt x="3025" y="3151"/>
                    <a:pt x="3718" y="2017"/>
                    <a:pt x="3718" y="693"/>
                  </a:cubicBezTo>
                  <a:lnTo>
                    <a:pt x="3718" y="0"/>
                  </a:lnTo>
                  <a:cubicBezTo>
                    <a:pt x="2584" y="630"/>
                    <a:pt x="1891" y="1828"/>
                    <a:pt x="1891" y="3151"/>
                  </a:cubicBezTo>
                  <a:cubicBezTo>
                    <a:pt x="1891" y="1828"/>
                    <a:pt x="1197" y="630"/>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44"/>
            <p:cNvSpPr/>
            <p:nvPr/>
          </p:nvSpPr>
          <p:spPr>
            <a:xfrm>
              <a:off x="6134737" y="3972022"/>
              <a:ext cx="79278" cy="77957"/>
            </a:xfrm>
            <a:custGeom>
              <a:rect b="b" l="l" r="r" t="t"/>
              <a:pathLst>
                <a:path extrusionOk="0" h="3719" w="3782">
                  <a:moveTo>
                    <a:pt x="64" y="1"/>
                  </a:moveTo>
                  <a:lnTo>
                    <a:pt x="64" y="694"/>
                  </a:lnTo>
                  <a:cubicBezTo>
                    <a:pt x="1" y="1954"/>
                    <a:pt x="757" y="3151"/>
                    <a:pt x="1891" y="3718"/>
                  </a:cubicBezTo>
                  <a:cubicBezTo>
                    <a:pt x="3025" y="3151"/>
                    <a:pt x="3781" y="1954"/>
                    <a:pt x="3781" y="694"/>
                  </a:cubicBezTo>
                  <a:lnTo>
                    <a:pt x="3781" y="1"/>
                  </a:lnTo>
                  <a:cubicBezTo>
                    <a:pt x="2584" y="568"/>
                    <a:pt x="1891" y="1765"/>
                    <a:pt x="1891" y="3088"/>
                  </a:cubicBezTo>
                  <a:cubicBezTo>
                    <a:pt x="1891" y="1765"/>
                    <a:pt x="1198" y="568"/>
                    <a:pt x="64"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44"/>
            <p:cNvSpPr/>
            <p:nvPr/>
          </p:nvSpPr>
          <p:spPr>
            <a:xfrm>
              <a:off x="6136057" y="4057876"/>
              <a:ext cx="77957" cy="77936"/>
            </a:xfrm>
            <a:custGeom>
              <a:rect b="b" l="l" r="r" t="t"/>
              <a:pathLst>
                <a:path extrusionOk="0" h="3718" w="3719">
                  <a:moveTo>
                    <a:pt x="1" y="0"/>
                  </a:moveTo>
                  <a:lnTo>
                    <a:pt x="1" y="693"/>
                  </a:lnTo>
                  <a:cubicBezTo>
                    <a:pt x="1" y="1953"/>
                    <a:pt x="694" y="3088"/>
                    <a:pt x="1828" y="3718"/>
                  </a:cubicBezTo>
                  <a:cubicBezTo>
                    <a:pt x="2962" y="3151"/>
                    <a:pt x="3718" y="1953"/>
                    <a:pt x="3718" y="693"/>
                  </a:cubicBezTo>
                  <a:lnTo>
                    <a:pt x="3718" y="0"/>
                  </a:lnTo>
                  <a:cubicBezTo>
                    <a:pt x="2521" y="567"/>
                    <a:pt x="1828" y="1764"/>
                    <a:pt x="1828" y="3088"/>
                  </a:cubicBezTo>
                  <a:cubicBezTo>
                    <a:pt x="1828" y="1764"/>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44"/>
            <p:cNvSpPr/>
            <p:nvPr/>
          </p:nvSpPr>
          <p:spPr>
            <a:xfrm>
              <a:off x="6136057" y="4142389"/>
              <a:ext cx="77957" cy="77957"/>
            </a:xfrm>
            <a:custGeom>
              <a:rect b="b" l="l" r="r" t="t"/>
              <a:pathLst>
                <a:path extrusionOk="0" h="3719" w="3719">
                  <a:moveTo>
                    <a:pt x="1" y="1"/>
                  </a:moveTo>
                  <a:lnTo>
                    <a:pt x="1" y="757"/>
                  </a:lnTo>
                  <a:cubicBezTo>
                    <a:pt x="1" y="2017"/>
                    <a:pt x="694" y="3151"/>
                    <a:pt x="1828" y="3718"/>
                  </a:cubicBezTo>
                  <a:cubicBezTo>
                    <a:pt x="2962" y="3151"/>
                    <a:pt x="3718" y="2017"/>
                    <a:pt x="3718" y="757"/>
                  </a:cubicBezTo>
                  <a:lnTo>
                    <a:pt x="3718" y="1"/>
                  </a:lnTo>
                  <a:cubicBezTo>
                    <a:pt x="2521" y="631"/>
                    <a:pt x="1828" y="1828"/>
                    <a:pt x="1828" y="3151"/>
                  </a:cubicBezTo>
                  <a:cubicBezTo>
                    <a:pt x="1828" y="1828"/>
                    <a:pt x="1135" y="631"/>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44"/>
            <p:cNvSpPr/>
            <p:nvPr/>
          </p:nvSpPr>
          <p:spPr>
            <a:xfrm>
              <a:off x="6136057" y="4228243"/>
              <a:ext cx="77957" cy="77957"/>
            </a:xfrm>
            <a:custGeom>
              <a:rect b="b" l="l" r="r" t="t"/>
              <a:pathLst>
                <a:path extrusionOk="0" h="3719" w="3719">
                  <a:moveTo>
                    <a:pt x="1" y="0"/>
                  </a:moveTo>
                  <a:lnTo>
                    <a:pt x="1" y="694"/>
                  </a:lnTo>
                  <a:cubicBezTo>
                    <a:pt x="1" y="2017"/>
                    <a:pt x="694" y="3151"/>
                    <a:pt x="1828" y="3718"/>
                  </a:cubicBezTo>
                  <a:cubicBezTo>
                    <a:pt x="2962" y="3151"/>
                    <a:pt x="3718" y="2017"/>
                    <a:pt x="3718" y="694"/>
                  </a:cubicBezTo>
                  <a:lnTo>
                    <a:pt x="3718" y="0"/>
                  </a:lnTo>
                  <a:cubicBezTo>
                    <a:pt x="2521" y="631"/>
                    <a:pt x="1828" y="1828"/>
                    <a:pt x="1828" y="3151"/>
                  </a:cubicBezTo>
                  <a:cubicBezTo>
                    <a:pt x="1828" y="1828"/>
                    <a:pt x="1135" y="631"/>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44"/>
            <p:cNvSpPr/>
            <p:nvPr/>
          </p:nvSpPr>
          <p:spPr>
            <a:xfrm>
              <a:off x="6136057" y="4314097"/>
              <a:ext cx="77957" cy="77936"/>
            </a:xfrm>
            <a:custGeom>
              <a:rect b="b" l="l" r="r" t="t"/>
              <a:pathLst>
                <a:path extrusionOk="0" h="3718" w="3719">
                  <a:moveTo>
                    <a:pt x="1" y="0"/>
                  </a:moveTo>
                  <a:lnTo>
                    <a:pt x="1" y="693"/>
                  </a:lnTo>
                  <a:cubicBezTo>
                    <a:pt x="1" y="1953"/>
                    <a:pt x="694" y="3151"/>
                    <a:pt x="1828" y="3718"/>
                  </a:cubicBezTo>
                  <a:cubicBezTo>
                    <a:pt x="2962" y="3151"/>
                    <a:pt x="3718" y="1953"/>
                    <a:pt x="3718" y="693"/>
                  </a:cubicBezTo>
                  <a:lnTo>
                    <a:pt x="3718" y="0"/>
                  </a:lnTo>
                  <a:cubicBezTo>
                    <a:pt x="2521" y="630"/>
                    <a:pt x="1828" y="1827"/>
                    <a:pt x="1828" y="3151"/>
                  </a:cubicBezTo>
                  <a:cubicBezTo>
                    <a:pt x="1828" y="1827"/>
                    <a:pt x="1135" y="567"/>
                    <a:pt x="1"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680" name="Shape 4680"/>
        <p:cNvGrpSpPr/>
        <p:nvPr/>
      </p:nvGrpSpPr>
      <p:grpSpPr>
        <a:xfrm>
          <a:off x="0" y="0"/>
          <a:ext cx="0" cy="0"/>
          <a:chOff x="0" y="0"/>
          <a:chExt cx="0" cy="0"/>
        </a:xfrm>
      </p:grpSpPr>
      <p:sp>
        <p:nvSpPr>
          <p:cNvPr id="4681" name="Google Shape;4681;p45"/>
          <p:cNvSpPr txBox="1"/>
          <p:nvPr>
            <p:ph type="title"/>
          </p:nvPr>
        </p:nvSpPr>
        <p:spPr>
          <a:xfrm>
            <a:off x="713225" y="552600"/>
            <a:ext cx="799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RESOURCES</a:t>
            </a:r>
            <a:endParaRPr/>
          </a:p>
        </p:txBody>
      </p:sp>
      <p:sp>
        <p:nvSpPr>
          <p:cNvPr id="4682" name="Google Shape;4682;p45"/>
          <p:cNvSpPr txBox="1"/>
          <p:nvPr>
            <p:ph idx="1" type="body"/>
          </p:nvPr>
        </p:nvSpPr>
        <p:spPr>
          <a:xfrm>
            <a:off x="713225" y="1397500"/>
            <a:ext cx="7717500" cy="3211200"/>
          </a:xfrm>
          <a:prstGeom prst="rect">
            <a:avLst/>
          </a:prstGeom>
        </p:spPr>
        <p:txBody>
          <a:bodyPr anchorCtr="0" anchor="ctr" bIns="91425" lIns="91425" spcFirstLastPara="1" rIns="91425" wrap="square" tIns="91425">
            <a:noAutofit/>
          </a:bodyPr>
          <a:lstStyle/>
          <a:p>
            <a:pPr indent="-330200" lvl="0" marL="457200" rtl="0" algn="l">
              <a:spcBef>
                <a:spcPts val="0"/>
              </a:spcBef>
              <a:spcAft>
                <a:spcPts val="0"/>
              </a:spcAft>
              <a:buSzPts val="1600"/>
              <a:buChar char="●"/>
            </a:pPr>
            <a:r>
              <a:rPr lang="en" sz="1600">
                <a:solidFill>
                  <a:schemeClr val="hlink"/>
                </a:solidFill>
                <a:uFill>
                  <a:noFill/>
                </a:uFill>
                <a:hlinkClick r:id="rId3"/>
              </a:rPr>
              <a:t>Pink heart shape cushion; crochet and ball of yarns on wooden backdrop</a:t>
            </a:r>
            <a:endParaRPr sz="1600"/>
          </a:p>
          <a:p>
            <a:pPr indent="-330200" lvl="0" marL="457200" rtl="0" algn="l">
              <a:spcBef>
                <a:spcPts val="0"/>
              </a:spcBef>
              <a:spcAft>
                <a:spcPts val="0"/>
              </a:spcAft>
              <a:buSzPts val="1600"/>
              <a:buChar char="●"/>
            </a:pPr>
            <a:r>
              <a:rPr lang="en" sz="1600">
                <a:solidFill>
                  <a:schemeClr val="hlink"/>
                </a:solidFill>
                <a:uFill>
                  <a:noFill/>
                </a:uFill>
                <a:hlinkClick r:id="rId4"/>
              </a:rPr>
              <a:t>Top view of woman knitting</a:t>
            </a:r>
            <a:endParaRPr sz="1600"/>
          </a:p>
          <a:p>
            <a:pPr indent="-330200" lvl="0" marL="457200" rtl="0" algn="l">
              <a:spcBef>
                <a:spcPts val="0"/>
              </a:spcBef>
              <a:spcAft>
                <a:spcPts val="0"/>
              </a:spcAft>
              <a:buSzPts val="1600"/>
              <a:buChar char="●"/>
            </a:pPr>
            <a:r>
              <a:rPr lang="en" sz="1600">
                <a:solidFill>
                  <a:schemeClr val="hlink"/>
                </a:solidFill>
                <a:uFill>
                  <a:noFill/>
                </a:uFill>
                <a:hlinkClick r:id="rId5"/>
              </a:rPr>
              <a:t>Close-up of woman crocheting</a:t>
            </a:r>
            <a:endParaRPr sz="1600"/>
          </a:p>
          <a:p>
            <a:pPr indent="-330200" lvl="0" marL="457200" rtl="0" algn="l">
              <a:spcBef>
                <a:spcPts val="0"/>
              </a:spcBef>
              <a:spcAft>
                <a:spcPts val="0"/>
              </a:spcAft>
              <a:buSzPts val="1600"/>
              <a:buChar char="●"/>
            </a:pPr>
            <a:r>
              <a:rPr lang="en" sz="1600">
                <a:solidFill>
                  <a:schemeClr val="hlink"/>
                </a:solidFill>
                <a:uFill>
                  <a:noFill/>
                </a:uFill>
                <a:hlinkClick r:id="rId6"/>
              </a:rPr>
              <a:t>Flat lay of crocheting supplies</a:t>
            </a:r>
            <a:endParaRPr sz="1600"/>
          </a:p>
          <a:p>
            <a:pPr indent="-330200" lvl="0" marL="457200" rtl="0" algn="l">
              <a:spcBef>
                <a:spcPts val="0"/>
              </a:spcBef>
              <a:spcAft>
                <a:spcPts val="0"/>
              </a:spcAft>
              <a:buSzPts val="1600"/>
              <a:buChar char="●"/>
            </a:pPr>
            <a:r>
              <a:rPr lang="en" sz="1600">
                <a:solidFill>
                  <a:schemeClr val="hlink"/>
                </a:solidFill>
                <a:uFill>
                  <a:noFill/>
                </a:uFill>
                <a:hlinkClick r:id="rId7"/>
              </a:rPr>
              <a:t>Woman holding colored wool yarn balls</a:t>
            </a:r>
            <a:endParaRPr sz="1600"/>
          </a:p>
          <a:p>
            <a:pPr indent="-330200" lvl="0" marL="457200" rtl="0" algn="l">
              <a:spcBef>
                <a:spcPts val="0"/>
              </a:spcBef>
              <a:spcAft>
                <a:spcPts val="0"/>
              </a:spcAft>
              <a:buSzPts val="1600"/>
              <a:buChar char="●"/>
            </a:pPr>
            <a:r>
              <a:rPr lang="en" sz="1600">
                <a:solidFill>
                  <a:schemeClr val="hlink"/>
                </a:solidFill>
                <a:uFill>
                  <a:noFill/>
                </a:uFill>
                <a:hlinkClick r:id="rId8"/>
              </a:rPr>
              <a:t>Crocheted heart shape and sewing white threads</a:t>
            </a:r>
            <a:endParaRPr sz="1600"/>
          </a:p>
          <a:p>
            <a:pPr indent="-330200" lvl="0" marL="457200" rtl="0" algn="l">
              <a:spcBef>
                <a:spcPts val="0"/>
              </a:spcBef>
              <a:spcAft>
                <a:spcPts val="0"/>
              </a:spcAft>
              <a:buSzPts val="1600"/>
              <a:buChar char="●"/>
            </a:pPr>
            <a:r>
              <a:rPr lang="en" sz="1600">
                <a:solidFill>
                  <a:schemeClr val="hlink"/>
                </a:solidFill>
                <a:uFill>
                  <a:noFill/>
                </a:uFill>
                <a:hlinkClick r:id="rId9"/>
              </a:rPr>
              <a:t>Pink and gray yarn on wood background</a:t>
            </a:r>
            <a:endParaRPr sz="1600"/>
          </a:p>
          <a:p>
            <a:pPr indent="-330200" lvl="0" marL="457200" rtl="0" algn="l">
              <a:spcBef>
                <a:spcPts val="0"/>
              </a:spcBef>
              <a:spcAft>
                <a:spcPts val="0"/>
              </a:spcAft>
              <a:buSzPts val="1600"/>
              <a:buChar char="●"/>
            </a:pPr>
            <a:r>
              <a:rPr lang="en" sz="1600">
                <a:solidFill>
                  <a:schemeClr val="hlink"/>
                </a:solidFill>
                <a:uFill>
                  <a:noFill/>
                </a:uFill>
                <a:hlinkClick r:id="rId10"/>
              </a:rPr>
              <a:t>Top view of colorful wool yarn balls</a:t>
            </a:r>
            <a:endParaRPr sz="1600"/>
          </a:p>
          <a:p>
            <a:pPr indent="-330200" lvl="0" marL="457200" rtl="0" algn="l">
              <a:spcBef>
                <a:spcPts val="0"/>
              </a:spcBef>
              <a:spcAft>
                <a:spcPts val="0"/>
              </a:spcAft>
              <a:buSzPts val="1600"/>
              <a:buChar char="●"/>
            </a:pPr>
            <a:r>
              <a:rPr lang="en" sz="1600">
                <a:solidFill>
                  <a:schemeClr val="hlink"/>
                </a:solidFill>
                <a:uFill>
                  <a:noFill/>
                </a:uFill>
                <a:hlinkClick r:id="rId11"/>
              </a:rPr>
              <a:t>Front view of woman crocheting</a:t>
            </a:r>
            <a:endParaRPr sz="1600"/>
          </a:p>
          <a:p>
            <a:pPr indent="-330200" lvl="0" marL="457200" rtl="0" algn="l">
              <a:spcBef>
                <a:spcPts val="0"/>
              </a:spcBef>
              <a:spcAft>
                <a:spcPts val="0"/>
              </a:spcAft>
              <a:buSzPts val="1600"/>
              <a:buChar char="●"/>
            </a:pPr>
            <a:r>
              <a:rPr lang="en" sz="1600">
                <a:solidFill>
                  <a:schemeClr val="hlink"/>
                </a:solidFill>
                <a:uFill>
                  <a:noFill/>
                </a:uFill>
                <a:hlinkClick r:id="rId12"/>
              </a:rPr>
              <a:t>Close-up of metal crocheting needles</a:t>
            </a:r>
            <a:endParaRPr sz="1600"/>
          </a:p>
          <a:p>
            <a:pPr indent="-330200" lvl="0" marL="457200" rtl="0" algn="l">
              <a:spcBef>
                <a:spcPts val="0"/>
              </a:spcBef>
              <a:spcAft>
                <a:spcPts val="0"/>
              </a:spcAft>
              <a:buSzPts val="1600"/>
              <a:buChar char="●"/>
            </a:pPr>
            <a:r>
              <a:rPr lang="en" sz="1600">
                <a:solidFill>
                  <a:schemeClr val="hlink"/>
                </a:solidFill>
                <a:uFill>
                  <a:noFill/>
                </a:uFill>
                <a:hlinkClick r:id="rId13"/>
              </a:rPr>
              <a:t>Colorful wool yarn with plastic needles</a:t>
            </a:r>
            <a:endParaRPr sz="1600"/>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86" name="Shape 4686"/>
        <p:cNvGrpSpPr/>
        <p:nvPr/>
      </p:nvGrpSpPr>
      <p:grpSpPr>
        <a:xfrm>
          <a:off x="0" y="0"/>
          <a:ext cx="0" cy="0"/>
          <a:chOff x="0" y="0"/>
          <a:chExt cx="0" cy="0"/>
        </a:xfrm>
      </p:grpSpPr>
      <p:sp>
        <p:nvSpPr>
          <p:cNvPr id="4687" name="Google Shape;4687;p4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688" name="Google Shape;4688;p46"/>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extLst>
                    <a:ext uri="{A12FA001-AC4F-418D-AE19-62706E023703}">
                      <ahyp:hlinkCl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extLst>
                    <a:ext uri="{A12FA001-AC4F-418D-AE19-62706E023703}">
                      <ahyp:hlinkCl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689" name="Google Shape;4689;p46"/>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693" name="Shape 4693"/>
        <p:cNvGrpSpPr/>
        <p:nvPr/>
      </p:nvGrpSpPr>
      <p:grpSpPr>
        <a:xfrm>
          <a:off x="0" y="0"/>
          <a:ext cx="0" cy="0"/>
          <a:chOff x="0" y="0"/>
          <a:chExt cx="0" cy="0"/>
        </a:xfrm>
      </p:grpSpPr>
      <p:sp>
        <p:nvSpPr>
          <p:cNvPr id="4694" name="Google Shape;4694;p47"/>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695" name="Google Shape;4695;p47"/>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696" name="Google Shape;4696;p47"/>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lt1"/>
                </a:solidFill>
                <a:latin typeface="Arial"/>
                <a:ea typeface="Arial"/>
                <a:cs typeface="Arial"/>
                <a:sym typeface="Arial"/>
              </a:rPr>
              <a:t>Krona One</a:t>
            </a:r>
            <a:endParaRPr b="1">
              <a:solidFill>
                <a:schemeClr val="lt1"/>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val="tx"/>
                    </a:ext>
                  </a:extLst>
                </a:hlinkClick>
              </a:rPr>
              <a:t>https://fonts.google.com/specimen/Krona+One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chemeClr val="lt1"/>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Red Hat Text</a:t>
            </a:r>
            <a:endParaRPr b="1">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val="tx"/>
                    </a:ext>
                  </a:extLst>
                </a:hlinkClick>
              </a:rPr>
              <a:t>https://fonts.google.com/specimen/Red+Hat+Text</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4697" name="Google Shape;4697;p47"/>
          <p:cNvSpPr/>
          <p:nvPr/>
        </p:nvSpPr>
        <p:spPr>
          <a:xfrm>
            <a:off x="3114463" y="3498875"/>
            <a:ext cx="791400" cy="754200"/>
          </a:xfrm>
          <a:prstGeom prst="roundRect">
            <a:avLst>
              <a:gd fmla="val 16667" name="adj"/>
            </a:avLst>
          </a:prstGeom>
          <a:solidFill>
            <a:srgbClr val="262E3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47"/>
          <p:cNvSpPr/>
          <p:nvPr/>
        </p:nvSpPr>
        <p:spPr>
          <a:xfrm>
            <a:off x="4176282" y="3498875"/>
            <a:ext cx="791400" cy="754200"/>
          </a:xfrm>
          <a:prstGeom prst="roundRect">
            <a:avLst>
              <a:gd fmla="val 16667" name="adj"/>
            </a:avLst>
          </a:prstGeom>
          <a:solidFill>
            <a:srgbClr val="FDC7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47"/>
          <p:cNvSpPr/>
          <p:nvPr/>
        </p:nvSpPr>
        <p:spPr>
          <a:xfrm>
            <a:off x="5238102" y="3498875"/>
            <a:ext cx="791400" cy="754200"/>
          </a:xfrm>
          <a:prstGeom prst="roundRect">
            <a:avLst>
              <a:gd fmla="val 16667" name="adj"/>
            </a:avLst>
          </a:prstGeom>
          <a:solidFill>
            <a:srgbClr val="65C8D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47"/>
          <p:cNvSpPr/>
          <p:nvPr/>
        </p:nvSpPr>
        <p:spPr>
          <a:xfrm>
            <a:off x="2052638" y="3498875"/>
            <a:ext cx="791400" cy="754200"/>
          </a:xfrm>
          <a:prstGeom prst="roundRect">
            <a:avLst>
              <a:gd fmla="val 16667" name="adj"/>
            </a:avLst>
          </a:prstGeom>
          <a:solidFill>
            <a:srgbClr val="FBFBF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47"/>
          <p:cNvSpPr txBox="1"/>
          <p:nvPr/>
        </p:nvSpPr>
        <p:spPr>
          <a:xfrm>
            <a:off x="311446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#262E30</a:t>
            </a:r>
            <a:endParaRPr sz="1000">
              <a:solidFill>
                <a:srgbClr val="FFFFFF"/>
              </a:solidFill>
            </a:endParaRPr>
          </a:p>
        </p:txBody>
      </p:sp>
      <p:sp>
        <p:nvSpPr>
          <p:cNvPr id="4702" name="Google Shape;4702;p47"/>
          <p:cNvSpPr txBox="1"/>
          <p:nvPr/>
        </p:nvSpPr>
        <p:spPr>
          <a:xfrm>
            <a:off x="417628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62E30"/>
                </a:solidFill>
              </a:rPr>
              <a:t>#FDC7C7</a:t>
            </a:r>
            <a:endParaRPr sz="1000">
              <a:solidFill>
                <a:srgbClr val="262E30"/>
              </a:solidFill>
            </a:endParaRPr>
          </a:p>
        </p:txBody>
      </p:sp>
      <p:sp>
        <p:nvSpPr>
          <p:cNvPr id="4703" name="Google Shape;4703;p47"/>
          <p:cNvSpPr txBox="1"/>
          <p:nvPr/>
        </p:nvSpPr>
        <p:spPr>
          <a:xfrm>
            <a:off x="5238113"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#65C8D0</a:t>
            </a:r>
            <a:endParaRPr sz="1000">
              <a:solidFill>
                <a:srgbClr val="FFFFFF"/>
              </a:solidFill>
            </a:endParaRPr>
          </a:p>
        </p:txBody>
      </p:sp>
      <p:sp>
        <p:nvSpPr>
          <p:cNvPr id="4704" name="Google Shape;4704;p47"/>
          <p:cNvSpPr txBox="1"/>
          <p:nvPr/>
        </p:nvSpPr>
        <p:spPr>
          <a:xfrm>
            <a:off x="20526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62E30"/>
                </a:solidFill>
              </a:rPr>
              <a:t>#FBFBFB</a:t>
            </a:r>
            <a:endParaRPr sz="1000">
              <a:solidFill>
                <a:srgbClr val="262E30"/>
              </a:solidFill>
            </a:endParaRPr>
          </a:p>
        </p:txBody>
      </p:sp>
      <p:sp>
        <p:nvSpPr>
          <p:cNvPr id="4705" name="Google Shape;4705;p47"/>
          <p:cNvSpPr/>
          <p:nvPr/>
        </p:nvSpPr>
        <p:spPr>
          <a:xfrm>
            <a:off x="6299927" y="3498875"/>
            <a:ext cx="791400" cy="754200"/>
          </a:xfrm>
          <a:prstGeom prst="roundRect">
            <a:avLst>
              <a:gd fmla="val 16667" name="adj"/>
            </a:avLst>
          </a:prstGeom>
          <a:solidFill>
            <a:srgbClr val="838BC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47"/>
          <p:cNvSpPr txBox="1"/>
          <p:nvPr/>
        </p:nvSpPr>
        <p:spPr>
          <a:xfrm>
            <a:off x="6299938"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#838BC5</a:t>
            </a:r>
            <a:endParaRPr sz="1000">
              <a:solidFill>
                <a:srgbClr val="FFFFFF"/>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10" name="Shape 4710"/>
        <p:cNvGrpSpPr/>
        <p:nvPr/>
      </p:nvGrpSpPr>
      <p:grpSpPr>
        <a:xfrm>
          <a:off x="0" y="0"/>
          <a:ext cx="0" cy="0"/>
          <a:chOff x="0" y="0"/>
          <a:chExt cx="0" cy="0"/>
        </a:xfrm>
      </p:grpSpPr>
      <p:sp>
        <p:nvSpPr>
          <p:cNvPr id="4711" name="Google Shape;4711;p48"/>
          <p:cNvSpPr txBox="1"/>
          <p:nvPr>
            <p:ph idx="4294967295" type="title"/>
          </p:nvPr>
        </p:nvSpPr>
        <p:spPr>
          <a:xfrm>
            <a:off x="1068100" y="666402"/>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sp>
        <p:nvSpPr>
          <p:cNvPr id="4712" name="Google Shape;4712;p48"/>
          <p:cNvSpPr txBox="1"/>
          <p:nvPr>
            <p:ph idx="4294967295" type="body"/>
          </p:nvPr>
        </p:nvSpPr>
        <p:spPr>
          <a:xfrm>
            <a:off x="1252436" y="1169999"/>
            <a:ext cx="6630900" cy="3183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How it Works.</a:t>
            </a:r>
            <a:endParaRPr>
              <a:solidFill>
                <a:srgbClr val="869FB2"/>
              </a:solidFill>
              <a:latin typeface="Arial"/>
              <a:ea typeface="Arial"/>
              <a:cs typeface="Arial"/>
              <a:sym typeface="Arial"/>
            </a:endParaRPr>
          </a:p>
        </p:txBody>
      </p:sp>
      <p:pic>
        <p:nvPicPr>
          <p:cNvPr id="4713" name="Google Shape;4713;p4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4714" name="Google Shape;4714;p48"/>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extLst>
                    <a:ext uri="{A12FA001-AC4F-418D-AE19-62706E023703}">
                      <ahyp:hlinkClr val="tx"/>
                    </a:ext>
                  </a:extLst>
                </a:hlinkClick>
              </a:rPr>
              <a:t>Pana</a:t>
            </a:r>
            <a:endParaRPr>
              <a:solidFill>
                <a:srgbClr val="869FB2"/>
              </a:solidFill>
            </a:endParaRPr>
          </a:p>
        </p:txBody>
      </p:sp>
      <p:sp>
        <p:nvSpPr>
          <p:cNvPr id="4715" name="Google Shape;4715;p48"/>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Amico</a:t>
            </a:r>
            <a:endParaRPr>
              <a:solidFill>
                <a:srgbClr val="869FB2"/>
              </a:solidFill>
            </a:endParaRPr>
          </a:p>
        </p:txBody>
      </p:sp>
      <p:sp>
        <p:nvSpPr>
          <p:cNvPr id="4716" name="Google Shape;4716;p48"/>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Bro</a:t>
            </a:r>
            <a:endParaRPr>
              <a:solidFill>
                <a:srgbClr val="869FB2"/>
              </a:solidFill>
            </a:endParaRPr>
          </a:p>
        </p:txBody>
      </p:sp>
      <p:sp>
        <p:nvSpPr>
          <p:cNvPr id="4717" name="Google Shape;4717;p48"/>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Rafiki</a:t>
            </a:r>
            <a:endParaRPr>
              <a:solidFill>
                <a:srgbClr val="869FB2"/>
              </a:solidFill>
            </a:endParaRPr>
          </a:p>
        </p:txBody>
      </p:sp>
      <p:pic>
        <p:nvPicPr>
          <p:cNvPr id="4718" name="Google Shape;4718;p48"/>
          <p:cNvPicPr preferRelativeResize="0"/>
          <p:nvPr/>
        </p:nvPicPr>
        <p:blipFill rotWithShape="1">
          <a:blip r:embed="rId9">
            <a:alphaModFix/>
          </a:blip>
          <a:srcRect b="0" l="0" r="0" t="0"/>
          <a:stretch/>
        </p:blipFill>
        <p:spPr>
          <a:xfrm>
            <a:off x="2255077" y="2410850"/>
            <a:ext cx="1340595" cy="1340603"/>
          </a:xfrm>
          <a:prstGeom prst="rect">
            <a:avLst/>
          </a:prstGeom>
          <a:noFill/>
          <a:ln>
            <a:noFill/>
          </a:ln>
        </p:spPr>
      </p:pic>
      <p:pic>
        <p:nvPicPr>
          <p:cNvPr id="4719" name="Google Shape;4719;p48"/>
          <p:cNvPicPr preferRelativeResize="0"/>
          <p:nvPr/>
        </p:nvPicPr>
        <p:blipFill rotWithShape="1">
          <a:blip r:embed="rId10">
            <a:alphaModFix/>
          </a:blip>
          <a:srcRect b="8854" l="4194" r="4213" t="11228"/>
          <a:stretch/>
        </p:blipFill>
        <p:spPr>
          <a:xfrm>
            <a:off x="3774275" y="2532512"/>
            <a:ext cx="1448304" cy="1263588"/>
          </a:xfrm>
          <a:prstGeom prst="rect">
            <a:avLst/>
          </a:prstGeom>
          <a:noFill/>
          <a:ln>
            <a:noFill/>
          </a:ln>
        </p:spPr>
      </p:pic>
      <p:pic>
        <p:nvPicPr>
          <p:cNvPr id="4720" name="Google Shape;4720;p48"/>
          <p:cNvPicPr preferRelativeResize="0"/>
          <p:nvPr/>
        </p:nvPicPr>
        <p:blipFill rotWithShape="1">
          <a:blip r:embed="rId11">
            <a:alphaModFix/>
          </a:blip>
          <a:srcRect b="11945" l="0" r="0" t="6567"/>
          <a:stretch/>
        </p:blipFill>
        <p:spPr>
          <a:xfrm>
            <a:off x="5347337" y="2581527"/>
            <a:ext cx="1448284" cy="1180164"/>
          </a:xfrm>
          <a:prstGeom prst="rect">
            <a:avLst/>
          </a:prstGeom>
          <a:noFill/>
          <a:ln>
            <a:noFill/>
          </a:ln>
        </p:spPr>
      </p:pic>
      <p:pic>
        <p:nvPicPr>
          <p:cNvPr id="4721" name="Google Shape;4721;p48"/>
          <p:cNvPicPr preferRelativeResize="0"/>
          <p:nvPr/>
        </p:nvPicPr>
        <p:blipFill rotWithShape="1">
          <a:blip r:embed="rId12">
            <a:alphaModFix/>
          </a:blip>
          <a:srcRect b="17967" l="0" r="0" t="11708"/>
          <a:stretch/>
        </p:blipFill>
        <p:spPr>
          <a:xfrm>
            <a:off x="6836257" y="2523903"/>
            <a:ext cx="1796923" cy="1263600"/>
          </a:xfrm>
          <a:prstGeom prst="rect">
            <a:avLst/>
          </a:prstGeom>
          <a:noFill/>
          <a:ln>
            <a:noFill/>
          </a:ln>
        </p:spPr>
      </p:pic>
      <p:sp>
        <p:nvSpPr>
          <p:cNvPr id="4722" name="Google Shape;4722;p48"/>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Cuate</a:t>
            </a:r>
            <a:endParaRPr>
              <a:solidFill>
                <a:srgbClr val="869FB2"/>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4726" name="Shape 4726"/>
        <p:cNvGrpSpPr/>
        <p:nvPr/>
      </p:nvGrpSpPr>
      <p:grpSpPr>
        <a:xfrm>
          <a:off x="0" y="0"/>
          <a:ext cx="0" cy="0"/>
          <a:chOff x="0" y="0"/>
          <a:chExt cx="0" cy="0"/>
        </a:xfrm>
      </p:grpSpPr>
      <p:sp>
        <p:nvSpPr>
          <p:cNvPr id="4727" name="Google Shape;4727;p49"/>
          <p:cNvSpPr txBox="1"/>
          <p:nvPr/>
        </p:nvSpPr>
        <p:spPr>
          <a:xfrm>
            <a:off x="1068100" y="1534076"/>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4728" name="Google Shape;4728;p49"/>
          <p:cNvGrpSpPr/>
          <p:nvPr/>
        </p:nvGrpSpPr>
        <p:grpSpPr>
          <a:xfrm>
            <a:off x="5156078" y="3085736"/>
            <a:ext cx="474294" cy="551291"/>
            <a:chOff x="4727025" y="1332775"/>
            <a:chExt cx="59900" cy="69625"/>
          </a:xfrm>
        </p:grpSpPr>
        <p:sp>
          <p:nvSpPr>
            <p:cNvPr id="4729" name="Google Shape;4729;p4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4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1" name="Google Shape;4731;p49"/>
          <p:cNvGrpSpPr/>
          <p:nvPr/>
        </p:nvGrpSpPr>
        <p:grpSpPr>
          <a:xfrm>
            <a:off x="5769734" y="2314340"/>
            <a:ext cx="555653" cy="557031"/>
            <a:chOff x="4820425" y="1329900"/>
            <a:chExt cx="70175" cy="70350"/>
          </a:xfrm>
        </p:grpSpPr>
        <p:sp>
          <p:nvSpPr>
            <p:cNvPr id="4732" name="Google Shape;4732;p4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4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4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4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49"/>
          <p:cNvGrpSpPr/>
          <p:nvPr/>
        </p:nvGrpSpPr>
        <p:grpSpPr>
          <a:xfrm>
            <a:off x="6396103" y="2318845"/>
            <a:ext cx="582574" cy="533871"/>
            <a:chOff x="4903200" y="1331525"/>
            <a:chExt cx="73575" cy="67425"/>
          </a:xfrm>
        </p:grpSpPr>
        <p:sp>
          <p:nvSpPr>
            <p:cNvPr id="4737" name="Google Shape;4737;p4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4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9" name="Google Shape;4739;p49"/>
          <p:cNvGrpSpPr/>
          <p:nvPr/>
        </p:nvGrpSpPr>
        <p:grpSpPr>
          <a:xfrm>
            <a:off x="5755581" y="3078709"/>
            <a:ext cx="583960" cy="565345"/>
            <a:chOff x="4815575" y="1416800"/>
            <a:chExt cx="73750" cy="71400"/>
          </a:xfrm>
        </p:grpSpPr>
        <p:sp>
          <p:nvSpPr>
            <p:cNvPr id="4740" name="Google Shape;4740;p4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4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4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3" name="Google Shape;4743;p49"/>
          <p:cNvGrpSpPr/>
          <p:nvPr/>
        </p:nvGrpSpPr>
        <p:grpSpPr>
          <a:xfrm>
            <a:off x="6390362" y="3108896"/>
            <a:ext cx="589898" cy="504970"/>
            <a:chOff x="4902475" y="1418875"/>
            <a:chExt cx="74500" cy="63775"/>
          </a:xfrm>
        </p:grpSpPr>
        <p:sp>
          <p:nvSpPr>
            <p:cNvPr id="4744" name="Google Shape;4744;p4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4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6" name="Google Shape;4746;p49"/>
          <p:cNvGrpSpPr/>
          <p:nvPr/>
        </p:nvGrpSpPr>
        <p:grpSpPr>
          <a:xfrm>
            <a:off x="5765577" y="3826000"/>
            <a:ext cx="563967" cy="567127"/>
            <a:chOff x="4818100" y="1507675"/>
            <a:chExt cx="71225" cy="71625"/>
          </a:xfrm>
        </p:grpSpPr>
        <p:sp>
          <p:nvSpPr>
            <p:cNvPr id="4747" name="Google Shape;4747;p4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4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4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4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1" name="Google Shape;4751;p49"/>
          <p:cNvGrpSpPr/>
          <p:nvPr/>
        </p:nvGrpSpPr>
        <p:grpSpPr>
          <a:xfrm>
            <a:off x="5079075" y="3829461"/>
            <a:ext cx="628301" cy="588505"/>
            <a:chOff x="4721450" y="1509475"/>
            <a:chExt cx="79350" cy="74325"/>
          </a:xfrm>
        </p:grpSpPr>
        <p:sp>
          <p:nvSpPr>
            <p:cNvPr id="4752" name="Google Shape;4752;p4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4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4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4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6" name="Google Shape;4756;p49"/>
          <p:cNvGrpSpPr/>
          <p:nvPr/>
        </p:nvGrpSpPr>
        <p:grpSpPr>
          <a:xfrm>
            <a:off x="6424608" y="3814027"/>
            <a:ext cx="557038" cy="562772"/>
            <a:chOff x="4906800" y="1507500"/>
            <a:chExt cx="70350" cy="71075"/>
          </a:xfrm>
        </p:grpSpPr>
        <p:sp>
          <p:nvSpPr>
            <p:cNvPr id="4757" name="Google Shape;4757;p4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4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4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4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4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2" name="Google Shape;4762;p49"/>
          <p:cNvGrpSpPr/>
          <p:nvPr/>
        </p:nvGrpSpPr>
        <p:grpSpPr>
          <a:xfrm>
            <a:off x="4462216" y="2340963"/>
            <a:ext cx="517934" cy="517934"/>
            <a:chOff x="3736598" y="2170606"/>
            <a:chExt cx="404889" cy="404889"/>
          </a:xfrm>
        </p:grpSpPr>
        <p:sp>
          <p:nvSpPr>
            <p:cNvPr id="4763" name="Google Shape;4763;p4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4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4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4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7" name="Google Shape;4767;p49"/>
          <p:cNvGrpSpPr/>
          <p:nvPr/>
        </p:nvGrpSpPr>
        <p:grpSpPr>
          <a:xfrm>
            <a:off x="3729277" y="2341061"/>
            <a:ext cx="586986" cy="517740"/>
            <a:chOff x="3161917" y="2170682"/>
            <a:chExt cx="458870" cy="404737"/>
          </a:xfrm>
        </p:grpSpPr>
        <p:sp>
          <p:nvSpPr>
            <p:cNvPr id="4768" name="Google Shape;4768;p4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4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4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1" name="Google Shape;4771;p49"/>
          <p:cNvGrpSpPr/>
          <p:nvPr/>
        </p:nvGrpSpPr>
        <p:grpSpPr>
          <a:xfrm>
            <a:off x="3752299" y="3102400"/>
            <a:ext cx="540943" cy="517963"/>
            <a:chOff x="3179914" y="2889488"/>
            <a:chExt cx="422876" cy="404911"/>
          </a:xfrm>
        </p:grpSpPr>
        <p:sp>
          <p:nvSpPr>
            <p:cNvPr id="4772" name="Google Shape;4772;p4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4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4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4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4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4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8" name="Google Shape;4778;p49"/>
          <p:cNvGrpSpPr/>
          <p:nvPr/>
        </p:nvGrpSpPr>
        <p:grpSpPr>
          <a:xfrm>
            <a:off x="4453093" y="3102358"/>
            <a:ext cx="536180" cy="518047"/>
            <a:chOff x="3729467" y="2889422"/>
            <a:chExt cx="419153" cy="404977"/>
          </a:xfrm>
        </p:grpSpPr>
        <p:sp>
          <p:nvSpPr>
            <p:cNvPr id="4779" name="Google Shape;4779;p4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4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4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4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4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4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4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6" name="Google Shape;4786;p49"/>
          <p:cNvGrpSpPr/>
          <p:nvPr/>
        </p:nvGrpSpPr>
        <p:grpSpPr>
          <a:xfrm>
            <a:off x="1990126" y="3445787"/>
            <a:ext cx="965351" cy="134611"/>
            <a:chOff x="4411970" y="2962952"/>
            <a:chExt cx="706544" cy="104212"/>
          </a:xfrm>
        </p:grpSpPr>
        <p:sp>
          <p:nvSpPr>
            <p:cNvPr id="4787" name="Google Shape;4787;p4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4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4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4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49"/>
          <p:cNvGrpSpPr/>
          <p:nvPr/>
        </p:nvGrpSpPr>
        <p:grpSpPr>
          <a:xfrm>
            <a:off x="1990126" y="3041077"/>
            <a:ext cx="960158" cy="289172"/>
            <a:chOff x="4411970" y="2726085"/>
            <a:chExt cx="643107" cy="193659"/>
          </a:xfrm>
        </p:grpSpPr>
        <p:sp>
          <p:nvSpPr>
            <p:cNvPr id="4792" name="Google Shape;4792;p4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4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4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5" name="Google Shape;4795;p49"/>
          <p:cNvGrpSpPr/>
          <p:nvPr/>
        </p:nvGrpSpPr>
        <p:grpSpPr>
          <a:xfrm>
            <a:off x="998624" y="3295400"/>
            <a:ext cx="811503" cy="252584"/>
            <a:chOff x="4411970" y="4340222"/>
            <a:chExt cx="779467" cy="242683"/>
          </a:xfrm>
        </p:grpSpPr>
        <p:sp>
          <p:nvSpPr>
            <p:cNvPr id="4796" name="Google Shape;4796;p4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4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4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9" name="Google Shape;4799;p49"/>
          <p:cNvGrpSpPr/>
          <p:nvPr/>
        </p:nvGrpSpPr>
        <p:grpSpPr>
          <a:xfrm>
            <a:off x="1990126" y="2709308"/>
            <a:ext cx="965160" cy="216230"/>
            <a:chOff x="4411970" y="2468674"/>
            <a:chExt cx="747317" cy="167425"/>
          </a:xfrm>
        </p:grpSpPr>
        <p:sp>
          <p:nvSpPr>
            <p:cNvPr id="4800" name="Google Shape;4800;p4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4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02" name="Google Shape;4802;p4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3" name="Google Shape;4803;p49"/>
          <p:cNvGrpSpPr/>
          <p:nvPr/>
        </p:nvGrpSpPr>
        <p:grpSpPr>
          <a:xfrm>
            <a:off x="997692" y="2334687"/>
            <a:ext cx="1959041" cy="208784"/>
            <a:chOff x="6336019" y="3733725"/>
            <a:chExt cx="2566206" cy="351310"/>
          </a:xfrm>
        </p:grpSpPr>
        <p:sp>
          <p:nvSpPr>
            <p:cNvPr id="4804" name="Google Shape;4804;p4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4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4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4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8" name="Google Shape;4808;p49"/>
          <p:cNvGrpSpPr/>
          <p:nvPr/>
        </p:nvGrpSpPr>
        <p:grpSpPr>
          <a:xfrm>
            <a:off x="1990126" y="3950602"/>
            <a:ext cx="946551" cy="153200"/>
            <a:chOff x="4404545" y="3301592"/>
            <a:chExt cx="782403" cy="129272"/>
          </a:xfrm>
        </p:grpSpPr>
        <p:sp>
          <p:nvSpPr>
            <p:cNvPr id="4809" name="Google Shape;4809;p4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4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1" name="Google Shape;4811;p49"/>
          <p:cNvGrpSpPr/>
          <p:nvPr/>
        </p:nvGrpSpPr>
        <p:grpSpPr>
          <a:xfrm>
            <a:off x="1990126" y="3695937"/>
            <a:ext cx="962257" cy="139127"/>
            <a:chOff x="4411970" y="3131459"/>
            <a:chExt cx="710520" cy="117397"/>
          </a:xfrm>
        </p:grpSpPr>
        <p:sp>
          <p:nvSpPr>
            <p:cNvPr id="4812" name="Google Shape;4812;p4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4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4814" name="Google Shape;4814;p4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15" name="Google Shape;4815;p49"/>
          <p:cNvGrpSpPr/>
          <p:nvPr/>
        </p:nvGrpSpPr>
        <p:grpSpPr>
          <a:xfrm>
            <a:off x="990271" y="3621603"/>
            <a:ext cx="823838" cy="458988"/>
            <a:chOff x="4411970" y="1801825"/>
            <a:chExt cx="734586" cy="409262"/>
          </a:xfrm>
        </p:grpSpPr>
        <p:sp>
          <p:nvSpPr>
            <p:cNvPr id="4816" name="Google Shape;4816;p4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4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8" name="Google Shape;4818;p49"/>
          <p:cNvGrpSpPr/>
          <p:nvPr/>
        </p:nvGrpSpPr>
        <p:grpSpPr>
          <a:xfrm>
            <a:off x="3095243" y="2339173"/>
            <a:ext cx="521514" cy="521514"/>
            <a:chOff x="5681300" y="2527788"/>
            <a:chExt cx="805800" cy="805800"/>
          </a:xfrm>
        </p:grpSpPr>
        <p:sp>
          <p:nvSpPr>
            <p:cNvPr id="4819" name="Google Shape;4819;p4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4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1" name="Google Shape;4821;p49"/>
          <p:cNvGrpSpPr/>
          <p:nvPr/>
        </p:nvGrpSpPr>
        <p:grpSpPr>
          <a:xfrm>
            <a:off x="3089483" y="3094865"/>
            <a:ext cx="533033" cy="533033"/>
            <a:chOff x="4049800" y="640400"/>
            <a:chExt cx="858900" cy="858900"/>
          </a:xfrm>
        </p:grpSpPr>
        <p:sp>
          <p:nvSpPr>
            <p:cNvPr id="4822" name="Google Shape;4822;p4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4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4" name="Google Shape;4824;p49"/>
          <p:cNvGrpSpPr/>
          <p:nvPr/>
        </p:nvGrpSpPr>
        <p:grpSpPr>
          <a:xfrm>
            <a:off x="3014966" y="3772543"/>
            <a:ext cx="682068" cy="682068"/>
            <a:chOff x="5080188" y="927900"/>
            <a:chExt cx="961200" cy="961200"/>
          </a:xfrm>
        </p:grpSpPr>
        <p:sp>
          <p:nvSpPr>
            <p:cNvPr id="4825" name="Google Shape;4825;p4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4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4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4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4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4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4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4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3" name="Google Shape;4833;p49"/>
          <p:cNvGrpSpPr/>
          <p:nvPr/>
        </p:nvGrpSpPr>
        <p:grpSpPr>
          <a:xfrm>
            <a:off x="4478465" y="3869234"/>
            <a:ext cx="505650" cy="504006"/>
            <a:chOff x="6039282" y="1042577"/>
            <a:chExt cx="734315" cy="731929"/>
          </a:xfrm>
        </p:grpSpPr>
        <p:sp>
          <p:nvSpPr>
            <p:cNvPr id="4834" name="Google Shape;4834;p4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4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4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4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4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4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4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4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4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4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4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4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4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4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4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4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4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4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4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4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4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5" name="Google Shape;4855;p49"/>
          <p:cNvGrpSpPr/>
          <p:nvPr/>
        </p:nvGrpSpPr>
        <p:grpSpPr>
          <a:xfrm>
            <a:off x="5091067" y="2298862"/>
            <a:ext cx="567744" cy="602136"/>
            <a:chOff x="1825800" y="1651625"/>
            <a:chExt cx="539989" cy="571775"/>
          </a:xfrm>
        </p:grpSpPr>
        <p:sp>
          <p:nvSpPr>
            <p:cNvPr id="4856" name="Google Shape;4856;p4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4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4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4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0" name="Google Shape;4860;p49"/>
          <p:cNvGrpSpPr/>
          <p:nvPr/>
        </p:nvGrpSpPr>
        <p:grpSpPr>
          <a:xfrm>
            <a:off x="3765995" y="3855579"/>
            <a:ext cx="508123" cy="507955"/>
            <a:chOff x="1897577" y="2802432"/>
            <a:chExt cx="492176" cy="492014"/>
          </a:xfrm>
        </p:grpSpPr>
        <p:sp>
          <p:nvSpPr>
            <p:cNvPr id="4861" name="Google Shape;4861;p4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4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4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4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4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4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4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4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4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4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4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4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3" name="Google Shape;4873;p49"/>
          <p:cNvGrpSpPr/>
          <p:nvPr/>
        </p:nvGrpSpPr>
        <p:grpSpPr>
          <a:xfrm>
            <a:off x="997525" y="4169123"/>
            <a:ext cx="809227" cy="200842"/>
            <a:chOff x="2013045" y="4813233"/>
            <a:chExt cx="921986" cy="228854"/>
          </a:xfrm>
        </p:grpSpPr>
        <p:sp>
          <p:nvSpPr>
            <p:cNvPr id="4874" name="Google Shape;4874;p4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4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6" name="Google Shape;4876;p49"/>
          <p:cNvGrpSpPr/>
          <p:nvPr/>
        </p:nvGrpSpPr>
        <p:grpSpPr>
          <a:xfrm>
            <a:off x="1005985" y="2656004"/>
            <a:ext cx="792421" cy="269941"/>
            <a:chOff x="1046767" y="4756633"/>
            <a:chExt cx="859646" cy="292841"/>
          </a:xfrm>
        </p:grpSpPr>
        <p:sp>
          <p:nvSpPr>
            <p:cNvPr id="4877" name="Google Shape;4877;p4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4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4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80" name="Google Shape;4880;p4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4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4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4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84" name="Google Shape;4884;p49"/>
          <p:cNvGrpSpPr/>
          <p:nvPr/>
        </p:nvGrpSpPr>
        <p:grpSpPr>
          <a:xfrm>
            <a:off x="7141841" y="2550562"/>
            <a:ext cx="166473" cy="141497"/>
            <a:chOff x="4660325" y="1866850"/>
            <a:chExt cx="68350" cy="58100"/>
          </a:xfrm>
        </p:grpSpPr>
        <p:sp>
          <p:nvSpPr>
            <p:cNvPr id="4885" name="Google Shape;4885;p4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4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7" name="Google Shape;4887;p49"/>
          <p:cNvGrpSpPr/>
          <p:nvPr/>
        </p:nvGrpSpPr>
        <p:grpSpPr>
          <a:xfrm>
            <a:off x="7451186" y="2576286"/>
            <a:ext cx="162515" cy="90049"/>
            <a:chOff x="4791775" y="1877500"/>
            <a:chExt cx="66725" cy="36975"/>
          </a:xfrm>
        </p:grpSpPr>
        <p:sp>
          <p:nvSpPr>
            <p:cNvPr id="4888" name="Google Shape;4888;p4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4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49"/>
          <p:cNvGrpSpPr/>
          <p:nvPr/>
        </p:nvGrpSpPr>
        <p:grpSpPr>
          <a:xfrm>
            <a:off x="7772899" y="2576286"/>
            <a:ext cx="144979" cy="90049"/>
            <a:chOff x="4923925" y="1877500"/>
            <a:chExt cx="59525" cy="36975"/>
          </a:xfrm>
        </p:grpSpPr>
        <p:sp>
          <p:nvSpPr>
            <p:cNvPr id="4891" name="Google Shape;4891;p4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4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49"/>
          <p:cNvGrpSpPr/>
          <p:nvPr/>
        </p:nvGrpSpPr>
        <p:grpSpPr>
          <a:xfrm>
            <a:off x="8067390" y="2558477"/>
            <a:ext cx="141447" cy="125667"/>
            <a:chOff x="5058450" y="1870100"/>
            <a:chExt cx="58075" cy="51600"/>
          </a:xfrm>
        </p:grpSpPr>
        <p:sp>
          <p:nvSpPr>
            <p:cNvPr id="4894" name="Google Shape;4894;p4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4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6" name="Google Shape;4896;p49"/>
          <p:cNvGrpSpPr/>
          <p:nvPr/>
        </p:nvGrpSpPr>
        <p:grpSpPr>
          <a:xfrm>
            <a:off x="7481905" y="2980885"/>
            <a:ext cx="101077" cy="107645"/>
            <a:chOff x="4811425" y="2065025"/>
            <a:chExt cx="41500" cy="44200"/>
          </a:xfrm>
        </p:grpSpPr>
        <p:sp>
          <p:nvSpPr>
            <p:cNvPr id="4897" name="Google Shape;4897;p4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4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9" name="Google Shape;4899;p49"/>
          <p:cNvGrpSpPr/>
          <p:nvPr/>
        </p:nvGrpSpPr>
        <p:grpSpPr>
          <a:xfrm>
            <a:off x="7774342" y="2981098"/>
            <a:ext cx="120867" cy="107218"/>
            <a:chOff x="4929875" y="2065025"/>
            <a:chExt cx="49625" cy="44025"/>
          </a:xfrm>
        </p:grpSpPr>
        <p:sp>
          <p:nvSpPr>
            <p:cNvPr id="4900" name="Google Shape;4900;p4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4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49"/>
          <p:cNvGrpSpPr/>
          <p:nvPr/>
        </p:nvGrpSpPr>
        <p:grpSpPr>
          <a:xfrm>
            <a:off x="8103011" y="2984112"/>
            <a:ext cx="70206" cy="101191"/>
            <a:chOff x="5083925" y="2066350"/>
            <a:chExt cx="28825" cy="41550"/>
          </a:xfrm>
        </p:grpSpPr>
        <p:sp>
          <p:nvSpPr>
            <p:cNvPr id="4903" name="Google Shape;4903;p4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4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5" name="Google Shape;4905;p49"/>
          <p:cNvGrpSpPr/>
          <p:nvPr/>
        </p:nvGrpSpPr>
        <p:grpSpPr>
          <a:xfrm>
            <a:off x="7134565" y="2999759"/>
            <a:ext cx="181026" cy="69896"/>
            <a:chOff x="4659775" y="2072775"/>
            <a:chExt cx="74325" cy="28700"/>
          </a:xfrm>
        </p:grpSpPr>
        <p:sp>
          <p:nvSpPr>
            <p:cNvPr id="4906" name="Google Shape;4906;p4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4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4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49"/>
          <p:cNvGrpSpPr/>
          <p:nvPr/>
        </p:nvGrpSpPr>
        <p:grpSpPr>
          <a:xfrm>
            <a:off x="8054421" y="2790324"/>
            <a:ext cx="167387" cy="89197"/>
            <a:chOff x="4662475" y="1976500"/>
            <a:chExt cx="68725" cy="36625"/>
          </a:xfrm>
        </p:grpSpPr>
        <p:sp>
          <p:nvSpPr>
            <p:cNvPr id="4910" name="Google Shape;4910;p4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4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4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49"/>
          <p:cNvGrpSpPr/>
          <p:nvPr/>
        </p:nvGrpSpPr>
        <p:grpSpPr>
          <a:xfrm>
            <a:off x="7751326" y="2793764"/>
            <a:ext cx="166899" cy="82317"/>
            <a:chOff x="4920150" y="1977875"/>
            <a:chExt cx="68525" cy="33800"/>
          </a:xfrm>
        </p:grpSpPr>
        <p:sp>
          <p:nvSpPr>
            <p:cNvPr id="4914" name="Google Shape;4914;p4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4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4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7" name="Google Shape;4917;p49"/>
          <p:cNvGrpSpPr/>
          <p:nvPr/>
        </p:nvGrpSpPr>
        <p:grpSpPr>
          <a:xfrm>
            <a:off x="7162483" y="3197682"/>
            <a:ext cx="125190" cy="127859"/>
            <a:chOff x="4676550" y="2160575"/>
            <a:chExt cx="51400" cy="52500"/>
          </a:xfrm>
        </p:grpSpPr>
        <p:sp>
          <p:nvSpPr>
            <p:cNvPr id="4918" name="Google Shape;4918;p4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4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4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1" name="Google Shape;4921;p49"/>
          <p:cNvGrpSpPr/>
          <p:nvPr/>
        </p:nvGrpSpPr>
        <p:grpSpPr>
          <a:xfrm>
            <a:off x="7459741" y="3204714"/>
            <a:ext cx="145405" cy="113794"/>
            <a:chOff x="4768325" y="2163475"/>
            <a:chExt cx="59700" cy="46725"/>
          </a:xfrm>
        </p:grpSpPr>
        <p:sp>
          <p:nvSpPr>
            <p:cNvPr id="4922" name="Google Shape;4922;p4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4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24" name="Google Shape;4924;p4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4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4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4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4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4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0" name="Google Shape;4930;p49"/>
          <p:cNvGrpSpPr/>
          <p:nvPr/>
        </p:nvGrpSpPr>
        <p:grpSpPr>
          <a:xfrm>
            <a:off x="7476059" y="3459808"/>
            <a:ext cx="112768" cy="106853"/>
            <a:chOff x="4768575" y="2253950"/>
            <a:chExt cx="46300" cy="43875"/>
          </a:xfrm>
        </p:grpSpPr>
        <p:sp>
          <p:nvSpPr>
            <p:cNvPr id="4931" name="Google Shape;4931;p4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4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3" name="Google Shape;4933;p49"/>
          <p:cNvGrpSpPr/>
          <p:nvPr/>
        </p:nvGrpSpPr>
        <p:grpSpPr>
          <a:xfrm>
            <a:off x="7775682" y="3948834"/>
            <a:ext cx="118187" cy="146246"/>
            <a:chOff x="4960900" y="2433225"/>
            <a:chExt cx="48525" cy="60050"/>
          </a:xfrm>
        </p:grpSpPr>
        <p:sp>
          <p:nvSpPr>
            <p:cNvPr id="4934" name="Google Shape;4934;p4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4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6" name="Google Shape;4936;p49"/>
          <p:cNvGrpSpPr/>
          <p:nvPr/>
        </p:nvGrpSpPr>
        <p:grpSpPr>
          <a:xfrm>
            <a:off x="7464247" y="4212895"/>
            <a:ext cx="136394" cy="143810"/>
            <a:chOff x="4854075" y="2527625"/>
            <a:chExt cx="56000" cy="59050"/>
          </a:xfrm>
        </p:grpSpPr>
        <p:sp>
          <p:nvSpPr>
            <p:cNvPr id="4937" name="Google Shape;4937;p4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4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9" name="Google Shape;4939;p4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4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4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42" name="Google Shape;4942;p49"/>
          <p:cNvGrpSpPr/>
          <p:nvPr/>
        </p:nvGrpSpPr>
        <p:grpSpPr>
          <a:xfrm>
            <a:off x="8088458" y="3676639"/>
            <a:ext cx="99312" cy="160797"/>
            <a:chOff x="5059700" y="2334775"/>
            <a:chExt cx="40775" cy="66025"/>
          </a:xfrm>
        </p:grpSpPr>
        <p:sp>
          <p:nvSpPr>
            <p:cNvPr id="4943" name="Google Shape;4943;p4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4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4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4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4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4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4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4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4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49"/>
          <p:cNvGrpSpPr/>
          <p:nvPr/>
        </p:nvGrpSpPr>
        <p:grpSpPr>
          <a:xfrm>
            <a:off x="8045622" y="3941771"/>
            <a:ext cx="184984" cy="160371"/>
            <a:chOff x="5037700" y="2430325"/>
            <a:chExt cx="75950" cy="65850"/>
          </a:xfrm>
        </p:grpSpPr>
        <p:sp>
          <p:nvSpPr>
            <p:cNvPr id="4953" name="Google Shape;4953;p4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4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49"/>
          <p:cNvGrpSpPr/>
          <p:nvPr/>
        </p:nvGrpSpPr>
        <p:grpSpPr>
          <a:xfrm>
            <a:off x="7465128" y="3708223"/>
            <a:ext cx="173014" cy="97629"/>
            <a:chOff x="4756975" y="2341800"/>
            <a:chExt cx="91975" cy="51925"/>
          </a:xfrm>
        </p:grpSpPr>
        <p:sp>
          <p:nvSpPr>
            <p:cNvPr id="4956" name="Google Shape;4956;p4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4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4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4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4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4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4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4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4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4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4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4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4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4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4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4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4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4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4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4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49"/>
          <p:cNvGrpSpPr/>
          <p:nvPr/>
        </p:nvGrpSpPr>
        <p:grpSpPr>
          <a:xfrm>
            <a:off x="7732065" y="4196920"/>
            <a:ext cx="212497" cy="175761"/>
            <a:chOff x="4943575" y="2516350"/>
            <a:chExt cx="98675" cy="81700"/>
          </a:xfrm>
        </p:grpSpPr>
        <p:sp>
          <p:nvSpPr>
            <p:cNvPr id="4977" name="Google Shape;4977;p4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4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4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4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4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4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4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4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4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4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4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4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4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4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4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4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4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4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4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4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4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4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4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4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4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4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4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4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4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4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4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4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4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4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4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4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4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4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4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4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4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4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4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4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4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4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4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4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4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4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4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4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4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4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4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4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4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4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4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4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4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4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4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4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4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4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4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4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4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4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4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4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4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4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4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4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4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4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55" name="Google Shape;5055;p4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4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4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4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49"/>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063" name="Shape 5063"/>
        <p:cNvGrpSpPr/>
        <p:nvPr/>
      </p:nvGrpSpPr>
      <p:grpSpPr>
        <a:xfrm>
          <a:off x="0" y="0"/>
          <a:ext cx="0" cy="0"/>
          <a:chOff x="0" y="0"/>
          <a:chExt cx="0" cy="0"/>
        </a:xfrm>
      </p:grpSpPr>
      <p:grpSp>
        <p:nvGrpSpPr>
          <p:cNvPr id="5064" name="Google Shape;5064;p50"/>
          <p:cNvGrpSpPr/>
          <p:nvPr/>
        </p:nvGrpSpPr>
        <p:grpSpPr>
          <a:xfrm>
            <a:off x="3642951" y="1176740"/>
            <a:ext cx="2078182" cy="1366558"/>
            <a:chOff x="235800" y="830650"/>
            <a:chExt cx="6978450" cy="4588844"/>
          </a:xfrm>
        </p:grpSpPr>
        <p:sp>
          <p:nvSpPr>
            <p:cNvPr id="5065" name="Google Shape;5065;p5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5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5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1" name="Google Shape;5071;p50"/>
          <p:cNvGrpSpPr/>
          <p:nvPr/>
        </p:nvGrpSpPr>
        <p:grpSpPr>
          <a:xfrm>
            <a:off x="749629" y="2988892"/>
            <a:ext cx="2622876" cy="1333540"/>
            <a:chOff x="238125" y="1038125"/>
            <a:chExt cx="7146800" cy="3633625"/>
          </a:xfrm>
        </p:grpSpPr>
        <p:sp>
          <p:nvSpPr>
            <p:cNvPr id="5072" name="Google Shape;5072;p5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5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5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5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5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5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5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5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5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5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5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5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5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5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5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5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5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5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5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5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5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5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5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5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5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5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5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5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5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5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5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5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5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5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5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5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5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5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5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5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5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5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5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5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5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5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5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5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5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5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5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5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5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5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5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5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5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5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5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5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5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5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5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5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5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5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5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5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5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5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5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5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5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5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5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5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5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5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5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5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5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5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5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5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5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5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5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5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5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5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5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5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5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5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5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5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5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5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5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5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5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5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5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5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5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5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5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5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5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5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5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5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5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5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5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5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5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5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5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5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5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5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5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5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5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5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5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5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5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5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5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5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5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5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5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5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5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5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5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5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5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5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5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5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5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5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5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5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5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5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5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5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5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5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5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5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5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5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5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5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5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5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5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5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5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5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5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5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5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5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5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5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5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5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5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5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5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5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5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5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5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5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5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5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5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5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5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5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5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5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5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5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5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5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5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5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5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5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5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5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5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5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5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5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5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5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5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5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5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5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5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5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5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5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5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5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5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5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5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5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5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5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5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5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5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5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5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5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5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5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5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5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5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5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5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5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5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5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5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5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5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5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5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5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5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5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5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5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5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5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5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5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5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5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5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5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5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5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5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5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5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5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5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5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5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5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5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5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5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5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5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5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5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5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5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5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5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5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5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5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5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5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5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5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5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5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5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5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5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5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5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5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5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5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5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5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5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5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5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5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5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5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5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5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5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5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5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5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5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5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5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5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5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5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5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5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5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5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5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5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5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5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5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5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5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5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5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5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5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5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5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5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5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5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5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5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5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5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5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5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5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5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5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5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5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5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5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5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5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5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5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5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5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5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5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5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5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5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5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5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5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5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5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5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5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5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5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5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5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5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5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5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5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5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5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5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5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5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5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5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5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5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5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5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5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5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5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5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5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5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5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5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5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5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5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5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5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5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5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5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5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5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5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5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5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5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5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5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5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5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5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5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5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5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5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5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5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5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5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5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5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5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5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5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5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5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5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5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5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5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5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5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5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5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5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5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5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5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5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5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5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5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5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5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5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5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5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5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5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5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5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5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5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5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5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5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5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5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5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5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5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5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5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5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5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5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5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5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5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5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5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5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5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5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5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5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5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5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5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5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5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5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5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5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5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5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5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5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5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5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5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5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5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5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5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5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5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5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5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5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5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5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5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5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5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5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5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5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5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5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5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5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5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5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5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5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5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5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5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5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5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5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5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5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5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5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5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5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5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5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5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5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5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5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5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5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5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5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5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5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5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5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5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5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5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5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5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5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5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5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5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5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5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5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5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5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5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5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5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5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5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5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5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5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5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5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5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5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5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5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5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5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5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5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5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5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5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5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5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5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5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5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5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5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5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5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5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5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5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5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5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5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5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5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5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5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5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5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5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5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5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5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5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5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5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5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5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5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5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5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5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5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5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5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5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5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5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5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5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5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5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5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5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5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5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5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5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5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5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5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5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5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5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5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5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5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5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5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5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5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5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5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5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5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5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5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5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5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5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5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5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5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5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5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5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5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5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5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5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5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5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5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5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5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5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5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5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5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5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5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5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5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5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5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5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5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5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5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5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5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5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5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5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5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5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5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5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5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5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5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5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5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5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5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5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5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5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5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5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5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5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5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5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5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5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5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5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5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5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5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5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5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5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5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5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5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5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5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5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5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5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5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5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5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5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5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5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5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5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5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5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5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5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5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5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5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5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5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5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5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5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5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5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5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5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5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5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5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5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5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5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5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5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5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5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5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5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5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5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5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5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5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5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5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5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5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5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5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5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5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5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5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4" name="Google Shape;6644;p50"/>
          <p:cNvGrpSpPr/>
          <p:nvPr/>
        </p:nvGrpSpPr>
        <p:grpSpPr>
          <a:xfrm>
            <a:off x="5961311" y="1231136"/>
            <a:ext cx="2435960" cy="1297725"/>
            <a:chOff x="233350" y="949250"/>
            <a:chExt cx="7137300" cy="3802300"/>
          </a:xfrm>
        </p:grpSpPr>
        <p:sp>
          <p:nvSpPr>
            <p:cNvPr id="6645" name="Google Shape;6645;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6" name="Google Shape;6696;p50"/>
          <p:cNvGrpSpPr/>
          <p:nvPr/>
        </p:nvGrpSpPr>
        <p:grpSpPr>
          <a:xfrm>
            <a:off x="7714435" y="3194726"/>
            <a:ext cx="104231" cy="320340"/>
            <a:chOff x="7564426" y="3224343"/>
            <a:chExt cx="119985" cy="368801"/>
          </a:xfrm>
        </p:grpSpPr>
        <p:sp>
          <p:nvSpPr>
            <p:cNvPr id="6697" name="Google Shape;6697;p5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5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9" name="Google Shape;6699;p50"/>
          <p:cNvGrpSpPr/>
          <p:nvPr/>
        </p:nvGrpSpPr>
        <p:grpSpPr>
          <a:xfrm>
            <a:off x="7413923" y="3188827"/>
            <a:ext cx="189489" cy="332132"/>
            <a:chOff x="8370831" y="3202002"/>
            <a:chExt cx="218129" cy="382376"/>
          </a:xfrm>
        </p:grpSpPr>
        <p:sp>
          <p:nvSpPr>
            <p:cNvPr id="6700" name="Google Shape;6700;p5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5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50"/>
          <p:cNvGrpSpPr/>
          <p:nvPr/>
        </p:nvGrpSpPr>
        <p:grpSpPr>
          <a:xfrm>
            <a:off x="8137312" y="3599959"/>
            <a:ext cx="309429" cy="267000"/>
            <a:chOff x="6742064" y="3750480"/>
            <a:chExt cx="399315" cy="344560"/>
          </a:xfrm>
        </p:grpSpPr>
        <p:sp>
          <p:nvSpPr>
            <p:cNvPr id="6703" name="Google Shape;6703;p5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5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5" name="Google Shape;6705;p50"/>
          <p:cNvGrpSpPr/>
          <p:nvPr/>
        </p:nvGrpSpPr>
        <p:grpSpPr>
          <a:xfrm>
            <a:off x="7676331" y="3951006"/>
            <a:ext cx="180437" cy="281608"/>
            <a:chOff x="7248525" y="3739696"/>
            <a:chExt cx="230531" cy="359790"/>
          </a:xfrm>
        </p:grpSpPr>
        <p:sp>
          <p:nvSpPr>
            <p:cNvPr id="6706" name="Google Shape;6706;p5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5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8" name="Google Shape;6708;p50"/>
          <p:cNvGrpSpPr/>
          <p:nvPr/>
        </p:nvGrpSpPr>
        <p:grpSpPr>
          <a:xfrm>
            <a:off x="7922251" y="3594231"/>
            <a:ext cx="162896" cy="278710"/>
            <a:chOff x="7601242" y="3729267"/>
            <a:chExt cx="222566" cy="380803"/>
          </a:xfrm>
        </p:grpSpPr>
        <p:sp>
          <p:nvSpPr>
            <p:cNvPr id="6709" name="Google Shape;6709;p5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5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1" name="Google Shape;6711;p50"/>
          <p:cNvSpPr/>
          <p:nvPr/>
        </p:nvSpPr>
        <p:spPr>
          <a:xfrm>
            <a:off x="7888277" y="32065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12" name="Google Shape;6712;p50"/>
          <p:cNvGrpSpPr/>
          <p:nvPr/>
        </p:nvGrpSpPr>
        <p:grpSpPr>
          <a:xfrm>
            <a:off x="7411896" y="3595371"/>
            <a:ext cx="193543" cy="275990"/>
            <a:chOff x="8304647" y="3738687"/>
            <a:chExt cx="225076" cy="320956"/>
          </a:xfrm>
        </p:grpSpPr>
        <p:sp>
          <p:nvSpPr>
            <p:cNvPr id="6713" name="Google Shape;6713;p5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5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5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50"/>
          <p:cNvGrpSpPr/>
          <p:nvPr/>
        </p:nvGrpSpPr>
        <p:grpSpPr>
          <a:xfrm>
            <a:off x="7684389" y="3595371"/>
            <a:ext cx="178492" cy="275990"/>
            <a:chOff x="8615101" y="3738687"/>
            <a:chExt cx="207573" cy="320956"/>
          </a:xfrm>
        </p:grpSpPr>
        <p:sp>
          <p:nvSpPr>
            <p:cNvPr id="6717" name="Google Shape;6717;p5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5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5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0" name="Google Shape;6720;p50"/>
          <p:cNvSpPr/>
          <p:nvPr/>
        </p:nvSpPr>
        <p:spPr>
          <a:xfrm>
            <a:off x="8180828" y="31852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1" name="Google Shape;6721;p50"/>
          <p:cNvGrpSpPr/>
          <p:nvPr/>
        </p:nvGrpSpPr>
        <p:grpSpPr>
          <a:xfrm>
            <a:off x="7909920" y="3998032"/>
            <a:ext cx="187557" cy="187557"/>
            <a:chOff x="8565775" y="671075"/>
            <a:chExt cx="441000" cy="441000"/>
          </a:xfrm>
        </p:grpSpPr>
        <p:sp>
          <p:nvSpPr>
            <p:cNvPr id="6722" name="Google Shape;6722;p5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5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24" name="Google Shape;6724;p50"/>
          <p:cNvSpPr/>
          <p:nvPr/>
        </p:nvSpPr>
        <p:spPr>
          <a:xfrm>
            <a:off x="8195186" y="39939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50"/>
          <p:cNvSpPr/>
          <p:nvPr/>
        </p:nvSpPr>
        <p:spPr>
          <a:xfrm flipH="1">
            <a:off x="7419373" y="396040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26" name="Google Shape;6726;p50"/>
          <p:cNvGrpSpPr/>
          <p:nvPr/>
        </p:nvGrpSpPr>
        <p:grpSpPr>
          <a:xfrm>
            <a:off x="6064392" y="3070557"/>
            <a:ext cx="587865" cy="517731"/>
            <a:chOff x="6000718" y="3070557"/>
            <a:chExt cx="587865" cy="517731"/>
          </a:xfrm>
        </p:grpSpPr>
        <p:sp>
          <p:nvSpPr>
            <p:cNvPr id="6727" name="Google Shape;6727;p5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5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5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5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5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5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5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5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5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5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50"/>
          <p:cNvGrpSpPr/>
          <p:nvPr/>
        </p:nvGrpSpPr>
        <p:grpSpPr>
          <a:xfrm>
            <a:off x="6079197" y="3714217"/>
            <a:ext cx="557665" cy="516387"/>
            <a:chOff x="6015523" y="3714217"/>
            <a:chExt cx="557665" cy="516387"/>
          </a:xfrm>
        </p:grpSpPr>
        <p:grpSp>
          <p:nvGrpSpPr>
            <p:cNvPr id="6738" name="Google Shape;6738;p50"/>
            <p:cNvGrpSpPr/>
            <p:nvPr/>
          </p:nvGrpSpPr>
          <p:grpSpPr>
            <a:xfrm>
              <a:off x="6036094" y="3716980"/>
              <a:ext cx="529822" cy="510480"/>
              <a:chOff x="3148311" y="-545634"/>
              <a:chExt cx="1006118" cy="969572"/>
            </a:xfrm>
          </p:grpSpPr>
          <p:sp>
            <p:nvSpPr>
              <p:cNvPr id="6739" name="Google Shape;6739;p5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5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5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5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5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5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5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5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5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5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9" name="Google Shape;6749;p5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0" name="Google Shape;6750;p50"/>
          <p:cNvGrpSpPr/>
          <p:nvPr/>
        </p:nvGrpSpPr>
        <p:grpSpPr>
          <a:xfrm>
            <a:off x="6707979" y="3073628"/>
            <a:ext cx="576302" cy="511871"/>
            <a:chOff x="6644304" y="3073628"/>
            <a:chExt cx="576302" cy="511871"/>
          </a:xfrm>
        </p:grpSpPr>
        <p:grpSp>
          <p:nvGrpSpPr>
            <p:cNvPr id="6751" name="Google Shape;6751;p50"/>
            <p:cNvGrpSpPr/>
            <p:nvPr/>
          </p:nvGrpSpPr>
          <p:grpSpPr>
            <a:xfrm>
              <a:off x="6712169" y="3073651"/>
              <a:ext cx="481611" cy="506713"/>
              <a:chOff x="1833536" y="-546641"/>
              <a:chExt cx="914567" cy="962419"/>
            </a:xfrm>
          </p:grpSpPr>
          <p:grpSp>
            <p:nvGrpSpPr>
              <p:cNvPr id="6752" name="Google Shape;6752;p50"/>
              <p:cNvGrpSpPr/>
              <p:nvPr/>
            </p:nvGrpSpPr>
            <p:grpSpPr>
              <a:xfrm>
                <a:off x="1833536" y="-524249"/>
                <a:ext cx="914567" cy="940027"/>
                <a:chOff x="1833536" y="-524249"/>
                <a:chExt cx="914567" cy="940027"/>
              </a:xfrm>
            </p:grpSpPr>
            <p:sp>
              <p:nvSpPr>
                <p:cNvPr id="6753" name="Google Shape;6753;p5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5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5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5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5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58" name="Google Shape;6758;p5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5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5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5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62" name="Google Shape;6762;p5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3" name="Google Shape;6763;p50"/>
          <p:cNvGrpSpPr/>
          <p:nvPr/>
        </p:nvGrpSpPr>
        <p:grpSpPr>
          <a:xfrm>
            <a:off x="6715725" y="3714143"/>
            <a:ext cx="560636" cy="516497"/>
            <a:chOff x="6652051" y="3714143"/>
            <a:chExt cx="560636" cy="516497"/>
          </a:xfrm>
        </p:grpSpPr>
        <p:grpSp>
          <p:nvGrpSpPr>
            <p:cNvPr id="6764" name="Google Shape;6764;p50"/>
            <p:cNvGrpSpPr/>
            <p:nvPr/>
          </p:nvGrpSpPr>
          <p:grpSpPr>
            <a:xfrm>
              <a:off x="6669657" y="3716715"/>
              <a:ext cx="466768" cy="464314"/>
              <a:chOff x="3139766" y="765669"/>
              <a:chExt cx="886380" cy="881888"/>
            </a:xfrm>
          </p:grpSpPr>
          <p:grpSp>
            <p:nvGrpSpPr>
              <p:cNvPr id="6765" name="Google Shape;6765;p50"/>
              <p:cNvGrpSpPr/>
              <p:nvPr/>
            </p:nvGrpSpPr>
            <p:grpSpPr>
              <a:xfrm>
                <a:off x="3139766" y="765669"/>
                <a:ext cx="886380" cy="881888"/>
                <a:chOff x="3139766" y="765669"/>
                <a:chExt cx="886380" cy="881888"/>
              </a:xfrm>
            </p:grpSpPr>
            <p:sp>
              <p:nvSpPr>
                <p:cNvPr id="6766" name="Google Shape;6766;p5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5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5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5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5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5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5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5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5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5" name="Google Shape;6775;p5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5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5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5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9" name="Google Shape;6779;p5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50"/>
          <p:cNvGrpSpPr/>
          <p:nvPr/>
        </p:nvGrpSpPr>
        <p:grpSpPr>
          <a:xfrm>
            <a:off x="625184" y="1201451"/>
            <a:ext cx="2665073" cy="1317140"/>
            <a:chOff x="793334" y="1192826"/>
            <a:chExt cx="2665073" cy="1317140"/>
          </a:xfrm>
        </p:grpSpPr>
        <p:sp>
          <p:nvSpPr>
            <p:cNvPr id="6781" name="Google Shape;6781;p5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5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5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5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5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5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5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5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5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5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5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5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5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5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5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5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5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5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5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5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5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5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5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5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5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5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5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5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5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5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5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5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5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5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5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5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5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5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5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5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5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5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5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5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5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5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5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5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5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5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5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5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5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5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5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5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5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5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5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5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5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5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5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5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5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5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5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5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5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5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5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5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5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5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5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5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5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5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5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5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5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5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5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5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5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5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5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5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5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5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5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5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5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5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5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5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5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5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5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5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5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5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5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5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5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5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5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5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5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5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5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5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5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5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5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5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5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5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5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5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5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5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5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5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5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5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5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5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5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5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5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5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5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5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5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5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5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5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5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5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5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5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5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5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5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5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5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5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5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5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5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5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5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5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5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5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5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5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5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5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5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5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5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5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5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5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5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5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5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5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5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5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5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5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5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5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5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5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5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5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5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5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5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5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5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5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5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5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5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5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5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5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5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5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5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5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5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5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5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5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5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5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5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5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5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5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5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5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5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5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5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5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5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5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5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5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5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5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5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5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5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5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5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5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5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5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5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5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5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5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5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5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5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5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5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5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5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5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5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5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5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5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5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5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5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5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5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5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5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5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5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5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5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5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5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5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5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5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5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5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5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5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5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5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5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5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5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5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5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5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5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5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5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5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5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5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5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5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5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5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5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5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5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5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5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5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5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5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5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5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5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5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5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5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5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5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5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5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5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5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5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5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5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5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5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5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5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5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5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5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5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5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5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5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5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5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5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5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5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5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5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5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5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5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5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5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5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5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5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5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5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5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5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5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5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5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5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5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5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5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5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5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5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5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5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5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5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5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5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5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5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5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5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5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5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5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5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5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5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5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5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5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5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5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5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5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5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5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5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5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5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5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5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5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5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5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5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5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5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5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5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5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5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5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5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5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5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5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5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5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5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5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5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5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5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5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5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5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5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5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5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5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5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5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5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5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5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5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5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5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5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5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5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5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5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5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5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5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5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5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5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5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5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5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5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5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5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5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5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5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5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5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5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5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5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5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5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5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5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5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5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5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5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5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5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5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5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5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5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5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5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5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5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5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5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5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5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5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5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5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5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5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5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5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5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5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5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5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5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5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5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5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5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5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5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5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5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5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5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5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5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5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5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5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5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5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5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5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5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5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5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5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5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5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5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5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5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5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5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5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5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5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5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5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5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5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5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5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5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5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5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5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5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5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5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5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5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5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5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5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5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5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5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5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5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5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5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5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5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5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5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5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5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5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5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5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5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5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5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5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5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5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5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5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5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5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5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5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5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5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5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5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5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5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5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5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5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5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5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5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5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5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5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5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5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5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5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5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5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5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5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5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5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5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5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5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5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5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5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5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5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5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5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5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5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5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5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5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5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5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5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5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5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5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5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5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5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5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5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5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5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5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5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5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5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5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5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5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5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5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5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5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5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5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5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5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5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5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5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5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5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5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5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5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5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5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5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5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5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5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5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5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5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5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5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5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5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5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5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5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5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5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5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5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5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5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5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5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5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5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5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5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5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5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5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5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5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5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5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5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5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5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5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5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5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5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5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5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5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5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5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5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5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5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5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5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5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5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5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5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5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5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5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5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5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5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5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5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5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5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5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5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5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5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5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5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5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5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5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5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5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5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5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5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5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5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5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5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5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5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5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5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5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5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5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5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5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5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5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5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5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5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5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5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5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5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5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5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5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5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5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5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5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5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5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5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5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5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5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5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5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5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5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5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5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5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5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5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5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5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5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5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5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5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5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5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5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5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5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5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5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5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5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5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5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5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5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5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5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5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5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5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5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5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5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5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5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5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5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5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5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5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5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5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5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5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5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5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5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5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5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5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5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5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5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5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5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5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5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5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5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5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5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5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5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5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5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5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5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5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5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5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5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5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5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5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5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5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5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5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5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5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5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5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5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5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5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5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5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5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5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5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5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5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5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5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5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5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5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5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5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5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5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5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5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5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5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5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5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5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5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5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5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5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5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5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5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5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5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5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5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5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5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5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5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5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5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5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5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5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5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5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5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5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5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5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5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5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5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5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5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5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5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5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5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5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5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5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5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5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5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5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5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5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5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5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5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5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5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5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5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5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5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5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5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5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5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5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5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5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5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5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5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5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5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5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5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5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5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5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5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5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5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5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5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5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5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5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5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5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5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5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5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5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5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5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5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5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5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5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5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5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5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5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5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5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5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5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5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5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5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5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5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5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5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5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5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5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5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5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5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5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5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5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5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5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5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5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5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5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5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5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5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5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5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5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5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5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5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5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5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5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5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5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5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5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5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5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5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5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5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5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5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5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5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5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5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5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5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5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5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5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5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5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5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5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5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5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5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5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5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5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5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5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5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5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5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5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5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5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5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5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5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5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5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5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5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5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5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5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5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5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5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5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5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5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5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5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5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5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5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5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5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5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5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5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5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5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5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5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5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5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5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5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5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5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5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5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5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5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5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5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5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5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5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5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5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5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5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5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5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5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5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5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5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5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5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5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5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5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5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5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5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5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5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5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5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5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5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5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5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5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5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5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5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5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5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5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5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5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5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5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5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5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5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5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5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5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5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5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5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5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5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5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5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5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5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5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5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5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5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5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5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5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5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5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5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5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5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5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5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5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5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5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5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5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5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5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5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5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5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5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5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5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5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5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5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5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5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5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5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5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5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5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5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5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5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5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5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5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5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5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5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5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5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5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5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5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5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5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5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5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5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5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5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5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5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5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5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5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5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5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5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5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5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5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5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5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5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5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5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5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5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5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5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5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5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5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5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5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5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5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5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5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5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5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5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5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5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5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5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5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5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5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5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5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5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5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5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5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5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5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5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5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5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5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5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5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5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5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5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5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5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5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5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5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5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5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5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5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5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5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5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5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5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5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5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5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5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5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5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5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5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5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5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5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5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5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5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5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5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5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5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5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5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5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5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5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5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5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5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5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5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5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5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5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5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5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5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5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5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5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5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5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5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5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5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5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5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5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5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5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5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5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5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5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5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5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5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5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5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5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5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5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5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5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5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5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5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5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5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5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5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5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5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5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5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5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5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5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5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5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5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5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5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5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5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5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5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5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5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5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5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5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5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5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5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5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5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5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5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5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5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5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5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5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5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5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5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5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5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5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5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5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5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5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5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5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5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5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5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5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5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5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5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5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5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5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5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5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5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5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5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5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5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5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5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5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5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5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5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5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5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5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5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5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5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5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5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5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5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5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5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5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5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5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5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5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5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5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5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5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5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5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5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5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5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5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5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5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5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5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5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5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5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5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5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5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5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5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5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5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5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5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5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5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5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5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5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5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5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5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5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5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5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5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5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5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5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5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5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5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5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5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5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5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5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5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5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5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5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5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5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5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5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5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5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5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5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5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5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5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5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5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5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5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5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5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5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5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5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5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5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5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5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5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5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5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5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5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5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5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5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5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5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5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5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5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5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5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5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5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5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5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5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5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5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5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5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5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5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5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5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5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5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5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5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5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5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5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5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5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5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5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5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5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5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5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5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5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5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5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5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5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5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5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5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5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5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5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5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5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5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5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5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5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5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5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5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5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5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5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5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5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5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5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5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5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5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5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5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5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5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5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5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5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5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5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5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5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5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5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5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5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5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5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5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5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5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5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5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5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5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5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5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5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5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5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5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5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5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5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5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5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5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5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5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5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5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5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5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5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5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5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5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5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5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5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5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5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5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5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5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5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5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5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5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5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5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5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5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5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5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5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5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5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5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5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5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5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5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5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5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5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5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5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5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5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5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5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5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5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5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5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5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5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5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5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5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5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5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5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5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5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5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5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5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5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5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5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5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5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5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5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5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5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5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5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5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5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5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5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5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5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5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5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5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5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5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5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5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5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5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5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5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5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5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5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5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5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5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5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5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5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5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5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5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5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5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5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5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5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5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5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5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5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5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5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5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5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5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5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5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5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5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5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5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5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5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5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5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5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5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5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5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5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5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5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5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5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5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5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5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5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5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5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5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5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5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5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5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5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5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5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5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5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5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5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5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5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5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5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5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5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5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5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5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5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5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5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5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5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5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5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5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5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5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5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5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5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5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5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5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5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5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5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5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5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5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5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5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5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5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5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5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5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5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5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5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5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5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5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5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5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5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5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5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5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5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5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5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5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5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5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5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5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5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5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5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5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5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5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5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5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5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5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5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5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5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5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5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5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5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5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5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5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5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5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5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5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5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5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5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5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5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5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5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5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5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5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5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5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5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5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5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5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5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5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5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5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5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5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5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5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5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5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5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5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5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5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5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5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5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5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5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5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5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5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5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5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5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5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5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5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5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5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5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5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5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5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5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5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5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5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5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5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5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5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5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5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5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5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5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5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5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5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5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5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5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5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5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5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5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5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5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5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5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5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5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5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5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5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5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5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5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5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5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5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5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5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5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5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5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5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5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5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5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5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5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5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5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5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5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5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5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5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5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5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5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5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5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5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5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5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5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5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5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5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5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5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5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5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5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5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5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5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5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5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5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5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5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5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5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5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5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5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5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5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5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5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5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5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5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5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5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5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5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5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5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5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5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5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5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5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5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5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5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5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5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5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5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5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5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5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5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5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5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5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5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5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5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5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5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5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5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5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5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5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5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5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5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5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5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5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5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5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5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5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5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5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5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5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5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5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5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5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5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5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5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5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5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5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5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5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5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5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5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5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5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5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5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5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5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5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5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5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5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5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5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5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5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5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5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5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5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5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5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5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5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5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5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5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5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5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5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5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5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5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5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5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5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5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5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5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5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5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5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5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5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5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5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5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5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5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5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5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5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5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5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5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5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5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5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5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5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5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5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5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5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5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5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5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5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5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5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5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5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5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5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5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5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5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5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5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5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5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5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5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5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5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5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5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5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5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5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5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5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5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5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5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5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5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5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5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5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5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5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5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5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5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5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5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5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5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5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5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5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5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5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5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5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5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5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5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5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5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5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5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5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5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5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5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5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5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5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5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5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5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5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5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5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5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5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5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5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5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5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5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5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5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5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5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5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5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5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5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5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5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5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5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5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5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5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5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5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5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5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5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5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5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5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5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5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5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5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5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5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5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5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5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5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5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5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5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5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5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5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5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5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5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5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5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5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5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5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5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5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5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5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5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5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5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5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5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5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5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5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5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5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5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5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5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5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5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5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5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5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5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5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5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5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5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5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5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5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5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5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5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5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5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5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5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5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5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5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5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5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5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5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5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5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5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5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5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5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5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5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5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5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5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5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5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5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5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5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5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5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5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5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5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5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5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5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5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5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5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5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5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5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5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5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5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5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5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5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5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5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5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5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5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5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5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5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5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5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5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5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5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5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5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5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5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5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5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5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5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5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5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5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5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5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5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5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5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5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5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5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5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5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5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5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5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5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5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5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5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5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5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5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5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5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5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5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5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5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5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5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5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5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5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5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5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5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5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5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5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5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5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5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5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5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5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5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5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5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5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5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5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5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5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5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5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5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5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5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5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5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5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5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5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5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5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5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5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5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5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5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5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5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5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5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5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5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5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5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5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5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5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5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5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5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5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5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5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5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5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5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5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5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5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5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5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5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5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5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5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5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5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5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5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5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5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5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5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5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5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5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5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5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5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5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5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5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5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5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5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5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5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5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5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5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5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5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5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5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5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5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5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5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5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5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5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5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5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5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5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5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5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5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5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5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5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5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5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5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5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5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5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5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5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5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5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5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5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5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5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5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5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5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5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5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5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5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5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5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5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5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5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5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5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5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5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5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5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5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5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5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5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5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5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5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5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5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5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5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5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5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5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5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5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5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5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5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5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5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5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5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5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5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5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5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5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5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5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5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5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5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5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5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5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5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5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5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5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5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5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5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5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5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5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5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5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5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5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5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5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5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5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5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5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5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5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5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5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5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5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5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5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5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5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5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5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5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5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5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5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5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5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5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5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5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5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5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5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5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5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5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5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5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5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5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5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5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5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5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5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5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5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5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5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5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5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5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5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5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5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5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5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5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5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5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5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5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5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5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5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5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5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5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5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5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5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5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5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5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5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5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5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5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5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5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5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5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5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5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5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5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5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5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5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5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5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5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5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5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5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5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5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5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5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5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5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5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5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5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5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5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5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5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5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5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5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5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5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5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5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5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5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5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5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5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5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5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5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5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5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5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5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5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5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5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5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5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5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5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5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5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5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5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5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5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5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5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5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5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5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5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5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5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5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5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5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5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5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5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5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5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5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5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5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5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5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5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5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5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5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5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5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5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5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5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5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5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5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5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5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5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5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5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5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5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5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5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5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5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5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5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5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5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5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5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5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5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5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5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5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5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5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5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5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5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5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5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5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5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5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5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5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5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5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5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5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5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5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5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5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5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5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5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5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5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5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5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5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5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5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5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5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5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5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5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5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5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5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5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5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5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5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5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5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5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5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5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5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5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5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5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5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5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5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5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5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5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5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5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5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5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5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5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5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5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5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5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5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5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5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5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5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5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5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5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5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5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5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5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5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5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5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5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5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5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5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5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5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5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5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5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5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5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5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5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5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5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5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5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5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5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5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5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5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5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5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5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5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5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5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5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5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5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5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5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5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5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5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5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5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5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5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5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5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5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5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5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5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5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5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5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5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5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5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5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5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5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5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5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5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5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5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5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5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5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5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5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5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5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5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5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5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5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5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5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5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5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5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5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5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5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5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5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5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5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5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5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5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5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5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5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5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5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5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5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5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5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5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5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5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5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5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5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5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5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5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5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5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5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5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5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5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5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5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5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5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5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5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5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5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5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5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5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5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5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5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5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5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5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5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5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5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5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5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5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5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5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5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5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5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5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5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5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5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5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5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5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5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5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5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5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5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5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5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5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5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5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5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5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5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5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5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5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5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5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5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5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5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5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5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5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5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5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5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5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5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5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5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5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5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5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5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5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5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5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5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5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5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5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5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5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5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5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5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5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5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5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5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5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5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5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5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5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5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5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5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5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5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5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5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5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5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5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5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5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5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5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5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5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5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5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5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5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5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5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5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5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5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5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5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5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5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5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5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5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5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5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5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5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5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5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5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5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5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5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5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5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5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5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5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5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5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5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5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5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5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5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5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5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5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5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5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5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5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5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5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5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5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5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5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5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5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5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5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5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5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5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5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5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5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5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5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5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5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5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5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5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5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5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5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5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5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5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5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5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5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5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5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5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5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5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5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5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5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5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5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5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5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5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5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5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5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5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5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5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5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5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5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5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5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5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5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5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5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5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5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5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5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5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5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5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5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5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5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5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5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5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5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5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5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5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5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5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5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5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5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5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5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5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5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5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5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5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5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5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5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5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5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5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5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5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5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5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5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5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5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5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5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5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5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5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5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5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5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5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5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5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5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5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5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5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5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5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5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5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5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5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5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5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5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5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5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5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5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5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5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5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5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5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5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5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5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5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5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5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5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5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5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5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5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5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5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5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5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5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5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5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5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5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5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5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5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5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5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5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5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5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5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5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5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5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5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5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5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5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5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5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5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5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5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5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5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5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5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5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5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5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5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5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5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5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5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5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5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5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5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5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5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5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5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5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5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5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5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5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5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5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5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5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5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5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5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5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5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5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5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5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5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5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5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5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5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5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5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5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5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5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5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5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5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5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5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5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5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5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5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5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5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5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5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5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5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5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5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5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5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5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5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5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5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5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5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5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5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5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5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5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5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5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5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5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5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5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5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5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5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5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5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5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5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5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5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5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5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5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5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5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5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5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5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5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5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5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5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5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5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5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5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5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5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5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5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5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5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5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5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5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5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5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5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5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5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5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5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5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5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5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5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5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5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5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5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5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5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5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5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5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5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5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5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5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5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5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5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5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5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5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5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5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5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5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5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5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5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5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5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5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5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5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5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5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5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5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5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5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5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5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5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5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5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5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5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5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5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5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5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5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5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5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5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5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5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5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5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5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5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5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5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5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5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5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5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5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5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5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5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5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5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5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5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5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5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5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5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5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5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5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5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5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5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5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5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5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5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5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5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5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5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5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5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5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5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5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5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5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5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5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5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5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5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5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5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5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5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5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5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5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5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5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5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5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5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5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5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5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5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5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5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5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5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5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5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5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5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5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5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5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5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5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5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5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5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5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5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5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5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5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5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5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5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5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5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5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5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5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5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5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5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5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5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5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5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5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5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5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5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5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5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5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5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5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5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5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5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5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5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5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5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5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5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5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5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5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5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5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5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5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5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5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5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5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5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5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5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5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5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5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5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5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5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5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5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5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5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5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5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5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5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5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5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5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5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5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5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5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5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5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5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5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5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5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5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5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5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5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5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5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5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5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5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5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5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5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5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5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5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5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5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5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5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5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5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5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5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5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5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5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5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5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5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5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5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5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5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5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5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5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5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5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5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5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5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5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5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5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5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5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5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5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5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5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5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5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5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5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5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5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5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5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5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5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5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5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5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5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5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5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5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5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5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5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5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5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5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5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5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5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5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5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5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5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5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5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5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5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5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5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5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5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5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5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5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5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5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5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5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5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5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5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5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5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5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5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5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5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5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5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5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5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5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5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5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5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5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5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5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5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5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5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5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5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5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5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5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5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5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5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5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5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5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5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5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5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5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5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5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5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5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5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5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5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5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5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5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5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5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5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5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5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5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5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5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5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5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5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5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5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5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5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5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5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5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5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5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5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5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5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5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5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5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5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5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5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5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5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5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5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5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5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5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5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5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5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5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5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5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5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5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5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5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5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5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5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5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5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5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5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5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5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5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5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5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5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5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5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5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5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5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5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5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5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5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5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5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5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5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5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5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5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5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5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5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5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5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5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5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5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5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5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5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5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5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5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5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5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5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5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5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5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5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5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5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5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5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5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5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5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5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5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5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5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5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5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5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5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5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5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5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5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5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5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5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5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5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5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5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5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5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5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5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5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5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5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5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5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5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5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5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5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5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5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5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5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5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5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5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5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5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5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5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5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5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5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5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5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5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5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5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5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5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5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5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5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5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5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5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5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5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5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5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5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5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5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5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5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5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5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5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5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5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5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5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5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5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5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5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5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5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5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5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5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5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5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5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5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5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5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5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5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5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5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5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5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5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5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5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5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5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5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5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5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5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5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5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5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5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5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5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5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5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5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5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5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5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5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5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5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5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5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5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5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50"/>
          <p:cNvGrpSpPr/>
          <p:nvPr/>
        </p:nvGrpSpPr>
        <p:grpSpPr>
          <a:xfrm>
            <a:off x="3597785" y="3065882"/>
            <a:ext cx="2241344" cy="1330656"/>
            <a:chOff x="3597785" y="3065882"/>
            <a:chExt cx="2241344" cy="1330656"/>
          </a:xfrm>
        </p:grpSpPr>
        <p:grpSp>
          <p:nvGrpSpPr>
            <p:cNvPr id="10749" name="Google Shape;10749;p50"/>
            <p:cNvGrpSpPr/>
            <p:nvPr/>
          </p:nvGrpSpPr>
          <p:grpSpPr>
            <a:xfrm>
              <a:off x="5296908" y="3937355"/>
              <a:ext cx="143198" cy="32380"/>
              <a:chOff x="5296908" y="3937355"/>
              <a:chExt cx="143198" cy="32380"/>
            </a:xfrm>
          </p:grpSpPr>
          <p:sp>
            <p:nvSpPr>
              <p:cNvPr id="10750" name="Google Shape;10750;p5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1" name="Google Shape;10751;p50"/>
              <p:cNvGrpSpPr/>
              <p:nvPr/>
            </p:nvGrpSpPr>
            <p:grpSpPr>
              <a:xfrm>
                <a:off x="5402331" y="3937355"/>
                <a:ext cx="37776" cy="32380"/>
                <a:chOff x="5402331" y="3937355"/>
                <a:chExt cx="37776" cy="32380"/>
              </a:xfrm>
            </p:grpSpPr>
            <p:sp>
              <p:nvSpPr>
                <p:cNvPr id="10752" name="Google Shape;10752;p5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5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4" name="Google Shape;10754;p50"/>
              <p:cNvGrpSpPr/>
              <p:nvPr/>
            </p:nvGrpSpPr>
            <p:grpSpPr>
              <a:xfrm>
                <a:off x="5296908" y="3937355"/>
                <a:ext cx="37783" cy="32380"/>
                <a:chOff x="5296908" y="3937355"/>
                <a:chExt cx="37783" cy="32380"/>
              </a:xfrm>
            </p:grpSpPr>
            <p:sp>
              <p:nvSpPr>
                <p:cNvPr id="10755" name="Google Shape;10755;p5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5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57" name="Google Shape;10757;p50"/>
            <p:cNvGrpSpPr/>
            <p:nvPr/>
          </p:nvGrpSpPr>
          <p:grpSpPr>
            <a:xfrm>
              <a:off x="4724163" y="3119631"/>
              <a:ext cx="120838" cy="84218"/>
              <a:chOff x="4724163" y="3119631"/>
              <a:chExt cx="120838" cy="84218"/>
            </a:xfrm>
          </p:grpSpPr>
          <p:grpSp>
            <p:nvGrpSpPr>
              <p:cNvPr id="10758" name="Google Shape;10758;p50"/>
              <p:cNvGrpSpPr/>
              <p:nvPr/>
            </p:nvGrpSpPr>
            <p:grpSpPr>
              <a:xfrm>
                <a:off x="4746712" y="3132773"/>
                <a:ext cx="86869" cy="56424"/>
                <a:chOff x="4746712" y="3132773"/>
                <a:chExt cx="86869" cy="56424"/>
              </a:xfrm>
            </p:grpSpPr>
            <p:sp>
              <p:nvSpPr>
                <p:cNvPr id="10759" name="Google Shape;10759;p5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5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50"/>
              <p:cNvGrpSpPr/>
              <p:nvPr/>
            </p:nvGrpSpPr>
            <p:grpSpPr>
              <a:xfrm>
                <a:off x="4773634" y="3143336"/>
                <a:ext cx="37776" cy="32451"/>
                <a:chOff x="4773634" y="3143336"/>
                <a:chExt cx="37776" cy="32451"/>
              </a:xfrm>
            </p:grpSpPr>
            <p:sp>
              <p:nvSpPr>
                <p:cNvPr id="10762" name="Google Shape;10762;p5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5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50"/>
              <p:cNvGrpSpPr/>
              <p:nvPr/>
            </p:nvGrpSpPr>
            <p:grpSpPr>
              <a:xfrm>
                <a:off x="4724163" y="3131248"/>
                <a:ext cx="37776" cy="32459"/>
                <a:chOff x="4724163" y="3131248"/>
                <a:chExt cx="37776" cy="32459"/>
              </a:xfrm>
            </p:grpSpPr>
            <p:sp>
              <p:nvSpPr>
                <p:cNvPr id="10765" name="Google Shape;10765;p5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5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50"/>
              <p:cNvGrpSpPr/>
              <p:nvPr/>
            </p:nvGrpSpPr>
            <p:grpSpPr>
              <a:xfrm>
                <a:off x="4755081" y="3176054"/>
                <a:ext cx="32357" cy="27795"/>
                <a:chOff x="4755081" y="3176054"/>
                <a:chExt cx="32357" cy="27795"/>
              </a:xfrm>
            </p:grpSpPr>
            <p:sp>
              <p:nvSpPr>
                <p:cNvPr id="10768" name="Google Shape;10768;p5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5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0" name="Google Shape;10770;p50"/>
              <p:cNvGrpSpPr/>
              <p:nvPr/>
            </p:nvGrpSpPr>
            <p:grpSpPr>
              <a:xfrm>
                <a:off x="4812550" y="3119631"/>
                <a:ext cx="32451" cy="27803"/>
                <a:chOff x="4812550" y="3119631"/>
                <a:chExt cx="32451" cy="27803"/>
              </a:xfrm>
            </p:grpSpPr>
            <p:sp>
              <p:nvSpPr>
                <p:cNvPr id="10771" name="Google Shape;10771;p5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5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73" name="Google Shape;10773;p50"/>
            <p:cNvGrpSpPr/>
            <p:nvPr/>
          </p:nvGrpSpPr>
          <p:grpSpPr>
            <a:xfrm>
              <a:off x="5382826" y="4027197"/>
              <a:ext cx="268967" cy="250422"/>
              <a:chOff x="5382826" y="4027197"/>
              <a:chExt cx="268967" cy="250422"/>
            </a:xfrm>
          </p:grpSpPr>
          <p:grpSp>
            <p:nvGrpSpPr>
              <p:cNvPr id="10774" name="Google Shape;10774;p50"/>
              <p:cNvGrpSpPr/>
              <p:nvPr/>
            </p:nvGrpSpPr>
            <p:grpSpPr>
              <a:xfrm>
                <a:off x="5405280" y="4042510"/>
                <a:ext cx="237570" cy="218647"/>
                <a:chOff x="5405280" y="4042510"/>
                <a:chExt cx="237570" cy="218647"/>
              </a:xfrm>
            </p:grpSpPr>
            <p:sp>
              <p:nvSpPr>
                <p:cNvPr id="10775" name="Google Shape;10775;p5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5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5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5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5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5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50"/>
              <p:cNvGrpSpPr/>
              <p:nvPr/>
            </p:nvGrpSpPr>
            <p:grpSpPr>
              <a:xfrm>
                <a:off x="5382826" y="4125549"/>
                <a:ext cx="37776" cy="32380"/>
                <a:chOff x="5382826" y="4125549"/>
                <a:chExt cx="37776" cy="32380"/>
              </a:xfrm>
            </p:grpSpPr>
            <p:sp>
              <p:nvSpPr>
                <p:cNvPr id="10782" name="Google Shape;10782;p5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5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50"/>
              <p:cNvGrpSpPr/>
              <p:nvPr/>
            </p:nvGrpSpPr>
            <p:grpSpPr>
              <a:xfrm>
                <a:off x="5475680" y="4195587"/>
                <a:ext cx="37783" cy="32364"/>
                <a:chOff x="5475680" y="4195587"/>
                <a:chExt cx="37783" cy="32364"/>
              </a:xfrm>
            </p:grpSpPr>
            <p:sp>
              <p:nvSpPr>
                <p:cNvPr id="10785" name="Google Shape;10785;p5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5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50"/>
              <p:cNvGrpSpPr/>
              <p:nvPr/>
            </p:nvGrpSpPr>
            <p:grpSpPr>
              <a:xfrm>
                <a:off x="5532575" y="4027197"/>
                <a:ext cx="33308" cy="32262"/>
                <a:chOff x="5532575" y="4027197"/>
                <a:chExt cx="33308" cy="32262"/>
              </a:xfrm>
            </p:grpSpPr>
            <p:sp>
              <p:nvSpPr>
                <p:cNvPr id="10788" name="Google Shape;10788;p5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5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50"/>
              <p:cNvGrpSpPr/>
              <p:nvPr/>
            </p:nvGrpSpPr>
            <p:grpSpPr>
              <a:xfrm>
                <a:off x="5590706" y="4245348"/>
                <a:ext cx="33497" cy="32270"/>
                <a:chOff x="5590706" y="4245348"/>
                <a:chExt cx="33497" cy="32270"/>
              </a:xfrm>
            </p:grpSpPr>
            <p:sp>
              <p:nvSpPr>
                <p:cNvPr id="10791" name="Google Shape;10791;p5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5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50"/>
              <p:cNvGrpSpPr/>
              <p:nvPr/>
            </p:nvGrpSpPr>
            <p:grpSpPr>
              <a:xfrm>
                <a:off x="5618681" y="4109677"/>
                <a:ext cx="33112" cy="32357"/>
                <a:chOff x="5618681" y="4109677"/>
                <a:chExt cx="33112" cy="32357"/>
              </a:xfrm>
            </p:grpSpPr>
            <p:sp>
              <p:nvSpPr>
                <p:cNvPr id="10794" name="Google Shape;10794;p5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5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6" name="Google Shape;10796;p50"/>
              <p:cNvGrpSpPr/>
              <p:nvPr/>
            </p:nvGrpSpPr>
            <p:grpSpPr>
              <a:xfrm>
                <a:off x="5479298" y="4128262"/>
                <a:ext cx="31405" cy="26906"/>
                <a:chOff x="5479298" y="4128262"/>
                <a:chExt cx="31405" cy="26906"/>
              </a:xfrm>
            </p:grpSpPr>
            <p:sp>
              <p:nvSpPr>
                <p:cNvPr id="10797" name="Google Shape;10797;p5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5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9" name="Google Shape;10799;p50"/>
              <p:cNvGrpSpPr/>
              <p:nvPr/>
            </p:nvGrpSpPr>
            <p:grpSpPr>
              <a:xfrm>
                <a:off x="5582903" y="4180116"/>
                <a:ext cx="31499" cy="26898"/>
                <a:chOff x="5582903" y="4180116"/>
                <a:chExt cx="31499" cy="26898"/>
              </a:xfrm>
            </p:grpSpPr>
            <p:sp>
              <p:nvSpPr>
                <p:cNvPr id="10800" name="Google Shape;10800;p5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5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02" name="Google Shape;10802;p50"/>
            <p:cNvGrpSpPr/>
            <p:nvPr/>
          </p:nvGrpSpPr>
          <p:grpSpPr>
            <a:xfrm>
              <a:off x="3977681" y="3230323"/>
              <a:ext cx="94584" cy="84085"/>
              <a:chOff x="3977681" y="3230323"/>
              <a:chExt cx="94584" cy="84085"/>
            </a:xfrm>
          </p:grpSpPr>
          <p:grpSp>
            <p:nvGrpSpPr>
              <p:cNvPr id="10803" name="Google Shape;10803;p50"/>
              <p:cNvGrpSpPr/>
              <p:nvPr/>
            </p:nvGrpSpPr>
            <p:grpSpPr>
              <a:xfrm>
                <a:off x="4000135" y="3243041"/>
                <a:ext cx="59570" cy="57186"/>
                <a:chOff x="4000135" y="3243041"/>
                <a:chExt cx="59570" cy="57186"/>
              </a:xfrm>
            </p:grpSpPr>
            <p:sp>
              <p:nvSpPr>
                <p:cNvPr id="10804" name="Google Shape;10804;p5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5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5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50"/>
              <p:cNvGrpSpPr/>
              <p:nvPr/>
            </p:nvGrpSpPr>
            <p:grpSpPr>
              <a:xfrm>
                <a:off x="3977681" y="3245872"/>
                <a:ext cx="37783" cy="32380"/>
                <a:chOff x="3977681" y="3245872"/>
                <a:chExt cx="37783" cy="32380"/>
              </a:xfrm>
            </p:grpSpPr>
            <p:sp>
              <p:nvSpPr>
                <p:cNvPr id="10808" name="Google Shape;10808;p5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5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0" name="Google Shape;10810;p50"/>
              <p:cNvGrpSpPr/>
              <p:nvPr/>
            </p:nvGrpSpPr>
            <p:grpSpPr>
              <a:xfrm>
                <a:off x="4040860" y="3262672"/>
                <a:ext cx="31405" cy="27001"/>
                <a:chOff x="4040860" y="3262672"/>
                <a:chExt cx="31405" cy="27001"/>
              </a:xfrm>
            </p:grpSpPr>
            <p:sp>
              <p:nvSpPr>
                <p:cNvPr id="10811" name="Google Shape;10811;p5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5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3" name="Google Shape;10813;p50"/>
              <p:cNvGrpSpPr/>
              <p:nvPr/>
            </p:nvGrpSpPr>
            <p:grpSpPr>
              <a:xfrm>
                <a:off x="4021072" y="3230323"/>
                <a:ext cx="31397" cy="26906"/>
                <a:chOff x="4021072" y="3230323"/>
                <a:chExt cx="31397" cy="26906"/>
              </a:xfrm>
            </p:grpSpPr>
            <p:sp>
              <p:nvSpPr>
                <p:cNvPr id="10814" name="Google Shape;10814;p5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5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50"/>
              <p:cNvGrpSpPr/>
              <p:nvPr/>
            </p:nvGrpSpPr>
            <p:grpSpPr>
              <a:xfrm>
                <a:off x="4001472" y="3287462"/>
                <a:ext cx="31499" cy="26945"/>
                <a:chOff x="4001472" y="3287462"/>
                <a:chExt cx="31499" cy="26945"/>
              </a:xfrm>
            </p:grpSpPr>
            <p:sp>
              <p:nvSpPr>
                <p:cNvPr id="10817" name="Google Shape;10817;p5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5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19" name="Google Shape;10819;p50"/>
            <p:cNvGrpSpPr/>
            <p:nvPr/>
          </p:nvGrpSpPr>
          <p:grpSpPr>
            <a:xfrm>
              <a:off x="4084715" y="3258865"/>
              <a:ext cx="184961" cy="137268"/>
              <a:chOff x="4084715" y="3258865"/>
              <a:chExt cx="184961" cy="137268"/>
            </a:xfrm>
          </p:grpSpPr>
          <p:grpSp>
            <p:nvGrpSpPr>
              <p:cNvPr id="10820" name="Google Shape;10820;p50"/>
              <p:cNvGrpSpPr/>
              <p:nvPr/>
            </p:nvGrpSpPr>
            <p:grpSpPr>
              <a:xfrm>
                <a:off x="4107453" y="3271583"/>
                <a:ext cx="153470" cy="110275"/>
                <a:chOff x="4107453" y="3271583"/>
                <a:chExt cx="153470" cy="110275"/>
              </a:xfrm>
            </p:grpSpPr>
            <p:sp>
              <p:nvSpPr>
                <p:cNvPr id="10821" name="Google Shape;10821;p5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5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5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5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50"/>
              <p:cNvGrpSpPr/>
              <p:nvPr/>
            </p:nvGrpSpPr>
            <p:grpSpPr>
              <a:xfrm>
                <a:off x="4136947" y="3258865"/>
                <a:ext cx="31499" cy="27001"/>
                <a:chOff x="4136947" y="3258865"/>
                <a:chExt cx="31499" cy="27001"/>
              </a:xfrm>
            </p:grpSpPr>
            <p:sp>
              <p:nvSpPr>
                <p:cNvPr id="10826" name="Google Shape;10826;p5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5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50"/>
              <p:cNvGrpSpPr/>
              <p:nvPr/>
            </p:nvGrpSpPr>
            <p:grpSpPr>
              <a:xfrm>
                <a:off x="4084715" y="3266478"/>
                <a:ext cx="31468" cy="26898"/>
                <a:chOff x="4084715" y="3266478"/>
                <a:chExt cx="31468" cy="26898"/>
              </a:xfrm>
            </p:grpSpPr>
            <p:sp>
              <p:nvSpPr>
                <p:cNvPr id="10829" name="Google Shape;10829;p5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5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50"/>
              <p:cNvGrpSpPr/>
              <p:nvPr/>
            </p:nvGrpSpPr>
            <p:grpSpPr>
              <a:xfrm>
                <a:off x="4159213" y="3279849"/>
                <a:ext cx="31405" cy="26945"/>
                <a:chOff x="4159213" y="3279849"/>
                <a:chExt cx="31405" cy="26945"/>
              </a:xfrm>
            </p:grpSpPr>
            <p:sp>
              <p:nvSpPr>
                <p:cNvPr id="10832" name="Google Shape;10832;p5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5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4" name="Google Shape;10834;p50"/>
              <p:cNvGrpSpPr/>
              <p:nvPr/>
            </p:nvGrpSpPr>
            <p:grpSpPr>
              <a:xfrm>
                <a:off x="4201550" y="3266502"/>
                <a:ext cx="31405" cy="26883"/>
                <a:chOff x="4201550" y="3266502"/>
                <a:chExt cx="31405" cy="26883"/>
              </a:xfrm>
            </p:grpSpPr>
            <p:sp>
              <p:nvSpPr>
                <p:cNvPr id="10835" name="Google Shape;10835;p5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5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50"/>
              <p:cNvGrpSpPr/>
              <p:nvPr/>
            </p:nvGrpSpPr>
            <p:grpSpPr>
              <a:xfrm>
                <a:off x="4201550" y="3338278"/>
                <a:ext cx="31405" cy="26930"/>
                <a:chOff x="4201550" y="3338278"/>
                <a:chExt cx="31405" cy="26930"/>
              </a:xfrm>
            </p:grpSpPr>
            <p:sp>
              <p:nvSpPr>
                <p:cNvPr id="10838" name="Google Shape;10838;p5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5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50"/>
              <p:cNvGrpSpPr/>
              <p:nvPr/>
            </p:nvGrpSpPr>
            <p:grpSpPr>
              <a:xfrm>
                <a:off x="4238272" y="3369132"/>
                <a:ext cx="31405" cy="27001"/>
                <a:chOff x="4238272" y="3369132"/>
                <a:chExt cx="31405" cy="27001"/>
              </a:xfrm>
            </p:grpSpPr>
            <p:sp>
              <p:nvSpPr>
                <p:cNvPr id="10841" name="Google Shape;10841;p5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5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43" name="Google Shape;10843;p50"/>
            <p:cNvGrpSpPr/>
            <p:nvPr/>
          </p:nvGrpSpPr>
          <p:grpSpPr>
            <a:xfrm>
              <a:off x="4068639" y="3200169"/>
              <a:ext cx="77643" cy="37272"/>
              <a:chOff x="4068639" y="3200169"/>
              <a:chExt cx="77643" cy="37272"/>
            </a:xfrm>
          </p:grpSpPr>
          <p:sp>
            <p:nvSpPr>
              <p:cNvPr id="10844" name="Google Shape;10844;p5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45" name="Google Shape;10845;p50"/>
              <p:cNvGrpSpPr/>
              <p:nvPr/>
            </p:nvGrpSpPr>
            <p:grpSpPr>
              <a:xfrm>
                <a:off x="4114878" y="3200169"/>
                <a:ext cx="31405" cy="26993"/>
                <a:chOff x="4114878" y="3200169"/>
                <a:chExt cx="31405" cy="26993"/>
              </a:xfrm>
            </p:grpSpPr>
            <p:sp>
              <p:nvSpPr>
                <p:cNvPr id="10846" name="Google Shape;10846;p5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5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8" name="Google Shape;10848;p50"/>
              <p:cNvGrpSpPr/>
              <p:nvPr/>
            </p:nvGrpSpPr>
            <p:grpSpPr>
              <a:xfrm>
                <a:off x="4068639" y="3210535"/>
                <a:ext cx="31499" cy="26906"/>
                <a:chOff x="4068639" y="3210535"/>
                <a:chExt cx="31499" cy="26906"/>
              </a:xfrm>
            </p:grpSpPr>
            <p:sp>
              <p:nvSpPr>
                <p:cNvPr id="10849" name="Google Shape;10849;p5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5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51" name="Google Shape;10851;p50"/>
            <p:cNvGrpSpPr/>
            <p:nvPr/>
          </p:nvGrpSpPr>
          <p:grpSpPr>
            <a:xfrm>
              <a:off x="3869702" y="3066935"/>
              <a:ext cx="382664" cy="190294"/>
              <a:chOff x="3869702" y="3066935"/>
              <a:chExt cx="382664" cy="190294"/>
            </a:xfrm>
          </p:grpSpPr>
          <p:grpSp>
            <p:nvGrpSpPr>
              <p:cNvPr id="10852" name="Google Shape;10852;p50"/>
              <p:cNvGrpSpPr/>
              <p:nvPr/>
            </p:nvGrpSpPr>
            <p:grpSpPr>
              <a:xfrm>
                <a:off x="3888633" y="3082351"/>
                <a:ext cx="351172" cy="160698"/>
                <a:chOff x="3888633" y="3082351"/>
                <a:chExt cx="351172" cy="160698"/>
              </a:xfrm>
            </p:grpSpPr>
            <p:sp>
              <p:nvSpPr>
                <p:cNvPr id="10853" name="Google Shape;10853;p5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5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5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5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5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5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50"/>
              <p:cNvGrpSpPr/>
              <p:nvPr/>
            </p:nvGrpSpPr>
            <p:grpSpPr>
              <a:xfrm>
                <a:off x="4143703" y="3066935"/>
                <a:ext cx="37783" cy="32357"/>
                <a:chOff x="4143703" y="3066935"/>
                <a:chExt cx="37783" cy="32357"/>
              </a:xfrm>
            </p:grpSpPr>
            <p:sp>
              <p:nvSpPr>
                <p:cNvPr id="10860" name="Google Shape;10860;p5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5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2" name="Google Shape;10862;p50"/>
              <p:cNvGrpSpPr/>
              <p:nvPr/>
            </p:nvGrpSpPr>
            <p:grpSpPr>
              <a:xfrm>
                <a:off x="4044565" y="3103563"/>
                <a:ext cx="37783" cy="32451"/>
                <a:chOff x="4044565" y="3103563"/>
                <a:chExt cx="37783" cy="32451"/>
              </a:xfrm>
            </p:grpSpPr>
            <p:sp>
              <p:nvSpPr>
                <p:cNvPr id="10863" name="Google Shape;10863;p5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5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5" name="Google Shape;10865;p50"/>
              <p:cNvGrpSpPr/>
              <p:nvPr/>
            </p:nvGrpSpPr>
            <p:grpSpPr>
              <a:xfrm>
                <a:off x="4017454" y="3188237"/>
                <a:ext cx="37776" cy="32357"/>
                <a:chOff x="4017454" y="3188237"/>
                <a:chExt cx="37776" cy="32357"/>
              </a:xfrm>
            </p:grpSpPr>
            <p:sp>
              <p:nvSpPr>
                <p:cNvPr id="10866" name="Google Shape;10866;p5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5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8" name="Google Shape;10868;p50"/>
              <p:cNvGrpSpPr/>
              <p:nvPr/>
            </p:nvGrpSpPr>
            <p:grpSpPr>
              <a:xfrm>
                <a:off x="3921548" y="3157509"/>
                <a:ext cx="37783" cy="32357"/>
                <a:chOff x="3921548" y="3157509"/>
                <a:chExt cx="37783" cy="32357"/>
              </a:xfrm>
            </p:grpSpPr>
            <p:sp>
              <p:nvSpPr>
                <p:cNvPr id="10869" name="Google Shape;10869;p5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5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50"/>
              <p:cNvGrpSpPr/>
              <p:nvPr/>
            </p:nvGrpSpPr>
            <p:grpSpPr>
              <a:xfrm>
                <a:off x="3939056" y="3211620"/>
                <a:ext cx="37783" cy="32380"/>
                <a:chOff x="3939056" y="3211620"/>
                <a:chExt cx="37783" cy="32380"/>
              </a:xfrm>
            </p:grpSpPr>
            <p:sp>
              <p:nvSpPr>
                <p:cNvPr id="10872" name="Google Shape;10872;p5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5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4" name="Google Shape;10874;p50"/>
              <p:cNvGrpSpPr/>
              <p:nvPr/>
            </p:nvGrpSpPr>
            <p:grpSpPr>
              <a:xfrm>
                <a:off x="4176240" y="3136965"/>
                <a:ext cx="31405" cy="26930"/>
                <a:chOff x="4176240" y="3136965"/>
                <a:chExt cx="31405" cy="26930"/>
              </a:xfrm>
            </p:grpSpPr>
            <p:sp>
              <p:nvSpPr>
                <p:cNvPr id="10875" name="Google Shape;10875;p5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5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50"/>
              <p:cNvGrpSpPr/>
              <p:nvPr/>
            </p:nvGrpSpPr>
            <p:grpSpPr>
              <a:xfrm>
                <a:off x="4133148" y="3152593"/>
                <a:ext cx="31499" cy="27001"/>
                <a:chOff x="4133148" y="3152593"/>
                <a:chExt cx="31499" cy="27001"/>
              </a:xfrm>
            </p:grpSpPr>
            <p:sp>
              <p:nvSpPr>
                <p:cNvPr id="10878" name="Google Shape;10878;p5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5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0" name="Google Shape;10880;p50"/>
              <p:cNvGrpSpPr/>
              <p:nvPr/>
            </p:nvGrpSpPr>
            <p:grpSpPr>
              <a:xfrm>
                <a:off x="4220866" y="3073534"/>
                <a:ext cx="31499" cy="26898"/>
                <a:chOff x="4220866" y="3073534"/>
                <a:chExt cx="31499" cy="26898"/>
              </a:xfrm>
            </p:grpSpPr>
            <p:sp>
              <p:nvSpPr>
                <p:cNvPr id="10881" name="Google Shape;10881;p5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5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50"/>
              <p:cNvGrpSpPr/>
              <p:nvPr/>
            </p:nvGrpSpPr>
            <p:grpSpPr>
              <a:xfrm>
                <a:off x="3869702" y="3230323"/>
                <a:ext cx="31499" cy="26906"/>
                <a:chOff x="3869702" y="3230323"/>
                <a:chExt cx="31499" cy="26906"/>
              </a:xfrm>
            </p:grpSpPr>
            <p:sp>
              <p:nvSpPr>
                <p:cNvPr id="10884" name="Google Shape;10884;p5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5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86" name="Google Shape;10886;p50"/>
            <p:cNvGrpSpPr/>
            <p:nvPr/>
          </p:nvGrpSpPr>
          <p:grpSpPr>
            <a:xfrm>
              <a:off x="4271383" y="3065882"/>
              <a:ext cx="304556" cy="341663"/>
              <a:chOff x="4271383" y="3065882"/>
              <a:chExt cx="304556" cy="341663"/>
            </a:xfrm>
          </p:grpSpPr>
          <p:grpSp>
            <p:nvGrpSpPr>
              <p:cNvPr id="10887" name="Google Shape;10887;p50"/>
              <p:cNvGrpSpPr/>
              <p:nvPr/>
            </p:nvGrpSpPr>
            <p:grpSpPr>
              <a:xfrm>
                <a:off x="4293838" y="3078639"/>
                <a:ext cx="269353" cy="311973"/>
                <a:chOff x="4293838" y="3078639"/>
                <a:chExt cx="269353" cy="311973"/>
              </a:xfrm>
            </p:grpSpPr>
            <p:sp>
              <p:nvSpPr>
                <p:cNvPr id="10888" name="Google Shape;10888;p5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5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5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5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5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5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5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5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5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5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5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5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5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5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5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5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5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50"/>
              <p:cNvGrpSpPr/>
              <p:nvPr/>
            </p:nvGrpSpPr>
            <p:grpSpPr>
              <a:xfrm>
                <a:off x="4538164" y="3342061"/>
                <a:ext cx="37776" cy="32380"/>
                <a:chOff x="4538164" y="3342061"/>
                <a:chExt cx="37776" cy="32380"/>
              </a:xfrm>
            </p:grpSpPr>
            <p:sp>
              <p:nvSpPr>
                <p:cNvPr id="10906" name="Google Shape;10906;p5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5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8" name="Google Shape;10908;p50"/>
              <p:cNvGrpSpPr/>
              <p:nvPr/>
            </p:nvGrpSpPr>
            <p:grpSpPr>
              <a:xfrm>
                <a:off x="4271383" y="3194742"/>
                <a:ext cx="37783" cy="32420"/>
                <a:chOff x="4271383" y="3194742"/>
                <a:chExt cx="37783" cy="32420"/>
              </a:xfrm>
            </p:grpSpPr>
            <p:sp>
              <p:nvSpPr>
                <p:cNvPr id="10909" name="Google Shape;10909;p5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5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1" name="Google Shape;10911;p50"/>
              <p:cNvGrpSpPr/>
              <p:nvPr/>
            </p:nvGrpSpPr>
            <p:grpSpPr>
              <a:xfrm>
                <a:off x="4284416" y="3084058"/>
                <a:ext cx="37783" cy="32357"/>
                <a:chOff x="4284416" y="3084058"/>
                <a:chExt cx="37783" cy="32357"/>
              </a:xfrm>
            </p:grpSpPr>
            <p:sp>
              <p:nvSpPr>
                <p:cNvPr id="10912" name="Google Shape;10912;p5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5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4" name="Google Shape;10914;p50"/>
              <p:cNvGrpSpPr/>
              <p:nvPr/>
            </p:nvGrpSpPr>
            <p:grpSpPr>
              <a:xfrm>
                <a:off x="4478697" y="3297561"/>
                <a:ext cx="37776" cy="32451"/>
                <a:chOff x="4478697" y="3297561"/>
                <a:chExt cx="37776" cy="32451"/>
              </a:xfrm>
            </p:grpSpPr>
            <p:sp>
              <p:nvSpPr>
                <p:cNvPr id="10915" name="Google Shape;10915;p5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5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50"/>
              <p:cNvGrpSpPr/>
              <p:nvPr/>
            </p:nvGrpSpPr>
            <p:grpSpPr>
              <a:xfrm>
                <a:off x="4411813" y="3331711"/>
                <a:ext cx="37776" cy="32451"/>
                <a:chOff x="4411813" y="3331711"/>
                <a:chExt cx="37776" cy="32451"/>
              </a:xfrm>
            </p:grpSpPr>
            <p:sp>
              <p:nvSpPr>
                <p:cNvPr id="10918" name="Google Shape;10918;p5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5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50"/>
              <p:cNvGrpSpPr/>
              <p:nvPr/>
            </p:nvGrpSpPr>
            <p:grpSpPr>
              <a:xfrm>
                <a:off x="4337984" y="3375188"/>
                <a:ext cx="37776" cy="32357"/>
                <a:chOff x="4337984" y="3375188"/>
                <a:chExt cx="37776" cy="32357"/>
              </a:xfrm>
            </p:grpSpPr>
            <p:sp>
              <p:nvSpPr>
                <p:cNvPr id="10921" name="Google Shape;10921;p5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5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3" name="Google Shape;10923;p50"/>
              <p:cNvGrpSpPr/>
              <p:nvPr/>
            </p:nvGrpSpPr>
            <p:grpSpPr>
              <a:xfrm>
                <a:off x="4494867" y="3090530"/>
                <a:ext cx="37878" cy="32451"/>
                <a:chOff x="4494867" y="3090530"/>
                <a:chExt cx="37878" cy="32451"/>
              </a:xfrm>
            </p:grpSpPr>
            <p:sp>
              <p:nvSpPr>
                <p:cNvPr id="10924" name="Google Shape;10924;p5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5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50"/>
              <p:cNvGrpSpPr/>
              <p:nvPr/>
            </p:nvGrpSpPr>
            <p:grpSpPr>
              <a:xfrm>
                <a:off x="4525124" y="3207774"/>
                <a:ext cx="37783" cy="32420"/>
                <a:chOff x="4525124" y="3207774"/>
                <a:chExt cx="37783" cy="32420"/>
              </a:xfrm>
            </p:grpSpPr>
            <p:sp>
              <p:nvSpPr>
                <p:cNvPr id="10927" name="Google Shape;10927;p5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5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50"/>
              <p:cNvGrpSpPr/>
              <p:nvPr/>
            </p:nvGrpSpPr>
            <p:grpSpPr>
              <a:xfrm>
                <a:off x="4440544" y="3176479"/>
                <a:ext cx="31499" cy="26898"/>
                <a:chOff x="4440544" y="3176479"/>
                <a:chExt cx="31499" cy="26898"/>
              </a:xfrm>
            </p:grpSpPr>
            <p:sp>
              <p:nvSpPr>
                <p:cNvPr id="10930" name="Google Shape;10930;p5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5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2" name="Google Shape;10932;p50"/>
              <p:cNvGrpSpPr/>
              <p:nvPr/>
            </p:nvGrpSpPr>
            <p:grpSpPr>
              <a:xfrm>
                <a:off x="4350545" y="3156400"/>
                <a:ext cx="31405" cy="27001"/>
                <a:chOff x="4350545" y="3156400"/>
                <a:chExt cx="31405" cy="27001"/>
              </a:xfrm>
            </p:grpSpPr>
            <p:sp>
              <p:nvSpPr>
                <p:cNvPr id="10933" name="Google Shape;10933;p5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5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5" name="Google Shape;10935;p50"/>
              <p:cNvGrpSpPr/>
              <p:nvPr/>
            </p:nvGrpSpPr>
            <p:grpSpPr>
              <a:xfrm>
                <a:off x="4376703" y="3255058"/>
                <a:ext cx="31405" cy="27001"/>
                <a:chOff x="4376703" y="3255058"/>
                <a:chExt cx="31405" cy="27001"/>
              </a:xfrm>
            </p:grpSpPr>
            <p:sp>
              <p:nvSpPr>
                <p:cNvPr id="10936" name="Google Shape;10936;p5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5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50"/>
              <p:cNvGrpSpPr/>
              <p:nvPr/>
            </p:nvGrpSpPr>
            <p:grpSpPr>
              <a:xfrm>
                <a:off x="4331322" y="3283656"/>
                <a:ext cx="31405" cy="26945"/>
                <a:chOff x="4331322" y="3283656"/>
                <a:chExt cx="31405" cy="26945"/>
              </a:xfrm>
            </p:grpSpPr>
            <p:sp>
              <p:nvSpPr>
                <p:cNvPr id="10939" name="Google Shape;10939;p5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5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1" name="Google Shape;10941;p50"/>
              <p:cNvGrpSpPr/>
              <p:nvPr/>
            </p:nvGrpSpPr>
            <p:grpSpPr>
              <a:xfrm>
                <a:off x="4380510" y="3065882"/>
                <a:ext cx="31405" cy="26938"/>
                <a:chOff x="4380510" y="3065882"/>
                <a:chExt cx="31405" cy="26938"/>
              </a:xfrm>
            </p:grpSpPr>
            <p:sp>
              <p:nvSpPr>
                <p:cNvPr id="10942" name="Google Shape;10942;p5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5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4" name="Google Shape;10944;p50"/>
            <p:cNvGrpSpPr/>
            <p:nvPr/>
          </p:nvGrpSpPr>
          <p:grpSpPr>
            <a:xfrm>
              <a:off x="4558998" y="3188237"/>
              <a:ext cx="1280131" cy="1052746"/>
              <a:chOff x="4558998" y="3188237"/>
              <a:chExt cx="1280131" cy="1052746"/>
            </a:xfrm>
          </p:grpSpPr>
          <p:sp>
            <p:nvSpPr>
              <p:cNvPr id="10945" name="Google Shape;10945;p5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6" name="Google Shape;10946;p50"/>
              <p:cNvGrpSpPr/>
              <p:nvPr/>
            </p:nvGrpSpPr>
            <p:grpSpPr>
              <a:xfrm>
                <a:off x="4579164" y="3203653"/>
                <a:ext cx="1244833" cy="1020397"/>
                <a:chOff x="4579164" y="3203653"/>
                <a:chExt cx="1244833" cy="1020397"/>
              </a:xfrm>
            </p:grpSpPr>
            <p:sp>
              <p:nvSpPr>
                <p:cNvPr id="10947" name="Google Shape;10947;p5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5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9" name="Google Shape;10949;p50"/>
                <p:cNvGrpSpPr/>
                <p:nvPr/>
              </p:nvGrpSpPr>
              <p:grpSpPr>
                <a:xfrm>
                  <a:off x="4579164" y="3203653"/>
                  <a:ext cx="1244833" cy="1020397"/>
                  <a:chOff x="4579164" y="3203653"/>
                  <a:chExt cx="1244833" cy="1020397"/>
                </a:xfrm>
              </p:grpSpPr>
              <p:sp>
                <p:nvSpPr>
                  <p:cNvPr id="10950" name="Google Shape;10950;p5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5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2" name="Google Shape;10952;p50"/>
                  <p:cNvGrpSpPr/>
                  <p:nvPr/>
                </p:nvGrpSpPr>
                <p:grpSpPr>
                  <a:xfrm>
                    <a:off x="4579164" y="3203653"/>
                    <a:ext cx="1244833" cy="1020397"/>
                    <a:chOff x="4579164" y="3203653"/>
                    <a:chExt cx="1244833" cy="1020397"/>
                  </a:xfrm>
                </p:grpSpPr>
                <p:sp>
                  <p:nvSpPr>
                    <p:cNvPr id="10953" name="Google Shape;10953;p5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5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5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5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5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5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5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5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1" name="Google Shape;10961;p50"/>
                    <p:cNvGrpSpPr/>
                    <p:nvPr/>
                  </p:nvGrpSpPr>
                  <p:grpSpPr>
                    <a:xfrm>
                      <a:off x="4579164" y="3203653"/>
                      <a:ext cx="1244833" cy="1020397"/>
                      <a:chOff x="4579164" y="3203653"/>
                      <a:chExt cx="1244833" cy="1020397"/>
                    </a:xfrm>
                  </p:grpSpPr>
                  <p:sp>
                    <p:nvSpPr>
                      <p:cNvPr id="10962" name="Google Shape;10962;p5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5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5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5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5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5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5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5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5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5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5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5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5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5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76" name="Google Shape;10976;p50"/>
                      <p:cNvGrpSpPr/>
                      <p:nvPr/>
                    </p:nvGrpSpPr>
                    <p:grpSpPr>
                      <a:xfrm>
                        <a:off x="4579164" y="3203653"/>
                        <a:ext cx="1244833" cy="1020397"/>
                        <a:chOff x="4579164" y="3203653"/>
                        <a:chExt cx="1244833" cy="1020397"/>
                      </a:xfrm>
                    </p:grpSpPr>
                    <p:sp>
                      <p:nvSpPr>
                        <p:cNvPr id="10977" name="Google Shape;10977;p5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5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5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5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5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5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5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5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5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5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5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5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5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5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5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5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5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5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5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5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5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5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5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5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1" name="Google Shape;11001;p50"/>
                        <p:cNvGrpSpPr/>
                        <p:nvPr/>
                      </p:nvGrpSpPr>
                      <p:grpSpPr>
                        <a:xfrm>
                          <a:off x="4579164" y="3203653"/>
                          <a:ext cx="1244833" cy="1020397"/>
                          <a:chOff x="4579164" y="3203653"/>
                          <a:chExt cx="1244833" cy="1020397"/>
                        </a:xfrm>
                      </p:grpSpPr>
                      <p:sp>
                        <p:nvSpPr>
                          <p:cNvPr id="11002" name="Google Shape;11002;p5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3" name="Google Shape;11003;p50"/>
                          <p:cNvGrpSpPr/>
                          <p:nvPr/>
                        </p:nvGrpSpPr>
                        <p:grpSpPr>
                          <a:xfrm>
                            <a:off x="4579164" y="3203653"/>
                            <a:ext cx="1244833" cy="1020397"/>
                            <a:chOff x="4579164" y="3203653"/>
                            <a:chExt cx="1244833" cy="1020397"/>
                          </a:xfrm>
                        </p:grpSpPr>
                        <p:sp>
                          <p:nvSpPr>
                            <p:cNvPr id="11004" name="Google Shape;11004;p5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5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5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5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5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5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5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1" name="Google Shape;11011;p50"/>
                            <p:cNvGrpSpPr/>
                            <p:nvPr/>
                          </p:nvGrpSpPr>
                          <p:grpSpPr>
                            <a:xfrm>
                              <a:off x="4579164" y="3203653"/>
                              <a:ext cx="1244833" cy="1020397"/>
                              <a:chOff x="4579164" y="3203653"/>
                              <a:chExt cx="1244833" cy="1020397"/>
                            </a:xfrm>
                          </p:grpSpPr>
                          <p:sp>
                            <p:nvSpPr>
                              <p:cNvPr id="11012" name="Google Shape;11012;p5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5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5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5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5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5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5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5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5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5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5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5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5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5" name="Google Shape;11025;p50"/>
                              <p:cNvGrpSpPr/>
                              <p:nvPr/>
                            </p:nvGrpSpPr>
                            <p:grpSpPr>
                              <a:xfrm>
                                <a:off x="4579164" y="3203653"/>
                                <a:ext cx="1244833" cy="1020397"/>
                                <a:chOff x="4579164" y="3203653"/>
                                <a:chExt cx="1244833" cy="1020397"/>
                              </a:xfrm>
                            </p:grpSpPr>
                            <p:sp>
                              <p:nvSpPr>
                                <p:cNvPr id="11026" name="Google Shape;11026;p5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5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5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5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5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5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5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3" name="Google Shape;11033;p50"/>
                                <p:cNvGrpSpPr/>
                                <p:nvPr/>
                              </p:nvGrpSpPr>
                              <p:grpSpPr>
                                <a:xfrm>
                                  <a:off x="4579164" y="3203653"/>
                                  <a:ext cx="1244833" cy="1020397"/>
                                  <a:chOff x="4579164" y="3203653"/>
                                  <a:chExt cx="1244833" cy="1020397"/>
                                </a:xfrm>
                              </p:grpSpPr>
                              <p:sp>
                                <p:nvSpPr>
                                  <p:cNvPr id="11034" name="Google Shape;11034;p5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5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5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5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5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39" name="Google Shape;11039;p50"/>
                                  <p:cNvGrpSpPr/>
                                  <p:nvPr/>
                                </p:nvGrpSpPr>
                                <p:grpSpPr>
                                  <a:xfrm>
                                    <a:off x="4579164" y="3203653"/>
                                    <a:ext cx="1244833" cy="1020397"/>
                                    <a:chOff x="4579164" y="3203653"/>
                                    <a:chExt cx="1244833" cy="1020397"/>
                                  </a:xfrm>
                                </p:grpSpPr>
                                <p:sp>
                                  <p:nvSpPr>
                                    <p:cNvPr id="11040" name="Google Shape;11040;p5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5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5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5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1044" name="Google Shape;11044;p5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5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5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047" name="Google Shape;11047;p5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1048" name="Google Shape;11048;p50"/>
              <p:cNvGrpSpPr/>
              <p:nvPr/>
            </p:nvGrpSpPr>
            <p:grpSpPr>
              <a:xfrm>
                <a:off x="4595437" y="3598775"/>
                <a:ext cx="37776" cy="32451"/>
                <a:chOff x="4595437" y="3598775"/>
                <a:chExt cx="37776" cy="32451"/>
              </a:xfrm>
            </p:grpSpPr>
            <p:sp>
              <p:nvSpPr>
                <p:cNvPr id="11049" name="Google Shape;11049;p5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5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1" name="Google Shape;11051;p50"/>
              <p:cNvGrpSpPr/>
              <p:nvPr/>
            </p:nvGrpSpPr>
            <p:grpSpPr>
              <a:xfrm>
                <a:off x="4641864" y="3524443"/>
                <a:ext cx="37776" cy="32380"/>
                <a:chOff x="4641864" y="3524443"/>
                <a:chExt cx="37776" cy="32380"/>
              </a:xfrm>
            </p:grpSpPr>
            <p:sp>
              <p:nvSpPr>
                <p:cNvPr id="11052" name="Google Shape;11052;p5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5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50"/>
              <p:cNvGrpSpPr/>
              <p:nvPr/>
            </p:nvGrpSpPr>
            <p:grpSpPr>
              <a:xfrm>
                <a:off x="4648431" y="3893901"/>
                <a:ext cx="37776" cy="32357"/>
                <a:chOff x="4648431" y="3893901"/>
                <a:chExt cx="37776" cy="32357"/>
              </a:xfrm>
            </p:grpSpPr>
            <p:sp>
              <p:nvSpPr>
                <p:cNvPr id="11055" name="Google Shape;11055;p5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5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7" name="Google Shape;11057;p50"/>
              <p:cNvGrpSpPr/>
              <p:nvPr/>
            </p:nvGrpSpPr>
            <p:grpSpPr>
              <a:xfrm>
                <a:off x="4567752" y="3722908"/>
                <a:ext cx="37870" cy="32380"/>
                <a:chOff x="4567752" y="3722908"/>
                <a:chExt cx="37870" cy="32380"/>
              </a:xfrm>
            </p:grpSpPr>
            <p:sp>
              <p:nvSpPr>
                <p:cNvPr id="11058" name="Google Shape;11058;p5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5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0" name="Google Shape;11060;p50"/>
              <p:cNvGrpSpPr/>
              <p:nvPr/>
            </p:nvGrpSpPr>
            <p:grpSpPr>
              <a:xfrm>
                <a:off x="4617506" y="3652052"/>
                <a:ext cx="37783" cy="32357"/>
                <a:chOff x="4617506" y="3652052"/>
                <a:chExt cx="37783" cy="32357"/>
              </a:xfrm>
            </p:grpSpPr>
            <p:sp>
              <p:nvSpPr>
                <p:cNvPr id="11061" name="Google Shape;11061;p5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5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3" name="Google Shape;11063;p50"/>
              <p:cNvGrpSpPr/>
              <p:nvPr/>
            </p:nvGrpSpPr>
            <p:grpSpPr>
              <a:xfrm>
                <a:off x="4739005" y="3554149"/>
                <a:ext cx="37870" cy="32357"/>
                <a:chOff x="4739005" y="3554149"/>
                <a:chExt cx="37870" cy="32357"/>
              </a:xfrm>
            </p:grpSpPr>
            <p:sp>
              <p:nvSpPr>
                <p:cNvPr id="11064" name="Google Shape;11064;p5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5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6" name="Google Shape;11066;p50"/>
              <p:cNvGrpSpPr/>
              <p:nvPr/>
            </p:nvGrpSpPr>
            <p:grpSpPr>
              <a:xfrm>
                <a:off x="4806557" y="3630258"/>
                <a:ext cx="37776" cy="32364"/>
                <a:chOff x="4806557" y="3630258"/>
                <a:chExt cx="37776" cy="32364"/>
              </a:xfrm>
            </p:grpSpPr>
            <p:sp>
              <p:nvSpPr>
                <p:cNvPr id="11067" name="Google Shape;11067;p5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5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50"/>
              <p:cNvGrpSpPr/>
              <p:nvPr/>
            </p:nvGrpSpPr>
            <p:grpSpPr>
              <a:xfrm>
                <a:off x="4737007" y="4004357"/>
                <a:ext cx="37870" cy="32357"/>
                <a:chOff x="4737007" y="4004357"/>
                <a:chExt cx="37870" cy="32357"/>
              </a:xfrm>
            </p:grpSpPr>
            <p:sp>
              <p:nvSpPr>
                <p:cNvPr id="11070" name="Google Shape;11070;p5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5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50"/>
              <p:cNvGrpSpPr/>
              <p:nvPr/>
            </p:nvGrpSpPr>
            <p:grpSpPr>
              <a:xfrm>
                <a:off x="4773634" y="4208627"/>
                <a:ext cx="37776" cy="32357"/>
                <a:chOff x="4773634" y="4208627"/>
                <a:chExt cx="37776" cy="32357"/>
              </a:xfrm>
            </p:grpSpPr>
            <p:sp>
              <p:nvSpPr>
                <p:cNvPr id="11073" name="Google Shape;11073;p5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5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5" name="Google Shape;11075;p50"/>
              <p:cNvGrpSpPr/>
              <p:nvPr/>
            </p:nvGrpSpPr>
            <p:grpSpPr>
              <a:xfrm>
                <a:off x="4888282" y="4074764"/>
                <a:ext cx="37776" cy="32451"/>
                <a:chOff x="4888282" y="4074764"/>
                <a:chExt cx="37776" cy="32451"/>
              </a:xfrm>
            </p:grpSpPr>
            <p:sp>
              <p:nvSpPr>
                <p:cNvPr id="11076" name="Google Shape;11076;p5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5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8" name="Google Shape;11078;p50"/>
              <p:cNvGrpSpPr/>
              <p:nvPr/>
            </p:nvGrpSpPr>
            <p:grpSpPr>
              <a:xfrm>
                <a:off x="4901315" y="3804271"/>
                <a:ext cx="37776" cy="32364"/>
                <a:chOff x="4901315" y="3804271"/>
                <a:chExt cx="37776" cy="32364"/>
              </a:xfrm>
            </p:grpSpPr>
            <p:sp>
              <p:nvSpPr>
                <p:cNvPr id="11079" name="Google Shape;11079;p5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5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1" name="Google Shape;11081;p50"/>
              <p:cNvGrpSpPr/>
              <p:nvPr/>
            </p:nvGrpSpPr>
            <p:grpSpPr>
              <a:xfrm>
                <a:off x="4866394" y="3715035"/>
                <a:ext cx="37846" cy="32357"/>
                <a:chOff x="4866394" y="3715035"/>
                <a:chExt cx="37846" cy="32357"/>
              </a:xfrm>
            </p:grpSpPr>
            <p:sp>
              <p:nvSpPr>
                <p:cNvPr id="11082" name="Google Shape;11082;p5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5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4" name="Google Shape;11084;p50"/>
              <p:cNvGrpSpPr/>
              <p:nvPr/>
            </p:nvGrpSpPr>
            <p:grpSpPr>
              <a:xfrm>
                <a:off x="4979233" y="3839798"/>
                <a:ext cx="37878" cy="32420"/>
                <a:chOff x="4979233" y="3839798"/>
                <a:chExt cx="37878" cy="32420"/>
              </a:xfrm>
            </p:grpSpPr>
            <p:sp>
              <p:nvSpPr>
                <p:cNvPr id="11085" name="Google Shape;11085;p5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5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7" name="Google Shape;11087;p50"/>
              <p:cNvGrpSpPr/>
              <p:nvPr/>
            </p:nvGrpSpPr>
            <p:grpSpPr>
              <a:xfrm>
                <a:off x="4790662" y="3679147"/>
                <a:ext cx="37783" cy="32380"/>
                <a:chOff x="4790662" y="3679147"/>
                <a:chExt cx="37783" cy="32380"/>
              </a:xfrm>
            </p:grpSpPr>
            <p:sp>
              <p:nvSpPr>
                <p:cNvPr id="11088" name="Google Shape;11088;p5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5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50"/>
              <p:cNvGrpSpPr/>
              <p:nvPr/>
            </p:nvGrpSpPr>
            <p:grpSpPr>
              <a:xfrm>
                <a:off x="4857263" y="3557861"/>
                <a:ext cx="37776" cy="32357"/>
                <a:chOff x="4857263" y="3557861"/>
                <a:chExt cx="37776" cy="32357"/>
              </a:xfrm>
            </p:grpSpPr>
            <p:sp>
              <p:nvSpPr>
                <p:cNvPr id="11091" name="Google Shape;11091;p5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5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50"/>
              <p:cNvGrpSpPr/>
              <p:nvPr/>
            </p:nvGrpSpPr>
            <p:grpSpPr>
              <a:xfrm>
                <a:off x="4883902" y="3648033"/>
                <a:ext cx="37783" cy="32380"/>
                <a:chOff x="4883902" y="3648033"/>
                <a:chExt cx="37783" cy="32380"/>
              </a:xfrm>
            </p:grpSpPr>
            <p:sp>
              <p:nvSpPr>
                <p:cNvPr id="11094" name="Google Shape;11094;p5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5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50"/>
              <p:cNvGrpSpPr/>
              <p:nvPr/>
            </p:nvGrpSpPr>
            <p:grpSpPr>
              <a:xfrm>
                <a:off x="4907780" y="3347220"/>
                <a:ext cx="37878" cy="32357"/>
                <a:chOff x="4907780" y="3347220"/>
                <a:chExt cx="37878" cy="32357"/>
              </a:xfrm>
            </p:grpSpPr>
            <p:sp>
              <p:nvSpPr>
                <p:cNvPr id="11097" name="Google Shape;11097;p5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5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50"/>
              <p:cNvGrpSpPr/>
              <p:nvPr/>
            </p:nvGrpSpPr>
            <p:grpSpPr>
              <a:xfrm>
                <a:off x="5065048" y="3738150"/>
                <a:ext cx="37783" cy="32364"/>
                <a:chOff x="5065048" y="3738150"/>
                <a:chExt cx="37783" cy="32364"/>
              </a:xfrm>
            </p:grpSpPr>
            <p:sp>
              <p:nvSpPr>
                <p:cNvPr id="11100" name="Google Shape;11100;p5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5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50"/>
              <p:cNvGrpSpPr/>
              <p:nvPr/>
            </p:nvGrpSpPr>
            <p:grpSpPr>
              <a:xfrm>
                <a:off x="5071616" y="3284615"/>
                <a:ext cx="37783" cy="32357"/>
                <a:chOff x="5071616" y="3284615"/>
                <a:chExt cx="37783" cy="32357"/>
              </a:xfrm>
            </p:grpSpPr>
            <p:sp>
              <p:nvSpPr>
                <p:cNvPr id="11103" name="Google Shape;11103;p5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5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50"/>
              <p:cNvGrpSpPr/>
              <p:nvPr/>
            </p:nvGrpSpPr>
            <p:grpSpPr>
              <a:xfrm>
                <a:off x="5389291" y="3759921"/>
                <a:ext cx="37783" cy="32380"/>
                <a:chOff x="5389291" y="3759921"/>
                <a:chExt cx="37783" cy="32380"/>
              </a:xfrm>
            </p:grpSpPr>
            <p:sp>
              <p:nvSpPr>
                <p:cNvPr id="11106" name="Google Shape;11106;p5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5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50"/>
              <p:cNvGrpSpPr/>
              <p:nvPr/>
            </p:nvGrpSpPr>
            <p:grpSpPr>
              <a:xfrm>
                <a:off x="5431534" y="3632932"/>
                <a:ext cx="37878" cy="32451"/>
                <a:chOff x="5431534" y="3632932"/>
                <a:chExt cx="37878" cy="32451"/>
              </a:xfrm>
            </p:grpSpPr>
            <p:sp>
              <p:nvSpPr>
                <p:cNvPr id="11109" name="Google Shape;11109;p5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5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50"/>
              <p:cNvGrpSpPr/>
              <p:nvPr/>
            </p:nvGrpSpPr>
            <p:grpSpPr>
              <a:xfrm>
                <a:off x="5540755" y="3544829"/>
                <a:ext cx="37783" cy="32357"/>
                <a:chOff x="5540755" y="3544829"/>
                <a:chExt cx="37783" cy="32357"/>
              </a:xfrm>
            </p:grpSpPr>
            <p:sp>
              <p:nvSpPr>
                <p:cNvPr id="11112" name="Google Shape;11112;p5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5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50"/>
              <p:cNvGrpSpPr/>
              <p:nvPr/>
            </p:nvGrpSpPr>
            <p:grpSpPr>
              <a:xfrm>
                <a:off x="5579293" y="3412107"/>
                <a:ext cx="37776" cy="32357"/>
                <a:chOff x="5579293" y="3412107"/>
                <a:chExt cx="37776" cy="32357"/>
              </a:xfrm>
            </p:grpSpPr>
            <p:sp>
              <p:nvSpPr>
                <p:cNvPr id="11115" name="Google Shape;11115;p5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5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7" name="Google Shape;11117;p50"/>
              <p:cNvGrpSpPr/>
              <p:nvPr/>
            </p:nvGrpSpPr>
            <p:grpSpPr>
              <a:xfrm>
                <a:off x="5801346" y="3284615"/>
                <a:ext cx="37783" cy="32357"/>
                <a:chOff x="5801346" y="3284615"/>
                <a:chExt cx="37783" cy="32357"/>
              </a:xfrm>
            </p:grpSpPr>
            <p:sp>
              <p:nvSpPr>
                <p:cNvPr id="11118" name="Google Shape;11118;p5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5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0" name="Google Shape;11120;p50"/>
              <p:cNvGrpSpPr/>
              <p:nvPr/>
            </p:nvGrpSpPr>
            <p:grpSpPr>
              <a:xfrm>
                <a:off x="5763578" y="3399067"/>
                <a:ext cx="37776" cy="32364"/>
                <a:chOff x="5763578" y="3399067"/>
                <a:chExt cx="37776" cy="32364"/>
              </a:xfrm>
            </p:grpSpPr>
            <p:sp>
              <p:nvSpPr>
                <p:cNvPr id="11121" name="Google Shape;11121;p5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5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50"/>
              <p:cNvGrpSpPr/>
              <p:nvPr/>
            </p:nvGrpSpPr>
            <p:grpSpPr>
              <a:xfrm>
                <a:off x="5395858" y="3230952"/>
                <a:ext cx="37776" cy="32364"/>
                <a:chOff x="5395858" y="3230952"/>
                <a:chExt cx="37776" cy="32364"/>
              </a:xfrm>
            </p:grpSpPr>
            <p:sp>
              <p:nvSpPr>
                <p:cNvPr id="11124" name="Google Shape;11124;p5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5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50"/>
              <p:cNvGrpSpPr/>
              <p:nvPr/>
            </p:nvGrpSpPr>
            <p:grpSpPr>
              <a:xfrm>
                <a:off x="5264088" y="3188237"/>
                <a:ext cx="37776" cy="32357"/>
                <a:chOff x="5264088" y="3188237"/>
                <a:chExt cx="37776" cy="32357"/>
              </a:xfrm>
            </p:grpSpPr>
            <p:sp>
              <p:nvSpPr>
                <p:cNvPr id="11127" name="Google Shape;11127;p5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5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9" name="Google Shape;11129;p50"/>
              <p:cNvGrpSpPr/>
              <p:nvPr/>
            </p:nvGrpSpPr>
            <p:grpSpPr>
              <a:xfrm>
                <a:off x="5585758" y="3237425"/>
                <a:ext cx="37878" cy="32357"/>
                <a:chOff x="5585758" y="3237425"/>
                <a:chExt cx="37878" cy="32357"/>
              </a:xfrm>
            </p:grpSpPr>
            <p:sp>
              <p:nvSpPr>
                <p:cNvPr id="11130" name="Google Shape;11130;p5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5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2" name="Google Shape;11132;p50"/>
              <p:cNvGrpSpPr/>
              <p:nvPr/>
            </p:nvGrpSpPr>
            <p:grpSpPr>
              <a:xfrm>
                <a:off x="4874196" y="3291088"/>
                <a:ext cx="37878" cy="32451"/>
                <a:chOff x="4874196" y="3291088"/>
                <a:chExt cx="37878" cy="32451"/>
              </a:xfrm>
            </p:grpSpPr>
            <p:sp>
              <p:nvSpPr>
                <p:cNvPr id="11133" name="Google Shape;11133;p5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5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5" name="Google Shape;11135;p50"/>
              <p:cNvGrpSpPr/>
              <p:nvPr/>
            </p:nvGrpSpPr>
            <p:grpSpPr>
              <a:xfrm>
                <a:off x="5197770" y="3785466"/>
                <a:ext cx="37783" cy="32427"/>
                <a:chOff x="5197770" y="3785466"/>
                <a:chExt cx="37783" cy="32427"/>
              </a:xfrm>
            </p:grpSpPr>
            <p:sp>
              <p:nvSpPr>
                <p:cNvPr id="11136" name="Google Shape;11136;p5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5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50"/>
              <p:cNvGrpSpPr/>
              <p:nvPr/>
            </p:nvGrpSpPr>
            <p:grpSpPr>
              <a:xfrm>
                <a:off x="5177699" y="3492117"/>
                <a:ext cx="37776" cy="32357"/>
                <a:chOff x="5177699" y="3492117"/>
                <a:chExt cx="37776" cy="32357"/>
              </a:xfrm>
            </p:grpSpPr>
            <p:sp>
              <p:nvSpPr>
                <p:cNvPr id="11139" name="Google Shape;11139;p5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5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50"/>
              <p:cNvGrpSpPr/>
              <p:nvPr/>
            </p:nvGrpSpPr>
            <p:grpSpPr>
              <a:xfrm>
                <a:off x="5349431" y="3622346"/>
                <a:ext cx="37870" cy="32380"/>
                <a:chOff x="5349431" y="3622346"/>
                <a:chExt cx="37870" cy="32380"/>
              </a:xfrm>
            </p:grpSpPr>
            <p:sp>
              <p:nvSpPr>
                <p:cNvPr id="11142" name="Google Shape;11142;p5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5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50"/>
              <p:cNvGrpSpPr/>
              <p:nvPr/>
            </p:nvGrpSpPr>
            <p:grpSpPr>
              <a:xfrm>
                <a:off x="5068855" y="3563980"/>
                <a:ext cx="53954" cy="46223"/>
                <a:chOff x="5068855" y="3563980"/>
                <a:chExt cx="53954" cy="46223"/>
              </a:xfrm>
            </p:grpSpPr>
            <p:sp>
              <p:nvSpPr>
                <p:cNvPr id="11145" name="Google Shape;11145;p5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5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50"/>
              <p:cNvGrpSpPr/>
              <p:nvPr/>
            </p:nvGrpSpPr>
            <p:grpSpPr>
              <a:xfrm>
                <a:off x="5037654" y="3392507"/>
                <a:ext cx="37870" cy="32451"/>
                <a:chOff x="5037654" y="3392507"/>
                <a:chExt cx="37870" cy="32451"/>
              </a:xfrm>
            </p:grpSpPr>
            <p:sp>
              <p:nvSpPr>
                <p:cNvPr id="11148" name="Google Shape;11148;p5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5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0" name="Google Shape;11150;p50"/>
              <p:cNvGrpSpPr/>
              <p:nvPr/>
            </p:nvGrpSpPr>
            <p:grpSpPr>
              <a:xfrm>
                <a:off x="5456560" y="3368629"/>
                <a:ext cx="37870" cy="32451"/>
                <a:chOff x="5456560" y="3368629"/>
                <a:chExt cx="37870" cy="32451"/>
              </a:xfrm>
            </p:grpSpPr>
            <p:sp>
              <p:nvSpPr>
                <p:cNvPr id="11151" name="Google Shape;11151;p5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5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3" name="Google Shape;11153;p50"/>
              <p:cNvGrpSpPr/>
              <p:nvPr/>
            </p:nvGrpSpPr>
            <p:grpSpPr>
              <a:xfrm>
                <a:off x="4755749" y="3501516"/>
                <a:ext cx="46246" cy="39608"/>
                <a:chOff x="4755749" y="3501516"/>
                <a:chExt cx="46246" cy="39608"/>
              </a:xfrm>
            </p:grpSpPr>
            <p:sp>
              <p:nvSpPr>
                <p:cNvPr id="11154" name="Google Shape;11154;p5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5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50"/>
              <p:cNvGrpSpPr/>
              <p:nvPr/>
            </p:nvGrpSpPr>
            <p:grpSpPr>
              <a:xfrm>
                <a:off x="4681346" y="3485582"/>
                <a:ext cx="37783" cy="32427"/>
                <a:chOff x="4681346" y="3485582"/>
                <a:chExt cx="37783" cy="32427"/>
              </a:xfrm>
            </p:grpSpPr>
            <p:sp>
              <p:nvSpPr>
                <p:cNvPr id="11157" name="Google Shape;11157;p5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5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9" name="Google Shape;11159;p50"/>
              <p:cNvGrpSpPr/>
              <p:nvPr/>
            </p:nvGrpSpPr>
            <p:grpSpPr>
              <a:xfrm>
                <a:off x="4767067" y="3291088"/>
                <a:ext cx="37878" cy="32451"/>
                <a:chOff x="4767067" y="3291088"/>
                <a:chExt cx="37878" cy="32451"/>
              </a:xfrm>
            </p:grpSpPr>
            <p:sp>
              <p:nvSpPr>
                <p:cNvPr id="11160" name="Google Shape;11160;p5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5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2" name="Google Shape;11162;p50"/>
              <p:cNvGrpSpPr/>
              <p:nvPr/>
            </p:nvGrpSpPr>
            <p:grpSpPr>
              <a:xfrm>
                <a:off x="4687819" y="3405539"/>
                <a:ext cx="37776" cy="32451"/>
                <a:chOff x="4687819" y="3405539"/>
                <a:chExt cx="37776" cy="32451"/>
              </a:xfrm>
            </p:grpSpPr>
            <p:sp>
              <p:nvSpPr>
                <p:cNvPr id="11163" name="Google Shape;11163;p5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5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5" name="Google Shape;11165;p50"/>
              <p:cNvGrpSpPr/>
              <p:nvPr/>
            </p:nvGrpSpPr>
            <p:grpSpPr>
              <a:xfrm>
                <a:off x="4923101" y="3444809"/>
                <a:ext cx="52813" cy="45318"/>
                <a:chOff x="4923101" y="3444809"/>
                <a:chExt cx="52813" cy="45318"/>
              </a:xfrm>
            </p:grpSpPr>
            <p:sp>
              <p:nvSpPr>
                <p:cNvPr id="11166" name="Google Shape;11166;p5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5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8" name="Google Shape;11168;p50"/>
              <p:cNvGrpSpPr/>
              <p:nvPr/>
            </p:nvGrpSpPr>
            <p:grpSpPr>
              <a:xfrm>
                <a:off x="4846040" y="3654750"/>
                <a:ext cx="31405" cy="26993"/>
                <a:chOff x="4846040" y="3654750"/>
                <a:chExt cx="31405" cy="26993"/>
              </a:xfrm>
            </p:grpSpPr>
            <p:sp>
              <p:nvSpPr>
                <p:cNvPr id="11169" name="Google Shape;11169;p5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5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1" name="Google Shape;11171;p50"/>
              <p:cNvGrpSpPr/>
              <p:nvPr/>
            </p:nvGrpSpPr>
            <p:grpSpPr>
              <a:xfrm>
                <a:off x="4925673" y="3691700"/>
                <a:ext cx="40253" cy="34472"/>
                <a:chOff x="4925673" y="3691700"/>
                <a:chExt cx="40253" cy="34472"/>
              </a:xfrm>
            </p:grpSpPr>
            <p:sp>
              <p:nvSpPr>
                <p:cNvPr id="11172" name="Google Shape;11172;p5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5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4" name="Google Shape;11174;p50"/>
              <p:cNvGrpSpPr/>
              <p:nvPr/>
            </p:nvGrpSpPr>
            <p:grpSpPr>
              <a:xfrm>
                <a:off x="4894653" y="3740848"/>
                <a:ext cx="31405" cy="26906"/>
                <a:chOff x="4894653" y="3740848"/>
                <a:chExt cx="31405" cy="26906"/>
              </a:xfrm>
            </p:grpSpPr>
            <p:sp>
              <p:nvSpPr>
                <p:cNvPr id="11175" name="Google Shape;11175;p5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5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7" name="Google Shape;11177;p50"/>
              <p:cNvGrpSpPr/>
              <p:nvPr/>
            </p:nvGrpSpPr>
            <p:grpSpPr>
              <a:xfrm>
                <a:off x="4962300" y="3696348"/>
                <a:ext cx="38255" cy="32773"/>
                <a:chOff x="4962300" y="3696348"/>
                <a:chExt cx="38255" cy="32773"/>
              </a:xfrm>
            </p:grpSpPr>
            <p:sp>
              <p:nvSpPr>
                <p:cNvPr id="11178" name="Google Shape;11178;p5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5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0" name="Google Shape;11180;p50"/>
              <p:cNvGrpSpPr/>
              <p:nvPr/>
            </p:nvGrpSpPr>
            <p:grpSpPr>
              <a:xfrm>
                <a:off x="4980185" y="3743349"/>
                <a:ext cx="31499" cy="26969"/>
                <a:chOff x="4980185" y="3743349"/>
                <a:chExt cx="31499" cy="26969"/>
              </a:xfrm>
            </p:grpSpPr>
            <p:sp>
              <p:nvSpPr>
                <p:cNvPr id="11181" name="Google Shape;11181;p5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5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3" name="Google Shape;11183;p50"/>
              <p:cNvGrpSpPr/>
              <p:nvPr/>
            </p:nvGrpSpPr>
            <p:grpSpPr>
              <a:xfrm>
                <a:off x="5013768" y="3734312"/>
                <a:ext cx="31499" cy="26969"/>
                <a:chOff x="5013768" y="3734312"/>
                <a:chExt cx="31499" cy="26969"/>
              </a:xfrm>
            </p:grpSpPr>
            <p:sp>
              <p:nvSpPr>
                <p:cNvPr id="11184" name="Google Shape;11184;p5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5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50"/>
              <p:cNvGrpSpPr/>
              <p:nvPr/>
            </p:nvGrpSpPr>
            <p:grpSpPr>
              <a:xfrm>
                <a:off x="5036703" y="3764545"/>
                <a:ext cx="31499" cy="26898"/>
                <a:chOff x="5036703" y="3764545"/>
                <a:chExt cx="31499" cy="26898"/>
              </a:xfrm>
            </p:grpSpPr>
            <p:sp>
              <p:nvSpPr>
                <p:cNvPr id="11187" name="Google Shape;11187;p5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5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50"/>
              <p:cNvGrpSpPr/>
              <p:nvPr/>
            </p:nvGrpSpPr>
            <p:grpSpPr>
              <a:xfrm>
                <a:off x="4953546" y="3768352"/>
                <a:ext cx="31405" cy="26898"/>
                <a:chOff x="4953546" y="3768352"/>
                <a:chExt cx="31405" cy="26898"/>
              </a:xfrm>
            </p:grpSpPr>
            <p:sp>
              <p:nvSpPr>
                <p:cNvPr id="11190" name="Google Shape;11190;p5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5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50"/>
              <p:cNvGrpSpPr/>
              <p:nvPr/>
            </p:nvGrpSpPr>
            <p:grpSpPr>
              <a:xfrm>
                <a:off x="4964770" y="3814016"/>
                <a:ext cx="31499" cy="26993"/>
                <a:chOff x="4964770" y="3814016"/>
                <a:chExt cx="31499" cy="26993"/>
              </a:xfrm>
            </p:grpSpPr>
            <p:sp>
              <p:nvSpPr>
                <p:cNvPr id="11193" name="Google Shape;11193;p5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5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50"/>
              <p:cNvGrpSpPr/>
              <p:nvPr/>
            </p:nvGrpSpPr>
            <p:grpSpPr>
              <a:xfrm>
                <a:off x="4923290" y="3800504"/>
                <a:ext cx="31468" cy="26898"/>
                <a:chOff x="4923290" y="3800504"/>
                <a:chExt cx="31468" cy="26898"/>
              </a:xfrm>
            </p:grpSpPr>
            <p:sp>
              <p:nvSpPr>
                <p:cNvPr id="11196" name="Google Shape;11196;p5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5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50"/>
              <p:cNvGrpSpPr/>
              <p:nvPr/>
            </p:nvGrpSpPr>
            <p:grpSpPr>
              <a:xfrm>
                <a:off x="5108534" y="3650943"/>
                <a:ext cx="31405" cy="26993"/>
                <a:chOff x="5108534" y="3650943"/>
                <a:chExt cx="31405" cy="26993"/>
              </a:xfrm>
            </p:grpSpPr>
            <p:sp>
              <p:nvSpPr>
                <p:cNvPr id="11199" name="Google Shape;11199;p5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5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1" name="Google Shape;11201;p50"/>
              <p:cNvGrpSpPr/>
              <p:nvPr/>
            </p:nvGrpSpPr>
            <p:grpSpPr>
              <a:xfrm>
                <a:off x="5119380" y="3760739"/>
                <a:ext cx="31499" cy="26993"/>
                <a:chOff x="5119380" y="3760739"/>
                <a:chExt cx="31499" cy="26993"/>
              </a:xfrm>
            </p:grpSpPr>
            <p:sp>
              <p:nvSpPr>
                <p:cNvPr id="11202" name="Google Shape;11202;p5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5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4" name="Google Shape;11204;p50"/>
              <p:cNvGrpSpPr/>
              <p:nvPr/>
            </p:nvGrpSpPr>
            <p:grpSpPr>
              <a:xfrm>
                <a:off x="5119380" y="3788235"/>
                <a:ext cx="31499" cy="26993"/>
                <a:chOff x="5119380" y="3788235"/>
                <a:chExt cx="31499" cy="26993"/>
              </a:xfrm>
            </p:grpSpPr>
            <p:sp>
              <p:nvSpPr>
                <p:cNvPr id="11205" name="Google Shape;11205;p5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5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7" name="Google Shape;11207;p50"/>
              <p:cNvGrpSpPr/>
              <p:nvPr/>
            </p:nvGrpSpPr>
            <p:grpSpPr>
              <a:xfrm>
                <a:off x="5158005" y="3875284"/>
                <a:ext cx="31405" cy="27001"/>
                <a:chOff x="5158005" y="3875284"/>
                <a:chExt cx="31405" cy="27001"/>
              </a:xfrm>
            </p:grpSpPr>
            <p:sp>
              <p:nvSpPr>
                <p:cNvPr id="11208" name="Google Shape;11208;p5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5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50"/>
              <p:cNvGrpSpPr/>
              <p:nvPr/>
            </p:nvGrpSpPr>
            <p:grpSpPr>
              <a:xfrm>
                <a:off x="5233163" y="3764545"/>
                <a:ext cx="31499" cy="26898"/>
                <a:chOff x="5233163" y="3764545"/>
                <a:chExt cx="31499" cy="26898"/>
              </a:xfrm>
            </p:grpSpPr>
            <p:sp>
              <p:nvSpPr>
                <p:cNvPr id="11211" name="Google Shape;11211;p5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5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3" name="Google Shape;11213;p50"/>
              <p:cNvGrpSpPr/>
              <p:nvPr/>
            </p:nvGrpSpPr>
            <p:grpSpPr>
              <a:xfrm>
                <a:off x="5276168" y="3805545"/>
                <a:ext cx="31499" cy="26906"/>
                <a:chOff x="5276168" y="3805545"/>
                <a:chExt cx="31499" cy="26906"/>
              </a:xfrm>
            </p:grpSpPr>
            <p:sp>
              <p:nvSpPr>
                <p:cNvPr id="11214" name="Google Shape;11214;p5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5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6" name="Google Shape;11216;p50"/>
              <p:cNvGrpSpPr/>
              <p:nvPr/>
            </p:nvGrpSpPr>
            <p:grpSpPr>
              <a:xfrm>
                <a:off x="5294053" y="3851933"/>
                <a:ext cx="31405" cy="26945"/>
                <a:chOff x="5294053" y="3851933"/>
                <a:chExt cx="31405" cy="26945"/>
              </a:xfrm>
            </p:grpSpPr>
            <p:sp>
              <p:nvSpPr>
                <p:cNvPr id="11217" name="Google Shape;11217;p5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5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9" name="Google Shape;11219;p50"/>
              <p:cNvGrpSpPr/>
              <p:nvPr/>
            </p:nvGrpSpPr>
            <p:grpSpPr>
              <a:xfrm>
                <a:off x="5341723" y="3851902"/>
                <a:ext cx="31405" cy="26977"/>
                <a:chOff x="5341723" y="3851902"/>
                <a:chExt cx="31405" cy="26977"/>
              </a:xfrm>
            </p:grpSpPr>
            <p:sp>
              <p:nvSpPr>
                <p:cNvPr id="11220" name="Google Shape;11220;p5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5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50"/>
              <p:cNvGrpSpPr/>
              <p:nvPr/>
            </p:nvGrpSpPr>
            <p:grpSpPr>
              <a:xfrm>
                <a:off x="5054871" y="3507855"/>
                <a:ext cx="31405" cy="26993"/>
                <a:chOff x="5054871" y="3507855"/>
                <a:chExt cx="31405" cy="26993"/>
              </a:xfrm>
            </p:grpSpPr>
            <p:sp>
              <p:nvSpPr>
                <p:cNvPr id="11223" name="Google Shape;11223;p5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5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50"/>
              <p:cNvGrpSpPr/>
              <p:nvPr/>
            </p:nvGrpSpPr>
            <p:grpSpPr>
              <a:xfrm>
                <a:off x="4876579" y="3675325"/>
                <a:ext cx="31405" cy="26969"/>
                <a:chOff x="4876579" y="3675325"/>
                <a:chExt cx="31405" cy="26969"/>
              </a:xfrm>
            </p:grpSpPr>
            <p:sp>
              <p:nvSpPr>
                <p:cNvPr id="11226" name="Google Shape;11226;p5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5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8" name="Google Shape;11228;p50"/>
              <p:cNvGrpSpPr/>
              <p:nvPr/>
            </p:nvGrpSpPr>
            <p:grpSpPr>
              <a:xfrm>
                <a:off x="4842233" y="3688333"/>
                <a:ext cx="31405" cy="26993"/>
                <a:chOff x="4842233" y="3688333"/>
                <a:chExt cx="31405" cy="26993"/>
              </a:xfrm>
            </p:grpSpPr>
            <p:sp>
              <p:nvSpPr>
                <p:cNvPr id="11229" name="Google Shape;11229;p5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5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1" name="Google Shape;11231;p50"/>
              <p:cNvGrpSpPr/>
              <p:nvPr/>
            </p:nvGrpSpPr>
            <p:grpSpPr>
              <a:xfrm>
                <a:off x="5187876" y="3608032"/>
                <a:ext cx="31405" cy="27001"/>
                <a:chOff x="5187876" y="3608032"/>
                <a:chExt cx="31405" cy="27001"/>
              </a:xfrm>
            </p:grpSpPr>
            <p:sp>
              <p:nvSpPr>
                <p:cNvPr id="11232" name="Google Shape;11232;p5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5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4" name="Google Shape;11234;p5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5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6" name="Google Shape;11236;p50"/>
              <p:cNvGrpSpPr/>
              <p:nvPr/>
            </p:nvGrpSpPr>
            <p:grpSpPr>
              <a:xfrm>
                <a:off x="5269224" y="3304167"/>
                <a:ext cx="40253" cy="34402"/>
                <a:chOff x="5269224" y="3304167"/>
                <a:chExt cx="40253" cy="34402"/>
              </a:xfrm>
            </p:grpSpPr>
            <p:sp>
              <p:nvSpPr>
                <p:cNvPr id="11237" name="Google Shape;11237;p5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5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9" name="Google Shape;11239;p50"/>
              <p:cNvGrpSpPr/>
              <p:nvPr/>
            </p:nvGrpSpPr>
            <p:grpSpPr>
              <a:xfrm>
                <a:off x="5327354" y="3476615"/>
                <a:ext cx="49864" cy="42723"/>
                <a:chOff x="5327354" y="3476615"/>
                <a:chExt cx="49864" cy="42723"/>
              </a:xfrm>
            </p:grpSpPr>
            <p:sp>
              <p:nvSpPr>
                <p:cNvPr id="11240" name="Google Shape;11240;p5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5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2" name="Google Shape;11242;p5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5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4" name="Google Shape;11244;p50"/>
              <p:cNvGrpSpPr/>
              <p:nvPr/>
            </p:nvGrpSpPr>
            <p:grpSpPr>
              <a:xfrm>
                <a:off x="5341723" y="3775957"/>
                <a:ext cx="31405" cy="26898"/>
                <a:chOff x="5341723" y="3775957"/>
                <a:chExt cx="31405" cy="26898"/>
              </a:xfrm>
            </p:grpSpPr>
            <p:sp>
              <p:nvSpPr>
                <p:cNvPr id="11245" name="Google Shape;11245;p5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5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50"/>
              <p:cNvGrpSpPr/>
              <p:nvPr/>
            </p:nvGrpSpPr>
            <p:grpSpPr>
              <a:xfrm>
                <a:off x="5439053" y="3699274"/>
                <a:ext cx="31405" cy="26898"/>
                <a:chOff x="5439053" y="3699274"/>
                <a:chExt cx="31405" cy="26898"/>
              </a:xfrm>
            </p:grpSpPr>
            <p:sp>
              <p:nvSpPr>
                <p:cNvPr id="11248" name="Google Shape;11248;p5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5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50"/>
              <p:cNvGrpSpPr/>
              <p:nvPr/>
            </p:nvGrpSpPr>
            <p:grpSpPr>
              <a:xfrm>
                <a:off x="5412414" y="3622307"/>
                <a:ext cx="31499" cy="26993"/>
                <a:chOff x="5412414" y="3622307"/>
                <a:chExt cx="31499" cy="26993"/>
              </a:xfrm>
            </p:grpSpPr>
            <p:sp>
              <p:nvSpPr>
                <p:cNvPr id="11251" name="Google Shape;11251;p5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5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3" name="Google Shape;11253;p50"/>
              <p:cNvGrpSpPr/>
              <p:nvPr/>
            </p:nvGrpSpPr>
            <p:grpSpPr>
              <a:xfrm>
                <a:off x="5476254" y="3473949"/>
                <a:ext cx="26835" cy="26930"/>
                <a:chOff x="5476254" y="3473949"/>
                <a:chExt cx="26835" cy="26930"/>
              </a:xfrm>
            </p:grpSpPr>
            <p:sp>
              <p:nvSpPr>
                <p:cNvPr id="11254" name="Google Shape;11254;p5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5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6" name="Google Shape;11256;p50"/>
              <p:cNvGrpSpPr/>
              <p:nvPr/>
            </p:nvGrpSpPr>
            <p:grpSpPr>
              <a:xfrm>
                <a:off x="5564547" y="3481594"/>
                <a:ext cx="31397" cy="26898"/>
                <a:chOff x="5564547" y="3481594"/>
                <a:chExt cx="31397" cy="26898"/>
              </a:xfrm>
            </p:grpSpPr>
            <p:sp>
              <p:nvSpPr>
                <p:cNvPr id="11257" name="Google Shape;11257;p5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5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50"/>
              <p:cNvGrpSpPr/>
              <p:nvPr/>
            </p:nvGrpSpPr>
            <p:grpSpPr>
              <a:xfrm>
                <a:off x="5534101" y="3470174"/>
                <a:ext cx="31397" cy="26906"/>
                <a:chOff x="5534101" y="3470174"/>
                <a:chExt cx="31397" cy="26906"/>
              </a:xfrm>
            </p:grpSpPr>
            <p:sp>
              <p:nvSpPr>
                <p:cNvPr id="11260" name="Google Shape;11260;p5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5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2" name="Google Shape;11262;p50"/>
              <p:cNvGrpSpPr/>
              <p:nvPr/>
            </p:nvGrpSpPr>
            <p:grpSpPr>
              <a:xfrm>
                <a:off x="5610879" y="3314486"/>
                <a:ext cx="31499" cy="26938"/>
                <a:chOff x="5610879" y="3314486"/>
                <a:chExt cx="31499" cy="26938"/>
              </a:xfrm>
            </p:grpSpPr>
            <p:sp>
              <p:nvSpPr>
                <p:cNvPr id="11263" name="Google Shape;11263;p5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5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50"/>
              <p:cNvGrpSpPr/>
              <p:nvPr/>
            </p:nvGrpSpPr>
            <p:grpSpPr>
              <a:xfrm>
                <a:off x="4834525" y="3501382"/>
                <a:ext cx="31499" cy="26898"/>
                <a:chOff x="4834525" y="3501382"/>
                <a:chExt cx="31499" cy="26898"/>
              </a:xfrm>
            </p:grpSpPr>
            <p:sp>
              <p:nvSpPr>
                <p:cNvPr id="11266" name="Google Shape;11266;p5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5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50"/>
              <p:cNvGrpSpPr/>
              <p:nvPr/>
            </p:nvGrpSpPr>
            <p:grpSpPr>
              <a:xfrm>
                <a:off x="4898460" y="3580158"/>
                <a:ext cx="31405" cy="26898"/>
                <a:chOff x="4898460" y="3580158"/>
                <a:chExt cx="31405" cy="26898"/>
              </a:xfrm>
            </p:grpSpPr>
            <p:sp>
              <p:nvSpPr>
                <p:cNvPr id="11269" name="Google Shape;11269;p5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5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1" name="Google Shape;11271;p50"/>
              <p:cNvGrpSpPr/>
              <p:nvPr/>
            </p:nvGrpSpPr>
            <p:grpSpPr>
              <a:xfrm>
                <a:off x="4882667" y="3608032"/>
                <a:ext cx="31499" cy="27001"/>
                <a:chOff x="4882667" y="3608032"/>
                <a:chExt cx="31499" cy="27001"/>
              </a:xfrm>
            </p:grpSpPr>
            <p:sp>
              <p:nvSpPr>
                <p:cNvPr id="11272" name="Google Shape;11272;p5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5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4" name="Google Shape;11274;p50"/>
              <p:cNvGrpSpPr/>
              <p:nvPr/>
            </p:nvGrpSpPr>
            <p:grpSpPr>
              <a:xfrm>
                <a:off x="4843373" y="3631407"/>
                <a:ext cx="16273" cy="16186"/>
                <a:chOff x="4843373" y="3631407"/>
                <a:chExt cx="16273" cy="16186"/>
              </a:xfrm>
            </p:grpSpPr>
            <p:sp>
              <p:nvSpPr>
                <p:cNvPr id="11275" name="Google Shape;11275;p5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5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50"/>
              <p:cNvGrpSpPr/>
              <p:nvPr/>
            </p:nvGrpSpPr>
            <p:grpSpPr>
              <a:xfrm>
                <a:off x="4727773" y="3591578"/>
                <a:ext cx="31499" cy="26898"/>
                <a:chOff x="4727773" y="3591578"/>
                <a:chExt cx="31499" cy="26898"/>
              </a:xfrm>
            </p:grpSpPr>
            <p:sp>
              <p:nvSpPr>
                <p:cNvPr id="11278" name="Google Shape;11278;p5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5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0" name="Google Shape;11280;p5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5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2" name="Google Shape;11282;p50"/>
              <p:cNvGrpSpPr/>
              <p:nvPr/>
            </p:nvGrpSpPr>
            <p:grpSpPr>
              <a:xfrm>
                <a:off x="4609421" y="3577398"/>
                <a:ext cx="31499" cy="27001"/>
                <a:chOff x="4609421" y="3577398"/>
                <a:chExt cx="31499" cy="27001"/>
              </a:xfrm>
            </p:grpSpPr>
            <p:sp>
              <p:nvSpPr>
                <p:cNvPr id="11283" name="Google Shape;11283;p5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5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50"/>
              <p:cNvGrpSpPr/>
              <p:nvPr/>
            </p:nvGrpSpPr>
            <p:grpSpPr>
              <a:xfrm>
                <a:off x="4649289" y="3577398"/>
                <a:ext cx="31499" cy="27001"/>
                <a:chOff x="4649289" y="3577398"/>
                <a:chExt cx="31499" cy="27001"/>
              </a:xfrm>
            </p:grpSpPr>
            <p:sp>
              <p:nvSpPr>
                <p:cNvPr id="11286" name="Google Shape;11286;p5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5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50"/>
              <p:cNvGrpSpPr/>
              <p:nvPr/>
            </p:nvGrpSpPr>
            <p:grpSpPr>
              <a:xfrm>
                <a:off x="4605614" y="3639523"/>
                <a:ext cx="31499" cy="26906"/>
                <a:chOff x="4605614" y="3639523"/>
                <a:chExt cx="31499" cy="26906"/>
              </a:xfrm>
            </p:grpSpPr>
            <p:sp>
              <p:nvSpPr>
                <p:cNvPr id="11289" name="Google Shape;11289;p5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5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50"/>
              <p:cNvGrpSpPr/>
              <p:nvPr/>
            </p:nvGrpSpPr>
            <p:grpSpPr>
              <a:xfrm>
                <a:off x="4785149" y="3618846"/>
                <a:ext cx="26930" cy="26843"/>
                <a:chOff x="4785149" y="3618846"/>
                <a:chExt cx="26930" cy="26843"/>
              </a:xfrm>
            </p:grpSpPr>
            <p:sp>
              <p:nvSpPr>
                <p:cNvPr id="11292" name="Google Shape;11292;p5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5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50"/>
              <p:cNvGrpSpPr/>
              <p:nvPr/>
            </p:nvGrpSpPr>
            <p:grpSpPr>
              <a:xfrm>
                <a:off x="4810167" y="3601567"/>
                <a:ext cx="31405" cy="26898"/>
                <a:chOff x="4810167" y="3601567"/>
                <a:chExt cx="31405" cy="26898"/>
              </a:xfrm>
            </p:grpSpPr>
            <p:sp>
              <p:nvSpPr>
                <p:cNvPr id="11295" name="Google Shape;11295;p5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5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7" name="Google Shape;11297;p50"/>
              <p:cNvGrpSpPr/>
              <p:nvPr/>
            </p:nvGrpSpPr>
            <p:grpSpPr>
              <a:xfrm>
                <a:off x="4831002" y="3373230"/>
                <a:ext cx="31405" cy="26898"/>
                <a:chOff x="4831002" y="3373230"/>
                <a:chExt cx="31405" cy="26898"/>
              </a:xfrm>
            </p:grpSpPr>
            <p:sp>
              <p:nvSpPr>
                <p:cNvPr id="11298" name="Google Shape;11298;p5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5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50"/>
              <p:cNvGrpSpPr/>
              <p:nvPr/>
            </p:nvGrpSpPr>
            <p:grpSpPr>
              <a:xfrm>
                <a:off x="4719311" y="3355054"/>
                <a:ext cx="31499" cy="27001"/>
                <a:chOff x="4719311" y="3355054"/>
                <a:chExt cx="31499" cy="27001"/>
              </a:xfrm>
            </p:grpSpPr>
            <p:sp>
              <p:nvSpPr>
                <p:cNvPr id="11301" name="Google Shape;11301;p5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5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3" name="Google Shape;11303;p50"/>
              <p:cNvGrpSpPr/>
              <p:nvPr/>
            </p:nvGrpSpPr>
            <p:grpSpPr>
              <a:xfrm>
                <a:off x="4798755" y="3450260"/>
                <a:ext cx="26930" cy="26930"/>
                <a:chOff x="4798755" y="3450260"/>
                <a:chExt cx="26930" cy="26930"/>
              </a:xfrm>
            </p:grpSpPr>
            <p:sp>
              <p:nvSpPr>
                <p:cNvPr id="11304" name="Google Shape;11304;p5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5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50"/>
              <p:cNvGrpSpPr/>
              <p:nvPr/>
            </p:nvGrpSpPr>
            <p:grpSpPr>
              <a:xfrm>
                <a:off x="4645576" y="3467555"/>
                <a:ext cx="31405" cy="26953"/>
                <a:chOff x="4645576" y="3467555"/>
                <a:chExt cx="31405" cy="26953"/>
              </a:xfrm>
            </p:grpSpPr>
            <p:sp>
              <p:nvSpPr>
                <p:cNvPr id="11307" name="Google Shape;11307;p5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5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9" name="Google Shape;11309;p50"/>
              <p:cNvGrpSpPr/>
              <p:nvPr/>
            </p:nvGrpSpPr>
            <p:grpSpPr>
              <a:xfrm>
                <a:off x="4687631" y="3583965"/>
                <a:ext cx="31499" cy="26898"/>
                <a:chOff x="4687631" y="3583965"/>
                <a:chExt cx="31499" cy="26898"/>
              </a:xfrm>
            </p:grpSpPr>
            <p:sp>
              <p:nvSpPr>
                <p:cNvPr id="11310" name="Google Shape;11310;p5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5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2" name="Google Shape;11312;p50"/>
              <p:cNvGrpSpPr/>
              <p:nvPr/>
            </p:nvGrpSpPr>
            <p:grpSpPr>
              <a:xfrm>
                <a:off x="4719311" y="3471314"/>
                <a:ext cx="31499" cy="27001"/>
                <a:chOff x="4719311" y="3471314"/>
                <a:chExt cx="31499" cy="27001"/>
              </a:xfrm>
            </p:grpSpPr>
            <p:sp>
              <p:nvSpPr>
                <p:cNvPr id="11313" name="Google Shape;11313;p5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5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5" name="Google Shape;11315;p50"/>
              <p:cNvGrpSpPr/>
              <p:nvPr/>
            </p:nvGrpSpPr>
            <p:grpSpPr>
              <a:xfrm>
                <a:off x="4719311" y="3434404"/>
                <a:ext cx="31499" cy="26898"/>
                <a:chOff x="4719311" y="3434404"/>
                <a:chExt cx="31499" cy="26898"/>
              </a:xfrm>
            </p:grpSpPr>
            <p:sp>
              <p:nvSpPr>
                <p:cNvPr id="11316" name="Google Shape;11316;p5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5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8" name="Google Shape;11318;p50"/>
              <p:cNvGrpSpPr/>
              <p:nvPr/>
            </p:nvGrpSpPr>
            <p:grpSpPr>
              <a:xfrm>
                <a:off x="4768876" y="3401772"/>
                <a:ext cx="31499" cy="26898"/>
                <a:chOff x="4768876" y="3401772"/>
                <a:chExt cx="31499" cy="26898"/>
              </a:xfrm>
            </p:grpSpPr>
            <p:sp>
              <p:nvSpPr>
                <p:cNvPr id="11319" name="Google Shape;11319;p5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5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50"/>
              <p:cNvGrpSpPr/>
              <p:nvPr/>
            </p:nvGrpSpPr>
            <p:grpSpPr>
              <a:xfrm>
                <a:off x="4762214" y="3471377"/>
                <a:ext cx="26938" cy="26938"/>
                <a:chOff x="4762214" y="3471377"/>
                <a:chExt cx="26938" cy="26938"/>
              </a:xfrm>
            </p:grpSpPr>
            <p:sp>
              <p:nvSpPr>
                <p:cNvPr id="11322" name="Google Shape;11322;p5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5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50"/>
              <p:cNvGrpSpPr/>
              <p:nvPr/>
            </p:nvGrpSpPr>
            <p:grpSpPr>
              <a:xfrm>
                <a:off x="4790473" y="3344782"/>
                <a:ext cx="31405" cy="26898"/>
                <a:chOff x="4790473" y="3344782"/>
                <a:chExt cx="31405" cy="26898"/>
              </a:xfrm>
            </p:grpSpPr>
            <p:sp>
              <p:nvSpPr>
                <p:cNvPr id="11325" name="Google Shape;11325;p5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5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7" name="Google Shape;11327;p50"/>
              <p:cNvGrpSpPr/>
              <p:nvPr/>
            </p:nvGrpSpPr>
            <p:grpSpPr>
              <a:xfrm>
                <a:off x="4823774" y="3950733"/>
                <a:ext cx="37398" cy="32034"/>
                <a:chOff x="4823774" y="3950733"/>
                <a:chExt cx="37398" cy="32034"/>
              </a:xfrm>
            </p:grpSpPr>
            <p:sp>
              <p:nvSpPr>
                <p:cNvPr id="11328" name="Google Shape;11328;p5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5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0" name="Google Shape;11330;p50"/>
              <p:cNvGrpSpPr/>
              <p:nvPr/>
            </p:nvGrpSpPr>
            <p:grpSpPr>
              <a:xfrm>
                <a:off x="4823396" y="4110566"/>
                <a:ext cx="31405" cy="26906"/>
                <a:chOff x="4823396" y="4110566"/>
                <a:chExt cx="31405" cy="26906"/>
              </a:xfrm>
            </p:grpSpPr>
            <p:sp>
              <p:nvSpPr>
                <p:cNvPr id="11331" name="Google Shape;11331;p5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5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50"/>
              <p:cNvGrpSpPr/>
              <p:nvPr/>
            </p:nvGrpSpPr>
            <p:grpSpPr>
              <a:xfrm>
                <a:off x="4838332" y="3821150"/>
                <a:ext cx="31499" cy="26898"/>
                <a:chOff x="4838332" y="3821150"/>
                <a:chExt cx="31499" cy="26898"/>
              </a:xfrm>
            </p:grpSpPr>
            <p:sp>
              <p:nvSpPr>
                <p:cNvPr id="11334" name="Google Shape;11334;p5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5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6" name="Google Shape;11336;p50"/>
              <p:cNvGrpSpPr/>
              <p:nvPr/>
            </p:nvGrpSpPr>
            <p:grpSpPr>
              <a:xfrm>
                <a:off x="4661275" y="3815007"/>
                <a:ext cx="36824" cy="31523"/>
                <a:chOff x="4661275" y="3815007"/>
                <a:chExt cx="36824" cy="31523"/>
              </a:xfrm>
            </p:grpSpPr>
            <p:sp>
              <p:nvSpPr>
                <p:cNvPr id="11337" name="Google Shape;11337;p5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5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9" name="Google Shape;11339;p50"/>
              <p:cNvGrpSpPr/>
              <p:nvPr/>
            </p:nvGrpSpPr>
            <p:grpSpPr>
              <a:xfrm>
                <a:off x="4558998" y="3851037"/>
                <a:ext cx="33591" cy="28699"/>
                <a:chOff x="4558998" y="3851037"/>
                <a:chExt cx="33591" cy="28699"/>
              </a:xfrm>
            </p:grpSpPr>
            <p:sp>
              <p:nvSpPr>
                <p:cNvPr id="11340" name="Google Shape;11340;p5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5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50"/>
              <p:cNvGrpSpPr/>
              <p:nvPr/>
            </p:nvGrpSpPr>
            <p:grpSpPr>
              <a:xfrm>
                <a:off x="4696762" y="3638587"/>
                <a:ext cx="33591" cy="28794"/>
                <a:chOff x="4696762" y="3638587"/>
                <a:chExt cx="33591" cy="28794"/>
              </a:xfrm>
            </p:grpSpPr>
            <p:sp>
              <p:nvSpPr>
                <p:cNvPr id="11343" name="Google Shape;11343;p5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5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50"/>
              <p:cNvGrpSpPr/>
              <p:nvPr/>
            </p:nvGrpSpPr>
            <p:grpSpPr>
              <a:xfrm>
                <a:off x="4929479" y="3939140"/>
                <a:ext cx="33497" cy="28692"/>
                <a:chOff x="4929479" y="3939140"/>
                <a:chExt cx="33497" cy="28692"/>
              </a:xfrm>
            </p:grpSpPr>
            <p:sp>
              <p:nvSpPr>
                <p:cNvPr id="11346" name="Google Shape;11346;p5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5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50"/>
              <p:cNvGrpSpPr/>
              <p:nvPr/>
            </p:nvGrpSpPr>
            <p:grpSpPr>
              <a:xfrm>
                <a:off x="4907119" y="3986039"/>
                <a:ext cx="33497" cy="28699"/>
                <a:chOff x="4907119" y="3986039"/>
                <a:chExt cx="33497" cy="28699"/>
              </a:xfrm>
            </p:grpSpPr>
            <p:sp>
              <p:nvSpPr>
                <p:cNvPr id="11349" name="Google Shape;11349;p5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5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50"/>
              <p:cNvGrpSpPr/>
              <p:nvPr/>
            </p:nvGrpSpPr>
            <p:grpSpPr>
              <a:xfrm>
                <a:off x="4911783" y="4048102"/>
                <a:ext cx="33591" cy="28762"/>
                <a:chOff x="4911783" y="4048102"/>
                <a:chExt cx="33591" cy="28762"/>
              </a:xfrm>
            </p:grpSpPr>
            <p:sp>
              <p:nvSpPr>
                <p:cNvPr id="11352" name="Google Shape;11352;p5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5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4" name="Google Shape;11354;p5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5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6" name="Google Shape;11356;p50"/>
              <p:cNvGrpSpPr/>
              <p:nvPr/>
            </p:nvGrpSpPr>
            <p:grpSpPr>
              <a:xfrm>
                <a:off x="4762623" y="3837847"/>
                <a:ext cx="42416" cy="36273"/>
                <a:chOff x="4762623" y="3837847"/>
                <a:chExt cx="42416" cy="36273"/>
              </a:xfrm>
            </p:grpSpPr>
            <p:sp>
              <p:nvSpPr>
                <p:cNvPr id="11357" name="Google Shape;11357;p5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5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9" name="Google Shape;11359;p50"/>
              <p:cNvGrpSpPr/>
              <p:nvPr/>
            </p:nvGrpSpPr>
            <p:grpSpPr>
              <a:xfrm>
                <a:off x="4746044" y="4104966"/>
                <a:ext cx="33497" cy="28699"/>
                <a:chOff x="4746044" y="4104966"/>
                <a:chExt cx="33497" cy="28699"/>
              </a:xfrm>
            </p:grpSpPr>
            <p:sp>
              <p:nvSpPr>
                <p:cNvPr id="11360" name="Google Shape;11360;p5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5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50"/>
              <p:cNvGrpSpPr/>
              <p:nvPr/>
            </p:nvGrpSpPr>
            <p:grpSpPr>
              <a:xfrm>
                <a:off x="4859646" y="4162554"/>
                <a:ext cx="33591" cy="28762"/>
                <a:chOff x="4859646" y="4162554"/>
                <a:chExt cx="33591" cy="28762"/>
              </a:xfrm>
            </p:grpSpPr>
            <p:sp>
              <p:nvSpPr>
                <p:cNvPr id="11363" name="Google Shape;11363;p5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5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65" name="Google Shape;11365;p50"/>
            <p:cNvGrpSpPr/>
            <p:nvPr/>
          </p:nvGrpSpPr>
          <p:grpSpPr>
            <a:xfrm>
              <a:off x="3597785" y="3274438"/>
              <a:ext cx="855610" cy="1122100"/>
              <a:chOff x="3597785" y="3274438"/>
              <a:chExt cx="855610" cy="1122100"/>
            </a:xfrm>
          </p:grpSpPr>
          <p:grpSp>
            <p:nvGrpSpPr>
              <p:cNvPr id="11366" name="Google Shape;11366;p50"/>
              <p:cNvGrpSpPr/>
              <p:nvPr/>
            </p:nvGrpSpPr>
            <p:grpSpPr>
              <a:xfrm>
                <a:off x="3617857" y="3284717"/>
                <a:ext cx="826785" cy="1099165"/>
                <a:chOff x="3617857" y="3284717"/>
                <a:chExt cx="826785" cy="1099165"/>
              </a:xfrm>
            </p:grpSpPr>
            <p:sp>
              <p:nvSpPr>
                <p:cNvPr id="11367" name="Google Shape;11367;p5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5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5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5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5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5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5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5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5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5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5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5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5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5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5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5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5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5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5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5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5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5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5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5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5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5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5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5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5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5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5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5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5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5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5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5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5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5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5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5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5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5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5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5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5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5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5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5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5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5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5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5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5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5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5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5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3" name="Google Shape;11423;p50"/>
              <p:cNvGrpSpPr/>
              <p:nvPr/>
            </p:nvGrpSpPr>
            <p:grpSpPr>
              <a:xfrm>
                <a:off x="4180904" y="4251758"/>
                <a:ext cx="37783" cy="32420"/>
                <a:chOff x="4180904" y="4251758"/>
                <a:chExt cx="37783" cy="32420"/>
              </a:xfrm>
            </p:grpSpPr>
            <p:sp>
              <p:nvSpPr>
                <p:cNvPr id="11424" name="Google Shape;11424;p5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5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50"/>
              <p:cNvGrpSpPr/>
              <p:nvPr/>
            </p:nvGrpSpPr>
            <p:grpSpPr>
              <a:xfrm>
                <a:off x="4201644" y="4081324"/>
                <a:ext cx="37783" cy="32364"/>
                <a:chOff x="4201644" y="4081324"/>
                <a:chExt cx="37783" cy="32364"/>
              </a:xfrm>
            </p:grpSpPr>
            <p:sp>
              <p:nvSpPr>
                <p:cNvPr id="11427" name="Google Shape;11427;p5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5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9" name="Google Shape;11429;p50"/>
              <p:cNvGrpSpPr/>
              <p:nvPr/>
            </p:nvGrpSpPr>
            <p:grpSpPr>
              <a:xfrm>
                <a:off x="4284416" y="3887428"/>
                <a:ext cx="37783" cy="32451"/>
                <a:chOff x="4284416" y="3887428"/>
                <a:chExt cx="37783" cy="32451"/>
              </a:xfrm>
            </p:grpSpPr>
            <p:sp>
              <p:nvSpPr>
                <p:cNvPr id="11430" name="Google Shape;11430;p5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5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50"/>
              <p:cNvGrpSpPr/>
              <p:nvPr/>
            </p:nvGrpSpPr>
            <p:grpSpPr>
              <a:xfrm>
                <a:off x="4223721" y="3860404"/>
                <a:ext cx="37870" cy="32364"/>
                <a:chOff x="4223721" y="3860404"/>
                <a:chExt cx="37870" cy="32364"/>
              </a:xfrm>
            </p:grpSpPr>
            <p:sp>
              <p:nvSpPr>
                <p:cNvPr id="11433" name="Google Shape;11433;p5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5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5" name="Google Shape;11435;p50"/>
              <p:cNvGrpSpPr/>
              <p:nvPr/>
            </p:nvGrpSpPr>
            <p:grpSpPr>
              <a:xfrm>
                <a:off x="4104889" y="3699242"/>
                <a:ext cx="37776" cy="32357"/>
                <a:chOff x="4104889" y="3699242"/>
                <a:chExt cx="37776" cy="32357"/>
              </a:xfrm>
            </p:grpSpPr>
            <p:sp>
              <p:nvSpPr>
                <p:cNvPr id="11436" name="Google Shape;11436;p5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5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50"/>
              <p:cNvGrpSpPr/>
              <p:nvPr/>
            </p:nvGrpSpPr>
            <p:grpSpPr>
              <a:xfrm>
                <a:off x="4143608" y="3475121"/>
                <a:ext cx="37878" cy="32420"/>
                <a:chOff x="4143608" y="3475121"/>
                <a:chExt cx="37878" cy="32420"/>
              </a:xfrm>
            </p:grpSpPr>
            <p:sp>
              <p:nvSpPr>
                <p:cNvPr id="11439" name="Google Shape;11439;p5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5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1" name="Google Shape;11441;p50"/>
              <p:cNvGrpSpPr/>
              <p:nvPr/>
            </p:nvGrpSpPr>
            <p:grpSpPr>
              <a:xfrm>
                <a:off x="4217248" y="3570893"/>
                <a:ext cx="37776" cy="32364"/>
                <a:chOff x="4217248" y="3570893"/>
                <a:chExt cx="37776" cy="32364"/>
              </a:xfrm>
            </p:grpSpPr>
            <p:sp>
              <p:nvSpPr>
                <p:cNvPr id="11442" name="Google Shape;11442;p5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5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4" name="Google Shape;11444;p50"/>
              <p:cNvGrpSpPr/>
              <p:nvPr/>
            </p:nvGrpSpPr>
            <p:grpSpPr>
              <a:xfrm>
                <a:off x="4255307" y="3431612"/>
                <a:ext cx="37776" cy="32451"/>
                <a:chOff x="4255307" y="3431612"/>
                <a:chExt cx="37776" cy="32451"/>
              </a:xfrm>
            </p:grpSpPr>
            <p:sp>
              <p:nvSpPr>
                <p:cNvPr id="11445" name="Google Shape;11445;p5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5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50"/>
              <p:cNvGrpSpPr/>
              <p:nvPr/>
            </p:nvGrpSpPr>
            <p:grpSpPr>
              <a:xfrm>
                <a:off x="3853052" y="3577398"/>
                <a:ext cx="37776" cy="32420"/>
                <a:chOff x="3853052" y="3577398"/>
                <a:chExt cx="37776" cy="32420"/>
              </a:xfrm>
            </p:grpSpPr>
            <p:sp>
              <p:nvSpPr>
                <p:cNvPr id="11448" name="Google Shape;11448;p5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5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0" name="Google Shape;11450;p50"/>
              <p:cNvGrpSpPr/>
              <p:nvPr/>
            </p:nvGrpSpPr>
            <p:grpSpPr>
              <a:xfrm>
                <a:off x="4039908" y="3412107"/>
                <a:ext cx="37776" cy="32357"/>
                <a:chOff x="4039908" y="3412107"/>
                <a:chExt cx="37776" cy="32357"/>
              </a:xfrm>
            </p:grpSpPr>
            <p:sp>
              <p:nvSpPr>
                <p:cNvPr id="11451" name="Google Shape;11451;p5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5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3" name="Google Shape;11453;p50"/>
              <p:cNvGrpSpPr/>
              <p:nvPr/>
            </p:nvGrpSpPr>
            <p:grpSpPr>
              <a:xfrm>
                <a:off x="4017360" y="3342061"/>
                <a:ext cx="37870" cy="32380"/>
                <a:chOff x="4017360" y="3342061"/>
                <a:chExt cx="37870" cy="32380"/>
              </a:xfrm>
            </p:grpSpPr>
            <p:sp>
              <p:nvSpPr>
                <p:cNvPr id="11454" name="Google Shape;11454;p5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5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6" name="Google Shape;11456;p5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5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58" name="Google Shape;11458;p50"/>
              <p:cNvGrpSpPr/>
              <p:nvPr/>
            </p:nvGrpSpPr>
            <p:grpSpPr>
              <a:xfrm>
                <a:off x="3750870" y="3418650"/>
                <a:ext cx="37776" cy="32380"/>
                <a:chOff x="3750870" y="3418650"/>
                <a:chExt cx="37776" cy="32380"/>
              </a:xfrm>
            </p:grpSpPr>
            <p:sp>
              <p:nvSpPr>
                <p:cNvPr id="11459" name="Google Shape;11459;p5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5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50"/>
              <p:cNvGrpSpPr/>
              <p:nvPr/>
            </p:nvGrpSpPr>
            <p:grpSpPr>
              <a:xfrm>
                <a:off x="3632509" y="3274438"/>
                <a:ext cx="37783" cy="32357"/>
                <a:chOff x="3632509" y="3274438"/>
                <a:chExt cx="37783" cy="32357"/>
              </a:xfrm>
            </p:grpSpPr>
            <p:sp>
              <p:nvSpPr>
                <p:cNvPr id="11462" name="Google Shape;11462;p5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5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4" name="Google Shape;11464;p50"/>
              <p:cNvGrpSpPr/>
              <p:nvPr/>
            </p:nvGrpSpPr>
            <p:grpSpPr>
              <a:xfrm>
                <a:off x="3906424" y="3297561"/>
                <a:ext cx="37776" cy="32451"/>
                <a:chOff x="3906424" y="3297561"/>
                <a:chExt cx="37776" cy="32451"/>
              </a:xfrm>
            </p:grpSpPr>
            <p:sp>
              <p:nvSpPr>
                <p:cNvPr id="11465" name="Google Shape;11465;p5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5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7" name="Google Shape;11467;p50"/>
              <p:cNvGrpSpPr/>
              <p:nvPr/>
            </p:nvGrpSpPr>
            <p:grpSpPr>
              <a:xfrm>
                <a:off x="3866084" y="3412107"/>
                <a:ext cx="37776" cy="32357"/>
                <a:chOff x="3866084" y="3412107"/>
                <a:chExt cx="37776" cy="32357"/>
              </a:xfrm>
            </p:grpSpPr>
            <p:sp>
              <p:nvSpPr>
                <p:cNvPr id="11468" name="Google Shape;11468;p5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5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0" name="Google Shape;11470;p50"/>
              <p:cNvGrpSpPr/>
              <p:nvPr/>
            </p:nvGrpSpPr>
            <p:grpSpPr>
              <a:xfrm>
                <a:off x="4023919" y="3766409"/>
                <a:ext cx="37783" cy="32357"/>
                <a:chOff x="4023919" y="3766409"/>
                <a:chExt cx="37783" cy="32357"/>
              </a:xfrm>
            </p:grpSpPr>
            <p:sp>
              <p:nvSpPr>
                <p:cNvPr id="11471" name="Google Shape;11471;p5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5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3" name="Google Shape;11473;p50"/>
              <p:cNvGrpSpPr/>
              <p:nvPr/>
            </p:nvGrpSpPr>
            <p:grpSpPr>
              <a:xfrm>
                <a:off x="3973882" y="3779449"/>
                <a:ext cx="37776" cy="32357"/>
                <a:chOff x="3973882" y="3779449"/>
                <a:chExt cx="37776" cy="32357"/>
              </a:xfrm>
            </p:grpSpPr>
            <p:sp>
              <p:nvSpPr>
                <p:cNvPr id="11474" name="Google Shape;11474;p5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5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50"/>
              <p:cNvGrpSpPr/>
              <p:nvPr/>
            </p:nvGrpSpPr>
            <p:grpSpPr>
              <a:xfrm>
                <a:off x="4073398" y="3838028"/>
                <a:ext cx="37776" cy="32380"/>
                <a:chOff x="4073398" y="3838028"/>
                <a:chExt cx="37776" cy="32380"/>
              </a:xfrm>
            </p:grpSpPr>
            <p:sp>
              <p:nvSpPr>
                <p:cNvPr id="11477" name="Google Shape;11477;p5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5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50"/>
              <p:cNvGrpSpPr/>
              <p:nvPr/>
            </p:nvGrpSpPr>
            <p:grpSpPr>
              <a:xfrm>
                <a:off x="4342672" y="4144496"/>
                <a:ext cx="37752" cy="32364"/>
                <a:chOff x="4342672" y="4144496"/>
                <a:chExt cx="37752" cy="32364"/>
              </a:xfrm>
            </p:grpSpPr>
            <p:sp>
              <p:nvSpPr>
                <p:cNvPr id="11480" name="Google Shape;11480;p5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5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50"/>
              <p:cNvGrpSpPr/>
              <p:nvPr/>
            </p:nvGrpSpPr>
            <p:grpSpPr>
              <a:xfrm>
                <a:off x="4406386" y="4056872"/>
                <a:ext cx="37783" cy="32364"/>
                <a:chOff x="4406386" y="4056872"/>
                <a:chExt cx="37783" cy="32364"/>
              </a:xfrm>
            </p:grpSpPr>
            <p:sp>
              <p:nvSpPr>
                <p:cNvPr id="11483" name="Google Shape;11483;p5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5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50"/>
              <p:cNvGrpSpPr/>
              <p:nvPr/>
            </p:nvGrpSpPr>
            <p:grpSpPr>
              <a:xfrm>
                <a:off x="4284416" y="4245254"/>
                <a:ext cx="37783" cy="32357"/>
                <a:chOff x="4284416" y="4245254"/>
                <a:chExt cx="37783" cy="32357"/>
              </a:xfrm>
            </p:grpSpPr>
            <p:sp>
              <p:nvSpPr>
                <p:cNvPr id="11486" name="Google Shape;11486;p5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5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8" name="Google Shape;11488;p50"/>
              <p:cNvGrpSpPr/>
              <p:nvPr/>
            </p:nvGrpSpPr>
            <p:grpSpPr>
              <a:xfrm>
                <a:off x="4219057" y="4331258"/>
                <a:ext cx="37776" cy="32364"/>
                <a:chOff x="4219057" y="4331258"/>
                <a:chExt cx="37776" cy="32364"/>
              </a:xfrm>
            </p:grpSpPr>
            <p:sp>
              <p:nvSpPr>
                <p:cNvPr id="11489" name="Google Shape;11489;p5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5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50"/>
              <p:cNvGrpSpPr/>
              <p:nvPr/>
            </p:nvGrpSpPr>
            <p:grpSpPr>
              <a:xfrm>
                <a:off x="4204122" y="4141688"/>
                <a:ext cx="33497" cy="28699"/>
                <a:chOff x="4204122" y="4141688"/>
                <a:chExt cx="33497" cy="28699"/>
              </a:xfrm>
            </p:grpSpPr>
            <p:sp>
              <p:nvSpPr>
                <p:cNvPr id="11492" name="Google Shape;11492;p5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5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4" name="Google Shape;11494;p50"/>
              <p:cNvGrpSpPr/>
              <p:nvPr/>
            </p:nvGrpSpPr>
            <p:grpSpPr>
              <a:xfrm>
                <a:off x="4301546" y="4003869"/>
                <a:ext cx="38916" cy="33324"/>
                <a:chOff x="4301546" y="4003869"/>
                <a:chExt cx="38916" cy="33324"/>
              </a:xfrm>
            </p:grpSpPr>
            <p:sp>
              <p:nvSpPr>
                <p:cNvPr id="11495" name="Google Shape;11495;p5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5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7" name="Google Shape;11497;p50"/>
              <p:cNvGrpSpPr/>
              <p:nvPr/>
            </p:nvGrpSpPr>
            <p:grpSpPr>
              <a:xfrm>
                <a:off x="4210681" y="3924669"/>
                <a:ext cx="36549" cy="31366"/>
                <a:chOff x="4210681" y="3924669"/>
                <a:chExt cx="36549" cy="31366"/>
              </a:xfrm>
            </p:grpSpPr>
            <p:sp>
              <p:nvSpPr>
                <p:cNvPr id="11498" name="Google Shape;11498;p5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5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50"/>
              <p:cNvGrpSpPr/>
              <p:nvPr/>
            </p:nvGrpSpPr>
            <p:grpSpPr>
              <a:xfrm>
                <a:off x="3987771" y="3628874"/>
                <a:ext cx="31499" cy="26993"/>
                <a:chOff x="3987771" y="3628874"/>
                <a:chExt cx="31499" cy="26993"/>
              </a:xfrm>
            </p:grpSpPr>
            <p:sp>
              <p:nvSpPr>
                <p:cNvPr id="11501" name="Google Shape;11501;p5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5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50"/>
              <p:cNvGrpSpPr/>
              <p:nvPr/>
            </p:nvGrpSpPr>
            <p:grpSpPr>
              <a:xfrm>
                <a:off x="4087382" y="3775674"/>
                <a:ext cx="31405" cy="26898"/>
                <a:chOff x="4087382" y="3775674"/>
                <a:chExt cx="31405" cy="26898"/>
              </a:xfrm>
            </p:grpSpPr>
            <p:sp>
              <p:nvSpPr>
                <p:cNvPr id="11504" name="Google Shape;11504;p5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5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6" name="Google Shape;11506;p50"/>
              <p:cNvGrpSpPr/>
              <p:nvPr/>
            </p:nvGrpSpPr>
            <p:grpSpPr>
              <a:xfrm>
                <a:off x="4118873" y="3856637"/>
                <a:ext cx="31405" cy="26906"/>
                <a:chOff x="4118873" y="3856637"/>
                <a:chExt cx="31405" cy="26906"/>
              </a:xfrm>
            </p:grpSpPr>
            <p:sp>
              <p:nvSpPr>
                <p:cNvPr id="11507" name="Google Shape;11507;p5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5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50"/>
              <p:cNvGrpSpPr/>
              <p:nvPr/>
            </p:nvGrpSpPr>
            <p:grpSpPr>
              <a:xfrm>
                <a:off x="4168541" y="3639523"/>
                <a:ext cx="31499" cy="26906"/>
                <a:chOff x="4168541" y="3639523"/>
                <a:chExt cx="31499" cy="26906"/>
              </a:xfrm>
            </p:grpSpPr>
            <p:sp>
              <p:nvSpPr>
                <p:cNvPr id="11510" name="Google Shape;11510;p5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5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2" name="Google Shape;11512;p50"/>
              <p:cNvGrpSpPr/>
              <p:nvPr/>
            </p:nvGrpSpPr>
            <p:grpSpPr>
              <a:xfrm>
                <a:off x="3965789" y="3393545"/>
                <a:ext cx="31405" cy="26945"/>
                <a:chOff x="3965789" y="3393545"/>
                <a:chExt cx="31405" cy="26945"/>
              </a:xfrm>
            </p:grpSpPr>
            <p:sp>
              <p:nvSpPr>
                <p:cNvPr id="11513" name="Google Shape;11513;p5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5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50"/>
              <p:cNvGrpSpPr/>
              <p:nvPr/>
            </p:nvGrpSpPr>
            <p:grpSpPr>
              <a:xfrm>
                <a:off x="3925166" y="3491008"/>
                <a:ext cx="31405" cy="27001"/>
                <a:chOff x="3925166" y="3491008"/>
                <a:chExt cx="31405" cy="27001"/>
              </a:xfrm>
            </p:grpSpPr>
            <p:sp>
              <p:nvSpPr>
                <p:cNvPr id="11516" name="Google Shape;11516;p5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5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50"/>
              <p:cNvGrpSpPr/>
              <p:nvPr/>
            </p:nvGrpSpPr>
            <p:grpSpPr>
              <a:xfrm>
                <a:off x="3682845" y="3340976"/>
                <a:ext cx="31397" cy="26898"/>
                <a:chOff x="3682845" y="3340976"/>
                <a:chExt cx="31397" cy="26898"/>
              </a:xfrm>
            </p:grpSpPr>
            <p:sp>
              <p:nvSpPr>
                <p:cNvPr id="11519" name="Google Shape;11519;p5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5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50"/>
              <p:cNvGrpSpPr/>
              <p:nvPr/>
            </p:nvGrpSpPr>
            <p:grpSpPr>
              <a:xfrm>
                <a:off x="3795393" y="3353725"/>
                <a:ext cx="31499" cy="26993"/>
                <a:chOff x="3795393" y="3353725"/>
                <a:chExt cx="31499" cy="26993"/>
              </a:xfrm>
            </p:grpSpPr>
            <p:sp>
              <p:nvSpPr>
                <p:cNvPr id="11522" name="Google Shape;11522;p5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5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50"/>
              <p:cNvGrpSpPr/>
              <p:nvPr/>
            </p:nvGrpSpPr>
            <p:grpSpPr>
              <a:xfrm>
                <a:off x="4176909" y="4363221"/>
                <a:ext cx="38924" cy="33316"/>
                <a:chOff x="4176909" y="4363221"/>
                <a:chExt cx="38924" cy="33316"/>
              </a:xfrm>
            </p:grpSpPr>
            <p:sp>
              <p:nvSpPr>
                <p:cNvPr id="11525" name="Google Shape;11525;p5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5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7" name="Google Shape;11527;p50"/>
              <p:cNvGrpSpPr/>
              <p:nvPr/>
            </p:nvGrpSpPr>
            <p:grpSpPr>
              <a:xfrm>
                <a:off x="4226191" y="4007660"/>
                <a:ext cx="33560" cy="28770"/>
                <a:chOff x="4226191" y="4007660"/>
                <a:chExt cx="33560" cy="28770"/>
              </a:xfrm>
            </p:grpSpPr>
            <p:sp>
              <p:nvSpPr>
                <p:cNvPr id="11528" name="Google Shape;11528;p5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5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50"/>
              <p:cNvGrpSpPr/>
              <p:nvPr/>
            </p:nvGrpSpPr>
            <p:grpSpPr>
              <a:xfrm>
                <a:off x="3597785" y="3377045"/>
                <a:ext cx="33591" cy="28699"/>
                <a:chOff x="3597785" y="3377045"/>
                <a:chExt cx="33591" cy="28699"/>
              </a:xfrm>
            </p:grpSpPr>
            <p:sp>
              <p:nvSpPr>
                <p:cNvPr id="11531" name="Google Shape;11531;p5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5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3" name="Google Shape;11533;p50"/>
              <p:cNvGrpSpPr/>
              <p:nvPr/>
            </p:nvGrpSpPr>
            <p:grpSpPr>
              <a:xfrm>
                <a:off x="3887870" y="3669796"/>
                <a:ext cx="33591" cy="28692"/>
                <a:chOff x="3887870" y="3669796"/>
                <a:chExt cx="33591" cy="28692"/>
              </a:xfrm>
            </p:grpSpPr>
            <p:sp>
              <p:nvSpPr>
                <p:cNvPr id="11534" name="Google Shape;11534;p5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5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6" name="Google Shape;11536;p50"/>
              <p:cNvGrpSpPr/>
              <p:nvPr/>
            </p:nvGrpSpPr>
            <p:grpSpPr>
              <a:xfrm>
                <a:off x="3818320" y="3481625"/>
                <a:ext cx="33497" cy="28770"/>
                <a:chOff x="3818320" y="3481625"/>
                <a:chExt cx="33497" cy="28770"/>
              </a:xfrm>
            </p:grpSpPr>
            <p:sp>
              <p:nvSpPr>
                <p:cNvPr id="11537" name="Google Shape;11537;p5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5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50"/>
              <p:cNvGrpSpPr/>
              <p:nvPr/>
            </p:nvGrpSpPr>
            <p:grpSpPr>
              <a:xfrm>
                <a:off x="4278139" y="4120948"/>
                <a:ext cx="37492" cy="32129"/>
                <a:chOff x="4278139" y="4120948"/>
                <a:chExt cx="37492" cy="32129"/>
              </a:xfrm>
            </p:grpSpPr>
            <p:sp>
              <p:nvSpPr>
                <p:cNvPr id="11540" name="Google Shape;11540;p5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5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50"/>
              <p:cNvGrpSpPr/>
              <p:nvPr/>
            </p:nvGrpSpPr>
            <p:grpSpPr>
              <a:xfrm>
                <a:off x="4419898" y="3977388"/>
                <a:ext cx="33497" cy="28692"/>
                <a:chOff x="4419898" y="3977388"/>
                <a:chExt cx="33497" cy="28692"/>
              </a:xfrm>
            </p:grpSpPr>
            <p:sp>
              <p:nvSpPr>
                <p:cNvPr id="11543" name="Google Shape;11543;p5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5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5" name="Google Shape;11545;p50"/>
              <p:cNvGrpSpPr/>
              <p:nvPr/>
            </p:nvGrpSpPr>
            <p:grpSpPr>
              <a:xfrm>
                <a:off x="4158930" y="4034684"/>
                <a:ext cx="33497" cy="28762"/>
                <a:chOff x="4158930" y="4034684"/>
                <a:chExt cx="33497" cy="28762"/>
              </a:xfrm>
            </p:grpSpPr>
            <p:sp>
              <p:nvSpPr>
                <p:cNvPr id="11546" name="Google Shape;11546;p5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5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50"/>
              <p:cNvGrpSpPr/>
              <p:nvPr/>
            </p:nvGrpSpPr>
            <p:grpSpPr>
              <a:xfrm>
                <a:off x="4134949" y="3957049"/>
                <a:ext cx="33497" cy="28770"/>
                <a:chOff x="4134949" y="3957049"/>
                <a:chExt cx="33497" cy="28770"/>
              </a:xfrm>
            </p:grpSpPr>
            <p:sp>
              <p:nvSpPr>
                <p:cNvPr id="11549" name="Google Shape;11549;p5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5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1" name="Google Shape;11551;p50"/>
              <p:cNvGrpSpPr/>
              <p:nvPr/>
            </p:nvGrpSpPr>
            <p:grpSpPr>
              <a:xfrm>
                <a:off x="4193653" y="4184403"/>
                <a:ext cx="43580" cy="37264"/>
                <a:chOff x="4193653" y="4184403"/>
                <a:chExt cx="43580" cy="37264"/>
              </a:xfrm>
            </p:grpSpPr>
            <p:sp>
              <p:nvSpPr>
                <p:cNvPr id="11552" name="Google Shape;11552;p5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5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4" name="Google Shape;11554;p50"/>
              <p:cNvGrpSpPr/>
              <p:nvPr/>
            </p:nvGrpSpPr>
            <p:grpSpPr>
              <a:xfrm>
                <a:off x="4343600" y="3943844"/>
                <a:ext cx="43580" cy="37312"/>
                <a:chOff x="4343600" y="3943844"/>
                <a:chExt cx="43580" cy="37312"/>
              </a:xfrm>
            </p:grpSpPr>
            <p:sp>
              <p:nvSpPr>
                <p:cNvPr id="11555" name="Google Shape;11555;p5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5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7" name="Google Shape;11557;p50"/>
              <p:cNvGrpSpPr/>
              <p:nvPr/>
            </p:nvGrpSpPr>
            <p:grpSpPr>
              <a:xfrm>
                <a:off x="4172339" y="3381693"/>
                <a:ext cx="31499" cy="27001"/>
                <a:chOff x="4172339" y="3381693"/>
                <a:chExt cx="31499" cy="27001"/>
              </a:xfrm>
            </p:grpSpPr>
            <p:sp>
              <p:nvSpPr>
                <p:cNvPr id="11558" name="Google Shape;11558;p5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5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62" name="Shape 3262"/>
        <p:cNvGrpSpPr/>
        <p:nvPr/>
      </p:nvGrpSpPr>
      <p:grpSpPr>
        <a:xfrm>
          <a:off x="0" y="0"/>
          <a:ext cx="0" cy="0"/>
          <a:chOff x="0" y="0"/>
          <a:chExt cx="0" cy="0"/>
        </a:xfrm>
      </p:grpSpPr>
      <p:sp>
        <p:nvSpPr>
          <p:cNvPr id="3263" name="Google Shape;3263;p24"/>
          <p:cNvSpPr/>
          <p:nvPr/>
        </p:nvSpPr>
        <p:spPr>
          <a:xfrm>
            <a:off x="895625" y="1765725"/>
            <a:ext cx="908100" cy="9081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24"/>
          <p:cNvSpPr txBox="1"/>
          <p:nvPr>
            <p:ph idx="15" type="ctrTitle"/>
          </p:nvPr>
        </p:nvSpPr>
        <p:spPr>
          <a:xfrm>
            <a:off x="713225" y="539500"/>
            <a:ext cx="7717500" cy="60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t>
            </a:r>
            <a:r>
              <a:rPr lang="en"/>
              <a:t>ABLE OF CONTENTS</a:t>
            </a:r>
            <a:endParaRPr/>
          </a:p>
        </p:txBody>
      </p:sp>
      <p:sp>
        <p:nvSpPr>
          <p:cNvPr id="3265" name="Google Shape;3265;p24"/>
          <p:cNvSpPr txBox="1"/>
          <p:nvPr>
            <p:ph idx="3" type="title"/>
          </p:nvPr>
        </p:nvSpPr>
        <p:spPr>
          <a:xfrm>
            <a:off x="713225" y="1728375"/>
            <a:ext cx="1272900" cy="98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3266" name="Google Shape;3266;p24"/>
          <p:cNvSpPr/>
          <p:nvPr/>
        </p:nvSpPr>
        <p:spPr>
          <a:xfrm>
            <a:off x="895625" y="3270350"/>
            <a:ext cx="908100" cy="9081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24"/>
          <p:cNvSpPr/>
          <p:nvPr/>
        </p:nvSpPr>
        <p:spPr>
          <a:xfrm>
            <a:off x="4965125" y="3270350"/>
            <a:ext cx="908100" cy="9081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24"/>
          <p:cNvSpPr/>
          <p:nvPr/>
        </p:nvSpPr>
        <p:spPr>
          <a:xfrm>
            <a:off x="4965125" y="1728375"/>
            <a:ext cx="908100" cy="908100"/>
          </a:xfrm>
          <a:prstGeom prst="diamond">
            <a:avLst/>
          </a:prstGeom>
          <a:solidFill>
            <a:schemeClr val="accent3"/>
          </a:solidFill>
          <a:ln cap="flat" cmpd="sng" w="19050">
            <a:solidFill>
              <a:srgbClr val="FDC7C7"/>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24"/>
          <p:cNvSpPr txBox="1"/>
          <p:nvPr>
            <p:ph type="title"/>
          </p:nvPr>
        </p:nvSpPr>
        <p:spPr>
          <a:xfrm>
            <a:off x="4764725" y="1728375"/>
            <a:ext cx="1272900" cy="98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270" name="Google Shape;3270;p24"/>
          <p:cNvSpPr txBox="1"/>
          <p:nvPr>
            <p:ph idx="6" type="title"/>
          </p:nvPr>
        </p:nvSpPr>
        <p:spPr>
          <a:xfrm>
            <a:off x="4782725" y="3233000"/>
            <a:ext cx="1272900" cy="98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3271" name="Google Shape;3271;p24"/>
          <p:cNvSpPr txBox="1"/>
          <p:nvPr>
            <p:ph idx="14" type="title"/>
          </p:nvPr>
        </p:nvSpPr>
        <p:spPr>
          <a:xfrm>
            <a:off x="713225" y="3233000"/>
            <a:ext cx="1272900" cy="982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3272" name="Google Shape;3272;p24"/>
          <p:cNvSpPr txBox="1"/>
          <p:nvPr>
            <p:ph idx="1" type="subTitle"/>
          </p:nvPr>
        </p:nvSpPr>
        <p:spPr>
          <a:xfrm>
            <a:off x="1986125" y="1607225"/>
            <a:ext cx="2375100" cy="70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Theory Lesson</a:t>
            </a:r>
            <a:endParaRPr/>
          </a:p>
        </p:txBody>
      </p:sp>
      <p:sp>
        <p:nvSpPr>
          <p:cNvPr id="3273" name="Google Shape;3273;p24"/>
          <p:cNvSpPr txBox="1"/>
          <p:nvPr>
            <p:ph idx="2" type="subTitle"/>
          </p:nvPr>
        </p:nvSpPr>
        <p:spPr>
          <a:xfrm>
            <a:off x="1986125" y="2235425"/>
            <a:ext cx="2375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274" name="Google Shape;3274;p24"/>
          <p:cNvSpPr txBox="1"/>
          <p:nvPr>
            <p:ph idx="4" type="subTitle"/>
          </p:nvPr>
        </p:nvSpPr>
        <p:spPr>
          <a:xfrm>
            <a:off x="1986125" y="3111825"/>
            <a:ext cx="2375100" cy="70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Features of the Topic</a:t>
            </a:r>
            <a:endParaRPr/>
          </a:p>
        </p:txBody>
      </p:sp>
      <p:sp>
        <p:nvSpPr>
          <p:cNvPr id="3275" name="Google Shape;3275;p24"/>
          <p:cNvSpPr txBox="1"/>
          <p:nvPr>
            <p:ph idx="5" type="subTitle"/>
          </p:nvPr>
        </p:nvSpPr>
        <p:spPr>
          <a:xfrm>
            <a:off x="1986125" y="3740025"/>
            <a:ext cx="2375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276" name="Google Shape;3276;p24"/>
          <p:cNvSpPr txBox="1"/>
          <p:nvPr>
            <p:ph idx="7" type="subTitle"/>
          </p:nvPr>
        </p:nvSpPr>
        <p:spPr>
          <a:xfrm>
            <a:off x="6055625" y="1607225"/>
            <a:ext cx="2375100" cy="70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Tips and Examples</a:t>
            </a:r>
            <a:endParaRPr/>
          </a:p>
        </p:txBody>
      </p:sp>
      <p:sp>
        <p:nvSpPr>
          <p:cNvPr id="3277" name="Google Shape;3277;p24"/>
          <p:cNvSpPr txBox="1"/>
          <p:nvPr>
            <p:ph idx="8" type="subTitle"/>
          </p:nvPr>
        </p:nvSpPr>
        <p:spPr>
          <a:xfrm>
            <a:off x="6055625" y="2235425"/>
            <a:ext cx="2375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3278" name="Google Shape;3278;p24"/>
          <p:cNvSpPr txBox="1"/>
          <p:nvPr>
            <p:ph idx="9" type="subTitle"/>
          </p:nvPr>
        </p:nvSpPr>
        <p:spPr>
          <a:xfrm>
            <a:off x="6055625" y="3111825"/>
            <a:ext cx="2375100" cy="70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Practical Exercise</a:t>
            </a:r>
            <a:endParaRPr/>
          </a:p>
        </p:txBody>
      </p:sp>
      <p:sp>
        <p:nvSpPr>
          <p:cNvPr id="3279" name="Google Shape;3279;p24"/>
          <p:cNvSpPr txBox="1"/>
          <p:nvPr>
            <p:ph idx="13" type="subTitle"/>
          </p:nvPr>
        </p:nvSpPr>
        <p:spPr>
          <a:xfrm>
            <a:off x="6055625" y="3740025"/>
            <a:ext cx="23751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63" name="Shape 11563"/>
        <p:cNvGrpSpPr/>
        <p:nvPr/>
      </p:nvGrpSpPr>
      <p:grpSpPr>
        <a:xfrm>
          <a:off x="0" y="0"/>
          <a:ext cx="0" cy="0"/>
          <a:chOff x="0" y="0"/>
          <a:chExt cx="0" cy="0"/>
        </a:xfrm>
      </p:grpSpPr>
      <p:grpSp>
        <p:nvGrpSpPr>
          <p:cNvPr id="11564" name="Google Shape;11564;p51"/>
          <p:cNvGrpSpPr/>
          <p:nvPr/>
        </p:nvGrpSpPr>
        <p:grpSpPr>
          <a:xfrm>
            <a:off x="2126623" y="3607908"/>
            <a:ext cx="1102891" cy="760337"/>
            <a:chOff x="4967783" y="2151471"/>
            <a:chExt cx="3920692" cy="2702940"/>
          </a:xfrm>
        </p:grpSpPr>
        <p:grpSp>
          <p:nvGrpSpPr>
            <p:cNvPr id="11565" name="Google Shape;11565;p51"/>
            <p:cNvGrpSpPr/>
            <p:nvPr/>
          </p:nvGrpSpPr>
          <p:grpSpPr>
            <a:xfrm>
              <a:off x="5045709" y="2252109"/>
              <a:ext cx="3761071" cy="2501708"/>
              <a:chOff x="2691784" y="1805334"/>
              <a:chExt cx="3761071" cy="2501708"/>
            </a:xfrm>
          </p:grpSpPr>
          <p:sp>
            <p:nvSpPr>
              <p:cNvPr id="11566" name="Google Shape;11566;p5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5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5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5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5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5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5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3" name="Google Shape;11573;p51"/>
            <p:cNvGrpSpPr/>
            <p:nvPr/>
          </p:nvGrpSpPr>
          <p:grpSpPr>
            <a:xfrm>
              <a:off x="4967783" y="2151471"/>
              <a:ext cx="3920692" cy="2702940"/>
              <a:chOff x="2613858" y="1704696"/>
              <a:chExt cx="3920692" cy="2702940"/>
            </a:xfrm>
          </p:grpSpPr>
          <p:sp>
            <p:nvSpPr>
              <p:cNvPr id="11574" name="Google Shape;11574;p5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5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5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5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5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79" name="Google Shape;11579;p51"/>
          <p:cNvGrpSpPr/>
          <p:nvPr/>
        </p:nvGrpSpPr>
        <p:grpSpPr>
          <a:xfrm>
            <a:off x="3530532" y="1496185"/>
            <a:ext cx="1561911" cy="708580"/>
            <a:chOff x="3530532" y="1496185"/>
            <a:chExt cx="1561911" cy="708580"/>
          </a:xfrm>
        </p:grpSpPr>
        <p:grpSp>
          <p:nvGrpSpPr>
            <p:cNvPr id="11580" name="Google Shape;11580;p51"/>
            <p:cNvGrpSpPr/>
            <p:nvPr/>
          </p:nvGrpSpPr>
          <p:grpSpPr>
            <a:xfrm>
              <a:off x="3720318" y="1857562"/>
              <a:ext cx="1372125" cy="54"/>
              <a:chOff x="3720318" y="1857562"/>
              <a:chExt cx="1372125" cy="54"/>
            </a:xfrm>
          </p:grpSpPr>
          <p:cxnSp>
            <p:nvCxnSpPr>
              <p:cNvPr id="11581" name="Google Shape;11581;p51"/>
              <p:cNvCxnSpPr>
                <a:endCxn id="11582"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583" name="Google Shape;11583;p5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584" name="Google Shape;11584;p5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1585" name="Google Shape;11585;p51"/>
              <p:cNvCxnSpPr>
                <a:stCxn id="11582"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1586" name="Google Shape;11586;p51"/>
            <p:cNvGrpSpPr/>
            <p:nvPr/>
          </p:nvGrpSpPr>
          <p:grpSpPr>
            <a:xfrm>
              <a:off x="3567462" y="1496185"/>
              <a:ext cx="286500" cy="272914"/>
              <a:chOff x="3567462" y="1496185"/>
              <a:chExt cx="286500" cy="272914"/>
            </a:xfrm>
          </p:grpSpPr>
          <p:cxnSp>
            <p:nvCxnSpPr>
              <p:cNvPr id="11587" name="Google Shape;11587;p5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588" name="Google Shape;11588;p5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89" name="Google Shape;11589;p5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5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1" name="Google Shape;11591;p51"/>
            <p:cNvGrpSpPr/>
            <p:nvPr/>
          </p:nvGrpSpPr>
          <p:grpSpPr>
            <a:xfrm>
              <a:off x="3929014" y="1960574"/>
              <a:ext cx="286500" cy="242342"/>
              <a:chOff x="3929014" y="1960574"/>
              <a:chExt cx="286500" cy="242342"/>
            </a:xfrm>
          </p:grpSpPr>
          <p:cxnSp>
            <p:nvCxnSpPr>
              <p:cNvPr id="11592" name="Google Shape;11592;p5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1593" name="Google Shape;11593;p5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51"/>
            <p:cNvGrpSpPr/>
            <p:nvPr/>
          </p:nvGrpSpPr>
          <p:grpSpPr>
            <a:xfrm>
              <a:off x="4290828" y="1496185"/>
              <a:ext cx="286500" cy="272914"/>
              <a:chOff x="4290828" y="1496185"/>
              <a:chExt cx="286500" cy="272914"/>
            </a:xfrm>
          </p:grpSpPr>
          <p:cxnSp>
            <p:nvCxnSpPr>
              <p:cNvPr id="11595" name="Google Shape;11595;p5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1596" name="Google Shape;11596;p5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7" name="Google Shape;11597;p5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5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8" name="Google Shape;11598;p51"/>
            <p:cNvGrpSpPr/>
            <p:nvPr/>
          </p:nvGrpSpPr>
          <p:grpSpPr>
            <a:xfrm>
              <a:off x="4657726" y="1959674"/>
              <a:ext cx="286500" cy="245092"/>
              <a:chOff x="4657726" y="1959674"/>
              <a:chExt cx="286500" cy="245092"/>
            </a:xfrm>
          </p:grpSpPr>
          <p:cxnSp>
            <p:nvCxnSpPr>
              <p:cNvPr id="11599" name="Google Shape;11599;p5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1600" name="Google Shape;11600;p5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01" name="Google Shape;11601;p51"/>
          <p:cNvGrpSpPr/>
          <p:nvPr/>
        </p:nvGrpSpPr>
        <p:grpSpPr>
          <a:xfrm>
            <a:off x="3512551" y="2358282"/>
            <a:ext cx="1597032" cy="378649"/>
            <a:chOff x="3512551" y="2358282"/>
            <a:chExt cx="1597032" cy="378649"/>
          </a:xfrm>
        </p:grpSpPr>
        <p:grpSp>
          <p:nvGrpSpPr>
            <p:cNvPr id="11602" name="Google Shape;11602;p51"/>
            <p:cNvGrpSpPr/>
            <p:nvPr/>
          </p:nvGrpSpPr>
          <p:grpSpPr>
            <a:xfrm>
              <a:off x="3738198" y="2553002"/>
              <a:ext cx="1145834" cy="117"/>
              <a:chOff x="3738198" y="2553002"/>
              <a:chExt cx="1145834" cy="117"/>
            </a:xfrm>
          </p:grpSpPr>
          <p:cxnSp>
            <p:nvCxnSpPr>
              <p:cNvPr id="11603" name="Google Shape;11603;p5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604" name="Google Shape;11604;p5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1605" name="Google Shape;11605;p51"/>
              <p:cNvCxnSpPr>
                <a:stCxn id="11606" idx="6"/>
                <a:endCxn id="11607"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1608" name="Google Shape;11608;p51"/>
            <p:cNvGrpSpPr/>
            <p:nvPr/>
          </p:nvGrpSpPr>
          <p:grpSpPr>
            <a:xfrm>
              <a:off x="3969644" y="2440153"/>
              <a:ext cx="225900" cy="296779"/>
              <a:chOff x="3969644" y="2440153"/>
              <a:chExt cx="225900" cy="296779"/>
            </a:xfrm>
          </p:grpSpPr>
          <p:cxnSp>
            <p:nvCxnSpPr>
              <p:cNvPr id="11609" name="Google Shape;11609;p5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1607" name="Google Shape;11607;p5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5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51"/>
            <p:cNvGrpSpPr/>
            <p:nvPr/>
          </p:nvGrpSpPr>
          <p:grpSpPr>
            <a:xfrm>
              <a:off x="4426818" y="2358282"/>
              <a:ext cx="225600" cy="307471"/>
              <a:chOff x="4426818" y="2358282"/>
              <a:chExt cx="225600" cy="307471"/>
            </a:xfrm>
          </p:grpSpPr>
          <p:cxnSp>
            <p:nvCxnSpPr>
              <p:cNvPr id="11612" name="Google Shape;11612;p51"/>
              <p:cNvCxnSpPr>
                <a:stCxn id="11613"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1614" name="Google Shape;11614;p5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5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51"/>
            <p:cNvGrpSpPr/>
            <p:nvPr/>
          </p:nvGrpSpPr>
          <p:grpSpPr>
            <a:xfrm>
              <a:off x="4883984" y="2440153"/>
              <a:ext cx="225600" cy="296479"/>
              <a:chOff x="4883984" y="2440153"/>
              <a:chExt cx="225600" cy="296479"/>
            </a:xfrm>
          </p:grpSpPr>
          <p:cxnSp>
            <p:nvCxnSpPr>
              <p:cNvPr id="11616" name="Google Shape;11616;p5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1617" name="Google Shape;11617;p5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5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51"/>
            <p:cNvGrpSpPr/>
            <p:nvPr/>
          </p:nvGrpSpPr>
          <p:grpSpPr>
            <a:xfrm>
              <a:off x="3512551" y="2358356"/>
              <a:ext cx="225647" cy="307629"/>
              <a:chOff x="2182679" y="2005014"/>
              <a:chExt cx="792300" cy="1080158"/>
            </a:xfrm>
          </p:grpSpPr>
          <p:cxnSp>
            <p:nvCxnSpPr>
              <p:cNvPr id="11620" name="Google Shape;11620;p51"/>
              <p:cNvCxnSpPr>
                <a:stCxn id="11621"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1606" name="Google Shape;11606;p5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5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22" name="Google Shape;11622;p51"/>
          <p:cNvGrpSpPr/>
          <p:nvPr/>
        </p:nvGrpSpPr>
        <p:grpSpPr>
          <a:xfrm>
            <a:off x="6872633" y="1182079"/>
            <a:ext cx="1559809" cy="722610"/>
            <a:chOff x="634175" y="2986275"/>
            <a:chExt cx="3147949" cy="1458344"/>
          </a:xfrm>
        </p:grpSpPr>
        <p:cxnSp>
          <p:nvCxnSpPr>
            <p:cNvPr id="11623" name="Google Shape;11623;p51"/>
            <p:cNvCxnSpPr>
              <a:stCxn id="11624" idx="4"/>
              <a:endCxn id="11625" idx="0"/>
            </p:cNvCxnSpPr>
            <p:nvPr/>
          </p:nvCxnSpPr>
          <p:spPr>
            <a:xfrm>
              <a:off x="929975" y="3577875"/>
              <a:ext cx="591600" cy="274800"/>
            </a:xfrm>
            <a:prstGeom prst="straightConnector1">
              <a:avLst/>
            </a:prstGeom>
            <a:noFill/>
            <a:ln cap="flat" cmpd="sng" w="9525">
              <a:solidFill>
                <a:srgbClr val="435D74"/>
              </a:solidFill>
              <a:prstDash val="solid"/>
              <a:round/>
              <a:headEnd len="med" w="med" type="none"/>
              <a:tailEnd len="med" w="med" type="none"/>
            </a:ln>
          </p:spPr>
        </p:cxnSp>
        <p:cxnSp>
          <p:nvCxnSpPr>
            <p:cNvPr id="11626" name="Google Shape;11626;p51"/>
            <p:cNvCxnSpPr>
              <a:stCxn id="11625" idx="0"/>
              <a:endCxn id="11627" idx="4"/>
            </p:cNvCxnSpPr>
            <p:nvPr/>
          </p:nvCxnSpPr>
          <p:spPr>
            <a:xfrm flipH="1" rot="10800000">
              <a:off x="1521366" y="3578219"/>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1628" name="Google Shape;11628;p51"/>
            <p:cNvCxnSpPr>
              <a:stCxn id="11627" idx="4"/>
              <a:endCxn id="11629" idx="0"/>
            </p:cNvCxnSpPr>
            <p:nvPr/>
          </p:nvCxnSpPr>
          <p:spPr>
            <a:xfrm>
              <a:off x="2208152" y="3577875"/>
              <a:ext cx="686700" cy="274800"/>
            </a:xfrm>
            <a:prstGeom prst="straightConnector1">
              <a:avLst/>
            </a:prstGeom>
            <a:noFill/>
            <a:ln cap="flat" cmpd="sng" w="9525">
              <a:solidFill>
                <a:srgbClr val="435D74"/>
              </a:solidFill>
              <a:prstDash val="solid"/>
              <a:round/>
              <a:headEnd len="med" w="med" type="none"/>
              <a:tailEnd len="med" w="med" type="none"/>
            </a:ln>
          </p:spPr>
        </p:cxnSp>
        <p:cxnSp>
          <p:nvCxnSpPr>
            <p:cNvPr id="11630" name="Google Shape;11630;p51"/>
            <p:cNvCxnSpPr>
              <a:stCxn id="11629" idx="0"/>
              <a:endCxn id="11631" idx="4"/>
            </p:cNvCxnSpPr>
            <p:nvPr/>
          </p:nvCxnSpPr>
          <p:spPr>
            <a:xfrm flipH="1" rot="10800000">
              <a:off x="2894933" y="3578218"/>
              <a:ext cx="591600" cy="274800"/>
            </a:xfrm>
            <a:prstGeom prst="straightConnector1">
              <a:avLst/>
            </a:prstGeom>
            <a:noFill/>
            <a:ln cap="flat" cmpd="sng" w="9525">
              <a:solidFill>
                <a:srgbClr val="435D74"/>
              </a:solidFill>
              <a:prstDash val="solid"/>
              <a:round/>
              <a:headEnd len="med" w="med" type="none"/>
              <a:tailEnd len="med" w="med" type="none"/>
            </a:ln>
          </p:spPr>
        </p:cxnSp>
        <p:sp>
          <p:nvSpPr>
            <p:cNvPr id="11631" name="Google Shape;11631;p5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627" name="Google Shape;11627;p5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624" name="Google Shape;11624;p5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629" name="Google Shape;11629;p5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625" name="Google Shape;11625;p5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632" name="Google Shape;11632;p51"/>
          <p:cNvGrpSpPr/>
          <p:nvPr/>
        </p:nvGrpSpPr>
        <p:grpSpPr>
          <a:xfrm>
            <a:off x="3526424" y="2891987"/>
            <a:ext cx="1570719" cy="294123"/>
            <a:chOff x="998425" y="1182125"/>
            <a:chExt cx="1065400" cy="199500"/>
          </a:xfrm>
        </p:grpSpPr>
        <p:sp>
          <p:nvSpPr>
            <p:cNvPr id="11633" name="Google Shape;11633;p5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5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5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5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5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8" name="Google Shape;11638;p51"/>
          <p:cNvGrpSpPr/>
          <p:nvPr/>
        </p:nvGrpSpPr>
        <p:grpSpPr>
          <a:xfrm>
            <a:off x="6869680" y="2009474"/>
            <a:ext cx="1565716" cy="366729"/>
            <a:chOff x="1247650" y="2075423"/>
            <a:chExt cx="6648477" cy="1557238"/>
          </a:xfrm>
        </p:grpSpPr>
        <p:sp>
          <p:nvSpPr>
            <p:cNvPr id="11639" name="Google Shape;11639;p5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5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5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5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5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5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5" name="Google Shape;11645;p51"/>
          <p:cNvGrpSpPr/>
          <p:nvPr/>
        </p:nvGrpSpPr>
        <p:grpSpPr>
          <a:xfrm>
            <a:off x="6853992" y="3158289"/>
            <a:ext cx="1597061" cy="663440"/>
            <a:chOff x="6796238" y="3158297"/>
            <a:chExt cx="1630319" cy="677257"/>
          </a:xfrm>
        </p:grpSpPr>
        <p:cxnSp>
          <p:nvCxnSpPr>
            <p:cNvPr id="11646" name="Google Shape;11646;p5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647" name="Google Shape;11647;p5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1648" name="Google Shape;11648;p5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1649" name="Google Shape;11649;p5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1650" name="Google Shape;11650;p51"/>
            <p:cNvGrpSpPr/>
            <p:nvPr/>
          </p:nvGrpSpPr>
          <p:grpSpPr>
            <a:xfrm>
              <a:off x="6796238" y="3311904"/>
              <a:ext cx="1630319" cy="377697"/>
              <a:chOff x="6796238" y="3311904"/>
              <a:chExt cx="1630319" cy="377697"/>
            </a:xfrm>
          </p:grpSpPr>
          <p:sp>
            <p:nvSpPr>
              <p:cNvPr id="11651" name="Google Shape;11651;p5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5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5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54" name="Google Shape;11654;p51"/>
          <p:cNvGrpSpPr/>
          <p:nvPr/>
        </p:nvGrpSpPr>
        <p:grpSpPr>
          <a:xfrm>
            <a:off x="5375130" y="1179681"/>
            <a:ext cx="1368606" cy="1593805"/>
            <a:chOff x="1839112" y="2209163"/>
            <a:chExt cx="1918159" cy="2233784"/>
          </a:xfrm>
        </p:grpSpPr>
        <p:sp>
          <p:nvSpPr>
            <p:cNvPr id="11655" name="Google Shape;11655;p5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5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5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58" name="Google Shape;11658;p51"/>
            <p:cNvCxnSpPr>
              <a:stCxn id="11655" idx="6"/>
              <a:endCxn id="11656" idx="2"/>
            </p:cNvCxnSpPr>
            <p:nvPr/>
          </p:nvCxnSpPr>
          <p:spPr>
            <a:xfrm>
              <a:off x="2414212" y="2496713"/>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659" name="Google Shape;11659;p51"/>
            <p:cNvCxnSpPr>
              <a:stCxn id="11656" idx="4"/>
              <a:endCxn id="11660"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1661" name="Google Shape;11661;p51"/>
            <p:cNvCxnSpPr>
              <a:stCxn id="11660" idx="6"/>
              <a:endCxn id="11657" idx="2"/>
            </p:cNvCxnSpPr>
            <p:nvPr/>
          </p:nvCxnSpPr>
          <p:spPr>
            <a:xfrm>
              <a:off x="2414212" y="3328316"/>
              <a:ext cx="767700" cy="9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1662" name="Google Shape;11662;p51"/>
            <p:cNvCxnSpPr>
              <a:stCxn id="11657" idx="4"/>
              <a:endCxn id="11663"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1660" name="Google Shape;11660;p5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5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5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65" name="Google Shape;11665;p51"/>
            <p:cNvCxnSpPr>
              <a:endCxn id="11664"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1666" name="Google Shape;11666;p51"/>
          <p:cNvGrpSpPr/>
          <p:nvPr/>
        </p:nvGrpSpPr>
        <p:grpSpPr>
          <a:xfrm>
            <a:off x="3507503" y="1185917"/>
            <a:ext cx="1637968" cy="154942"/>
            <a:chOff x="238125" y="2506075"/>
            <a:chExt cx="7115411" cy="673075"/>
          </a:xfrm>
        </p:grpSpPr>
        <p:sp>
          <p:nvSpPr>
            <p:cNvPr id="11667" name="Google Shape;11667;p5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5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5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5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5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2" name="Google Shape;11672;p51"/>
          <p:cNvGrpSpPr/>
          <p:nvPr/>
        </p:nvGrpSpPr>
        <p:grpSpPr>
          <a:xfrm>
            <a:off x="746187" y="1507514"/>
            <a:ext cx="2476762" cy="91743"/>
            <a:chOff x="1464850" y="436376"/>
            <a:chExt cx="6001362" cy="222300"/>
          </a:xfrm>
        </p:grpSpPr>
        <p:sp>
          <p:nvSpPr>
            <p:cNvPr id="11673" name="Google Shape;11673;p5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5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5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5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5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678" name="Google Shape;11678;p5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679" name="Google Shape;11679;p5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680" name="Google Shape;11680;p5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1681" name="Google Shape;11681;p5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1682" name="Google Shape;11682;p51"/>
          <p:cNvGrpSpPr/>
          <p:nvPr/>
        </p:nvGrpSpPr>
        <p:grpSpPr>
          <a:xfrm>
            <a:off x="732455" y="2742980"/>
            <a:ext cx="1452710" cy="651923"/>
            <a:chOff x="803162" y="2667727"/>
            <a:chExt cx="1411906" cy="633611"/>
          </a:xfrm>
        </p:grpSpPr>
        <p:cxnSp>
          <p:nvCxnSpPr>
            <p:cNvPr id="11683" name="Google Shape;11683;p51"/>
            <p:cNvCxnSpPr>
              <a:stCxn id="11684" idx="2"/>
              <a:endCxn id="11685"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686" name="Google Shape;11686;p51"/>
            <p:cNvCxnSpPr>
              <a:stCxn id="11687" idx="0"/>
              <a:endCxn id="11684"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688" name="Google Shape;11688;p51"/>
            <p:cNvCxnSpPr>
              <a:stCxn id="11687" idx="2"/>
              <a:endCxn id="11689"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690" name="Google Shape;11690;p51"/>
            <p:cNvCxnSpPr>
              <a:stCxn id="11691" idx="0"/>
              <a:endCxn id="11687"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692" name="Google Shape;11692;p51"/>
            <p:cNvCxnSpPr>
              <a:stCxn id="11685" idx="2"/>
              <a:endCxn id="11693"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1694" name="Google Shape;11694;p51"/>
            <p:cNvCxnSpPr>
              <a:stCxn id="11695" idx="0"/>
              <a:endCxn id="11685"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1691" name="Google Shape;11691;p5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89" name="Google Shape;11689;p5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95" name="Google Shape;11695;p5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93" name="Google Shape;11693;p5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85" name="Google Shape;11685;p5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87" name="Google Shape;11687;p5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1684" name="Google Shape;11684;p5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696" name="Google Shape;11696;p51"/>
          <p:cNvGrpSpPr/>
          <p:nvPr/>
        </p:nvGrpSpPr>
        <p:grpSpPr>
          <a:xfrm>
            <a:off x="732456" y="1178518"/>
            <a:ext cx="2518541" cy="209309"/>
            <a:chOff x="803163" y="1111966"/>
            <a:chExt cx="2447800" cy="203430"/>
          </a:xfrm>
        </p:grpSpPr>
        <p:grpSp>
          <p:nvGrpSpPr>
            <p:cNvPr id="11697" name="Google Shape;11697;p51"/>
            <p:cNvGrpSpPr/>
            <p:nvPr/>
          </p:nvGrpSpPr>
          <p:grpSpPr>
            <a:xfrm>
              <a:off x="1958180" y="1111966"/>
              <a:ext cx="588019" cy="121396"/>
              <a:chOff x="4808316" y="2800065"/>
              <a:chExt cx="1999386" cy="412910"/>
            </a:xfrm>
          </p:grpSpPr>
          <p:sp>
            <p:nvSpPr>
              <p:cNvPr id="11698" name="Google Shape;11698;p5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9" name="Google Shape;11699;p51"/>
              <p:cNvGrpSpPr/>
              <p:nvPr/>
            </p:nvGrpSpPr>
            <p:grpSpPr>
              <a:xfrm>
                <a:off x="4808316" y="2800065"/>
                <a:ext cx="92400" cy="411825"/>
                <a:chOff x="845575" y="2563700"/>
                <a:chExt cx="92400" cy="411825"/>
              </a:xfrm>
            </p:grpSpPr>
            <p:cxnSp>
              <p:nvCxnSpPr>
                <p:cNvPr id="11700" name="Google Shape;11700;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701" name="Google Shape;11701;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1702" name="Google Shape;11702;p5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1703" name="Google Shape;11703;p5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04" name="Google Shape;11704;p51"/>
            <p:cNvGrpSpPr/>
            <p:nvPr/>
          </p:nvGrpSpPr>
          <p:grpSpPr>
            <a:xfrm>
              <a:off x="803163" y="1111974"/>
              <a:ext cx="591158" cy="121545"/>
              <a:chOff x="803163" y="1111974"/>
              <a:chExt cx="591158" cy="121545"/>
            </a:xfrm>
          </p:grpSpPr>
          <p:grpSp>
            <p:nvGrpSpPr>
              <p:cNvPr id="11705" name="Google Shape;11705;p51"/>
              <p:cNvGrpSpPr/>
              <p:nvPr/>
            </p:nvGrpSpPr>
            <p:grpSpPr>
              <a:xfrm>
                <a:off x="803163" y="1111974"/>
                <a:ext cx="27175" cy="121077"/>
                <a:chOff x="845575" y="2563700"/>
                <a:chExt cx="92400" cy="411825"/>
              </a:xfrm>
            </p:grpSpPr>
            <p:cxnSp>
              <p:nvCxnSpPr>
                <p:cNvPr id="11706" name="Google Shape;11706;p5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707" name="Google Shape;11707;p5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08" name="Google Shape;11708;p5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51"/>
            <p:cNvGrpSpPr/>
            <p:nvPr/>
          </p:nvGrpSpPr>
          <p:grpSpPr>
            <a:xfrm>
              <a:off x="1381910" y="1194219"/>
              <a:ext cx="588341" cy="121177"/>
              <a:chOff x="1381910" y="1194219"/>
              <a:chExt cx="588341" cy="121177"/>
            </a:xfrm>
          </p:grpSpPr>
          <p:grpSp>
            <p:nvGrpSpPr>
              <p:cNvPr id="11710" name="Google Shape;11710;p51"/>
              <p:cNvGrpSpPr/>
              <p:nvPr/>
            </p:nvGrpSpPr>
            <p:grpSpPr>
              <a:xfrm rot="10800000">
                <a:off x="1381910" y="1194319"/>
                <a:ext cx="27175" cy="121077"/>
                <a:chOff x="2070100" y="2563700"/>
                <a:chExt cx="92400" cy="411825"/>
              </a:xfrm>
            </p:grpSpPr>
            <p:cxnSp>
              <p:nvCxnSpPr>
                <p:cNvPr id="11711" name="Google Shape;11711;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712" name="Google Shape;11712;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3" name="Google Shape;11713;p5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4" name="Google Shape;11714;p51"/>
            <p:cNvGrpSpPr/>
            <p:nvPr/>
          </p:nvGrpSpPr>
          <p:grpSpPr>
            <a:xfrm>
              <a:off x="2532079" y="1194219"/>
              <a:ext cx="704927" cy="121177"/>
              <a:chOff x="2532079" y="1194219"/>
              <a:chExt cx="704927" cy="121177"/>
            </a:xfrm>
          </p:grpSpPr>
          <p:grpSp>
            <p:nvGrpSpPr>
              <p:cNvPr id="11715" name="Google Shape;11715;p51"/>
              <p:cNvGrpSpPr/>
              <p:nvPr/>
            </p:nvGrpSpPr>
            <p:grpSpPr>
              <a:xfrm rot="10800000">
                <a:off x="2532079" y="1194319"/>
                <a:ext cx="27175" cy="121077"/>
                <a:chOff x="2070100" y="2563700"/>
                <a:chExt cx="92400" cy="411825"/>
              </a:xfrm>
            </p:grpSpPr>
            <p:cxnSp>
              <p:nvCxnSpPr>
                <p:cNvPr id="11716" name="Google Shape;11716;p5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1717" name="Google Shape;11717;p5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8" name="Google Shape;11718;p5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19" name="Google Shape;11719;p51"/>
          <p:cNvGrpSpPr/>
          <p:nvPr/>
        </p:nvGrpSpPr>
        <p:grpSpPr>
          <a:xfrm>
            <a:off x="3525467" y="3875150"/>
            <a:ext cx="1567778" cy="491677"/>
            <a:chOff x="5194708" y="3484366"/>
            <a:chExt cx="3148148" cy="987304"/>
          </a:xfrm>
        </p:grpSpPr>
        <p:grpSp>
          <p:nvGrpSpPr>
            <p:cNvPr id="11720" name="Google Shape;11720;p51"/>
            <p:cNvGrpSpPr/>
            <p:nvPr/>
          </p:nvGrpSpPr>
          <p:grpSpPr>
            <a:xfrm>
              <a:off x="7531521" y="3484366"/>
              <a:ext cx="811335" cy="987304"/>
              <a:chOff x="3379425" y="1617275"/>
              <a:chExt cx="1090650" cy="1327200"/>
            </a:xfrm>
          </p:grpSpPr>
          <p:sp>
            <p:nvSpPr>
              <p:cNvPr id="11721" name="Google Shape;11721;p5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5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5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4" name="Google Shape;11724;p51"/>
            <p:cNvGrpSpPr/>
            <p:nvPr/>
          </p:nvGrpSpPr>
          <p:grpSpPr>
            <a:xfrm>
              <a:off x="6752546" y="3484366"/>
              <a:ext cx="811428" cy="987304"/>
              <a:chOff x="2332275" y="1617275"/>
              <a:chExt cx="1090775" cy="1327200"/>
            </a:xfrm>
          </p:grpSpPr>
          <p:sp>
            <p:nvSpPr>
              <p:cNvPr id="11725" name="Google Shape;11725;p5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5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5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8" name="Google Shape;11728;p51"/>
            <p:cNvGrpSpPr/>
            <p:nvPr/>
          </p:nvGrpSpPr>
          <p:grpSpPr>
            <a:xfrm>
              <a:off x="5973664" y="3484366"/>
              <a:ext cx="811335" cy="987304"/>
              <a:chOff x="1285250" y="1617275"/>
              <a:chExt cx="1090650" cy="1327200"/>
            </a:xfrm>
          </p:grpSpPr>
          <p:sp>
            <p:nvSpPr>
              <p:cNvPr id="11729" name="Google Shape;11729;p5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5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5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2" name="Google Shape;11732;p51"/>
            <p:cNvGrpSpPr/>
            <p:nvPr/>
          </p:nvGrpSpPr>
          <p:grpSpPr>
            <a:xfrm>
              <a:off x="5194708" y="3484366"/>
              <a:ext cx="811409" cy="987304"/>
              <a:chOff x="238125" y="1617275"/>
              <a:chExt cx="1090750" cy="1327200"/>
            </a:xfrm>
          </p:grpSpPr>
          <p:sp>
            <p:nvSpPr>
              <p:cNvPr id="11733" name="Google Shape;11733;p5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5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5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736" name="Google Shape;11736;p51"/>
          <p:cNvGrpSpPr/>
          <p:nvPr/>
        </p:nvGrpSpPr>
        <p:grpSpPr>
          <a:xfrm>
            <a:off x="3486076" y="3355561"/>
            <a:ext cx="1616964" cy="346256"/>
            <a:chOff x="1808063" y="4294338"/>
            <a:chExt cx="3370782" cy="721817"/>
          </a:xfrm>
        </p:grpSpPr>
        <p:sp>
          <p:nvSpPr>
            <p:cNvPr id="11737" name="Google Shape;11737;p5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5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5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5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5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5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5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5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5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5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7" name="Google Shape;11747;p51"/>
          <p:cNvGrpSpPr/>
          <p:nvPr/>
        </p:nvGrpSpPr>
        <p:grpSpPr>
          <a:xfrm>
            <a:off x="764288" y="3641590"/>
            <a:ext cx="1295882" cy="646587"/>
            <a:chOff x="834100" y="3642869"/>
            <a:chExt cx="1259483" cy="628426"/>
          </a:xfrm>
        </p:grpSpPr>
        <p:sp>
          <p:nvSpPr>
            <p:cNvPr id="11748" name="Google Shape;11748;p5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5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5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5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5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5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5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5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5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5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5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5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5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5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5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5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5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5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5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5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5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5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5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5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5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3" name="Google Shape;11773;p51"/>
            <p:cNvGrpSpPr/>
            <p:nvPr/>
          </p:nvGrpSpPr>
          <p:grpSpPr>
            <a:xfrm>
              <a:off x="1360364" y="3847835"/>
              <a:ext cx="208119" cy="224359"/>
              <a:chOff x="1360769" y="3847100"/>
              <a:chExt cx="208119" cy="224359"/>
            </a:xfrm>
          </p:grpSpPr>
          <p:sp>
            <p:nvSpPr>
              <p:cNvPr id="11774" name="Google Shape;11774;p5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5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5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5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5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5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5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5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5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5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5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5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5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5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5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5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5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5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5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5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94" name="Google Shape;11794;p5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5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5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5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5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5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5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5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5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5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5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5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5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5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51"/>
          <p:cNvGrpSpPr/>
          <p:nvPr/>
        </p:nvGrpSpPr>
        <p:grpSpPr>
          <a:xfrm rot="5400000">
            <a:off x="5977401" y="3438087"/>
            <a:ext cx="164064" cy="1414916"/>
            <a:chOff x="4428249" y="1369375"/>
            <a:chExt cx="36905" cy="429569"/>
          </a:xfrm>
        </p:grpSpPr>
        <p:sp>
          <p:nvSpPr>
            <p:cNvPr id="11809" name="Google Shape;11809;p5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5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5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5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5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5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5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5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5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5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5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5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5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5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5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5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5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5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5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5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5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5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5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5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5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5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5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5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5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5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5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5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1" name="Google Shape;11841;p51"/>
          <p:cNvGrpSpPr/>
          <p:nvPr/>
        </p:nvGrpSpPr>
        <p:grpSpPr>
          <a:xfrm flipH="1" rot="10800000">
            <a:off x="5349830" y="3026630"/>
            <a:ext cx="1419207" cy="24808"/>
            <a:chOff x="219558" y="4738465"/>
            <a:chExt cx="5852400" cy="102300"/>
          </a:xfrm>
        </p:grpSpPr>
        <p:cxnSp>
          <p:nvCxnSpPr>
            <p:cNvPr id="11842" name="Google Shape;11842;p5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1843" name="Google Shape;11843;p5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5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5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5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5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51"/>
          <p:cNvGrpSpPr/>
          <p:nvPr/>
        </p:nvGrpSpPr>
        <p:grpSpPr>
          <a:xfrm>
            <a:off x="5361148" y="3399694"/>
            <a:ext cx="1396570" cy="385016"/>
            <a:chOff x="5286284" y="2966544"/>
            <a:chExt cx="1396570" cy="385016"/>
          </a:xfrm>
        </p:grpSpPr>
        <p:cxnSp>
          <p:nvCxnSpPr>
            <p:cNvPr id="11849" name="Google Shape;11849;p5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1850" name="Google Shape;11850;p5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1851" name="Google Shape;11851;p51"/>
            <p:cNvGrpSpPr/>
            <p:nvPr/>
          </p:nvGrpSpPr>
          <p:grpSpPr>
            <a:xfrm>
              <a:off x="5287688" y="3173364"/>
              <a:ext cx="1395166" cy="74100"/>
              <a:chOff x="5287688" y="3173364"/>
              <a:chExt cx="1395166" cy="74100"/>
            </a:xfrm>
          </p:grpSpPr>
          <p:cxnSp>
            <p:nvCxnSpPr>
              <p:cNvPr id="11852" name="Google Shape;11852;p5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1853" name="Google Shape;11853;p5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1854" name="Google Shape;11854;p5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855" name="Google Shape;11855;p5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856" name="Google Shape;11856;p5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857" name="Google Shape;11857;p5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858" name="Google Shape;11858;p5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1859" name="Google Shape;11859;p5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1860" name="Google Shape;11860;p5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1861" name="Google Shape;11861;p51"/>
          <p:cNvGrpSpPr/>
          <p:nvPr/>
        </p:nvGrpSpPr>
        <p:grpSpPr>
          <a:xfrm>
            <a:off x="2047214" y="1818470"/>
            <a:ext cx="1182276" cy="662027"/>
            <a:chOff x="2029517" y="1732295"/>
            <a:chExt cx="1149068" cy="643432"/>
          </a:xfrm>
        </p:grpSpPr>
        <p:grpSp>
          <p:nvGrpSpPr>
            <p:cNvPr id="11862" name="Google Shape;11862;p51"/>
            <p:cNvGrpSpPr/>
            <p:nvPr/>
          </p:nvGrpSpPr>
          <p:grpSpPr>
            <a:xfrm>
              <a:off x="2708660" y="1746937"/>
              <a:ext cx="455427" cy="244429"/>
              <a:chOff x="2700693" y="1746937"/>
              <a:chExt cx="455427" cy="244429"/>
            </a:xfrm>
          </p:grpSpPr>
          <p:grpSp>
            <p:nvGrpSpPr>
              <p:cNvPr id="11863" name="Google Shape;11863;p51"/>
              <p:cNvGrpSpPr/>
              <p:nvPr/>
            </p:nvGrpSpPr>
            <p:grpSpPr>
              <a:xfrm>
                <a:off x="2905682" y="1782817"/>
                <a:ext cx="250438" cy="208549"/>
                <a:chOff x="2905682" y="1782817"/>
                <a:chExt cx="250438" cy="208549"/>
              </a:xfrm>
            </p:grpSpPr>
            <p:cxnSp>
              <p:nvCxnSpPr>
                <p:cNvPr id="11864" name="Google Shape;11864;p5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865" name="Google Shape;11865;p5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6" name="Google Shape;11866;p51"/>
              <p:cNvGrpSpPr/>
              <p:nvPr/>
            </p:nvGrpSpPr>
            <p:grpSpPr>
              <a:xfrm>
                <a:off x="2700693" y="1746937"/>
                <a:ext cx="449967" cy="72374"/>
                <a:chOff x="2700693" y="1746937"/>
                <a:chExt cx="449967" cy="72374"/>
              </a:xfrm>
            </p:grpSpPr>
            <p:cxnSp>
              <p:nvCxnSpPr>
                <p:cNvPr id="11867" name="Google Shape;11867;p5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868" name="Google Shape;11868;p5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69" name="Google Shape;11869;p51"/>
            <p:cNvGrpSpPr/>
            <p:nvPr/>
          </p:nvGrpSpPr>
          <p:grpSpPr>
            <a:xfrm>
              <a:off x="2029517" y="1732295"/>
              <a:ext cx="1149068" cy="643432"/>
              <a:chOff x="2029517" y="1732295"/>
              <a:chExt cx="1149068" cy="643432"/>
            </a:xfrm>
          </p:grpSpPr>
          <p:grpSp>
            <p:nvGrpSpPr>
              <p:cNvPr id="11870" name="Google Shape;11870;p51"/>
              <p:cNvGrpSpPr/>
              <p:nvPr/>
            </p:nvGrpSpPr>
            <p:grpSpPr>
              <a:xfrm>
                <a:off x="2703618" y="2103152"/>
                <a:ext cx="474966" cy="260017"/>
                <a:chOff x="2703618" y="2103152"/>
                <a:chExt cx="474966" cy="260017"/>
              </a:xfrm>
            </p:grpSpPr>
            <p:grpSp>
              <p:nvGrpSpPr>
                <p:cNvPr id="11871" name="Google Shape;11871;p51"/>
                <p:cNvGrpSpPr/>
                <p:nvPr/>
              </p:nvGrpSpPr>
              <p:grpSpPr>
                <a:xfrm>
                  <a:off x="2703618" y="2290640"/>
                  <a:ext cx="450291" cy="72529"/>
                  <a:chOff x="2703618" y="2290640"/>
                  <a:chExt cx="450291" cy="72529"/>
                </a:xfrm>
              </p:grpSpPr>
              <p:cxnSp>
                <p:nvCxnSpPr>
                  <p:cNvPr id="11872" name="Google Shape;11872;p5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873" name="Google Shape;11873;p5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4" name="Google Shape;11874;p51"/>
                <p:cNvGrpSpPr/>
                <p:nvPr/>
              </p:nvGrpSpPr>
              <p:grpSpPr>
                <a:xfrm>
                  <a:off x="2908607" y="2103152"/>
                  <a:ext cx="269977" cy="223538"/>
                  <a:chOff x="2908607" y="2103152"/>
                  <a:chExt cx="269977" cy="223538"/>
                </a:xfrm>
              </p:grpSpPr>
              <p:cxnSp>
                <p:nvCxnSpPr>
                  <p:cNvPr id="11875" name="Google Shape;11875;p5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876" name="Google Shape;11876;p5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877" name="Google Shape;11877;p51"/>
              <p:cNvGrpSpPr/>
              <p:nvPr/>
            </p:nvGrpSpPr>
            <p:grpSpPr>
              <a:xfrm>
                <a:off x="2029517" y="1732295"/>
                <a:ext cx="685827" cy="643432"/>
                <a:chOff x="2029517" y="1732295"/>
                <a:chExt cx="685827" cy="643432"/>
              </a:xfrm>
            </p:grpSpPr>
            <p:sp>
              <p:nvSpPr>
                <p:cNvPr id="11878" name="Google Shape;11878;p5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9" name="Google Shape;11879;p51"/>
                <p:cNvGrpSpPr/>
                <p:nvPr/>
              </p:nvGrpSpPr>
              <p:grpSpPr>
                <a:xfrm>
                  <a:off x="2158948" y="1732295"/>
                  <a:ext cx="556396" cy="333108"/>
                  <a:chOff x="2158948" y="1732295"/>
                  <a:chExt cx="556396" cy="333108"/>
                </a:xfrm>
              </p:grpSpPr>
              <p:cxnSp>
                <p:nvCxnSpPr>
                  <p:cNvPr id="11880" name="Google Shape;11880;p5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881" name="Google Shape;11881;p5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51"/>
                <p:cNvGrpSpPr/>
                <p:nvPr/>
              </p:nvGrpSpPr>
              <p:grpSpPr>
                <a:xfrm>
                  <a:off x="2159908" y="2065057"/>
                  <a:ext cx="550884" cy="310670"/>
                  <a:chOff x="2159908" y="2065057"/>
                  <a:chExt cx="550884" cy="310670"/>
                </a:xfrm>
              </p:grpSpPr>
              <p:cxnSp>
                <p:nvCxnSpPr>
                  <p:cNvPr id="11883" name="Google Shape;11883;p5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884" name="Google Shape;11884;p5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1885" name="Google Shape;11885;p51"/>
          <p:cNvGrpSpPr/>
          <p:nvPr/>
        </p:nvGrpSpPr>
        <p:grpSpPr>
          <a:xfrm>
            <a:off x="732462" y="1766083"/>
            <a:ext cx="962651" cy="810058"/>
            <a:chOff x="844912" y="1681380"/>
            <a:chExt cx="935611" cy="787305"/>
          </a:xfrm>
        </p:grpSpPr>
        <p:grpSp>
          <p:nvGrpSpPr>
            <p:cNvPr id="11886" name="Google Shape;11886;p51"/>
            <p:cNvGrpSpPr/>
            <p:nvPr/>
          </p:nvGrpSpPr>
          <p:grpSpPr>
            <a:xfrm>
              <a:off x="844912" y="1819635"/>
              <a:ext cx="329836" cy="510016"/>
              <a:chOff x="844912" y="1819635"/>
              <a:chExt cx="329836" cy="510016"/>
            </a:xfrm>
          </p:grpSpPr>
          <p:sp>
            <p:nvSpPr>
              <p:cNvPr id="11887" name="Google Shape;11887;p5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5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5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5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5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5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3" name="Google Shape;11893;p51"/>
            <p:cNvGrpSpPr/>
            <p:nvPr/>
          </p:nvGrpSpPr>
          <p:grpSpPr>
            <a:xfrm>
              <a:off x="1284601" y="2158168"/>
              <a:ext cx="495923" cy="310517"/>
              <a:chOff x="1284601" y="2158168"/>
              <a:chExt cx="495923" cy="310517"/>
            </a:xfrm>
          </p:grpSpPr>
          <p:sp>
            <p:nvSpPr>
              <p:cNvPr id="11894" name="Google Shape;11894;p5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5" name="Google Shape;11895;p51"/>
              <p:cNvGrpSpPr/>
              <p:nvPr/>
            </p:nvGrpSpPr>
            <p:grpSpPr>
              <a:xfrm>
                <a:off x="1507666" y="2158168"/>
                <a:ext cx="272858" cy="310517"/>
                <a:chOff x="1507666" y="2158168"/>
                <a:chExt cx="272858" cy="310517"/>
              </a:xfrm>
            </p:grpSpPr>
            <p:grpSp>
              <p:nvGrpSpPr>
                <p:cNvPr id="11896" name="Google Shape;11896;p51"/>
                <p:cNvGrpSpPr/>
                <p:nvPr/>
              </p:nvGrpSpPr>
              <p:grpSpPr>
                <a:xfrm>
                  <a:off x="1507666" y="2176104"/>
                  <a:ext cx="166395" cy="273149"/>
                  <a:chOff x="1507666" y="2176104"/>
                  <a:chExt cx="166395" cy="273149"/>
                </a:xfrm>
              </p:grpSpPr>
              <p:sp>
                <p:nvSpPr>
                  <p:cNvPr id="11897" name="Google Shape;11897;p5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5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5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5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5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5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5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04" name="Google Shape;11904;p5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5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06" name="Google Shape;11906;p51"/>
            <p:cNvGrpSpPr/>
            <p:nvPr/>
          </p:nvGrpSpPr>
          <p:grpSpPr>
            <a:xfrm>
              <a:off x="1284601" y="1681380"/>
              <a:ext cx="495923" cy="310517"/>
              <a:chOff x="1284601" y="1681380"/>
              <a:chExt cx="495923" cy="310517"/>
            </a:xfrm>
          </p:grpSpPr>
          <p:sp>
            <p:nvSpPr>
              <p:cNvPr id="11907" name="Google Shape;11907;p5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8" name="Google Shape;11908;p51"/>
              <p:cNvGrpSpPr/>
              <p:nvPr/>
            </p:nvGrpSpPr>
            <p:grpSpPr>
              <a:xfrm>
                <a:off x="1507666" y="1681380"/>
                <a:ext cx="272858" cy="310517"/>
                <a:chOff x="1507666" y="1681380"/>
                <a:chExt cx="272858" cy="310517"/>
              </a:xfrm>
            </p:grpSpPr>
            <p:grpSp>
              <p:nvGrpSpPr>
                <p:cNvPr id="11909" name="Google Shape;11909;p51"/>
                <p:cNvGrpSpPr/>
                <p:nvPr/>
              </p:nvGrpSpPr>
              <p:grpSpPr>
                <a:xfrm>
                  <a:off x="1507666" y="1700120"/>
                  <a:ext cx="166395" cy="272984"/>
                  <a:chOff x="1507666" y="1700120"/>
                  <a:chExt cx="166395" cy="272984"/>
                </a:xfrm>
              </p:grpSpPr>
              <p:sp>
                <p:nvSpPr>
                  <p:cNvPr id="11910" name="Google Shape;11910;p5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5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5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5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5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5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5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7" name="Google Shape;11917;p5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5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19" name="Google Shape;11919;p51"/>
          <p:cNvGrpSpPr/>
          <p:nvPr/>
        </p:nvGrpSpPr>
        <p:grpSpPr>
          <a:xfrm>
            <a:off x="6841403" y="2533512"/>
            <a:ext cx="1622269" cy="552443"/>
            <a:chOff x="6894650" y="2574740"/>
            <a:chExt cx="1445100" cy="492111"/>
          </a:xfrm>
        </p:grpSpPr>
        <p:sp>
          <p:nvSpPr>
            <p:cNvPr id="11920" name="Google Shape;11920;p5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5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5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5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5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925" name="Google Shape;11925;p5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1926" name="Google Shape;11926;p51"/>
          <p:cNvGrpSpPr/>
          <p:nvPr/>
        </p:nvGrpSpPr>
        <p:grpSpPr>
          <a:xfrm>
            <a:off x="6860946" y="3907768"/>
            <a:ext cx="1583206" cy="475705"/>
            <a:chOff x="6953919" y="3907920"/>
            <a:chExt cx="1377300" cy="475705"/>
          </a:xfrm>
        </p:grpSpPr>
        <p:cxnSp>
          <p:nvCxnSpPr>
            <p:cNvPr id="11927" name="Google Shape;11927;p5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928" name="Google Shape;11928;p5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1929" name="Google Shape;11929;p5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1930" name="Google Shape;11930;p5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1931" name="Google Shape;11931;p5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1932" name="Google Shape;11932;p51"/>
          <p:cNvGrpSpPr/>
          <p:nvPr/>
        </p:nvGrpSpPr>
        <p:grpSpPr>
          <a:xfrm>
            <a:off x="2364534" y="2668913"/>
            <a:ext cx="836286" cy="824529"/>
            <a:chOff x="2389399" y="2595741"/>
            <a:chExt cx="812796" cy="801369"/>
          </a:xfrm>
        </p:grpSpPr>
        <p:grpSp>
          <p:nvGrpSpPr>
            <p:cNvPr id="11933" name="Google Shape;11933;p51"/>
            <p:cNvGrpSpPr/>
            <p:nvPr/>
          </p:nvGrpSpPr>
          <p:grpSpPr>
            <a:xfrm>
              <a:off x="2492145" y="2881565"/>
              <a:ext cx="607300" cy="229751"/>
              <a:chOff x="2492145" y="2881565"/>
              <a:chExt cx="607300" cy="229751"/>
            </a:xfrm>
          </p:grpSpPr>
          <p:sp>
            <p:nvSpPr>
              <p:cNvPr id="11934" name="Google Shape;11934;p5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5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5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7" name="Google Shape;11937;p51"/>
            <p:cNvGrpSpPr/>
            <p:nvPr/>
          </p:nvGrpSpPr>
          <p:grpSpPr>
            <a:xfrm>
              <a:off x="2389399" y="2595741"/>
              <a:ext cx="812796" cy="296825"/>
              <a:chOff x="2389399" y="2595741"/>
              <a:chExt cx="812796" cy="296825"/>
            </a:xfrm>
          </p:grpSpPr>
          <p:grpSp>
            <p:nvGrpSpPr>
              <p:cNvPr id="11938" name="Google Shape;11938;p51"/>
              <p:cNvGrpSpPr/>
              <p:nvPr/>
            </p:nvGrpSpPr>
            <p:grpSpPr>
              <a:xfrm>
                <a:off x="2389399" y="2595741"/>
                <a:ext cx="363638" cy="296825"/>
                <a:chOff x="2389399" y="2595741"/>
                <a:chExt cx="363638" cy="296825"/>
              </a:xfrm>
            </p:grpSpPr>
            <p:grpSp>
              <p:nvGrpSpPr>
                <p:cNvPr id="11939" name="Google Shape;11939;p51"/>
                <p:cNvGrpSpPr/>
                <p:nvPr/>
              </p:nvGrpSpPr>
              <p:grpSpPr>
                <a:xfrm>
                  <a:off x="2493852" y="2794333"/>
                  <a:ext cx="259185" cy="98232"/>
                  <a:chOff x="2493852" y="2794333"/>
                  <a:chExt cx="259185" cy="98232"/>
                </a:xfrm>
              </p:grpSpPr>
              <p:sp>
                <p:nvSpPr>
                  <p:cNvPr id="11940" name="Google Shape;11940;p5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5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5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51"/>
                <p:cNvGrpSpPr/>
                <p:nvPr/>
              </p:nvGrpSpPr>
              <p:grpSpPr>
                <a:xfrm>
                  <a:off x="2389399" y="2595741"/>
                  <a:ext cx="224343" cy="182054"/>
                  <a:chOff x="2389399" y="2595741"/>
                  <a:chExt cx="224343" cy="182054"/>
                </a:xfrm>
              </p:grpSpPr>
              <p:sp>
                <p:nvSpPr>
                  <p:cNvPr id="11944" name="Google Shape;11944;p5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5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46" name="Google Shape;11946;p51"/>
              <p:cNvGrpSpPr/>
              <p:nvPr/>
            </p:nvGrpSpPr>
            <p:grpSpPr>
              <a:xfrm>
                <a:off x="2683630" y="2595741"/>
                <a:ext cx="224334" cy="296825"/>
                <a:chOff x="2683630" y="2595741"/>
                <a:chExt cx="224334" cy="296825"/>
              </a:xfrm>
            </p:grpSpPr>
            <p:grpSp>
              <p:nvGrpSpPr>
                <p:cNvPr id="11947" name="Google Shape;11947;p51"/>
                <p:cNvGrpSpPr/>
                <p:nvPr/>
              </p:nvGrpSpPr>
              <p:grpSpPr>
                <a:xfrm>
                  <a:off x="2788083" y="2794333"/>
                  <a:ext cx="15356" cy="98232"/>
                  <a:chOff x="2788083" y="2794333"/>
                  <a:chExt cx="15356" cy="98232"/>
                </a:xfrm>
              </p:grpSpPr>
              <p:sp>
                <p:nvSpPr>
                  <p:cNvPr id="11948" name="Google Shape;11948;p5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5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5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1" name="Google Shape;11951;p51"/>
                <p:cNvGrpSpPr/>
                <p:nvPr/>
              </p:nvGrpSpPr>
              <p:grpSpPr>
                <a:xfrm>
                  <a:off x="2683630" y="2595741"/>
                  <a:ext cx="224334" cy="182054"/>
                  <a:chOff x="2683630" y="2595741"/>
                  <a:chExt cx="224334" cy="182054"/>
                </a:xfrm>
              </p:grpSpPr>
              <p:sp>
                <p:nvSpPr>
                  <p:cNvPr id="11952" name="Google Shape;11952;p5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5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54" name="Google Shape;11954;p51"/>
              <p:cNvGrpSpPr/>
              <p:nvPr/>
            </p:nvGrpSpPr>
            <p:grpSpPr>
              <a:xfrm>
                <a:off x="2838475" y="2595741"/>
                <a:ext cx="363719" cy="296825"/>
                <a:chOff x="2838475" y="2595741"/>
                <a:chExt cx="363719" cy="296825"/>
              </a:xfrm>
            </p:grpSpPr>
            <p:grpSp>
              <p:nvGrpSpPr>
                <p:cNvPr id="11955" name="Google Shape;11955;p51"/>
                <p:cNvGrpSpPr/>
                <p:nvPr/>
              </p:nvGrpSpPr>
              <p:grpSpPr>
                <a:xfrm>
                  <a:off x="2838475" y="2794333"/>
                  <a:ext cx="259185" cy="98232"/>
                  <a:chOff x="2838475" y="2794333"/>
                  <a:chExt cx="259185" cy="98232"/>
                </a:xfrm>
              </p:grpSpPr>
              <p:sp>
                <p:nvSpPr>
                  <p:cNvPr id="11956" name="Google Shape;11956;p5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5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5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9" name="Google Shape;11959;p51"/>
                <p:cNvGrpSpPr/>
                <p:nvPr/>
              </p:nvGrpSpPr>
              <p:grpSpPr>
                <a:xfrm>
                  <a:off x="2977852" y="2595741"/>
                  <a:ext cx="224343" cy="182054"/>
                  <a:chOff x="2977852" y="2595741"/>
                  <a:chExt cx="224343" cy="182054"/>
                </a:xfrm>
              </p:grpSpPr>
              <p:sp>
                <p:nvSpPr>
                  <p:cNvPr id="11960" name="Google Shape;11960;p5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5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62" name="Google Shape;11962;p51"/>
            <p:cNvGrpSpPr/>
            <p:nvPr/>
          </p:nvGrpSpPr>
          <p:grpSpPr>
            <a:xfrm>
              <a:off x="2389399" y="3100241"/>
              <a:ext cx="812796" cy="296869"/>
              <a:chOff x="2389399" y="3100241"/>
              <a:chExt cx="812796" cy="296869"/>
            </a:xfrm>
          </p:grpSpPr>
          <p:grpSp>
            <p:nvGrpSpPr>
              <p:cNvPr id="11963" name="Google Shape;11963;p51"/>
              <p:cNvGrpSpPr/>
              <p:nvPr/>
            </p:nvGrpSpPr>
            <p:grpSpPr>
              <a:xfrm>
                <a:off x="2683630" y="3100241"/>
                <a:ext cx="224334" cy="296869"/>
                <a:chOff x="2683630" y="3100241"/>
                <a:chExt cx="224334" cy="296869"/>
              </a:xfrm>
            </p:grpSpPr>
            <p:grpSp>
              <p:nvGrpSpPr>
                <p:cNvPr id="11964" name="Google Shape;11964;p51"/>
                <p:cNvGrpSpPr/>
                <p:nvPr/>
              </p:nvGrpSpPr>
              <p:grpSpPr>
                <a:xfrm>
                  <a:off x="2788083" y="3100241"/>
                  <a:ext cx="15356" cy="98237"/>
                  <a:chOff x="2788083" y="3100241"/>
                  <a:chExt cx="15356" cy="98237"/>
                </a:xfrm>
              </p:grpSpPr>
              <p:sp>
                <p:nvSpPr>
                  <p:cNvPr id="11965" name="Google Shape;11965;p5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5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5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51"/>
                <p:cNvGrpSpPr/>
                <p:nvPr/>
              </p:nvGrpSpPr>
              <p:grpSpPr>
                <a:xfrm>
                  <a:off x="2683630" y="3215065"/>
                  <a:ext cx="224334" cy="182045"/>
                  <a:chOff x="2683630" y="3215065"/>
                  <a:chExt cx="224334" cy="182045"/>
                </a:xfrm>
              </p:grpSpPr>
              <p:sp>
                <p:nvSpPr>
                  <p:cNvPr id="11969" name="Google Shape;11969;p5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5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71" name="Google Shape;11971;p51"/>
              <p:cNvGrpSpPr/>
              <p:nvPr/>
            </p:nvGrpSpPr>
            <p:grpSpPr>
              <a:xfrm>
                <a:off x="2389399" y="3100241"/>
                <a:ext cx="363638" cy="296869"/>
                <a:chOff x="2389399" y="3100241"/>
                <a:chExt cx="363638" cy="296869"/>
              </a:xfrm>
            </p:grpSpPr>
            <p:grpSp>
              <p:nvGrpSpPr>
                <p:cNvPr id="11972" name="Google Shape;11972;p51"/>
                <p:cNvGrpSpPr/>
                <p:nvPr/>
              </p:nvGrpSpPr>
              <p:grpSpPr>
                <a:xfrm>
                  <a:off x="2493852" y="3100241"/>
                  <a:ext cx="259185" cy="98237"/>
                  <a:chOff x="2493852" y="3100241"/>
                  <a:chExt cx="259185" cy="98237"/>
                </a:xfrm>
              </p:grpSpPr>
              <p:sp>
                <p:nvSpPr>
                  <p:cNvPr id="11973" name="Google Shape;11973;p5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5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5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6" name="Google Shape;11976;p51"/>
                <p:cNvGrpSpPr/>
                <p:nvPr/>
              </p:nvGrpSpPr>
              <p:grpSpPr>
                <a:xfrm>
                  <a:off x="2389399" y="3215065"/>
                  <a:ext cx="224343" cy="182045"/>
                  <a:chOff x="2389399" y="3215065"/>
                  <a:chExt cx="224343" cy="182045"/>
                </a:xfrm>
              </p:grpSpPr>
              <p:sp>
                <p:nvSpPr>
                  <p:cNvPr id="11977" name="Google Shape;11977;p5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5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79" name="Google Shape;11979;p51"/>
              <p:cNvGrpSpPr/>
              <p:nvPr/>
            </p:nvGrpSpPr>
            <p:grpSpPr>
              <a:xfrm>
                <a:off x="2838475" y="3100241"/>
                <a:ext cx="363719" cy="296869"/>
                <a:chOff x="2838475" y="3100241"/>
                <a:chExt cx="363719" cy="296869"/>
              </a:xfrm>
            </p:grpSpPr>
            <p:grpSp>
              <p:nvGrpSpPr>
                <p:cNvPr id="11980" name="Google Shape;11980;p51"/>
                <p:cNvGrpSpPr/>
                <p:nvPr/>
              </p:nvGrpSpPr>
              <p:grpSpPr>
                <a:xfrm>
                  <a:off x="2838475" y="3100241"/>
                  <a:ext cx="259185" cy="98237"/>
                  <a:chOff x="2838475" y="3100241"/>
                  <a:chExt cx="259185" cy="98237"/>
                </a:xfrm>
              </p:grpSpPr>
              <p:sp>
                <p:nvSpPr>
                  <p:cNvPr id="11981" name="Google Shape;11981;p5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5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5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4" name="Google Shape;11984;p51"/>
                <p:cNvGrpSpPr/>
                <p:nvPr/>
              </p:nvGrpSpPr>
              <p:grpSpPr>
                <a:xfrm>
                  <a:off x="2977852" y="3215065"/>
                  <a:ext cx="224343" cy="182045"/>
                  <a:chOff x="2977852" y="3215065"/>
                  <a:chExt cx="224343" cy="182045"/>
                </a:xfrm>
              </p:grpSpPr>
              <p:sp>
                <p:nvSpPr>
                  <p:cNvPr id="11985" name="Google Shape;11985;p5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5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90" name="Shape 11990"/>
        <p:cNvGrpSpPr/>
        <p:nvPr/>
      </p:nvGrpSpPr>
      <p:grpSpPr>
        <a:xfrm>
          <a:off x="0" y="0"/>
          <a:ext cx="0" cy="0"/>
          <a:chOff x="0" y="0"/>
          <a:chExt cx="0" cy="0"/>
        </a:xfrm>
      </p:grpSpPr>
      <p:grpSp>
        <p:nvGrpSpPr>
          <p:cNvPr id="11991" name="Google Shape;11991;p52"/>
          <p:cNvGrpSpPr/>
          <p:nvPr/>
        </p:nvGrpSpPr>
        <p:grpSpPr>
          <a:xfrm>
            <a:off x="718875" y="3363288"/>
            <a:ext cx="2390414" cy="1024800"/>
            <a:chOff x="728925" y="3296613"/>
            <a:chExt cx="2390414" cy="1024800"/>
          </a:xfrm>
        </p:grpSpPr>
        <p:grpSp>
          <p:nvGrpSpPr>
            <p:cNvPr id="11992" name="Google Shape;11992;p52"/>
            <p:cNvGrpSpPr/>
            <p:nvPr/>
          </p:nvGrpSpPr>
          <p:grpSpPr>
            <a:xfrm>
              <a:off x="728925" y="3619800"/>
              <a:ext cx="2390414" cy="500893"/>
              <a:chOff x="728925" y="3619800"/>
              <a:chExt cx="2390414" cy="500893"/>
            </a:xfrm>
          </p:grpSpPr>
          <p:sp>
            <p:nvSpPr>
              <p:cNvPr id="11993" name="Google Shape;11993;p5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994" name="Google Shape;11994;p5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1995" name="Google Shape;11995;p52"/>
            <p:cNvGrpSpPr/>
            <p:nvPr/>
          </p:nvGrpSpPr>
          <p:grpSpPr>
            <a:xfrm>
              <a:off x="1348050" y="3296613"/>
              <a:ext cx="1706152" cy="1024800"/>
              <a:chOff x="1348050" y="3296613"/>
              <a:chExt cx="1706152" cy="1024800"/>
            </a:xfrm>
          </p:grpSpPr>
          <p:sp>
            <p:nvSpPr>
              <p:cNvPr id="11996" name="Google Shape;11996;p5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997" name="Google Shape;11997;p5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998" name="Google Shape;11998;p5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1999" name="Google Shape;11999;p5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000" name="Google Shape;12000;p5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001" name="Google Shape;12001;p52"/>
            <p:cNvGrpSpPr/>
            <p:nvPr/>
          </p:nvGrpSpPr>
          <p:grpSpPr>
            <a:xfrm>
              <a:off x="1455707" y="3654858"/>
              <a:ext cx="1491150" cy="417657"/>
              <a:chOff x="1455707" y="3654858"/>
              <a:chExt cx="1491150" cy="417657"/>
            </a:xfrm>
          </p:grpSpPr>
          <p:sp>
            <p:nvSpPr>
              <p:cNvPr id="12002" name="Google Shape;12002;p5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5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5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5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5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5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5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5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5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5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5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5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5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5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5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5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5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5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5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5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022" name="Google Shape;12022;p52"/>
          <p:cNvGraphicFramePr/>
          <p:nvPr/>
        </p:nvGraphicFramePr>
        <p:xfrm>
          <a:off x="5954575" y="2361200"/>
          <a:ext cx="3000000" cy="3000000"/>
        </p:xfrm>
        <a:graphic>
          <a:graphicData uri="http://schemas.openxmlformats.org/drawingml/2006/table">
            <a:tbl>
              <a:tblPr>
                <a:noFill/>
                <a:tableStyleId>{B66EBB12-E5B8-4CDB-A29B-14198E99D10D}</a:tableStyleId>
              </a:tblPr>
              <a:tblGrid>
                <a:gridCol w="626025"/>
                <a:gridCol w="626025"/>
                <a:gridCol w="626025"/>
                <a:gridCol w="6260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2023" name="Google Shape;12023;p52"/>
          <p:cNvGrpSpPr/>
          <p:nvPr/>
        </p:nvGrpSpPr>
        <p:grpSpPr>
          <a:xfrm>
            <a:off x="727251" y="1188964"/>
            <a:ext cx="2396505" cy="976502"/>
            <a:chOff x="749309" y="1112739"/>
            <a:chExt cx="2371603" cy="976502"/>
          </a:xfrm>
        </p:grpSpPr>
        <p:grpSp>
          <p:nvGrpSpPr>
            <p:cNvPr id="12024" name="Google Shape;12024;p52"/>
            <p:cNvGrpSpPr/>
            <p:nvPr/>
          </p:nvGrpSpPr>
          <p:grpSpPr>
            <a:xfrm>
              <a:off x="1092126" y="1112739"/>
              <a:ext cx="2028786" cy="975464"/>
              <a:chOff x="1092126" y="1112739"/>
              <a:chExt cx="2028786" cy="975464"/>
            </a:xfrm>
          </p:grpSpPr>
          <p:sp>
            <p:nvSpPr>
              <p:cNvPr id="12025" name="Google Shape;12025;p5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5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5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5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5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5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5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5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5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5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5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5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5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5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5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5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5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5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5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5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5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5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5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5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52"/>
            <p:cNvGrpSpPr/>
            <p:nvPr/>
          </p:nvGrpSpPr>
          <p:grpSpPr>
            <a:xfrm>
              <a:off x="749309" y="1112739"/>
              <a:ext cx="314700" cy="975464"/>
              <a:chOff x="749309" y="1112739"/>
              <a:chExt cx="314700" cy="975464"/>
            </a:xfrm>
          </p:grpSpPr>
          <p:sp>
            <p:nvSpPr>
              <p:cNvPr id="12050" name="Google Shape;12050;p5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5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5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5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4" name="Google Shape;12054;p5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5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5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5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2058" name="Google Shape;12058;p52"/>
          <p:cNvGraphicFramePr/>
          <p:nvPr/>
        </p:nvGraphicFramePr>
        <p:xfrm>
          <a:off x="5954600" y="1188950"/>
          <a:ext cx="3000000" cy="3000000"/>
        </p:xfrm>
        <a:graphic>
          <a:graphicData uri="http://schemas.openxmlformats.org/drawingml/2006/table">
            <a:tbl>
              <a:tblPr>
                <a:noFill/>
                <a:tableStyleId>{B66EBB12-E5B8-4CDB-A29B-14198E99D10D}</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2059" name="Google Shape;12059;p52"/>
          <p:cNvGraphicFramePr/>
          <p:nvPr/>
        </p:nvGraphicFramePr>
        <p:xfrm>
          <a:off x="3375463" y="2361200"/>
          <a:ext cx="3000000" cy="3000000"/>
        </p:xfrm>
        <a:graphic>
          <a:graphicData uri="http://schemas.openxmlformats.org/drawingml/2006/table">
            <a:tbl>
              <a:tblPr>
                <a:noFill/>
                <a:tableStyleId>{B66EBB12-E5B8-4CDB-A29B-14198E99D10D}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2060" name="Google Shape;12060;p52"/>
          <p:cNvGrpSpPr/>
          <p:nvPr/>
        </p:nvGrpSpPr>
        <p:grpSpPr>
          <a:xfrm>
            <a:off x="3377449" y="3352160"/>
            <a:ext cx="2363377" cy="1047062"/>
            <a:chOff x="3358399" y="3285485"/>
            <a:chExt cx="2363377" cy="1047062"/>
          </a:xfrm>
        </p:grpSpPr>
        <p:grpSp>
          <p:nvGrpSpPr>
            <p:cNvPr id="12061" name="Google Shape;12061;p52"/>
            <p:cNvGrpSpPr/>
            <p:nvPr/>
          </p:nvGrpSpPr>
          <p:grpSpPr>
            <a:xfrm>
              <a:off x="3358412" y="3285485"/>
              <a:ext cx="2363244" cy="139500"/>
              <a:chOff x="3358412" y="3285485"/>
              <a:chExt cx="2363244" cy="139500"/>
            </a:xfrm>
          </p:grpSpPr>
          <p:sp>
            <p:nvSpPr>
              <p:cNvPr id="12062" name="Google Shape;12062;p5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5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5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5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5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52"/>
            <p:cNvGrpSpPr/>
            <p:nvPr/>
          </p:nvGrpSpPr>
          <p:grpSpPr>
            <a:xfrm>
              <a:off x="3358412" y="3466996"/>
              <a:ext cx="2363244" cy="139500"/>
              <a:chOff x="3358412" y="3466996"/>
              <a:chExt cx="2363244" cy="139500"/>
            </a:xfrm>
          </p:grpSpPr>
          <p:sp>
            <p:nvSpPr>
              <p:cNvPr id="12068" name="Google Shape;12068;p5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5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5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5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5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52"/>
            <p:cNvGrpSpPr/>
            <p:nvPr/>
          </p:nvGrpSpPr>
          <p:grpSpPr>
            <a:xfrm>
              <a:off x="3358412" y="3648507"/>
              <a:ext cx="2363244" cy="139500"/>
              <a:chOff x="3358412" y="3648507"/>
              <a:chExt cx="2363244" cy="139500"/>
            </a:xfrm>
          </p:grpSpPr>
          <p:sp>
            <p:nvSpPr>
              <p:cNvPr id="12074" name="Google Shape;12074;p5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5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5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5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5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9" name="Google Shape;12079;p52"/>
            <p:cNvGrpSpPr/>
            <p:nvPr/>
          </p:nvGrpSpPr>
          <p:grpSpPr>
            <a:xfrm>
              <a:off x="3358412" y="3830018"/>
              <a:ext cx="2363244" cy="139500"/>
              <a:chOff x="3358412" y="3830018"/>
              <a:chExt cx="2363244" cy="139500"/>
            </a:xfrm>
          </p:grpSpPr>
          <p:sp>
            <p:nvSpPr>
              <p:cNvPr id="12080" name="Google Shape;12080;p5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5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5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5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5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52"/>
            <p:cNvGrpSpPr/>
            <p:nvPr/>
          </p:nvGrpSpPr>
          <p:grpSpPr>
            <a:xfrm>
              <a:off x="3358399" y="4011514"/>
              <a:ext cx="2363377" cy="139537"/>
              <a:chOff x="3294800" y="4134603"/>
              <a:chExt cx="2638876" cy="152400"/>
            </a:xfrm>
          </p:grpSpPr>
          <p:sp>
            <p:nvSpPr>
              <p:cNvPr id="12086" name="Google Shape;12086;p5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5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5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5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5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1" name="Google Shape;12091;p52"/>
            <p:cNvGrpSpPr/>
            <p:nvPr/>
          </p:nvGrpSpPr>
          <p:grpSpPr>
            <a:xfrm>
              <a:off x="3358399" y="4193010"/>
              <a:ext cx="2363377" cy="139537"/>
              <a:chOff x="3294800" y="4134603"/>
              <a:chExt cx="2638876" cy="152400"/>
            </a:xfrm>
          </p:grpSpPr>
          <p:sp>
            <p:nvSpPr>
              <p:cNvPr id="12092" name="Google Shape;12092;p5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5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5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5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5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097" name="Google Shape;12097;p52"/>
          <p:cNvGraphicFramePr/>
          <p:nvPr/>
        </p:nvGraphicFramePr>
        <p:xfrm>
          <a:off x="728250" y="2361200"/>
          <a:ext cx="3000000" cy="3000000"/>
        </p:xfrm>
        <a:graphic>
          <a:graphicData uri="http://schemas.openxmlformats.org/drawingml/2006/table">
            <a:tbl>
              <a:tblPr>
                <a:noFill/>
                <a:tableStyleId>{B66EBB12-E5B8-4CDB-A29B-14198E99D10D}</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2098" name="Google Shape;12098;p52"/>
          <p:cNvGrpSpPr/>
          <p:nvPr/>
        </p:nvGrpSpPr>
        <p:grpSpPr>
          <a:xfrm>
            <a:off x="4177919" y="2765014"/>
            <a:ext cx="1302095" cy="60959"/>
            <a:chOff x="3558802" y="4011427"/>
            <a:chExt cx="1866000" cy="111300"/>
          </a:xfrm>
        </p:grpSpPr>
        <p:sp>
          <p:nvSpPr>
            <p:cNvPr id="12099" name="Google Shape;12099;p5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5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52"/>
          <p:cNvGrpSpPr/>
          <p:nvPr/>
        </p:nvGrpSpPr>
        <p:grpSpPr>
          <a:xfrm>
            <a:off x="4723407" y="3047174"/>
            <a:ext cx="914340" cy="60959"/>
            <a:chOff x="3558802" y="4011427"/>
            <a:chExt cx="1866000" cy="111300"/>
          </a:xfrm>
        </p:grpSpPr>
        <p:sp>
          <p:nvSpPr>
            <p:cNvPr id="12102" name="Google Shape;12102;p5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5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52"/>
          <p:cNvGrpSpPr/>
          <p:nvPr/>
        </p:nvGrpSpPr>
        <p:grpSpPr>
          <a:xfrm>
            <a:off x="5926924" y="3381697"/>
            <a:ext cx="2519825" cy="1001454"/>
            <a:chOff x="1906114" y="789980"/>
            <a:chExt cx="1487676" cy="606868"/>
          </a:xfrm>
        </p:grpSpPr>
        <p:cxnSp>
          <p:nvCxnSpPr>
            <p:cNvPr id="12105" name="Google Shape;12105;p5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106" name="Google Shape;12106;p5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107" name="Google Shape;12107;p5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2108" name="Google Shape;12108;p5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109" name="Google Shape;12109;p5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110" name="Google Shape;12110;p5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111" name="Google Shape;12111;p5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112" name="Google Shape;12112;p5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5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5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5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5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5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5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119" name="Google Shape;12119;p5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120" name="Google Shape;12120;p5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121" name="Google Shape;12121;p5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52"/>
          <p:cNvGrpSpPr/>
          <p:nvPr/>
        </p:nvGrpSpPr>
        <p:grpSpPr>
          <a:xfrm>
            <a:off x="3372612" y="1159008"/>
            <a:ext cx="2363393" cy="1005865"/>
            <a:chOff x="3292400" y="1193188"/>
            <a:chExt cx="2615240" cy="1131075"/>
          </a:xfrm>
        </p:grpSpPr>
        <p:sp>
          <p:nvSpPr>
            <p:cNvPr id="12123" name="Google Shape;12123;p5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24" name="Google Shape;12124;p5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25" name="Google Shape;12125;p5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126" name="Google Shape;12126;p5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127" name="Google Shape;12127;p5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128" name="Google Shape;12128;p5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129" name="Google Shape;12129;p5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130" name="Google Shape;12130;p5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131" name="Google Shape;12131;p5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132" name="Google Shape;12132;p5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133" name="Google Shape;12133;p5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34" name="Google Shape;12134;p5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135" name="Google Shape;12135;p5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136" name="Google Shape;12136;p5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137" name="Google Shape;12137;p52"/>
            <p:cNvGrpSpPr/>
            <p:nvPr/>
          </p:nvGrpSpPr>
          <p:grpSpPr>
            <a:xfrm>
              <a:off x="3748438" y="1378608"/>
              <a:ext cx="2159202" cy="903971"/>
              <a:chOff x="1683525" y="2179850"/>
              <a:chExt cx="4519050" cy="2134525"/>
            </a:xfrm>
          </p:grpSpPr>
          <p:sp>
            <p:nvSpPr>
              <p:cNvPr id="12138" name="Google Shape;12138;p5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39" name="Google Shape;12139;p5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0" name="Google Shape;12140;p5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1" name="Google Shape;12141;p5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2" name="Google Shape;12142;p5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3" name="Google Shape;12143;p5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4" name="Google Shape;12144;p5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5" name="Google Shape;12145;p5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6" name="Google Shape;12146;p5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7" name="Google Shape;12147;p5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8" name="Google Shape;12148;p5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149" name="Google Shape;12149;p5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53" name="Shape 12153"/>
        <p:cNvGrpSpPr/>
        <p:nvPr/>
      </p:nvGrpSpPr>
      <p:grpSpPr>
        <a:xfrm>
          <a:off x="0" y="0"/>
          <a:ext cx="0" cy="0"/>
          <a:chOff x="0" y="0"/>
          <a:chExt cx="0" cy="0"/>
        </a:xfrm>
      </p:grpSpPr>
      <p:grpSp>
        <p:nvGrpSpPr>
          <p:cNvPr id="12154" name="Google Shape;12154;p53"/>
          <p:cNvGrpSpPr/>
          <p:nvPr/>
        </p:nvGrpSpPr>
        <p:grpSpPr>
          <a:xfrm>
            <a:off x="4814684" y="1191441"/>
            <a:ext cx="745431" cy="718863"/>
            <a:chOff x="4249973" y="1201875"/>
            <a:chExt cx="1958568" cy="1888762"/>
          </a:xfrm>
        </p:grpSpPr>
        <p:sp>
          <p:nvSpPr>
            <p:cNvPr id="12155" name="Google Shape;12155;p5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53"/>
            <p:cNvGrpSpPr/>
            <p:nvPr/>
          </p:nvGrpSpPr>
          <p:grpSpPr>
            <a:xfrm>
              <a:off x="5853086" y="1789142"/>
              <a:ext cx="355454" cy="1048099"/>
              <a:chOff x="5576108" y="2016725"/>
              <a:chExt cx="565200" cy="1666560"/>
            </a:xfrm>
          </p:grpSpPr>
          <p:sp>
            <p:nvSpPr>
              <p:cNvPr id="12157" name="Google Shape;12157;p5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158" name="Google Shape;12158;p5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53"/>
            <p:cNvGrpSpPr/>
            <p:nvPr/>
          </p:nvGrpSpPr>
          <p:grpSpPr>
            <a:xfrm>
              <a:off x="4869455" y="2691676"/>
              <a:ext cx="1013897" cy="398961"/>
              <a:chOff x="4012057" y="3451825"/>
              <a:chExt cx="1612175" cy="634379"/>
            </a:xfrm>
          </p:grpSpPr>
          <p:sp>
            <p:nvSpPr>
              <p:cNvPr id="12160" name="Google Shape;12160;p5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161" name="Google Shape;12161;p5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53"/>
            <p:cNvGrpSpPr/>
            <p:nvPr/>
          </p:nvGrpSpPr>
          <p:grpSpPr>
            <a:xfrm>
              <a:off x="4276937" y="2155961"/>
              <a:ext cx="651965" cy="891358"/>
              <a:chOff x="3069908" y="2599997"/>
              <a:chExt cx="1036675" cy="1417328"/>
            </a:xfrm>
          </p:grpSpPr>
          <p:sp>
            <p:nvSpPr>
              <p:cNvPr id="12163" name="Google Shape;12163;p5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164" name="Google Shape;12164;p5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5" name="Google Shape;12165;p53"/>
            <p:cNvGrpSpPr/>
            <p:nvPr/>
          </p:nvGrpSpPr>
          <p:grpSpPr>
            <a:xfrm>
              <a:off x="5054918" y="1201875"/>
              <a:ext cx="999548" cy="602711"/>
              <a:chOff x="4306958" y="1082925"/>
              <a:chExt cx="1589359" cy="958358"/>
            </a:xfrm>
          </p:grpSpPr>
          <p:sp>
            <p:nvSpPr>
              <p:cNvPr id="12166" name="Google Shape;12166;p5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167" name="Google Shape;12167;p5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8" name="Google Shape;12168;p53"/>
            <p:cNvGrpSpPr/>
            <p:nvPr/>
          </p:nvGrpSpPr>
          <p:grpSpPr>
            <a:xfrm>
              <a:off x="4249973" y="1303451"/>
              <a:ext cx="799317" cy="841334"/>
              <a:chOff x="3027033" y="1244439"/>
              <a:chExt cx="1270977" cy="1337786"/>
            </a:xfrm>
          </p:grpSpPr>
          <p:sp>
            <p:nvSpPr>
              <p:cNvPr id="12169" name="Google Shape;12169;p5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170" name="Google Shape;12170;p5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71" name="Google Shape;12171;p53"/>
          <p:cNvGrpSpPr/>
          <p:nvPr/>
        </p:nvGrpSpPr>
        <p:grpSpPr>
          <a:xfrm>
            <a:off x="731057" y="2069890"/>
            <a:ext cx="761767" cy="729896"/>
            <a:chOff x="2657744" y="2337745"/>
            <a:chExt cx="832987" cy="798137"/>
          </a:xfrm>
        </p:grpSpPr>
        <p:sp>
          <p:nvSpPr>
            <p:cNvPr id="12172" name="Google Shape;12172;p5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5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5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5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5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5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8" name="Google Shape;12178;p53"/>
          <p:cNvGrpSpPr/>
          <p:nvPr/>
        </p:nvGrpSpPr>
        <p:grpSpPr>
          <a:xfrm>
            <a:off x="3242022" y="2073097"/>
            <a:ext cx="685569" cy="723586"/>
            <a:chOff x="3398134" y="2057755"/>
            <a:chExt cx="704087" cy="743130"/>
          </a:xfrm>
        </p:grpSpPr>
        <p:grpSp>
          <p:nvGrpSpPr>
            <p:cNvPr id="12179" name="Google Shape;12179;p53"/>
            <p:cNvGrpSpPr/>
            <p:nvPr/>
          </p:nvGrpSpPr>
          <p:grpSpPr>
            <a:xfrm>
              <a:off x="3398134" y="2290183"/>
              <a:ext cx="315300" cy="219900"/>
              <a:chOff x="3398134" y="2290183"/>
              <a:chExt cx="315300" cy="219900"/>
            </a:xfrm>
          </p:grpSpPr>
          <p:sp>
            <p:nvSpPr>
              <p:cNvPr id="12180" name="Google Shape;12180;p5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181" name="Google Shape;12181;p53"/>
              <p:cNvCxnSpPr>
                <a:stCxn id="12180"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2182" name="Google Shape;12182;p53"/>
            <p:cNvGrpSpPr/>
            <p:nvPr/>
          </p:nvGrpSpPr>
          <p:grpSpPr>
            <a:xfrm>
              <a:off x="3547823" y="2467358"/>
              <a:ext cx="219900" cy="333527"/>
              <a:chOff x="3547823" y="2467358"/>
              <a:chExt cx="219900" cy="333527"/>
            </a:xfrm>
          </p:grpSpPr>
          <p:sp>
            <p:nvSpPr>
              <p:cNvPr id="12183" name="Google Shape;12183;p5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184" name="Google Shape;12184;p5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2185" name="Google Shape;12185;p53"/>
            <p:cNvGrpSpPr/>
            <p:nvPr/>
          </p:nvGrpSpPr>
          <p:grpSpPr>
            <a:xfrm>
              <a:off x="3734138" y="2467358"/>
              <a:ext cx="219900" cy="333527"/>
              <a:chOff x="3734138" y="2467358"/>
              <a:chExt cx="219900" cy="333527"/>
            </a:xfrm>
          </p:grpSpPr>
          <p:sp>
            <p:nvSpPr>
              <p:cNvPr id="12186" name="Google Shape;12186;p5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187" name="Google Shape;12187;p5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2188" name="Google Shape;12188;p53"/>
            <p:cNvGrpSpPr/>
            <p:nvPr/>
          </p:nvGrpSpPr>
          <p:grpSpPr>
            <a:xfrm>
              <a:off x="3787560" y="2288011"/>
              <a:ext cx="314661" cy="219900"/>
              <a:chOff x="3787560" y="2288011"/>
              <a:chExt cx="314661" cy="219900"/>
            </a:xfrm>
          </p:grpSpPr>
          <p:sp>
            <p:nvSpPr>
              <p:cNvPr id="12189" name="Google Shape;12189;p5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190" name="Google Shape;12190;p5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2191" name="Google Shape;12191;p53"/>
            <p:cNvGrpSpPr/>
            <p:nvPr/>
          </p:nvGrpSpPr>
          <p:grpSpPr>
            <a:xfrm>
              <a:off x="3637290" y="2057755"/>
              <a:ext cx="219900" cy="335499"/>
              <a:chOff x="3637290" y="2057755"/>
              <a:chExt cx="219900" cy="335499"/>
            </a:xfrm>
          </p:grpSpPr>
          <p:sp>
            <p:nvSpPr>
              <p:cNvPr id="12192" name="Google Shape;12192;p5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193" name="Google Shape;12193;p5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2194" name="Google Shape;12194;p53"/>
          <p:cNvGrpSpPr/>
          <p:nvPr/>
        </p:nvGrpSpPr>
        <p:grpSpPr>
          <a:xfrm>
            <a:off x="4917244" y="2079792"/>
            <a:ext cx="710153" cy="710153"/>
            <a:chOff x="5007123" y="2079403"/>
            <a:chExt cx="687600" cy="687600"/>
          </a:xfrm>
        </p:grpSpPr>
        <p:sp>
          <p:nvSpPr>
            <p:cNvPr id="12195" name="Google Shape;12195;p5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5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5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5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53"/>
          <p:cNvGrpSpPr/>
          <p:nvPr/>
        </p:nvGrpSpPr>
        <p:grpSpPr>
          <a:xfrm>
            <a:off x="5726681" y="2074299"/>
            <a:ext cx="720998" cy="721183"/>
            <a:chOff x="5797446" y="2063053"/>
            <a:chExt cx="698100" cy="698280"/>
          </a:xfrm>
        </p:grpSpPr>
        <p:sp>
          <p:nvSpPr>
            <p:cNvPr id="12200" name="Google Shape;12200;p5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5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5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5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53"/>
          <p:cNvGrpSpPr/>
          <p:nvPr/>
        </p:nvGrpSpPr>
        <p:grpSpPr>
          <a:xfrm>
            <a:off x="8171828" y="3719904"/>
            <a:ext cx="280585" cy="673164"/>
            <a:chOff x="8075075" y="3754290"/>
            <a:chExt cx="255612" cy="613194"/>
          </a:xfrm>
        </p:grpSpPr>
        <p:grpSp>
          <p:nvGrpSpPr>
            <p:cNvPr id="12205" name="Google Shape;12205;p53"/>
            <p:cNvGrpSpPr/>
            <p:nvPr/>
          </p:nvGrpSpPr>
          <p:grpSpPr>
            <a:xfrm>
              <a:off x="8075075" y="3754290"/>
              <a:ext cx="255612" cy="613194"/>
              <a:chOff x="8075075" y="3754290"/>
              <a:chExt cx="255612" cy="613194"/>
            </a:xfrm>
          </p:grpSpPr>
          <p:sp>
            <p:nvSpPr>
              <p:cNvPr id="12206" name="Google Shape;12206;p5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5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8" name="Google Shape;12208;p5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53"/>
          <p:cNvGrpSpPr/>
          <p:nvPr/>
        </p:nvGrpSpPr>
        <p:grpSpPr>
          <a:xfrm>
            <a:off x="5288887" y="3708700"/>
            <a:ext cx="470352" cy="683745"/>
            <a:chOff x="1697726" y="3244179"/>
            <a:chExt cx="788124" cy="1146069"/>
          </a:xfrm>
        </p:grpSpPr>
        <p:sp>
          <p:nvSpPr>
            <p:cNvPr id="12210" name="Google Shape;12210;p5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5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53"/>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53"/>
          <p:cNvGrpSpPr/>
          <p:nvPr/>
        </p:nvGrpSpPr>
        <p:grpSpPr>
          <a:xfrm>
            <a:off x="5910037" y="3719902"/>
            <a:ext cx="293891" cy="293845"/>
            <a:chOff x="6134814" y="3754290"/>
            <a:chExt cx="293891" cy="293845"/>
          </a:xfrm>
        </p:grpSpPr>
        <p:sp>
          <p:nvSpPr>
            <p:cNvPr id="12214" name="Google Shape;12214;p5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5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6" name="Google Shape;12216;p53"/>
          <p:cNvGrpSpPr/>
          <p:nvPr/>
        </p:nvGrpSpPr>
        <p:grpSpPr>
          <a:xfrm>
            <a:off x="5910037" y="4098574"/>
            <a:ext cx="293891" cy="293891"/>
            <a:chOff x="6134814" y="4086186"/>
            <a:chExt cx="293891" cy="293891"/>
          </a:xfrm>
        </p:grpSpPr>
        <p:sp>
          <p:nvSpPr>
            <p:cNvPr id="12217" name="Google Shape;12217;p5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5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9" name="Google Shape;12219;p53"/>
          <p:cNvSpPr/>
          <p:nvPr/>
        </p:nvSpPr>
        <p:spPr>
          <a:xfrm>
            <a:off x="6948464" y="37191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53"/>
          <p:cNvSpPr/>
          <p:nvPr/>
        </p:nvSpPr>
        <p:spPr>
          <a:xfrm rot="10800000">
            <a:off x="6354727" y="37168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1" name="Google Shape;12221;p53"/>
          <p:cNvGrpSpPr/>
          <p:nvPr/>
        </p:nvGrpSpPr>
        <p:grpSpPr>
          <a:xfrm>
            <a:off x="7835013" y="2927266"/>
            <a:ext cx="622883" cy="621944"/>
            <a:chOff x="1187048" y="238125"/>
            <a:chExt cx="5256397" cy="5248476"/>
          </a:xfrm>
        </p:grpSpPr>
        <p:sp>
          <p:nvSpPr>
            <p:cNvPr id="12222" name="Google Shape;12222;p5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5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5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5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6" name="Google Shape;12226;p53"/>
          <p:cNvGrpSpPr/>
          <p:nvPr/>
        </p:nvGrpSpPr>
        <p:grpSpPr>
          <a:xfrm>
            <a:off x="2292118" y="2936875"/>
            <a:ext cx="1310987" cy="612407"/>
            <a:chOff x="238125" y="1188750"/>
            <a:chExt cx="7140450" cy="3335550"/>
          </a:xfrm>
        </p:grpSpPr>
        <p:sp>
          <p:nvSpPr>
            <p:cNvPr id="12227" name="Google Shape;12227;p5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5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5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5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5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53"/>
          <p:cNvGrpSpPr/>
          <p:nvPr/>
        </p:nvGrpSpPr>
        <p:grpSpPr>
          <a:xfrm>
            <a:off x="6617990" y="2927430"/>
            <a:ext cx="1110299" cy="621702"/>
            <a:chOff x="238125" y="1335475"/>
            <a:chExt cx="5418735" cy="3034175"/>
          </a:xfrm>
        </p:grpSpPr>
        <p:sp>
          <p:nvSpPr>
            <p:cNvPr id="12233" name="Google Shape;12233;p5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5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5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53"/>
          <p:cNvGrpSpPr/>
          <p:nvPr/>
        </p:nvGrpSpPr>
        <p:grpSpPr>
          <a:xfrm>
            <a:off x="5435649" y="2924327"/>
            <a:ext cx="1074451" cy="627181"/>
            <a:chOff x="5359127" y="2910889"/>
            <a:chExt cx="1097723" cy="640831"/>
          </a:xfrm>
        </p:grpSpPr>
        <p:grpSp>
          <p:nvGrpSpPr>
            <p:cNvPr id="12237" name="Google Shape;12237;p53"/>
            <p:cNvGrpSpPr/>
            <p:nvPr/>
          </p:nvGrpSpPr>
          <p:grpSpPr>
            <a:xfrm>
              <a:off x="5929791" y="3263088"/>
              <a:ext cx="527060" cy="287097"/>
              <a:chOff x="5929791" y="3263088"/>
              <a:chExt cx="527060" cy="287097"/>
            </a:xfrm>
          </p:grpSpPr>
          <p:sp>
            <p:nvSpPr>
              <p:cNvPr id="12238" name="Google Shape;12238;p5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239" name="Google Shape;12239;p5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240" name="Google Shape;12240;p53"/>
            <p:cNvGrpSpPr/>
            <p:nvPr/>
          </p:nvGrpSpPr>
          <p:grpSpPr>
            <a:xfrm>
              <a:off x="5359127" y="3263089"/>
              <a:ext cx="526428" cy="288631"/>
              <a:chOff x="5359127" y="3263089"/>
              <a:chExt cx="526428" cy="288631"/>
            </a:xfrm>
          </p:grpSpPr>
          <p:sp>
            <p:nvSpPr>
              <p:cNvPr id="12241" name="Google Shape;12241;p5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242" name="Google Shape;12242;p5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243" name="Google Shape;12243;p53"/>
            <p:cNvGrpSpPr/>
            <p:nvPr/>
          </p:nvGrpSpPr>
          <p:grpSpPr>
            <a:xfrm>
              <a:off x="5551525" y="2910889"/>
              <a:ext cx="520901" cy="610283"/>
              <a:chOff x="5551525" y="2910889"/>
              <a:chExt cx="520901" cy="610283"/>
            </a:xfrm>
          </p:grpSpPr>
          <p:sp>
            <p:nvSpPr>
              <p:cNvPr id="12244" name="Google Shape;12244;p5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245" name="Google Shape;12245;p5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246" name="Google Shape;12246;p53"/>
            <p:cNvGrpSpPr/>
            <p:nvPr/>
          </p:nvGrpSpPr>
          <p:grpSpPr>
            <a:xfrm>
              <a:off x="5743962" y="2919100"/>
              <a:ext cx="623674" cy="284502"/>
              <a:chOff x="5743962" y="2919100"/>
              <a:chExt cx="623674" cy="284502"/>
            </a:xfrm>
          </p:grpSpPr>
          <p:sp>
            <p:nvSpPr>
              <p:cNvPr id="12247" name="Google Shape;12247;p5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248" name="Google Shape;12248;p5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249" name="Google Shape;12249;p53"/>
          <p:cNvGrpSpPr/>
          <p:nvPr/>
        </p:nvGrpSpPr>
        <p:grpSpPr>
          <a:xfrm>
            <a:off x="7586863" y="2075038"/>
            <a:ext cx="874976" cy="719600"/>
            <a:chOff x="7608988" y="2093194"/>
            <a:chExt cx="817276" cy="672147"/>
          </a:xfrm>
        </p:grpSpPr>
        <p:cxnSp>
          <p:nvCxnSpPr>
            <p:cNvPr id="12250" name="Google Shape;12250;p5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251" name="Google Shape;12251;p5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252" name="Google Shape;12252;p5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253" name="Google Shape;12253;p5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254" name="Google Shape;12254;p5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255" name="Google Shape;12255;p5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256" name="Google Shape;12256;p53"/>
            <p:cNvGrpSpPr/>
            <p:nvPr/>
          </p:nvGrpSpPr>
          <p:grpSpPr>
            <a:xfrm>
              <a:off x="7721175" y="2093194"/>
              <a:ext cx="599587" cy="623846"/>
              <a:chOff x="7721175" y="2093194"/>
              <a:chExt cx="599587" cy="623846"/>
            </a:xfrm>
          </p:grpSpPr>
          <p:grpSp>
            <p:nvGrpSpPr>
              <p:cNvPr id="12257" name="Google Shape;12257;p53"/>
              <p:cNvGrpSpPr/>
              <p:nvPr/>
            </p:nvGrpSpPr>
            <p:grpSpPr>
              <a:xfrm>
                <a:off x="7721175" y="2093194"/>
                <a:ext cx="291605" cy="623846"/>
                <a:chOff x="9405575" y="2061418"/>
                <a:chExt cx="291605" cy="623846"/>
              </a:xfrm>
            </p:grpSpPr>
            <p:sp>
              <p:nvSpPr>
                <p:cNvPr id="12258" name="Google Shape;12258;p5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5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5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5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5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5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5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53"/>
              <p:cNvGrpSpPr/>
              <p:nvPr/>
            </p:nvGrpSpPr>
            <p:grpSpPr>
              <a:xfrm flipH="1">
                <a:off x="8029157" y="2093194"/>
                <a:ext cx="291605" cy="623846"/>
                <a:chOff x="9405575" y="2061418"/>
                <a:chExt cx="291605" cy="623846"/>
              </a:xfrm>
            </p:grpSpPr>
            <p:sp>
              <p:nvSpPr>
                <p:cNvPr id="12266" name="Google Shape;12266;p5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5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5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5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5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5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5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273" name="Google Shape;12273;p53"/>
          <p:cNvGrpSpPr/>
          <p:nvPr/>
        </p:nvGrpSpPr>
        <p:grpSpPr>
          <a:xfrm>
            <a:off x="4031299" y="1191441"/>
            <a:ext cx="712557" cy="785901"/>
            <a:chOff x="4206459" y="1191441"/>
            <a:chExt cx="712557" cy="785901"/>
          </a:xfrm>
        </p:grpSpPr>
        <p:sp>
          <p:nvSpPr>
            <p:cNvPr id="12274" name="Google Shape;12274;p5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5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5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5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8" name="Google Shape;12278;p53"/>
            <p:cNvGrpSpPr/>
            <p:nvPr/>
          </p:nvGrpSpPr>
          <p:grpSpPr>
            <a:xfrm>
              <a:off x="4644280" y="1290523"/>
              <a:ext cx="143716" cy="29463"/>
              <a:chOff x="4644280" y="1290523"/>
              <a:chExt cx="143716" cy="29463"/>
            </a:xfrm>
          </p:grpSpPr>
          <p:sp>
            <p:nvSpPr>
              <p:cNvPr id="12279" name="Google Shape;12279;p5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5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5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5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3" name="Google Shape;12283;p53"/>
            <p:cNvGrpSpPr/>
            <p:nvPr/>
          </p:nvGrpSpPr>
          <p:grpSpPr>
            <a:xfrm>
              <a:off x="4356567" y="1191441"/>
              <a:ext cx="143690" cy="29488"/>
              <a:chOff x="4356567" y="1191441"/>
              <a:chExt cx="143690" cy="29488"/>
            </a:xfrm>
          </p:grpSpPr>
          <p:sp>
            <p:nvSpPr>
              <p:cNvPr id="12284" name="Google Shape;12284;p5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5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5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5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8" name="Google Shape;12288;p53"/>
            <p:cNvGrpSpPr/>
            <p:nvPr/>
          </p:nvGrpSpPr>
          <p:grpSpPr>
            <a:xfrm>
              <a:off x="4339009" y="1863727"/>
              <a:ext cx="143703" cy="29476"/>
              <a:chOff x="4339009" y="1863727"/>
              <a:chExt cx="143703" cy="29476"/>
            </a:xfrm>
          </p:grpSpPr>
          <p:sp>
            <p:nvSpPr>
              <p:cNvPr id="12289" name="Google Shape;12289;p5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5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5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5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53"/>
            <p:cNvGrpSpPr/>
            <p:nvPr/>
          </p:nvGrpSpPr>
          <p:grpSpPr>
            <a:xfrm>
              <a:off x="4206459" y="1607315"/>
              <a:ext cx="29539" cy="142899"/>
              <a:chOff x="4206459" y="1607315"/>
              <a:chExt cx="29539" cy="142899"/>
            </a:xfrm>
          </p:grpSpPr>
          <p:sp>
            <p:nvSpPr>
              <p:cNvPr id="12294" name="Google Shape;12294;p5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5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5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5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8" name="Google Shape;12298;p5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5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5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5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2" name="Google Shape;12302;p53"/>
            <p:cNvGrpSpPr/>
            <p:nvPr/>
          </p:nvGrpSpPr>
          <p:grpSpPr>
            <a:xfrm>
              <a:off x="4889463" y="1423737"/>
              <a:ext cx="29552" cy="142899"/>
              <a:chOff x="4889463" y="1423737"/>
              <a:chExt cx="29552" cy="142899"/>
            </a:xfrm>
          </p:grpSpPr>
          <p:sp>
            <p:nvSpPr>
              <p:cNvPr id="12303" name="Google Shape;12303;p5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5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5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5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7" name="Google Shape;12307;p53"/>
            <p:cNvGrpSpPr/>
            <p:nvPr/>
          </p:nvGrpSpPr>
          <p:grpSpPr>
            <a:xfrm>
              <a:off x="4771663" y="1876896"/>
              <a:ext cx="108651" cy="100447"/>
              <a:chOff x="4771663" y="1876896"/>
              <a:chExt cx="108651" cy="100447"/>
            </a:xfrm>
          </p:grpSpPr>
          <p:sp>
            <p:nvSpPr>
              <p:cNvPr id="12308" name="Google Shape;12308;p5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5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5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5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12" name="Google Shape;12312;p53"/>
          <p:cNvGrpSpPr/>
          <p:nvPr/>
        </p:nvGrpSpPr>
        <p:grpSpPr>
          <a:xfrm>
            <a:off x="4026774" y="2074664"/>
            <a:ext cx="791287" cy="720350"/>
            <a:chOff x="267375" y="1071875"/>
            <a:chExt cx="470500" cy="428550"/>
          </a:xfrm>
        </p:grpSpPr>
        <p:sp>
          <p:nvSpPr>
            <p:cNvPr id="12313" name="Google Shape;12313;p5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5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5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5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5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5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5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5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1" name="Google Shape;12321;p53"/>
          <p:cNvGrpSpPr/>
          <p:nvPr/>
        </p:nvGrpSpPr>
        <p:grpSpPr>
          <a:xfrm>
            <a:off x="727269" y="3719294"/>
            <a:ext cx="1408444" cy="673166"/>
            <a:chOff x="712664" y="3693287"/>
            <a:chExt cx="1460738" cy="698160"/>
          </a:xfrm>
        </p:grpSpPr>
        <p:grpSp>
          <p:nvGrpSpPr>
            <p:cNvPr id="12322" name="Google Shape;12322;p53"/>
            <p:cNvGrpSpPr/>
            <p:nvPr/>
          </p:nvGrpSpPr>
          <p:grpSpPr>
            <a:xfrm>
              <a:off x="1380079" y="4133090"/>
              <a:ext cx="234048" cy="258099"/>
              <a:chOff x="1380079" y="4133090"/>
              <a:chExt cx="234048" cy="258099"/>
            </a:xfrm>
          </p:grpSpPr>
          <p:sp>
            <p:nvSpPr>
              <p:cNvPr id="12323" name="Google Shape;12323;p5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5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5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53"/>
            <p:cNvGrpSpPr/>
            <p:nvPr/>
          </p:nvGrpSpPr>
          <p:grpSpPr>
            <a:xfrm>
              <a:off x="884610" y="3864082"/>
              <a:ext cx="1118566" cy="527275"/>
              <a:chOff x="890961" y="3865463"/>
              <a:chExt cx="1115221" cy="525698"/>
            </a:xfrm>
          </p:grpSpPr>
          <p:sp>
            <p:nvSpPr>
              <p:cNvPr id="12327" name="Google Shape;12327;p5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5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5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53"/>
            <p:cNvGrpSpPr/>
            <p:nvPr/>
          </p:nvGrpSpPr>
          <p:grpSpPr>
            <a:xfrm>
              <a:off x="712664" y="3693287"/>
              <a:ext cx="1460738" cy="698160"/>
              <a:chOff x="712664" y="3693025"/>
              <a:chExt cx="1460738" cy="698160"/>
            </a:xfrm>
          </p:grpSpPr>
          <p:sp>
            <p:nvSpPr>
              <p:cNvPr id="12331" name="Google Shape;12331;p5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5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5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5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5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5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37" name="Google Shape;12337;p53"/>
          <p:cNvGrpSpPr/>
          <p:nvPr/>
        </p:nvGrpSpPr>
        <p:grpSpPr>
          <a:xfrm>
            <a:off x="3164985" y="1191441"/>
            <a:ext cx="795485" cy="738831"/>
            <a:chOff x="3348603" y="1236445"/>
            <a:chExt cx="749256" cy="695894"/>
          </a:xfrm>
        </p:grpSpPr>
        <p:grpSp>
          <p:nvGrpSpPr>
            <p:cNvPr id="12338" name="Google Shape;12338;p53"/>
            <p:cNvGrpSpPr/>
            <p:nvPr/>
          </p:nvGrpSpPr>
          <p:grpSpPr>
            <a:xfrm>
              <a:off x="3583779" y="1236445"/>
              <a:ext cx="293795" cy="285811"/>
              <a:chOff x="3750225" y="1774000"/>
              <a:chExt cx="149575" cy="145525"/>
            </a:xfrm>
          </p:grpSpPr>
          <p:sp>
            <p:nvSpPr>
              <p:cNvPr id="12339" name="Google Shape;12339;p5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5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1" name="Google Shape;12341;p53"/>
            <p:cNvGrpSpPr/>
            <p:nvPr/>
          </p:nvGrpSpPr>
          <p:grpSpPr>
            <a:xfrm>
              <a:off x="3775534" y="1462599"/>
              <a:ext cx="322325" cy="285958"/>
              <a:chOff x="3847850" y="1889150"/>
              <a:chExt cx="164100" cy="145600"/>
            </a:xfrm>
          </p:grpSpPr>
          <p:sp>
            <p:nvSpPr>
              <p:cNvPr id="12342" name="Google Shape;12342;p5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5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53"/>
            <p:cNvGrpSpPr/>
            <p:nvPr/>
          </p:nvGrpSpPr>
          <p:grpSpPr>
            <a:xfrm>
              <a:off x="3545329" y="1646528"/>
              <a:ext cx="293746" cy="285811"/>
              <a:chOff x="3730650" y="1982800"/>
              <a:chExt cx="149550" cy="145525"/>
            </a:xfrm>
          </p:grpSpPr>
          <p:sp>
            <p:nvSpPr>
              <p:cNvPr id="12345" name="Google Shape;12345;p5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5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7" name="Google Shape;12347;p53"/>
            <p:cNvGrpSpPr/>
            <p:nvPr/>
          </p:nvGrpSpPr>
          <p:grpSpPr>
            <a:xfrm>
              <a:off x="3348603" y="1415046"/>
              <a:ext cx="294384" cy="284387"/>
              <a:chOff x="3630494" y="1864938"/>
              <a:chExt cx="149875" cy="144800"/>
            </a:xfrm>
          </p:grpSpPr>
          <p:sp>
            <p:nvSpPr>
              <p:cNvPr id="12348" name="Google Shape;12348;p5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5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50" name="Google Shape;12350;p53"/>
          <p:cNvGrpSpPr/>
          <p:nvPr/>
        </p:nvGrpSpPr>
        <p:grpSpPr>
          <a:xfrm>
            <a:off x="2286512" y="3714337"/>
            <a:ext cx="1324924" cy="678083"/>
            <a:chOff x="2413923" y="3711366"/>
            <a:chExt cx="1374117" cy="703260"/>
          </a:xfrm>
        </p:grpSpPr>
        <p:grpSp>
          <p:nvGrpSpPr>
            <p:cNvPr id="12351" name="Google Shape;12351;p53"/>
            <p:cNvGrpSpPr/>
            <p:nvPr/>
          </p:nvGrpSpPr>
          <p:grpSpPr>
            <a:xfrm>
              <a:off x="2413923" y="3711366"/>
              <a:ext cx="1374117" cy="703260"/>
              <a:chOff x="2413923" y="3711366"/>
              <a:chExt cx="1374117" cy="703260"/>
            </a:xfrm>
          </p:grpSpPr>
          <p:sp>
            <p:nvSpPr>
              <p:cNvPr id="12352" name="Google Shape;12352;p5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3" name="Google Shape;12353;p53"/>
              <p:cNvGrpSpPr/>
              <p:nvPr/>
            </p:nvGrpSpPr>
            <p:grpSpPr>
              <a:xfrm>
                <a:off x="2600284" y="3808654"/>
                <a:ext cx="234506" cy="138009"/>
                <a:chOff x="2600284" y="3808654"/>
                <a:chExt cx="234506" cy="138009"/>
              </a:xfrm>
            </p:grpSpPr>
            <p:sp>
              <p:nvSpPr>
                <p:cNvPr id="12354" name="Google Shape;12354;p5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55" name="Google Shape;12355;p5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356" name="Google Shape;12356;p53"/>
              <p:cNvGrpSpPr/>
              <p:nvPr/>
            </p:nvGrpSpPr>
            <p:grpSpPr>
              <a:xfrm>
                <a:off x="3359659" y="3805664"/>
                <a:ext cx="232294" cy="141000"/>
                <a:chOff x="3359659" y="3805664"/>
                <a:chExt cx="232294" cy="141000"/>
              </a:xfrm>
            </p:grpSpPr>
            <p:sp>
              <p:nvSpPr>
                <p:cNvPr id="12357" name="Google Shape;12357;p5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58" name="Google Shape;12358;p5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359" name="Google Shape;12359;p53"/>
              <p:cNvGrpSpPr/>
              <p:nvPr/>
            </p:nvGrpSpPr>
            <p:grpSpPr>
              <a:xfrm>
                <a:off x="3067316" y="3711366"/>
                <a:ext cx="66900" cy="166809"/>
                <a:chOff x="3067316" y="3711366"/>
                <a:chExt cx="66900" cy="166809"/>
              </a:xfrm>
            </p:grpSpPr>
            <p:sp>
              <p:nvSpPr>
                <p:cNvPr id="12360" name="Google Shape;12360;p5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61" name="Google Shape;12361;p5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362" name="Google Shape;12362;p53"/>
              <p:cNvGrpSpPr/>
              <p:nvPr/>
            </p:nvGrpSpPr>
            <p:grpSpPr>
              <a:xfrm>
                <a:off x="2413923" y="4058666"/>
                <a:ext cx="224119" cy="66900"/>
                <a:chOff x="2413923" y="4058666"/>
                <a:chExt cx="224119" cy="66900"/>
              </a:xfrm>
            </p:grpSpPr>
            <p:sp>
              <p:nvSpPr>
                <p:cNvPr id="12363" name="Google Shape;12363;p5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64" name="Google Shape;12364;p5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365" name="Google Shape;12365;p53"/>
              <p:cNvGrpSpPr/>
              <p:nvPr/>
            </p:nvGrpSpPr>
            <p:grpSpPr>
              <a:xfrm>
                <a:off x="3564643" y="4058666"/>
                <a:ext cx="223397" cy="66900"/>
                <a:chOff x="3564643" y="4058666"/>
                <a:chExt cx="223397" cy="66900"/>
              </a:xfrm>
            </p:grpSpPr>
            <p:sp>
              <p:nvSpPr>
                <p:cNvPr id="12366" name="Google Shape;12366;p5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367" name="Google Shape;12367;p5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2368" name="Google Shape;12368;p53"/>
            <p:cNvGrpSpPr/>
            <p:nvPr/>
          </p:nvGrpSpPr>
          <p:grpSpPr>
            <a:xfrm>
              <a:off x="2633353" y="3965763"/>
              <a:ext cx="933975" cy="445687"/>
              <a:chOff x="2633353" y="3965763"/>
              <a:chExt cx="933975" cy="445687"/>
            </a:xfrm>
          </p:grpSpPr>
          <p:sp>
            <p:nvSpPr>
              <p:cNvPr id="12369" name="Google Shape;12369;p5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5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71" name="Google Shape;12371;p53"/>
          <p:cNvGrpSpPr/>
          <p:nvPr/>
        </p:nvGrpSpPr>
        <p:grpSpPr>
          <a:xfrm>
            <a:off x="6410784" y="1264884"/>
            <a:ext cx="1131087" cy="587383"/>
            <a:chOff x="238125" y="999450"/>
            <a:chExt cx="7140700" cy="3708225"/>
          </a:xfrm>
        </p:grpSpPr>
        <p:sp>
          <p:nvSpPr>
            <p:cNvPr id="12372" name="Google Shape;12372;p5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5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5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5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5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5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5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5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5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1" name="Google Shape;12381;p53"/>
          <p:cNvGrpSpPr/>
          <p:nvPr/>
        </p:nvGrpSpPr>
        <p:grpSpPr>
          <a:xfrm>
            <a:off x="3762234" y="3714379"/>
            <a:ext cx="1375854" cy="678131"/>
            <a:chOff x="3913765" y="3641905"/>
            <a:chExt cx="1522805" cy="750560"/>
          </a:xfrm>
        </p:grpSpPr>
        <p:grpSp>
          <p:nvGrpSpPr>
            <p:cNvPr id="12382" name="Google Shape;12382;p53"/>
            <p:cNvGrpSpPr/>
            <p:nvPr/>
          </p:nvGrpSpPr>
          <p:grpSpPr>
            <a:xfrm>
              <a:off x="3913765" y="3997002"/>
              <a:ext cx="1522805" cy="395463"/>
              <a:chOff x="3913765" y="3997002"/>
              <a:chExt cx="1522805" cy="395463"/>
            </a:xfrm>
          </p:grpSpPr>
          <p:grpSp>
            <p:nvGrpSpPr>
              <p:cNvPr id="12383" name="Google Shape;12383;p53"/>
              <p:cNvGrpSpPr/>
              <p:nvPr/>
            </p:nvGrpSpPr>
            <p:grpSpPr>
              <a:xfrm>
                <a:off x="3913765" y="4138659"/>
                <a:ext cx="507602" cy="253806"/>
                <a:chOff x="3913765" y="4138659"/>
                <a:chExt cx="507602" cy="253806"/>
              </a:xfrm>
            </p:grpSpPr>
            <p:sp>
              <p:nvSpPr>
                <p:cNvPr id="12384" name="Google Shape;12384;p5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5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2386" name="Google Shape;12386;p53"/>
              <p:cNvGrpSpPr/>
              <p:nvPr/>
            </p:nvGrpSpPr>
            <p:grpSpPr>
              <a:xfrm>
                <a:off x="4421361" y="3997002"/>
                <a:ext cx="507618" cy="395463"/>
                <a:chOff x="4421361" y="3997002"/>
                <a:chExt cx="507618" cy="395463"/>
              </a:xfrm>
            </p:grpSpPr>
            <p:sp>
              <p:nvSpPr>
                <p:cNvPr id="12387" name="Google Shape;12387;p5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5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53"/>
              <p:cNvGrpSpPr/>
              <p:nvPr/>
            </p:nvGrpSpPr>
            <p:grpSpPr>
              <a:xfrm>
                <a:off x="4928973" y="4189418"/>
                <a:ext cx="507596" cy="203047"/>
                <a:chOff x="4928973" y="4189418"/>
                <a:chExt cx="507596" cy="203047"/>
              </a:xfrm>
            </p:grpSpPr>
            <p:sp>
              <p:nvSpPr>
                <p:cNvPr id="12390" name="Google Shape;12390;p5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5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92" name="Google Shape;12392;p53"/>
            <p:cNvGrpSpPr/>
            <p:nvPr/>
          </p:nvGrpSpPr>
          <p:grpSpPr>
            <a:xfrm>
              <a:off x="4482186" y="3641905"/>
              <a:ext cx="397605" cy="349784"/>
              <a:chOff x="2906375" y="1159725"/>
              <a:chExt cx="1860575" cy="1636800"/>
            </a:xfrm>
          </p:grpSpPr>
          <p:sp>
            <p:nvSpPr>
              <p:cNvPr id="12393" name="Google Shape;12393;p5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5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5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5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97" name="Google Shape;12397;p53"/>
          <p:cNvGrpSpPr/>
          <p:nvPr/>
        </p:nvGrpSpPr>
        <p:grpSpPr>
          <a:xfrm>
            <a:off x="6546943" y="2074305"/>
            <a:ext cx="940737" cy="721067"/>
            <a:chOff x="6599718" y="2068734"/>
            <a:chExt cx="940737" cy="721067"/>
          </a:xfrm>
        </p:grpSpPr>
        <p:sp>
          <p:nvSpPr>
            <p:cNvPr id="12398" name="Google Shape;12398;p5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5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5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5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5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5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04" name="Google Shape;12404;p53"/>
            <p:cNvGrpSpPr/>
            <p:nvPr/>
          </p:nvGrpSpPr>
          <p:grpSpPr>
            <a:xfrm>
              <a:off x="6836957" y="2068734"/>
              <a:ext cx="461892" cy="721067"/>
              <a:chOff x="6836957" y="2068734"/>
              <a:chExt cx="461892" cy="721067"/>
            </a:xfrm>
          </p:grpSpPr>
          <p:sp>
            <p:nvSpPr>
              <p:cNvPr id="12405" name="Google Shape;12405;p5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5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5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5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5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5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1" name="Google Shape;12411;p53"/>
              <p:cNvGrpSpPr/>
              <p:nvPr/>
            </p:nvGrpSpPr>
            <p:grpSpPr>
              <a:xfrm>
                <a:off x="6836957" y="2068734"/>
                <a:ext cx="461892" cy="721067"/>
                <a:chOff x="6836957" y="2068734"/>
                <a:chExt cx="461892" cy="721067"/>
              </a:xfrm>
            </p:grpSpPr>
            <p:sp>
              <p:nvSpPr>
                <p:cNvPr id="12412" name="Google Shape;12412;p5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5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5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5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5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5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5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419" name="Google Shape;12419;p53"/>
          <p:cNvGrpSpPr/>
          <p:nvPr/>
        </p:nvGrpSpPr>
        <p:grpSpPr>
          <a:xfrm>
            <a:off x="2430262" y="2078652"/>
            <a:ext cx="712577" cy="712374"/>
            <a:chOff x="2559249" y="2069323"/>
            <a:chExt cx="685566" cy="685634"/>
          </a:xfrm>
        </p:grpSpPr>
        <p:sp>
          <p:nvSpPr>
            <p:cNvPr id="12420" name="Google Shape;12420;p5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5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5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5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5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5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5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5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5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5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5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5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5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53"/>
          <p:cNvGrpSpPr/>
          <p:nvPr/>
        </p:nvGrpSpPr>
        <p:grpSpPr>
          <a:xfrm>
            <a:off x="7612699" y="1191441"/>
            <a:ext cx="845645" cy="711911"/>
            <a:chOff x="951975" y="315800"/>
            <a:chExt cx="5860325" cy="4933550"/>
          </a:xfrm>
        </p:grpSpPr>
        <p:sp>
          <p:nvSpPr>
            <p:cNvPr id="12434" name="Google Shape;12434;p5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5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5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5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5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5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5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5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2" name="Google Shape;12442;p53"/>
          <p:cNvGrpSpPr/>
          <p:nvPr/>
        </p:nvGrpSpPr>
        <p:grpSpPr>
          <a:xfrm>
            <a:off x="3709828" y="2927550"/>
            <a:ext cx="1617932" cy="621724"/>
            <a:chOff x="3862800" y="3038525"/>
            <a:chExt cx="1329006" cy="510698"/>
          </a:xfrm>
        </p:grpSpPr>
        <p:sp>
          <p:nvSpPr>
            <p:cNvPr id="12443" name="Google Shape;12443;p5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5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5" name="Google Shape;12445;p53"/>
            <p:cNvGrpSpPr/>
            <p:nvPr/>
          </p:nvGrpSpPr>
          <p:grpSpPr>
            <a:xfrm>
              <a:off x="3967075" y="3040337"/>
              <a:ext cx="1019927" cy="402126"/>
              <a:chOff x="3967075" y="3040337"/>
              <a:chExt cx="1019927" cy="402126"/>
            </a:xfrm>
          </p:grpSpPr>
          <p:sp>
            <p:nvSpPr>
              <p:cNvPr id="12446" name="Google Shape;12446;p5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5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8" name="Google Shape;12448;p53"/>
            <p:cNvGrpSpPr/>
            <p:nvPr/>
          </p:nvGrpSpPr>
          <p:grpSpPr>
            <a:xfrm>
              <a:off x="4186700" y="3040337"/>
              <a:ext cx="390475" cy="183289"/>
              <a:chOff x="4186700" y="3040337"/>
              <a:chExt cx="390475" cy="183289"/>
            </a:xfrm>
          </p:grpSpPr>
          <p:sp>
            <p:nvSpPr>
              <p:cNvPr id="12449" name="Google Shape;12449;p5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5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53"/>
            <p:cNvGrpSpPr/>
            <p:nvPr/>
          </p:nvGrpSpPr>
          <p:grpSpPr>
            <a:xfrm>
              <a:off x="4073727" y="3040337"/>
              <a:ext cx="697794" cy="296263"/>
              <a:chOff x="4073727" y="3040337"/>
              <a:chExt cx="697794" cy="296263"/>
            </a:xfrm>
          </p:grpSpPr>
          <p:sp>
            <p:nvSpPr>
              <p:cNvPr id="12452" name="Google Shape;12452;p5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5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4" name="Google Shape;12454;p53"/>
            <p:cNvGrpSpPr/>
            <p:nvPr/>
          </p:nvGrpSpPr>
          <p:grpSpPr>
            <a:xfrm>
              <a:off x="3862800" y="3038525"/>
              <a:ext cx="1329006" cy="510698"/>
              <a:chOff x="3862800" y="3038525"/>
              <a:chExt cx="1329006" cy="510698"/>
            </a:xfrm>
          </p:grpSpPr>
          <p:sp>
            <p:nvSpPr>
              <p:cNvPr id="12455" name="Google Shape;12455;p5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5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457" name="Google Shape;12457;p53"/>
          <p:cNvGrpSpPr/>
          <p:nvPr/>
        </p:nvGrpSpPr>
        <p:grpSpPr>
          <a:xfrm>
            <a:off x="718150" y="1191441"/>
            <a:ext cx="883205" cy="775176"/>
            <a:chOff x="649648" y="271400"/>
            <a:chExt cx="6215377" cy="5455143"/>
          </a:xfrm>
        </p:grpSpPr>
        <p:sp>
          <p:nvSpPr>
            <p:cNvPr id="12458" name="Google Shape;12458;p5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5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5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5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5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5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5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53"/>
          <p:cNvGrpSpPr/>
          <p:nvPr/>
        </p:nvGrpSpPr>
        <p:grpSpPr>
          <a:xfrm>
            <a:off x="2326452" y="1191441"/>
            <a:ext cx="767704" cy="815489"/>
            <a:chOff x="2499700" y="1135950"/>
            <a:chExt cx="732402" cy="777990"/>
          </a:xfrm>
        </p:grpSpPr>
        <p:grpSp>
          <p:nvGrpSpPr>
            <p:cNvPr id="12471" name="Google Shape;12471;p53"/>
            <p:cNvGrpSpPr/>
            <p:nvPr/>
          </p:nvGrpSpPr>
          <p:grpSpPr>
            <a:xfrm>
              <a:off x="2499700" y="1135950"/>
              <a:ext cx="732402" cy="694705"/>
              <a:chOff x="2499700" y="1135950"/>
              <a:chExt cx="732402" cy="694705"/>
            </a:xfrm>
          </p:grpSpPr>
          <p:sp>
            <p:nvSpPr>
              <p:cNvPr id="12472" name="Google Shape;12472;p5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5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5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5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5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5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5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5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5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5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53"/>
            <p:cNvGrpSpPr/>
            <p:nvPr/>
          </p:nvGrpSpPr>
          <p:grpSpPr>
            <a:xfrm>
              <a:off x="2517909" y="1188726"/>
              <a:ext cx="702702" cy="725214"/>
              <a:chOff x="2517909" y="1188726"/>
              <a:chExt cx="702702" cy="725214"/>
            </a:xfrm>
          </p:grpSpPr>
          <p:sp>
            <p:nvSpPr>
              <p:cNvPr id="12500" name="Google Shape;12500;p5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05" name="Google Shape;12505;p53"/>
          <p:cNvGrpSpPr/>
          <p:nvPr/>
        </p:nvGrpSpPr>
        <p:grpSpPr>
          <a:xfrm>
            <a:off x="1672184" y="1191441"/>
            <a:ext cx="583439" cy="870229"/>
            <a:chOff x="1716825" y="1121550"/>
            <a:chExt cx="622800" cy="928938"/>
          </a:xfrm>
        </p:grpSpPr>
        <p:grpSp>
          <p:nvGrpSpPr>
            <p:cNvPr id="12506" name="Google Shape;12506;p53"/>
            <p:cNvGrpSpPr/>
            <p:nvPr/>
          </p:nvGrpSpPr>
          <p:grpSpPr>
            <a:xfrm>
              <a:off x="1716825" y="1121550"/>
              <a:ext cx="622800" cy="928938"/>
              <a:chOff x="1716825" y="1121550"/>
              <a:chExt cx="622800" cy="928938"/>
            </a:xfrm>
          </p:grpSpPr>
          <p:cxnSp>
            <p:nvCxnSpPr>
              <p:cNvPr id="12507" name="Google Shape;12507;p5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2508" name="Google Shape;12508;p5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53"/>
            <p:cNvGrpSpPr/>
            <p:nvPr/>
          </p:nvGrpSpPr>
          <p:grpSpPr>
            <a:xfrm>
              <a:off x="1768050" y="1172775"/>
              <a:ext cx="520200" cy="832000"/>
              <a:chOff x="1768050" y="1172775"/>
              <a:chExt cx="520200" cy="832000"/>
            </a:xfrm>
          </p:grpSpPr>
          <p:cxnSp>
            <p:nvCxnSpPr>
              <p:cNvPr id="12510" name="Google Shape;12510;p5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2511" name="Google Shape;12511;p5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2" name="Google Shape;12512;p53"/>
            <p:cNvGrpSpPr/>
            <p:nvPr/>
          </p:nvGrpSpPr>
          <p:grpSpPr>
            <a:xfrm>
              <a:off x="1820100" y="1225475"/>
              <a:ext cx="416400" cy="729575"/>
              <a:chOff x="1820100" y="1225475"/>
              <a:chExt cx="416400" cy="729575"/>
            </a:xfrm>
          </p:grpSpPr>
          <p:cxnSp>
            <p:nvCxnSpPr>
              <p:cNvPr id="12513" name="Google Shape;12513;p5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2514" name="Google Shape;12514;p5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53"/>
            <p:cNvGrpSpPr/>
            <p:nvPr/>
          </p:nvGrpSpPr>
          <p:grpSpPr>
            <a:xfrm>
              <a:off x="1874250" y="1278825"/>
              <a:ext cx="308100" cy="605275"/>
              <a:chOff x="1874250" y="1278825"/>
              <a:chExt cx="308100" cy="605275"/>
            </a:xfrm>
          </p:grpSpPr>
          <p:cxnSp>
            <p:nvCxnSpPr>
              <p:cNvPr id="12516" name="Google Shape;12516;p5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2517" name="Google Shape;12517;p5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18" name="Google Shape;12518;p5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53"/>
          <p:cNvGrpSpPr/>
          <p:nvPr/>
        </p:nvGrpSpPr>
        <p:grpSpPr>
          <a:xfrm>
            <a:off x="1592007" y="2077763"/>
            <a:ext cx="739072" cy="714152"/>
            <a:chOff x="4334725" y="1355875"/>
            <a:chExt cx="3106650" cy="3001900"/>
          </a:xfrm>
        </p:grpSpPr>
        <p:grpSp>
          <p:nvGrpSpPr>
            <p:cNvPr id="12520" name="Google Shape;12520;p53"/>
            <p:cNvGrpSpPr/>
            <p:nvPr/>
          </p:nvGrpSpPr>
          <p:grpSpPr>
            <a:xfrm>
              <a:off x="4516050" y="1724875"/>
              <a:ext cx="2693725" cy="2632900"/>
              <a:chOff x="4516050" y="1724875"/>
              <a:chExt cx="2693725" cy="2632900"/>
            </a:xfrm>
          </p:grpSpPr>
          <p:sp>
            <p:nvSpPr>
              <p:cNvPr id="12521" name="Google Shape;12521;p5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5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53"/>
            <p:cNvGrpSpPr/>
            <p:nvPr/>
          </p:nvGrpSpPr>
          <p:grpSpPr>
            <a:xfrm>
              <a:off x="4334725" y="1355875"/>
              <a:ext cx="3106650" cy="2709650"/>
              <a:chOff x="4334725" y="1355875"/>
              <a:chExt cx="3106650" cy="2709650"/>
            </a:xfrm>
          </p:grpSpPr>
          <p:sp>
            <p:nvSpPr>
              <p:cNvPr id="12525" name="Google Shape;12525;p5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5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28" name="Google Shape;12528;p53"/>
          <p:cNvGrpSpPr/>
          <p:nvPr/>
        </p:nvGrpSpPr>
        <p:grpSpPr>
          <a:xfrm>
            <a:off x="7708956" y="3708534"/>
            <a:ext cx="312074" cy="684173"/>
            <a:chOff x="7645573" y="3754300"/>
            <a:chExt cx="293855" cy="644170"/>
          </a:xfrm>
        </p:grpSpPr>
        <p:sp>
          <p:nvSpPr>
            <p:cNvPr id="12529" name="Google Shape;12529;p5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1" name="Google Shape;12531;p53"/>
          <p:cNvGrpSpPr/>
          <p:nvPr/>
        </p:nvGrpSpPr>
        <p:grpSpPr>
          <a:xfrm>
            <a:off x="5630944" y="1191441"/>
            <a:ext cx="709011" cy="739359"/>
            <a:chOff x="5830645" y="1256617"/>
            <a:chExt cx="530340" cy="553040"/>
          </a:xfrm>
        </p:grpSpPr>
        <p:grpSp>
          <p:nvGrpSpPr>
            <p:cNvPr id="12532" name="Google Shape;12532;p53"/>
            <p:cNvGrpSpPr/>
            <p:nvPr/>
          </p:nvGrpSpPr>
          <p:grpSpPr>
            <a:xfrm>
              <a:off x="5830645" y="1256617"/>
              <a:ext cx="259743" cy="269909"/>
              <a:chOff x="5830645" y="1256617"/>
              <a:chExt cx="259743" cy="269909"/>
            </a:xfrm>
          </p:grpSpPr>
          <p:sp>
            <p:nvSpPr>
              <p:cNvPr id="12533" name="Google Shape;12533;p5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5" name="Google Shape;12535;p53"/>
            <p:cNvGrpSpPr/>
            <p:nvPr/>
          </p:nvGrpSpPr>
          <p:grpSpPr>
            <a:xfrm>
              <a:off x="6101293" y="1256617"/>
              <a:ext cx="259692" cy="269909"/>
              <a:chOff x="6101293" y="1256617"/>
              <a:chExt cx="259692" cy="269909"/>
            </a:xfrm>
          </p:grpSpPr>
          <p:sp>
            <p:nvSpPr>
              <p:cNvPr id="12536" name="Google Shape;12536;p5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5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8" name="Google Shape;12538;p53"/>
            <p:cNvGrpSpPr/>
            <p:nvPr/>
          </p:nvGrpSpPr>
          <p:grpSpPr>
            <a:xfrm>
              <a:off x="5830645" y="1539749"/>
              <a:ext cx="259692" cy="269909"/>
              <a:chOff x="5830645" y="1539749"/>
              <a:chExt cx="259692" cy="269909"/>
            </a:xfrm>
          </p:grpSpPr>
          <p:sp>
            <p:nvSpPr>
              <p:cNvPr id="12539" name="Google Shape;12539;p5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5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53"/>
            <p:cNvGrpSpPr/>
            <p:nvPr/>
          </p:nvGrpSpPr>
          <p:grpSpPr>
            <a:xfrm>
              <a:off x="6101293" y="1539749"/>
              <a:ext cx="259692" cy="269909"/>
              <a:chOff x="6101293" y="1539749"/>
              <a:chExt cx="259692" cy="269909"/>
            </a:xfrm>
          </p:grpSpPr>
          <p:sp>
            <p:nvSpPr>
              <p:cNvPr id="12542" name="Google Shape;12542;p5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5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4" name="Google Shape;12544;p5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5" name="Google Shape;12545;p53"/>
          <p:cNvGrpSpPr/>
          <p:nvPr/>
        </p:nvGrpSpPr>
        <p:grpSpPr>
          <a:xfrm>
            <a:off x="732438" y="2927557"/>
            <a:ext cx="1452955" cy="621360"/>
            <a:chOff x="732422" y="2990152"/>
            <a:chExt cx="1337773" cy="572102"/>
          </a:xfrm>
        </p:grpSpPr>
        <p:sp>
          <p:nvSpPr>
            <p:cNvPr id="12546" name="Google Shape;12546;p5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5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5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5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5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5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55" name="Shape 12555"/>
        <p:cNvGrpSpPr/>
        <p:nvPr/>
      </p:nvGrpSpPr>
      <p:grpSpPr>
        <a:xfrm>
          <a:off x="0" y="0"/>
          <a:ext cx="0" cy="0"/>
          <a:chOff x="0" y="0"/>
          <a:chExt cx="0" cy="0"/>
        </a:xfrm>
      </p:grpSpPr>
      <p:grpSp>
        <p:nvGrpSpPr>
          <p:cNvPr id="12556" name="Google Shape;12556;p54"/>
          <p:cNvGrpSpPr/>
          <p:nvPr/>
        </p:nvGrpSpPr>
        <p:grpSpPr>
          <a:xfrm>
            <a:off x="729238" y="1179665"/>
            <a:ext cx="1636117" cy="1526144"/>
            <a:chOff x="729238" y="1179665"/>
            <a:chExt cx="1636117" cy="1526144"/>
          </a:xfrm>
        </p:grpSpPr>
        <p:grpSp>
          <p:nvGrpSpPr>
            <p:cNvPr id="12557" name="Google Shape;12557;p54"/>
            <p:cNvGrpSpPr/>
            <p:nvPr/>
          </p:nvGrpSpPr>
          <p:grpSpPr>
            <a:xfrm>
              <a:off x="729238" y="1179665"/>
              <a:ext cx="80700" cy="1526144"/>
              <a:chOff x="729238" y="1179665"/>
              <a:chExt cx="80700" cy="1526144"/>
            </a:xfrm>
          </p:grpSpPr>
          <p:sp>
            <p:nvSpPr>
              <p:cNvPr id="12558" name="Google Shape;12558;p5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5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5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5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5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54"/>
            <p:cNvGrpSpPr/>
            <p:nvPr/>
          </p:nvGrpSpPr>
          <p:grpSpPr>
            <a:xfrm>
              <a:off x="903098" y="1179665"/>
              <a:ext cx="80700" cy="1526144"/>
              <a:chOff x="903098" y="1179665"/>
              <a:chExt cx="80700" cy="1526144"/>
            </a:xfrm>
          </p:grpSpPr>
          <p:sp>
            <p:nvSpPr>
              <p:cNvPr id="12569" name="Google Shape;12569;p5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5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5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9" name="Google Shape;12579;p54"/>
            <p:cNvGrpSpPr/>
            <p:nvPr/>
          </p:nvGrpSpPr>
          <p:grpSpPr>
            <a:xfrm>
              <a:off x="1076958" y="1179665"/>
              <a:ext cx="80700" cy="1526144"/>
              <a:chOff x="1076958" y="1179665"/>
              <a:chExt cx="80700" cy="1526144"/>
            </a:xfrm>
          </p:grpSpPr>
          <p:sp>
            <p:nvSpPr>
              <p:cNvPr id="12580" name="Google Shape;12580;p5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5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5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5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5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54"/>
            <p:cNvGrpSpPr/>
            <p:nvPr/>
          </p:nvGrpSpPr>
          <p:grpSpPr>
            <a:xfrm>
              <a:off x="1247707" y="1179665"/>
              <a:ext cx="80700" cy="1526144"/>
              <a:chOff x="1247707" y="1179665"/>
              <a:chExt cx="80700" cy="1526144"/>
            </a:xfrm>
          </p:grpSpPr>
          <p:sp>
            <p:nvSpPr>
              <p:cNvPr id="12591" name="Google Shape;12591;p5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5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54"/>
            <p:cNvGrpSpPr/>
            <p:nvPr/>
          </p:nvGrpSpPr>
          <p:grpSpPr>
            <a:xfrm>
              <a:off x="1421567" y="1179665"/>
              <a:ext cx="80700" cy="1526144"/>
              <a:chOff x="1421567" y="1179665"/>
              <a:chExt cx="80700" cy="1526144"/>
            </a:xfrm>
          </p:grpSpPr>
          <p:sp>
            <p:nvSpPr>
              <p:cNvPr id="12602" name="Google Shape;12602;p5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5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5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5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5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5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5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5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5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5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2" name="Google Shape;12612;p54"/>
            <p:cNvGrpSpPr/>
            <p:nvPr/>
          </p:nvGrpSpPr>
          <p:grpSpPr>
            <a:xfrm>
              <a:off x="1592327" y="1179665"/>
              <a:ext cx="80700" cy="1526144"/>
              <a:chOff x="1592327" y="1179665"/>
              <a:chExt cx="80700" cy="1526144"/>
            </a:xfrm>
          </p:grpSpPr>
          <p:sp>
            <p:nvSpPr>
              <p:cNvPr id="12613" name="Google Shape;12613;p5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5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5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5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5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5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5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5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5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5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54"/>
            <p:cNvGrpSpPr/>
            <p:nvPr/>
          </p:nvGrpSpPr>
          <p:grpSpPr>
            <a:xfrm>
              <a:off x="1766187" y="1179665"/>
              <a:ext cx="80700" cy="1526144"/>
              <a:chOff x="1766187" y="1179665"/>
              <a:chExt cx="80700" cy="1526144"/>
            </a:xfrm>
          </p:grpSpPr>
          <p:sp>
            <p:nvSpPr>
              <p:cNvPr id="12624" name="Google Shape;12624;p5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5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5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5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5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4" name="Google Shape;12634;p54"/>
            <p:cNvGrpSpPr/>
            <p:nvPr/>
          </p:nvGrpSpPr>
          <p:grpSpPr>
            <a:xfrm>
              <a:off x="1936935" y="1179665"/>
              <a:ext cx="80700" cy="1526144"/>
              <a:chOff x="1936935" y="1179665"/>
              <a:chExt cx="80700" cy="1526144"/>
            </a:xfrm>
          </p:grpSpPr>
          <p:sp>
            <p:nvSpPr>
              <p:cNvPr id="12635" name="Google Shape;12635;p5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54"/>
            <p:cNvGrpSpPr/>
            <p:nvPr/>
          </p:nvGrpSpPr>
          <p:grpSpPr>
            <a:xfrm>
              <a:off x="2110795" y="1179665"/>
              <a:ext cx="80700" cy="1526144"/>
              <a:chOff x="2110795" y="1179665"/>
              <a:chExt cx="80700" cy="1526144"/>
            </a:xfrm>
          </p:grpSpPr>
          <p:sp>
            <p:nvSpPr>
              <p:cNvPr id="12646" name="Google Shape;12646;p5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54"/>
            <p:cNvGrpSpPr/>
            <p:nvPr/>
          </p:nvGrpSpPr>
          <p:grpSpPr>
            <a:xfrm>
              <a:off x="2284655" y="1179665"/>
              <a:ext cx="80700" cy="1526144"/>
              <a:chOff x="2284655" y="1179665"/>
              <a:chExt cx="80700" cy="1526144"/>
            </a:xfrm>
          </p:grpSpPr>
          <p:sp>
            <p:nvSpPr>
              <p:cNvPr id="12657" name="Google Shape;12657;p5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7" name="Google Shape;12667;p54"/>
          <p:cNvGrpSpPr/>
          <p:nvPr/>
        </p:nvGrpSpPr>
        <p:grpSpPr>
          <a:xfrm>
            <a:off x="2623904" y="1198803"/>
            <a:ext cx="1364248" cy="1102133"/>
            <a:chOff x="2623904" y="1198803"/>
            <a:chExt cx="1364248" cy="1102133"/>
          </a:xfrm>
        </p:grpSpPr>
        <p:grpSp>
          <p:nvGrpSpPr>
            <p:cNvPr id="12668" name="Google Shape;12668;p54"/>
            <p:cNvGrpSpPr/>
            <p:nvPr/>
          </p:nvGrpSpPr>
          <p:grpSpPr>
            <a:xfrm>
              <a:off x="2623907" y="1198803"/>
              <a:ext cx="1364245" cy="273000"/>
              <a:chOff x="2623907" y="1198803"/>
              <a:chExt cx="1364245" cy="273000"/>
            </a:xfrm>
          </p:grpSpPr>
          <p:sp>
            <p:nvSpPr>
              <p:cNvPr id="12669" name="Google Shape;12669;p5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54"/>
            <p:cNvGrpSpPr/>
            <p:nvPr/>
          </p:nvGrpSpPr>
          <p:grpSpPr>
            <a:xfrm>
              <a:off x="2623904" y="1476964"/>
              <a:ext cx="1364245" cy="273000"/>
              <a:chOff x="2623904" y="1476964"/>
              <a:chExt cx="1364245" cy="273000"/>
            </a:xfrm>
          </p:grpSpPr>
          <p:sp>
            <p:nvSpPr>
              <p:cNvPr id="12675" name="Google Shape;12675;p5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54"/>
            <p:cNvGrpSpPr/>
            <p:nvPr/>
          </p:nvGrpSpPr>
          <p:grpSpPr>
            <a:xfrm>
              <a:off x="2623907" y="1749775"/>
              <a:ext cx="1364245" cy="273000"/>
              <a:chOff x="2623907" y="1749775"/>
              <a:chExt cx="1364245" cy="273000"/>
            </a:xfrm>
          </p:grpSpPr>
          <p:sp>
            <p:nvSpPr>
              <p:cNvPr id="12681" name="Google Shape;12681;p5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6" name="Google Shape;12686;p54"/>
            <p:cNvGrpSpPr/>
            <p:nvPr/>
          </p:nvGrpSpPr>
          <p:grpSpPr>
            <a:xfrm>
              <a:off x="2623904" y="2027936"/>
              <a:ext cx="1364245" cy="273000"/>
              <a:chOff x="2623904" y="2027936"/>
              <a:chExt cx="1364245" cy="273000"/>
            </a:xfrm>
          </p:grpSpPr>
          <p:sp>
            <p:nvSpPr>
              <p:cNvPr id="12687" name="Google Shape;12687;p5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5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92" name="Google Shape;12692;p54"/>
          <p:cNvGrpSpPr/>
          <p:nvPr/>
        </p:nvGrpSpPr>
        <p:grpSpPr>
          <a:xfrm>
            <a:off x="2613365" y="2657986"/>
            <a:ext cx="1387541" cy="159124"/>
            <a:chOff x="3200660" y="2180272"/>
            <a:chExt cx="2563824" cy="378237"/>
          </a:xfrm>
        </p:grpSpPr>
        <p:sp>
          <p:nvSpPr>
            <p:cNvPr id="12693" name="Google Shape;12693;p5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5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5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54"/>
          <p:cNvGrpSpPr/>
          <p:nvPr/>
        </p:nvGrpSpPr>
        <p:grpSpPr>
          <a:xfrm>
            <a:off x="2609890" y="2935811"/>
            <a:ext cx="1390502" cy="159625"/>
            <a:chOff x="3530150" y="2790075"/>
            <a:chExt cx="1962600" cy="225300"/>
          </a:xfrm>
        </p:grpSpPr>
        <p:sp>
          <p:nvSpPr>
            <p:cNvPr id="12712" name="Google Shape;12712;p5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4" name="Google Shape;12714;p54"/>
          <p:cNvGrpSpPr/>
          <p:nvPr/>
        </p:nvGrpSpPr>
        <p:grpSpPr>
          <a:xfrm>
            <a:off x="2610543" y="3214137"/>
            <a:ext cx="1411629" cy="153761"/>
            <a:chOff x="3558802" y="4011427"/>
            <a:chExt cx="1866000" cy="111300"/>
          </a:xfrm>
        </p:grpSpPr>
        <p:sp>
          <p:nvSpPr>
            <p:cNvPr id="12715" name="Google Shape;12715;p5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54"/>
          <p:cNvGrpSpPr/>
          <p:nvPr/>
        </p:nvGrpSpPr>
        <p:grpSpPr>
          <a:xfrm>
            <a:off x="2610235" y="2419536"/>
            <a:ext cx="1383503" cy="119749"/>
            <a:chOff x="3465975" y="2270276"/>
            <a:chExt cx="1986364" cy="171929"/>
          </a:xfrm>
        </p:grpSpPr>
        <p:sp>
          <p:nvSpPr>
            <p:cNvPr id="12718" name="Google Shape;12718;p5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5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5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6" name="Google Shape;12726;p54"/>
          <p:cNvGrpSpPr/>
          <p:nvPr/>
        </p:nvGrpSpPr>
        <p:grpSpPr>
          <a:xfrm>
            <a:off x="2621243" y="3783187"/>
            <a:ext cx="1369531" cy="195460"/>
            <a:chOff x="723300" y="4253549"/>
            <a:chExt cx="2276482" cy="324900"/>
          </a:xfrm>
        </p:grpSpPr>
        <p:sp>
          <p:nvSpPr>
            <p:cNvPr id="12727" name="Google Shape;12727;p5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54"/>
          <p:cNvGrpSpPr/>
          <p:nvPr/>
        </p:nvGrpSpPr>
        <p:grpSpPr>
          <a:xfrm>
            <a:off x="2610803" y="3484367"/>
            <a:ext cx="1389066" cy="180119"/>
            <a:chOff x="705948" y="3788465"/>
            <a:chExt cx="2308953" cy="299400"/>
          </a:xfrm>
        </p:grpSpPr>
        <p:sp>
          <p:nvSpPr>
            <p:cNvPr id="12733" name="Google Shape;12733;p5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8" name="Google Shape;12738;p54"/>
          <p:cNvGrpSpPr/>
          <p:nvPr/>
        </p:nvGrpSpPr>
        <p:grpSpPr>
          <a:xfrm>
            <a:off x="2658741" y="4097347"/>
            <a:ext cx="1304609" cy="294074"/>
            <a:chOff x="2658741" y="4097347"/>
            <a:chExt cx="1304609" cy="294074"/>
          </a:xfrm>
        </p:grpSpPr>
        <p:grpSp>
          <p:nvGrpSpPr>
            <p:cNvPr id="12739" name="Google Shape;12739;p54"/>
            <p:cNvGrpSpPr/>
            <p:nvPr/>
          </p:nvGrpSpPr>
          <p:grpSpPr>
            <a:xfrm>
              <a:off x="2658741" y="4097347"/>
              <a:ext cx="118572" cy="294074"/>
              <a:chOff x="3343310" y="4475555"/>
              <a:chExt cx="127717" cy="316753"/>
            </a:xfrm>
          </p:grpSpPr>
          <p:sp>
            <p:nvSpPr>
              <p:cNvPr id="12740" name="Google Shape;12740;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2" name="Google Shape;12742;p54"/>
            <p:cNvGrpSpPr/>
            <p:nvPr/>
          </p:nvGrpSpPr>
          <p:grpSpPr>
            <a:xfrm>
              <a:off x="3815519" y="4098388"/>
              <a:ext cx="147831" cy="291991"/>
              <a:chOff x="3527539" y="4476677"/>
              <a:chExt cx="159232" cy="314510"/>
            </a:xfrm>
          </p:grpSpPr>
          <p:sp>
            <p:nvSpPr>
              <p:cNvPr id="12743" name="Google Shape;12743;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5" name="Google Shape;12745;p54"/>
            <p:cNvGrpSpPr/>
            <p:nvPr/>
          </p:nvGrpSpPr>
          <p:grpSpPr>
            <a:xfrm>
              <a:off x="3511696" y="4098388"/>
              <a:ext cx="147831" cy="291991"/>
              <a:chOff x="3527539" y="4476677"/>
              <a:chExt cx="159232" cy="314510"/>
            </a:xfrm>
          </p:grpSpPr>
          <p:sp>
            <p:nvSpPr>
              <p:cNvPr id="12746" name="Google Shape;12746;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8" name="Google Shape;12748;p54"/>
            <p:cNvGrpSpPr/>
            <p:nvPr/>
          </p:nvGrpSpPr>
          <p:grpSpPr>
            <a:xfrm>
              <a:off x="3207874" y="4098388"/>
              <a:ext cx="147831" cy="291991"/>
              <a:chOff x="3527539" y="4476677"/>
              <a:chExt cx="159232" cy="314510"/>
            </a:xfrm>
          </p:grpSpPr>
          <p:sp>
            <p:nvSpPr>
              <p:cNvPr id="12749" name="Google Shape;12749;p5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1" name="Google Shape;12751;p54"/>
            <p:cNvGrpSpPr/>
            <p:nvPr/>
          </p:nvGrpSpPr>
          <p:grpSpPr>
            <a:xfrm>
              <a:off x="2933305" y="4097347"/>
              <a:ext cx="118572" cy="294074"/>
              <a:chOff x="3343310" y="4475555"/>
              <a:chExt cx="127717" cy="316753"/>
            </a:xfrm>
          </p:grpSpPr>
          <p:sp>
            <p:nvSpPr>
              <p:cNvPr id="12752" name="Google Shape;12752;p5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5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54" name="Google Shape;12754;p54"/>
          <p:cNvGrpSpPr/>
          <p:nvPr/>
        </p:nvGrpSpPr>
        <p:grpSpPr>
          <a:xfrm>
            <a:off x="4277571" y="2080469"/>
            <a:ext cx="1433821" cy="191501"/>
            <a:chOff x="4273350" y="2080469"/>
            <a:chExt cx="1433821" cy="191501"/>
          </a:xfrm>
        </p:grpSpPr>
        <p:grpSp>
          <p:nvGrpSpPr>
            <p:cNvPr id="12755" name="Google Shape;12755;p54"/>
            <p:cNvGrpSpPr/>
            <p:nvPr/>
          </p:nvGrpSpPr>
          <p:grpSpPr>
            <a:xfrm>
              <a:off x="4273350" y="2080469"/>
              <a:ext cx="1433821" cy="0"/>
              <a:chOff x="5224975" y="2962250"/>
              <a:chExt cx="1544400" cy="0"/>
            </a:xfrm>
          </p:grpSpPr>
          <p:cxnSp>
            <p:nvCxnSpPr>
              <p:cNvPr id="12756" name="Google Shape;12756;p5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757" name="Google Shape;12757;p5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2758" name="Google Shape;12758;p54"/>
            <p:cNvGrpSpPr/>
            <p:nvPr/>
          </p:nvGrpSpPr>
          <p:grpSpPr>
            <a:xfrm>
              <a:off x="4273350" y="2271969"/>
              <a:ext cx="1433821" cy="0"/>
              <a:chOff x="5224975" y="2962250"/>
              <a:chExt cx="1544400" cy="0"/>
            </a:xfrm>
          </p:grpSpPr>
          <p:cxnSp>
            <p:nvCxnSpPr>
              <p:cNvPr id="12759" name="Google Shape;12759;p5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2760" name="Google Shape;12760;p5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2761" name="Google Shape;12761;p54"/>
          <p:cNvGrpSpPr/>
          <p:nvPr/>
        </p:nvGrpSpPr>
        <p:grpSpPr>
          <a:xfrm>
            <a:off x="4279126" y="1183036"/>
            <a:ext cx="1430711" cy="743389"/>
            <a:chOff x="5159450" y="1919950"/>
            <a:chExt cx="1541050" cy="862500"/>
          </a:xfrm>
        </p:grpSpPr>
        <p:sp>
          <p:nvSpPr>
            <p:cNvPr id="12762" name="Google Shape;12762;p5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2763" name="Google Shape;12763;p54"/>
            <p:cNvGrpSpPr/>
            <p:nvPr/>
          </p:nvGrpSpPr>
          <p:grpSpPr>
            <a:xfrm>
              <a:off x="5159450" y="1919950"/>
              <a:ext cx="1541050" cy="862500"/>
              <a:chOff x="5159450" y="1919950"/>
              <a:chExt cx="1541050" cy="862500"/>
            </a:xfrm>
          </p:grpSpPr>
          <p:cxnSp>
            <p:nvCxnSpPr>
              <p:cNvPr id="12764" name="Google Shape;12764;p5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2765" name="Google Shape;12765;p5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2766" name="Google Shape;12766;p54"/>
          <p:cNvGrpSpPr/>
          <p:nvPr/>
        </p:nvGrpSpPr>
        <p:grpSpPr>
          <a:xfrm>
            <a:off x="4269239" y="2406364"/>
            <a:ext cx="1450484" cy="1052087"/>
            <a:chOff x="5230575" y="1554475"/>
            <a:chExt cx="2137150" cy="1550150"/>
          </a:xfrm>
        </p:grpSpPr>
        <p:sp>
          <p:nvSpPr>
            <p:cNvPr id="12767" name="Google Shape;12767;p5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5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5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5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5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5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5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5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5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5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5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5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5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54"/>
          <p:cNvGrpSpPr/>
          <p:nvPr/>
        </p:nvGrpSpPr>
        <p:grpSpPr>
          <a:xfrm rot="10800000">
            <a:off x="4285790" y="3498553"/>
            <a:ext cx="1417383" cy="887946"/>
            <a:chOff x="5645403" y="2920021"/>
            <a:chExt cx="2650800" cy="2180614"/>
          </a:xfrm>
        </p:grpSpPr>
        <p:sp>
          <p:nvSpPr>
            <p:cNvPr id="12781" name="Google Shape;12781;p5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2" name="Google Shape;12782;p54"/>
            <p:cNvCxnSpPr>
              <a:stCxn id="12781"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2783" name="Google Shape;12783;p5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4" name="Google Shape;12784;p54"/>
            <p:cNvCxnSpPr>
              <a:endCxn id="12783"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2785" name="Google Shape;12785;p5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6" name="Google Shape;12786;p54"/>
            <p:cNvCxnSpPr>
              <a:stCxn id="12785"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2787" name="Google Shape;12787;p5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788" name="Google Shape;12788;p54"/>
            <p:cNvCxnSpPr>
              <a:endCxn id="12787"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2789" name="Google Shape;12789;p54"/>
          <p:cNvGrpSpPr/>
          <p:nvPr/>
        </p:nvGrpSpPr>
        <p:grpSpPr>
          <a:xfrm>
            <a:off x="7386150" y="2401908"/>
            <a:ext cx="1071743" cy="1021579"/>
            <a:chOff x="7189833" y="2022667"/>
            <a:chExt cx="1251159" cy="1192597"/>
          </a:xfrm>
        </p:grpSpPr>
        <p:sp>
          <p:nvSpPr>
            <p:cNvPr id="12790" name="Google Shape;12790;p5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5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5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5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4" name="Google Shape;12794;p54"/>
          <p:cNvGrpSpPr/>
          <p:nvPr/>
        </p:nvGrpSpPr>
        <p:grpSpPr>
          <a:xfrm>
            <a:off x="727421" y="2828315"/>
            <a:ext cx="1695374" cy="1560837"/>
            <a:chOff x="727421" y="2828315"/>
            <a:chExt cx="1695374" cy="1560837"/>
          </a:xfrm>
        </p:grpSpPr>
        <p:grpSp>
          <p:nvGrpSpPr>
            <p:cNvPr id="12795" name="Google Shape;12795;p54"/>
            <p:cNvGrpSpPr/>
            <p:nvPr/>
          </p:nvGrpSpPr>
          <p:grpSpPr>
            <a:xfrm>
              <a:off x="819108" y="2882501"/>
              <a:ext cx="103104" cy="1426186"/>
              <a:chOff x="4674013" y="3100904"/>
              <a:chExt cx="122758" cy="1698043"/>
            </a:xfrm>
          </p:grpSpPr>
          <p:sp>
            <p:nvSpPr>
              <p:cNvPr id="12796" name="Google Shape;12796;p5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5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5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5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5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5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5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3" name="Google Shape;12803;p54"/>
            <p:cNvGrpSpPr/>
            <p:nvPr/>
          </p:nvGrpSpPr>
          <p:grpSpPr>
            <a:xfrm>
              <a:off x="1062475" y="2882501"/>
              <a:ext cx="103104" cy="1426186"/>
              <a:chOff x="4940438" y="3100904"/>
              <a:chExt cx="122758" cy="1698043"/>
            </a:xfrm>
          </p:grpSpPr>
          <p:sp>
            <p:nvSpPr>
              <p:cNvPr id="12804" name="Google Shape;12804;p5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5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5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5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5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5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5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1" name="Google Shape;12811;p54"/>
            <p:cNvGrpSpPr/>
            <p:nvPr/>
          </p:nvGrpSpPr>
          <p:grpSpPr>
            <a:xfrm>
              <a:off x="1299324" y="2882501"/>
              <a:ext cx="103104" cy="1426186"/>
              <a:chOff x="5206863" y="3100904"/>
              <a:chExt cx="122758" cy="1698043"/>
            </a:xfrm>
          </p:grpSpPr>
          <p:sp>
            <p:nvSpPr>
              <p:cNvPr id="12812" name="Google Shape;12812;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54"/>
            <p:cNvGrpSpPr/>
            <p:nvPr/>
          </p:nvGrpSpPr>
          <p:grpSpPr>
            <a:xfrm>
              <a:off x="1786057" y="2882501"/>
              <a:ext cx="103104" cy="1426186"/>
              <a:chOff x="6006138" y="3143629"/>
              <a:chExt cx="122758" cy="1698043"/>
            </a:xfrm>
          </p:grpSpPr>
          <p:sp>
            <p:nvSpPr>
              <p:cNvPr id="12820" name="Google Shape;12820;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54"/>
            <p:cNvGrpSpPr/>
            <p:nvPr/>
          </p:nvGrpSpPr>
          <p:grpSpPr>
            <a:xfrm>
              <a:off x="2029422" y="2882501"/>
              <a:ext cx="103104" cy="1426186"/>
              <a:chOff x="6805413" y="3100904"/>
              <a:chExt cx="122758" cy="1698043"/>
            </a:xfrm>
          </p:grpSpPr>
          <p:sp>
            <p:nvSpPr>
              <p:cNvPr id="12828" name="Google Shape;12828;p5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5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5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5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5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5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5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54"/>
            <p:cNvGrpSpPr/>
            <p:nvPr/>
          </p:nvGrpSpPr>
          <p:grpSpPr>
            <a:xfrm>
              <a:off x="727421" y="2828315"/>
              <a:ext cx="1695374" cy="1560837"/>
              <a:chOff x="734799" y="2782450"/>
              <a:chExt cx="1571100" cy="1577400"/>
            </a:xfrm>
          </p:grpSpPr>
          <p:cxnSp>
            <p:nvCxnSpPr>
              <p:cNvPr id="12836" name="Google Shape;12836;p5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2837" name="Google Shape;12837;p5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2838" name="Google Shape;12838;p54"/>
            <p:cNvGrpSpPr/>
            <p:nvPr/>
          </p:nvGrpSpPr>
          <p:grpSpPr>
            <a:xfrm>
              <a:off x="2272795" y="2882501"/>
              <a:ext cx="103104" cy="1426186"/>
              <a:chOff x="5206863" y="3100904"/>
              <a:chExt cx="122758" cy="1698043"/>
            </a:xfrm>
          </p:grpSpPr>
          <p:sp>
            <p:nvSpPr>
              <p:cNvPr id="12839" name="Google Shape;12839;p5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5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5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5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5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5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5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54"/>
            <p:cNvGrpSpPr/>
            <p:nvPr/>
          </p:nvGrpSpPr>
          <p:grpSpPr>
            <a:xfrm>
              <a:off x="1542694" y="2882501"/>
              <a:ext cx="103104" cy="1426186"/>
              <a:chOff x="6006138" y="3143629"/>
              <a:chExt cx="122758" cy="1698043"/>
            </a:xfrm>
          </p:grpSpPr>
          <p:sp>
            <p:nvSpPr>
              <p:cNvPr id="12847" name="Google Shape;12847;p5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5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5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5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5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5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5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54" name="Google Shape;12854;p54"/>
          <p:cNvGrpSpPr/>
          <p:nvPr/>
        </p:nvGrpSpPr>
        <p:grpSpPr>
          <a:xfrm>
            <a:off x="5936000" y="2405887"/>
            <a:ext cx="1248543" cy="1025319"/>
            <a:chOff x="5183758" y="1210600"/>
            <a:chExt cx="3605380" cy="2960783"/>
          </a:xfrm>
        </p:grpSpPr>
        <p:sp>
          <p:nvSpPr>
            <p:cNvPr id="12855" name="Google Shape;12855;p5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5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5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5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59" name="Google Shape;12859;p5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2860" name="Google Shape;12860;p5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2861" name="Google Shape;12861;p5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2862" name="Google Shape;12862;p5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2863" name="Google Shape;12863;p5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4" name="Google Shape;12864;p54"/>
          <p:cNvGrpSpPr/>
          <p:nvPr/>
        </p:nvGrpSpPr>
        <p:grpSpPr>
          <a:xfrm>
            <a:off x="5793062" y="3544204"/>
            <a:ext cx="2664831" cy="843440"/>
            <a:chOff x="5916567" y="1099697"/>
            <a:chExt cx="2556683" cy="809211"/>
          </a:xfrm>
        </p:grpSpPr>
        <p:sp>
          <p:nvSpPr>
            <p:cNvPr id="12865" name="Google Shape;12865;p5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5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5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5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5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5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5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5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54"/>
          <p:cNvGrpSpPr/>
          <p:nvPr/>
        </p:nvGrpSpPr>
        <p:grpSpPr>
          <a:xfrm>
            <a:off x="5900602" y="1193063"/>
            <a:ext cx="1299851" cy="1023338"/>
            <a:chOff x="5900602" y="1193063"/>
            <a:chExt cx="1299851" cy="1023338"/>
          </a:xfrm>
        </p:grpSpPr>
        <p:grpSp>
          <p:nvGrpSpPr>
            <p:cNvPr id="12874" name="Google Shape;12874;p54"/>
            <p:cNvGrpSpPr/>
            <p:nvPr/>
          </p:nvGrpSpPr>
          <p:grpSpPr>
            <a:xfrm>
              <a:off x="6743564" y="1193063"/>
              <a:ext cx="456889" cy="700379"/>
              <a:chOff x="6743564" y="1193063"/>
              <a:chExt cx="456889" cy="700379"/>
            </a:xfrm>
          </p:grpSpPr>
          <p:grpSp>
            <p:nvGrpSpPr>
              <p:cNvPr id="12875" name="Google Shape;12875;p54"/>
              <p:cNvGrpSpPr/>
              <p:nvPr/>
            </p:nvGrpSpPr>
            <p:grpSpPr>
              <a:xfrm>
                <a:off x="6743564" y="1690731"/>
                <a:ext cx="214402" cy="202710"/>
                <a:chOff x="6743564" y="1690731"/>
                <a:chExt cx="214402" cy="202710"/>
              </a:xfrm>
            </p:grpSpPr>
            <p:sp>
              <p:nvSpPr>
                <p:cNvPr id="12876" name="Google Shape;12876;p5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5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8" name="Google Shape;12878;p54"/>
              <p:cNvGrpSpPr/>
              <p:nvPr/>
            </p:nvGrpSpPr>
            <p:grpSpPr>
              <a:xfrm>
                <a:off x="6915505" y="1193063"/>
                <a:ext cx="284947" cy="589637"/>
                <a:chOff x="6915505" y="1193063"/>
                <a:chExt cx="284947" cy="589637"/>
              </a:xfrm>
            </p:grpSpPr>
            <p:sp>
              <p:nvSpPr>
                <p:cNvPr id="12879" name="Google Shape;12879;p5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80" name="Google Shape;12880;p5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2881" name="Google Shape;12881;p54"/>
            <p:cNvGrpSpPr/>
            <p:nvPr/>
          </p:nvGrpSpPr>
          <p:grpSpPr>
            <a:xfrm>
              <a:off x="6520337" y="1193063"/>
              <a:ext cx="341815" cy="801589"/>
              <a:chOff x="6520337" y="1193063"/>
              <a:chExt cx="341815" cy="801589"/>
            </a:xfrm>
          </p:grpSpPr>
          <p:grpSp>
            <p:nvGrpSpPr>
              <p:cNvPr id="12882" name="Google Shape;12882;p54"/>
              <p:cNvGrpSpPr/>
              <p:nvPr/>
            </p:nvGrpSpPr>
            <p:grpSpPr>
              <a:xfrm>
                <a:off x="6520337" y="1589527"/>
                <a:ext cx="213950" cy="405125"/>
                <a:chOff x="6520337" y="1589527"/>
                <a:chExt cx="213950" cy="405125"/>
              </a:xfrm>
            </p:grpSpPr>
            <p:sp>
              <p:nvSpPr>
                <p:cNvPr id="12883" name="Google Shape;12883;p5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5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5" name="Google Shape;12885;p54"/>
              <p:cNvGrpSpPr/>
              <p:nvPr/>
            </p:nvGrpSpPr>
            <p:grpSpPr>
              <a:xfrm>
                <a:off x="6577204" y="1193063"/>
                <a:ext cx="284947" cy="453562"/>
                <a:chOff x="6577204" y="1193063"/>
                <a:chExt cx="284947" cy="453562"/>
              </a:xfrm>
            </p:grpSpPr>
            <p:sp>
              <p:nvSpPr>
                <p:cNvPr id="12886" name="Google Shape;12886;p5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87" name="Google Shape;12887;p5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2888" name="Google Shape;12888;p54"/>
            <p:cNvGrpSpPr/>
            <p:nvPr/>
          </p:nvGrpSpPr>
          <p:grpSpPr>
            <a:xfrm>
              <a:off x="6238903" y="1193063"/>
              <a:ext cx="300475" cy="901782"/>
              <a:chOff x="6238903" y="1193063"/>
              <a:chExt cx="300475" cy="901782"/>
            </a:xfrm>
          </p:grpSpPr>
          <p:grpSp>
            <p:nvGrpSpPr>
              <p:cNvPr id="12889" name="Google Shape;12889;p54"/>
              <p:cNvGrpSpPr/>
              <p:nvPr/>
            </p:nvGrpSpPr>
            <p:grpSpPr>
              <a:xfrm>
                <a:off x="6290865" y="1489315"/>
                <a:ext cx="248514" cy="605530"/>
                <a:chOff x="6290865" y="1489315"/>
                <a:chExt cx="248514" cy="605530"/>
              </a:xfrm>
            </p:grpSpPr>
            <p:sp>
              <p:nvSpPr>
                <p:cNvPr id="12890" name="Google Shape;12890;p5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5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2" name="Google Shape;12892;p54"/>
              <p:cNvGrpSpPr/>
              <p:nvPr/>
            </p:nvGrpSpPr>
            <p:grpSpPr>
              <a:xfrm>
                <a:off x="6238903" y="1193063"/>
                <a:ext cx="284947" cy="327512"/>
                <a:chOff x="6238903" y="1193063"/>
                <a:chExt cx="284947" cy="327512"/>
              </a:xfrm>
            </p:grpSpPr>
            <p:sp>
              <p:nvSpPr>
                <p:cNvPr id="12893" name="Google Shape;12893;p5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94" name="Google Shape;12894;p5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2895" name="Google Shape;12895;p54"/>
            <p:cNvGrpSpPr/>
            <p:nvPr/>
          </p:nvGrpSpPr>
          <p:grpSpPr>
            <a:xfrm>
              <a:off x="5900602" y="1193063"/>
              <a:ext cx="444345" cy="1023338"/>
              <a:chOff x="5900602" y="1193063"/>
              <a:chExt cx="444345" cy="1023338"/>
            </a:xfrm>
          </p:grpSpPr>
          <p:grpSp>
            <p:nvGrpSpPr>
              <p:cNvPr id="12896" name="Google Shape;12896;p54"/>
              <p:cNvGrpSpPr/>
              <p:nvPr/>
            </p:nvGrpSpPr>
            <p:grpSpPr>
              <a:xfrm>
                <a:off x="6046501" y="1367785"/>
                <a:ext cx="298446" cy="848616"/>
                <a:chOff x="6046501" y="1367785"/>
                <a:chExt cx="298446" cy="848616"/>
              </a:xfrm>
            </p:grpSpPr>
            <p:sp>
              <p:nvSpPr>
                <p:cNvPr id="12897" name="Google Shape;12897;p5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5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54"/>
              <p:cNvGrpSpPr/>
              <p:nvPr/>
            </p:nvGrpSpPr>
            <p:grpSpPr>
              <a:xfrm>
                <a:off x="5900602" y="1193063"/>
                <a:ext cx="284947" cy="182312"/>
                <a:chOff x="5900602" y="1193063"/>
                <a:chExt cx="284947" cy="182312"/>
              </a:xfrm>
            </p:grpSpPr>
            <p:sp>
              <p:nvSpPr>
                <p:cNvPr id="12900" name="Google Shape;12900;p5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01" name="Google Shape;12901;p5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2902" name="Google Shape;12902;p54"/>
          <p:cNvGrpSpPr/>
          <p:nvPr/>
        </p:nvGrpSpPr>
        <p:grpSpPr>
          <a:xfrm>
            <a:off x="7238484" y="1193208"/>
            <a:ext cx="1219413" cy="1051365"/>
            <a:chOff x="7287122" y="1165658"/>
            <a:chExt cx="1219413" cy="1051365"/>
          </a:xfrm>
        </p:grpSpPr>
        <p:grpSp>
          <p:nvGrpSpPr>
            <p:cNvPr id="12903" name="Google Shape;12903;p54"/>
            <p:cNvGrpSpPr/>
            <p:nvPr/>
          </p:nvGrpSpPr>
          <p:grpSpPr>
            <a:xfrm>
              <a:off x="7287122" y="1969723"/>
              <a:ext cx="1219413" cy="247300"/>
              <a:chOff x="7287122" y="1969723"/>
              <a:chExt cx="1219413" cy="247300"/>
            </a:xfrm>
          </p:grpSpPr>
          <p:sp>
            <p:nvSpPr>
              <p:cNvPr id="12904" name="Google Shape;12904;p5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5" name="Google Shape;12905;p54"/>
              <p:cNvGrpSpPr/>
              <p:nvPr/>
            </p:nvGrpSpPr>
            <p:grpSpPr>
              <a:xfrm>
                <a:off x="7287122" y="2063892"/>
                <a:ext cx="1151753" cy="73428"/>
                <a:chOff x="7287122" y="2063892"/>
                <a:chExt cx="1151753" cy="73428"/>
              </a:xfrm>
            </p:grpSpPr>
            <p:sp>
              <p:nvSpPr>
                <p:cNvPr id="12906" name="Google Shape;12906;p5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07" name="Google Shape;12907;p5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2908" name="Google Shape;12908;p54"/>
            <p:cNvGrpSpPr/>
            <p:nvPr/>
          </p:nvGrpSpPr>
          <p:grpSpPr>
            <a:xfrm>
              <a:off x="7287122" y="1712201"/>
              <a:ext cx="1219403" cy="246767"/>
              <a:chOff x="7287122" y="1712201"/>
              <a:chExt cx="1219403" cy="246767"/>
            </a:xfrm>
          </p:grpSpPr>
          <p:sp>
            <p:nvSpPr>
              <p:cNvPr id="12909" name="Google Shape;12909;p5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0" name="Google Shape;12910;p54"/>
              <p:cNvGrpSpPr/>
              <p:nvPr/>
            </p:nvGrpSpPr>
            <p:grpSpPr>
              <a:xfrm>
                <a:off x="7287122" y="1842861"/>
                <a:ext cx="1005303" cy="73419"/>
                <a:chOff x="7287122" y="1842861"/>
                <a:chExt cx="1005303" cy="73419"/>
              </a:xfrm>
            </p:grpSpPr>
            <p:sp>
              <p:nvSpPr>
                <p:cNvPr id="12911" name="Google Shape;12911;p5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12" name="Google Shape;12912;p5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2913" name="Google Shape;12913;p54"/>
            <p:cNvGrpSpPr/>
            <p:nvPr/>
          </p:nvGrpSpPr>
          <p:grpSpPr>
            <a:xfrm>
              <a:off x="7287122" y="1447520"/>
              <a:ext cx="1219403" cy="286667"/>
              <a:chOff x="7287122" y="1447520"/>
              <a:chExt cx="1219403" cy="286667"/>
            </a:xfrm>
          </p:grpSpPr>
          <p:sp>
            <p:nvSpPr>
              <p:cNvPr id="12914" name="Google Shape;12914;p5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5" name="Google Shape;12915;p54"/>
              <p:cNvGrpSpPr/>
              <p:nvPr/>
            </p:nvGrpSpPr>
            <p:grpSpPr>
              <a:xfrm>
                <a:off x="7287122" y="1581977"/>
                <a:ext cx="852803" cy="73428"/>
                <a:chOff x="7287122" y="1581977"/>
                <a:chExt cx="852803" cy="73428"/>
              </a:xfrm>
            </p:grpSpPr>
            <p:sp>
              <p:nvSpPr>
                <p:cNvPr id="12916" name="Google Shape;12916;p5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17" name="Google Shape;12917;p5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2918" name="Google Shape;12918;p54"/>
            <p:cNvGrpSpPr/>
            <p:nvPr/>
          </p:nvGrpSpPr>
          <p:grpSpPr>
            <a:xfrm>
              <a:off x="7287122" y="1165658"/>
              <a:ext cx="1219403" cy="344253"/>
              <a:chOff x="7287122" y="1165658"/>
              <a:chExt cx="1219403" cy="344253"/>
            </a:xfrm>
          </p:grpSpPr>
          <p:sp>
            <p:nvSpPr>
              <p:cNvPr id="12919" name="Google Shape;12919;p5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0" name="Google Shape;12920;p54"/>
              <p:cNvGrpSpPr/>
              <p:nvPr/>
            </p:nvGrpSpPr>
            <p:grpSpPr>
              <a:xfrm>
                <a:off x="7287122" y="1341025"/>
                <a:ext cx="695703" cy="73419"/>
                <a:chOff x="7287122" y="1341025"/>
                <a:chExt cx="695703" cy="73419"/>
              </a:xfrm>
            </p:grpSpPr>
            <p:sp>
              <p:nvSpPr>
                <p:cNvPr id="12921" name="Google Shape;12921;p5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22" name="Google Shape;12922;p5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26" name="Shape 12926"/>
        <p:cNvGrpSpPr/>
        <p:nvPr/>
      </p:nvGrpSpPr>
      <p:grpSpPr>
        <a:xfrm>
          <a:off x="0" y="0"/>
          <a:ext cx="0" cy="0"/>
          <a:chOff x="0" y="0"/>
          <a:chExt cx="0" cy="0"/>
        </a:xfrm>
      </p:grpSpPr>
      <p:sp>
        <p:nvSpPr>
          <p:cNvPr id="12927" name="Google Shape;12927;p5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2928" name="Google Shape;12928;p55"/>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2929" name="Google Shape;12929;p55"/>
          <p:cNvGrpSpPr/>
          <p:nvPr/>
        </p:nvGrpSpPr>
        <p:grpSpPr>
          <a:xfrm>
            <a:off x="866243" y="2291587"/>
            <a:ext cx="415546" cy="355053"/>
            <a:chOff x="866243" y="2291587"/>
            <a:chExt cx="415546" cy="355053"/>
          </a:xfrm>
        </p:grpSpPr>
        <p:sp>
          <p:nvSpPr>
            <p:cNvPr id="12930" name="Google Shape;12930;p55"/>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55"/>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55"/>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55"/>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55"/>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35" name="Google Shape;12935;p55"/>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36" name="Google Shape;12936;p55"/>
          <p:cNvGrpSpPr/>
          <p:nvPr/>
        </p:nvGrpSpPr>
        <p:grpSpPr>
          <a:xfrm>
            <a:off x="1958520" y="2302574"/>
            <a:ext cx="359213" cy="327807"/>
            <a:chOff x="1958520" y="2302574"/>
            <a:chExt cx="359213" cy="327807"/>
          </a:xfrm>
        </p:grpSpPr>
        <p:sp>
          <p:nvSpPr>
            <p:cNvPr id="12937" name="Google Shape;12937;p55"/>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55"/>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55"/>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0" name="Google Shape;12940;p55"/>
          <p:cNvGrpSpPr/>
          <p:nvPr/>
        </p:nvGrpSpPr>
        <p:grpSpPr>
          <a:xfrm>
            <a:off x="2579882" y="2287427"/>
            <a:ext cx="207582" cy="359594"/>
            <a:chOff x="2656082" y="2287427"/>
            <a:chExt cx="207582" cy="359594"/>
          </a:xfrm>
        </p:grpSpPr>
        <p:sp>
          <p:nvSpPr>
            <p:cNvPr id="12941" name="Google Shape;12941;p55"/>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55"/>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55"/>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55"/>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55"/>
          <p:cNvGrpSpPr/>
          <p:nvPr/>
        </p:nvGrpSpPr>
        <p:grpSpPr>
          <a:xfrm>
            <a:off x="3049653" y="2321468"/>
            <a:ext cx="362991" cy="290018"/>
            <a:chOff x="3049653" y="2321468"/>
            <a:chExt cx="362991" cy="290018"/>
          </a:xfrm>
        </p:grpSpPr>
        <p:sp>
          <p:nvSpPr>
            <p:cNvPr id="12946" name="Google Shape;12946;p55"/>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55"/>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55"/>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55"/>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55"/>
          <p:cNvGrpSpPr/>
          <p:nvPr/>
        </p:nvGrpSpPr>
        <p:grpSpPr>
          <a:xfrm>
            <a:off x="3564243" y="2289904"/>
            <a:ext cx="422342" cy="355243"/>
            <a:chOff x="3564243" y="2289904"/>
            <a:chExt cx="422342" cy="355243"/>
          </a:xfrm>
        </p:grpSpPr>
        <p:sp>
          <p:nvSpPr>
            <p:cNvPr id="12951" name="Google Shape;12951;p55"/>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55"/>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55"/>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55"/>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55"/>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56" name="Google Shape;12956;p55"/>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57" name="Google Shape;12957;p55"/>
          <p:cNvGrpSpPr/>
          <p:nvPr/>
        </p:nvGrpSpPr>
        <p:grpSpPr>
          <a:xfrm>
            <a:off x="4687894" y="2289713"/>
            <a:ext cx="359594" cy="353909"/>
            <a:chOff x="4687894" y="2289713"/>
            <a:chExt cx="359594" cy="353909"/>
          </a:xfrm>
        </p:grpSpPr>
        <p:sp>
          <p:nvSpPr>
            <p:cNvPr id="12958" name="Google Shape;12958;p55"/>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55"/>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55"/>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1" name="Google Shape;12961;p55"/>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62" name="Google Shape;12962;p55"/>
          <p:cNvGrpSpPr/>
          <p:nvPr/>
        </p:nvGrpSpPr>
        <p:grpSpPr>
          <a:xfrm>
            <a:off x="6372624" y="2308227"/>
            <a:ext cx="263567" cy="317614"/>
            <a:chOff x="6421399" y="2308227"/>
            <a:chExt cx="263567" cy="317614"/>
          </a:xfrm>
        </p:grpSpPr>
        <p:sp>
          <p:nvSpPr>
            <p:cNvPr id="12963" name="Google Shape;12963;p55"/>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55"/>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55"/>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55"/>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55"/>
          <p:cNvGrpSpPr/>
          <p:nvPr/>
        </p:nvGrpSpPr>
        <p:grpSpPr>
          <a:xfrm>
            <a:off x="6870193" y="2295620"/>
            <a:ext cx="360356" cy="343462"/>
            <a:chOff x="6870193" y="2295620"/>
            <a:chExt cx="360356" cy="343462"/>
          </a:xfrm>
        </p:grpSpPr>
        <p:sp>
          <p:nvSpPr>
            <p:cNvPr id="12968" name="Google Shape;12968;p55"/>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55"/>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55"/>
          <p:cNvGrpSpPr/>
          <p:nvPr/>
        </p:nvGrpSpPr>
        <p:grpSpPr>
          <a:xfrm>
            <a:off x="7441465" y="2302860"/>
            <a:ext cx="342192" cy="327140"/>
            <a:chOff x="7441465" y="2302860"/>
            <a:chExt cx="342192" cy="327140"/>
          </a:xfrm>
        </p:grpSpPr>
        <p:sp>
          <p:nvSpPr>
            <p:cNvPr id="12971" name="Google Shape;12971;p55"/>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55"/>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3" name="Google Shape;12973;p55"/>
          <p:cNvGrpSpPr/>
          <p:nvPr/>
        </p:nvGrpSpPr>
        <p:grpSpPr>
          <a:xfrm>
            <a:off x="7989683" y="2350207"/>
            <a:ext cx="332761" cy="234066"/>
            <a:chOff x="7989683" y="2350207"/>
            <a:chExt cx="332761" cy="234066"/>
          </a:xfrm>
        </p:grpSpPr>
        <p:sp>
          <p:nvSpPr>
            <p:cNvPr id="12974" name="Google Shape;12974;p55"/>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55"/>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55"/>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55"/>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55"/>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55"/>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0" name="Google Shape;12980;p55"/>
          <p:cNvGrpSpPr/>
          <p:nvPr/>
        </p:nvGrpSpPr>
        <p:grpSpPr>
          <a:xfrm>
            <a:off x="5823294" y="2309751"/>
            <a:ext cx="315327" cy="314978"/>
            <a:chOff x="5823294" y="2309751"/>
            <a:chExt cx="315327" cy="314978"/>
          </a:xfrm>
        </p:grpSpPr>
        <p:sp>
          <p:nvSpPr>
            <p:cNvPr id="12981" name="Google Shape;12981;p5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5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5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5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5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5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5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5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5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5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5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5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5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5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5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5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5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8" name="Google Shape;12998;p55"/>
          <p:cNvGrpSpPr/>
          <p:nvPr/>
        </p:nvGrpSpPr>
        <p:grpSpPr>
          <a:xfrm>
            <a:off x="2497275" y="2744159"/>
            <a:ext cx="370930" cy="370549"/>
            <a:chOff x="2497275" y="2744159"/>
            <a:chExt cx="370930" cy="370549"/>
          </a:xfrm>
        </p:grpSpPr>
        <p:sp>
          <p:nvSpPr>
            <p:cNvPr id="12999" name="Google Shape;12999;p55"/>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55"/>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55"/>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55"/>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55"/>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55"/>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5" name="Google Shape;13005;p55"/>
          <p:cNvGrpSpPr/>
          <p:nvPr/>
        </p:nvGrpSpPr>
        <p:grpSpPr>
          <a:xfrm>
            <a:off x="860940" y="2746477"/>
            <a:ext cx="371883" cy="365691"/>
            <a:chOff x="860940" y="2746477"/>
            <a:chExt cx="371883" cy="365691"/>
          </a:xfrm>
        </p:grpSpPr>
        <p:sp>
          <p:nvSpPr>
            <p:cNvPr id="13006" name="Google Shape;13006;p55"/>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55"/>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55"/>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55"/>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55"/>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55"/>
          <p:cNvGrpSpPr/>
          <p:nvPr/>
        </p:nvGrpSpPr>
        <p:grpSpPr>
          <a:xfrm>
            <a:off x="1493849" y="2775533"/>
            <a:ext cx="283985" cy="341080"/>
            <a:chOff x="1493849" y="2775533"/>
            <a:chExt cx="283985" cy="341080"/>
          </a:xfrm>
        </p:grpSpPr>
        <p:sp>
          <p:nvSpPr>
            <p:cNvPr id="13012" name="Google Shape;13012;p55"/>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55"/>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4" name="Google Shape;13014;p55"/>
          <p:cNvGrpSpPr/>
          <p:nvPr/>
        </p:nvGrpSpPr>
        <p:grpSpPr>
          <a:xfrm>
            <a:off x="1952836" y="2774422"/>
            <a:ext cx="372835" cy="342573"/>
            <a:chOff x="1952836" y="2774422"/>
            <a:chExt cx="372835" cy="342573"/>
          </a:xfrm>
        </p:grpSpPr>
        <p:sp>
          <p:nvSpPr>
            <p:cNvPr id="13015" name="Google Shape;13015;p55"/>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55"/>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55"/>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55"/>
          <p:cNvGrpSpPr/>
          <p:nvPr/>
        </p:nvGrpSpPr>
        <p:grpSpPr>
          <a:xfrm>
            <a:off x="3079916" y="2744477"/>
            <a:ext cx="332729" cy="372518"/>
            <a:chOff x="3079916" y="2744477"/>
            <a:chExt cx="332729" cy="372518"/>
          </a:xfrm>
        </p:grpSpPr>
        <p:sp>
          <p:nvSpPr>
            <p:cNvPr id="13019" name="Google Shape;13019;p55"/>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55"/>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55"/>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55"/>
          <p:cNvGrpSpPr/>
          <p:nvPr/>
        </p:nvGrpSpPr>
        <p:grpSpPr>
          <a:xfrm>
            <a:off x="3620576" y="2745525"/>
            <a:ext cx="336889" cy="355592"/>
            <a:chOff x="3620576" y="2745525"/>
            <a:chExt cx="336889" cy="355592"/>
          </a:xfrm>
        </p:grpSpPr>
        <p:sp>
          <p:nvSpPr>
            <p:cNvPr id="13023" name="Google Shape;13023;p55"/>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55"/>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55"/>
          <p:cNvGrpSpPr/>
          <p:nvPr/>
        </p:nvGrpSpPr>
        <p:grpSpPr>
          <a:xfrm>
            <a:off x="4126815" y="2760704"/>
            <a:ext cx="380393" cy="363118"/>
            <a:chOff x="4126815" y="2760704"/>
            <a:chExt cx="380393" cy="363118"/>
          </a:xfrm>
        </p:grpSpPr>
        <p:sp>
          <p:nvSpPr>
            <p:cNvPr id="13026" name="Google Shape;13026;p55"/>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55"/>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55"/>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55"/>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0" name="Google Shape;13030;p55"/>
          <p:cNvGrpSpPr/>
          <p:nvPr/>
        </p:nvGrpSpPr>
        <p:grpSpPr>
          <a:xfrm>
            <a:off x="4675986" y="2745684"/>
            <a:ext cx="381346" cy="368644"/>
            <a:chOff x="4675986" y="2745684"/>
            <a:chExt cx="381346" cy="368644"/>
          </a:xfrm>
        </p:grpSpPr>
        <p:sp>
          <p:nvSpPr>
            <p:cNvPr id="13031" name="Google Shape;13031;p55"/>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55"/>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55"/>
          <p:cNvGrpSpPr/>
          <p:nvPr/>
        </p:nvGrpSpPr>
        <p:grpSpPr>
          <a:xfrm>
            <a:off x="5220616" y="2791061"/>
            <a:ext cx="373185" cy="302466"/>
            <a:chOff x="5220616" y="2791061"/>
            <a:chExt cx="373185" cy="302466"/>
          </a:xfrm>
        </p:grpSpPr>
        <p:sp>
          <p:nvSpPr>
            <p:cNvPr id="13034" name="Google Shape;13034;p55"/>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55"/>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55"/>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55"/>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55"/>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55"/>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55"/>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55"/>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55"/>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55"/>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55"/>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55"/>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55"/>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55"/>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55"/>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55"/>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55"/>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55"/>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2" name="Google Shape;13052;p55"/>
          <p:cNvGrpSpPr/>
          <p:nvPr/>
        </p:nvGrpSpPr>
        <p:grpSpPr>
          <a:xfrm>
            <a:off x="5788661" y="2772517"/>
            <a:ext cx="284366" cy="344097"/>
            <a:chOff x="5864861" y="2772517"/>
            <a:chExt cx="284366" cy="344097"/>
          </a:xfrm>
        </p:grpSpPr>
        <p:sp>
          <p:nvSpPr>
            <p:cNvPr id="13053" name="Google Shape;13053;p55"/>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55"/>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55"/>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55"/>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55"/>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55"/>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9" name="Google Shape;13059;p55"/>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60" name="Google Shape;13060;p55"/>
          <p:cNvGrpSpPr/>
          <p:nvPr/>
        </p:nvGrpSpPr>
        <p:grpSpPr>
          <a:xfrm>
            <a:off x="6974158" y="2789537"/>
            <a:ext cx="255247" cy="327458"/>
            <a:chOff x="6974158" y="2789537"/>
            <a:chExt cx="255247" cy="327458"/>
          </a:xfrm>
        </p:grpSpPr>
        <p:sp>
          <p:nvSpPr>
            <p:cNvPr id="13061" name="Google Shape;13061;p55"/>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55"/>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55"/>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55"/>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55"/>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55"/>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55"/>
          <p:cNvGrpSpPr/>
          <p:nvPr/>
        </p:nvGrpSpPr>
        <p:grpSpPr>
          <a:xfrm>
            <a:off x="7530697" y="2790299"/>
            <a:ext cx="244291" cy="326314"/>
            <a:chOff x="7530697" y="2790299"/>
            <a:chExt cx="244291" cy="326314"/>
          </a:xfrm>
        </p:grpSpPr>
        <p:sp>
          <p:nvSpPr>
            <p:cNvPr id="13068" name="Google Shape;13068;p55"/>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55"/>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55"/>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55"/>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55"/>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55"/>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55"/>
          <p:cNvGrpSpPr/>
          <p:nvPr/>
        </p:nvGrpSpPr>
        <p:grpSpPr>
          <a:xfrm>
            <a:off x="7988191" y="2832248"/>
            <a:ext cx="332348" cy="283985"/>
            <a:chOff x="7988191" y="2832248"/>
            <a:chExt cx="332348" cy="283985"/>
          </a:xfrm>
        </p:grpSpPr>
        <p:sp>
          <p:nvSpPr>
            <p:cNvPr id="13075" name="Google Shape;13075;p55"/>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55"/>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55"/>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8" name="Google Shape;13078;p55"/>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9" name="Google Shape;13079;p55"/>
          <p:cNvGrpSpPr/>
          <p:nvPr/>
        </p:nvGrpSpPr>
        <p:grpSpPr>
          <a:xfrm>
            <a:off x="3588440" y="3258368"/>
            <a:ext cx="364484" cy="262423"/>
            <a:chOff x="3588440" y="3258368"/>
            <a:chExt cx="364484" cy="262423"/>
          </a:xfrm>
        </p:grpSpPr>
        <p:sp>
          <p:nvSpPr>
            <p:cNvPr id="13080" name="Google Shape;13080;p55"/>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55"/>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55"/>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55"/>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55"/>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55"/>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6" name="Google Shape;13086;p55"/>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7" name="Google Shape;13087;p55"/>
          <p:cNvGrpSpPr/>
          <p:nvPr/>
        </p:nvGrpSpPr>
        <p:grpSpPr>
          <a:xfrm>
            <a:off x="5765817" y="3227724"/>
            <a:ext cx="364865" cy="324822"/>
            <a:chOff x="5765817" y="3227724"/>
            <a:chExt cx="364865" cy="324822"/>
          </a:xfrm>
        </p:grpSpPr>
        <p:sp>
          <p:nvSpPr>
            <p:cNvPr id="13088" name="Google Shape;13088;p5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5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5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1" name="Google Shape;13091;p55"/>
          <p:cNvGrpSpPr/>
          <p:nvPr/>
        </p:nvGrpSpPr>
        <p:grpSpPr>
          <a:xfrm>
            <a:off x="6228583" y="3237664"/>
            <a:ext cx="446539" cy="303895"/>
            <a:chOff x="6228583" y="3237664"/>
            <a:chExt cx="446539" cy="303895"/>
          </a:xfrm>
        </p:grpSpPr>
        <p:sp>
          <p:nvSpPr>
            <p:cNvPr id="13092" name="Google Shape;13092;p55"/>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55"/>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55"/>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55"/>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55"/>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55"/>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55"/>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55"/>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55"/>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55"/>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55"/>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55"/>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55"/>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55"/>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55"/>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55"/>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55"/>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9" name="Google Shape;13109;p55"/>
          <p:cNvGrpSpPr/>
          <p:nvPr/>
        </p:nvGrpSpPr>
        <p:grpSpPr>
          <a:xfrm>
            <a:off x="865862" y="3207306"/>
            <a:ext cx="364484" cy="364897"/>
            <a:chOff x="865862" y="3207306"/>
            <a:chExt cx="364484" cy="364897"/>
          </a:xfrm>
        </p:grpSpPr>
        <p:sp>
          <p:nvSpPr>
            <p:cNvPr id="13110" name="Google Shape;13110;p55"/>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55"/>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55"/>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55"/>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55"/>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55"/>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55"/>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55"/>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55"/>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55"/>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55"/>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55"/>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55"/>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55"/>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4" name="Google Shape;13124;p55"/>
          <p:cNvGrpSpPr/>
          <p:nvPr/>
        </p:nvGrpSpPr>
        <p:grpSpPr>
          <a:xfrm>
            <a:off x="1404617" y="3226962"/>
            <a:ext cx="370168" cy="325965"/>
            <a:chOff x="1404617" y="3226962"/>
            <a:chExt cx="370168" cy="325965"/>
          </a:xfrm>
        </p:grpSpPr>
        <p:sp>
          <p:nvSpPr>
            <p:cNvPr id="13125" name="Google Shape;13125;p55"/>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55"/>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55"/>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55"/>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55"/>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55"/>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55"/>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55"/>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55"/>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4" name="Google Shape;13134;p55"/>
          <p:cNvGrpSpPr/>
          <p:nvPr/>
        </p:nvGrpSpPr>
        <p:grpSpPr>
          <a:xfrm>
            <a:off x="1954741" y="3212419"/>
            <a:ext cx="366389" cy="354481"/>
            <a:chOff x="1954741" y="3212419"/>
            <a:chExt cx="366389" cy="354481"/>
          </a:xfrm>
        </p:grpSpPr>
        <p:sp>
          <p:nvSpPr>
            <p:cNvPr id="13135" name="Google Shape;13135;p55"/>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55"/>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55"/>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55"/>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55"/>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55"/>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55"/>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55"/>
          <p:cNvGrpSpPr/>
          <p:nvPr/>
        </p:nvGrpSpPr>
        <p:grpSpPr>
          <a:xfrm>
            <a:off x="3043239" y="3215626"/>
            <a:ext cx="366008" cy="348670"/>
            <a:chOff x="3043239" y="3215626"/>
            <a:chExt cx="366008" cy="348670"/>
          </a:xfrm>
        </p:grpSpPr>
        <p:sp>
          <p:nvSpPr>
            <p:cNvPr id="13143" name="Google Shape;13143;p55"/>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55"/>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5" name="Google Shape;13145;p55"/>
          <p:cNvGrpSpPr/>
          <p:nvPr/>
        </p:nvGrpSpPr>
        <p:grpSpPr>
          <a:xfrm>
            <a:off x="4218333" y="3184982"/>
            <a:ext cx="209107" cy="383442"/>
            <a:chOff x="4218333" y="3184982"/>
            <a:chExt cx="209107" cy="383442"/>
          </a:xfrm>
        </p:grpSpPr>
        <p:sp>
          <p:nvSpPr>
            <p:cNvPr id="13146" name="Google Shape;13146;p55"/>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55"/>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48" name="Google Shape;13148;p55"/>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49" name="Google Shape;13149;p55"/>
          <p:cNvGrpSpPr/>
          <p:nvPr/>
        </p:nvGrpSpPr>
        <p:grpSpPr>
          <a:xfrm>
            <a:off x="6896644" y="3216007"/>
            <a:ext cx="322917" cy="347876"/>
            <a:chOff x="6896644" y="3216007"/>
            <a:chExt cx="322917" cy="347876"/>
          </a:xfrm>
        </p:grpSpPr>
        <p:sp>
          <p:nvSpPr>
            <p:cNvPr id="13150" name="Google Shape;13150;p55"/>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55"/>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55"/>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55"/>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55"/>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55"/>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55"/>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7" name="Google Shape;13157;p55"/>
          <p:cNvGrpSpPr/>
          <p:nvPr/>
        </p:nvGrpSpPr>
        <p:grpSpPr>
          <a:xfrm>
            <a:off x="7429366" y="3223183"/>
            <a:ext cx="334634" cy="333904"/>
            <a:chOff x="7429366" y="3223183"/>
            <a:chExt cx="334634" cy="333904"/>
          </a:xfrm>
        </p:grpSpPr>
        <p:sp>
          <p:nvSpPr>
            <p:cNvPr id="13158" name="Google Shape;13158;p55"/>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55"/>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60" name="Google Shape;13160;p55"/>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61" name="Google Shape;13161;p55"/>
          <p:cNvGrpSpPr/>
          <p:nvPr/>
        </p:nvGrpSpPr>
        <p:grpSpPr>
          <a:xfrm>
            <a:off x="5216456" y="3725484"/>
            <a:ext cx="356196" cy="265631"/>
            <a:chOff x="5216456" y="3725484"/>
            <a:chExt cx="356196" cy="265631"/>
          </a:xfrm>
        </p:grpSpPr>
        <p:sp>
          <p:nvSpPr>
            <p:cNvPr id="13162" name="Google Shape;13162;p55"/>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55"/>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4" name="Google Shape;13164;p55"/>
          <p:cNvGrpSpPr/>
          <p:nvPr/>
        </p:nvGrpSpPr>
        <p:grpSpPr>
          <a:xfrm>
            <a:off x="6849393" y="3733994"/>
            <a:ext cx="355053" cy="248038"/>
            <a:chOff x="6849393" y="3733994"/>
            <a:chExt cx="355053" cy="248038"/>
          </a:xfrm>
        </p:grpSpPr>
        <p:sp>
          <p:nvSpPr>
            <p:cNvPr id="13165" name="Google Shape;13165;p55"/>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55"/>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55"/>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55"/>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55"/>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55"/>
          <p:cNvGrpSpPr/>
          <p:nvPr/>
        </p:nvGrpSpPr>
        <p:grpSpPr>
          <a:xfrm>
            <a:off x="7918997" y="3714687"/>
            <a:ext cx="392111" cy="280206"/>
            <a:chOff x="7918997" y="3714687"/>
            <a:chExt cx="392111" cy="280206"/>
          </a:xfrm>
        </p:grpSpPr>
        <p:sp>
          <p:nvSpPr>
            <p:cNvPr id="13171" name="Google Shape;13171;p55"/>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55"/>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55"/>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55"/>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55"/>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6" name="Google Shape;13176;p55"/>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7" name="Google Shape;13177;p55"/>
          <p:cNvGrpSpPr/>
          <p:nvPr/>
        </p:nvGrpSpPr>
        <p:grpSpPr>
          <a:xfrm>
            <a:off x="1408777" y="3680964"/>
            <a:ext cx="357720" cy="355148"/>
            <a:chOff x="1408777" y="3680964"/>
            <a:chExt cx="357720" cy="355148"/>
          </a:xfrm>
        </p:grpSpPr>
        <p:sp>
          <p:nvSpPr>
            <p:cNvPr id="13178" name="Google Shape;13178;p55"/>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55"/>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55"/>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55"/>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55"/>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3" name="Google Shape;13183;p55"/>
          <p:cNvGrpSpPr/>
          <p:nvPr/>
        </p:nvGrpSpPr>
        <p:grpSpPr>
          <a:xfrm>
            <a:off x="1952836" y="3680964"/>
            <a:ext cx="357720" cy="355148"/>
            <a:chOff x="1952836" y="3680964"/>
            <a:chExt cx="357720" cy="355148"/>
          </a:xfrm>
        </p:grpSpPr>
        <p:sp>
          <p:nvSpPr>
            <p:cNvPr id="13184" name="Google Shape;13184;p55"/>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55"/>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55"/>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55"/>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55"/>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9" name="Google Shape;13189;p55"/>
          <p:cNvGrpSpPr/>
          <p:nvPr/>
        </p:nvGrpSpPr>
        <p:grpSpPr>
          <a:xfrm>
            <a:off x="2496894" y="3680964"/>
            <a:ext cx="357720" cy="355148"/>
            <a:chOff x="2496894" y="3680964"/>
            <a:chExt cx="357720" cy="355148"/>
          </a:xfrm>
        </p:grpSpPr>
        <p:sp>
          <p:nvSpPr>
            <p:cNvPr id="13190" name="Google Shape;13190;p55"/>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55"/>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55"/>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55"/>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55"/>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5" name="Google Shape;13195;p55"/>
          <p:cNvGrpSpPr/>
          <p:nvPr/>
        </p:nvGrpSpPr>
        <p:grpSpPr>
          <a:xfrm>
            <a:off x="3040984" y="3681059"/>
            <a:ext cx="356164" cy="355815"/>
            <a:chOff x="3040984" y="3681059"/>
            <a:chExt cx="356164" cy="355815"/>
          </a:xfrm>
        </p:grpSpPr>
        <p:sp>
          <p:nvSpPr>
            <p:cNvPr id="13196" name="Google Shape;13196;p55"/>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55"/>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55"/>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9" name="Google Shape;13199;p55"/>
          <p:cNvGrpSpPr/>
          <p:nvPr/>
        </p:nvGrpSpPr>
        <p:grpSpPr>
          <a:xfrm>
            <a:off x="3584280" y="3699191"/>
            <a:ext cx="358069" cy="317995"/>
            <a:chOff x="3584280" y="3699191"/>
            <a:chExt cx="358069" cy="317995"/>
          </a:xfrm>
        </p:grpSpPr>
        <p:sp>
          <p:nvSpPr>
            <p:cNvPr id="13200" name="Google Shape;13200;p55"/>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55"/>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55"/>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55"/>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4" name="Google Shape;13204;p55"/>
          <p:cNvGrpSpPr/>
          <p:nvPr/>
        </p:nvGrpSpPr>
        <p:grpSpPr>
          <a:xfrm>
            <a:off x="4129482" y="3681059"/>
            <a:ext cx="355402" cy="354291"/>
            <a:chOff x="4129482" y="3681059"/>
            <a:chExt cx="355402" cy="354291"/>
          </a:xfrm>
        </p:grpSpPr>
        <p:sp>
          <p:nvSpPr>
            <p:cNvPr id="13205" name="Google Shape;13205;p55"/>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55"/>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55"/>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55"/>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55"/>
          <p:cNvGrpSpPr/>
          <p:nvPr/>
        </p:nvGrpSpPr>
        <p:grpSpPr>
          <a:xfrm>
            <a:off x="4673540" y="3680297"/>
            <a:ext cx="355434" cy="355815"/>
            <a:chOff x="4673540" y="3680297"/>
            <a:chExt cx="355434" cy="355815"/>
          </a:xfrm>
        </p:grpSpPr>
        <p:sp>
          <p:nvSpPr>
            <p:cNvPr id="13210" name="Google Shape;13210;p55"/>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55"/>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55"/>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3" name="Google Shape;13213;p55"/>
          <p:cNvGrpSpPr/>
          <p:nvPr/>
        </p:nvGrpSpPr>
        <p:grpSpPr>
          <a:xfrm>
            <a:off x="5779408" y="3699191"/>
            <a:ext cx="317645" cy="318757"/>
            <a:chOff x="5779408" y="3699191"/>
            <a:chExt cx="317645" cy="318757"/>
          </a:xfrm>
        </p:grpSpPr>
        <p:sp>
          <p:nvSpPr>
            <p:cNvPr id="13214" name="Google Shape;13214;p55"/>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55"/>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16" name="Google Shape;13216;p55"/>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7" name="Google Shape;13217;p55"/>
          <p:cNvGrpSpPr/>
          <p:nvPr/>
        </p:nvGrpSpPr>
        <p:grpSpPr>
          <a:xfrm>
            <a:off x="7390435" y="3680868"/>
            <a:ext cx="372073" cy="355243"/>
            <a:chOff x="7390435" y="3680868"/>
            <a:chExt cx="372073" cy="355243"/>
          </a:xfrm>
        </p:grpSpPr>
        <p:sp>
          <p:nvSpPr>
            <p:cNvPr id="13218" name="Google Shape;13218;p55"/>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55"/>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55"/>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55"/>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55"/>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55"/>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55"/>
          <p:cNvGrpSpPr/>
          <p:nvPr/>
        </p:nvGrpSpPr>
        <p:grpSpPr>
          <a:xfrm>
            <a:off x="1421638" y="4125629"/>
            <a:ext cx="374709" cy="374010"/>
            <a:chOff x="1421638" y="4125629"/>
            <a:chExt cx="374709" cy="374010"/>
          </a:xfrm>
        </p:grpSpPr>
        <p:sp>
          <p:nvSpPr>
            <p:cNvPr id="13225" name="Google Shape;13225;p5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5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7" name="Google Shape;13227;p55"/>
          <p:cNvGrpSpPr/>
          <p:nvPr/>
        </p:nvGrpSpPr>
        <p:grpSpPr>
          <a:xfrm>
            <a:off x="1973254" y="4156304"/>
            <a:ext cx="357720" cy="342192"/>
            <a:chOff x="1973254" y="4156304"/>
            <a:chExt cx="357720" cy="342192"/>
          </a:xfrm>
        </p:grpSpPr>
        <p:sp>
          <p:nvSpPr>
            <p:cNvPr id="13228" name="Google Shape;13228;p55"/>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55"/>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55"/>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55"/>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55"/>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55"/>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4" name="Google Shape;13234;p55"/>
          <p:cNvGrpSpPr/>
          <p:nvPr/>
        </p:nvGrpSpPr>
        <p:grpSpPr>
          <a:xfrm>
            <a:off x="2523759" y="4135505"/>
            <a:ext cx="341049" cy="340318"/>
            <a:chOff x="2523759" y="4135505"/>
            <a:chExt cx="341049" cy="340318"/>
          </a:xfrm>
        </p:grpSpPr>
        <p:sp>
          <p:nvSpPr>
            <p:cNvPr id="13235" name="Google Shape;13235;p55"/>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55"/>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55"/>
          <p:cNvGrpSpPr/>
          <p:nvPr/>
        </p:nvGrpSpPr>
        <p:grpSpPr>
          <a:xfrm>
            <a:off x="3040603" y="4130360"/>
            <a:ext cx="392079" cy="350353"/>
            <a:chOff x="3040603" y="4130360"/>
            <a:chExt cx="392079" cy="350353"/>
          </a:xfrm>
        </p:grpSpPr>
        <p:sp>
          <p:nvSpPr>
            <p:cNvPr id="13238" name="Google Shape;13238;p55"/>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55"/>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55"/>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55"/>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55"/>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55"/>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55"/>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55"/>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55"/>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55"/>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8" name="Google Shape;13248;p55"/>
          <p:cNvGrpSpPr/>
          <p:nvPr/>
        </p:nvGrpSpPr>
        <p:grpSpPr>
          <a:xfrm>
            <a:off x="3662144" y="4135505"/>
            <a:ext cx="232955" cy="340318"/>
            <a:chOff x="3662144" y="4135505"/>
            <a:chExt cx="232955" cy="340318"/>
          </a:xfrm>
        </p:grpSpPr>
        <p:sp>
          <p:nvSpPr>
            <p:cNvPr id="13249" name="Google Shape;13249;p55"/>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55"/>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55"/>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55"/>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55"/>
          <p:cNvGrpSpPr/>
          <p:nvPr/>
        </p:nvGrpSpPr>
        <p:grpSpPr>
          <a:xfrm>
            <a:off x="4149138" y="4121151"/>
            <a:ext cx="344065" cy="368644"/>
            <a:chOff x="4149138" y="4121151"/>
            <a:chExt cx="344065" cy="368644"/>
          </a:xfrm>
        </p:grpSpPr>
        <p:sp>
          <p:nvSpPr>
            <p:cNvPr id="13254" name="Google Shape;13254;p55"/>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55"/>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55"/>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55"/>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55"/>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55"/>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55"/>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55"/>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55"/>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55"/>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55"/>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55"/>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66" name="Google Shape;13266;p55"/>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67" name="Google Shape;13267;p55"/>
          <p:cNvGrpSpPr/>
          <p:nvPr/>
        </p:nvGrpSpPr>
        <p:grpSpPr>
          <a:xfrm>
            <a:off x="5206262" y="4174817"/>
            <a:ext cx="397763" cy="262804"/>
            <a:chOff x="5206262" y="4174817"/>
            <a:chExt cx="397763" cy="262804"/>
          </a:xfrm>
        </p:grpSpPr>
        <p:sp>
          <p:nvSpPr>
            <p:cNvPr id="13268" name="Google Shape;13268;p55"/>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55"/>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55"/>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55"/>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55"/>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55"/>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55"/>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55"/>
          <p:cNvGrpSpPr/>
          <p:nvPr/>
        </p:nvGrpSpPr>
        <p:grpSpPr>
          <a:xfrm>
            <a:off x="5727616" y="4204699"/>
            <a:ext cx="440505" cy="290018"/>
            <a:chOff x="5727616" y="4204699"/>
            <a:chExt cx="440505" cy="290018"/>
          </a:xfrm>
        </p:grpSpPr>
        <p:sp>
          <p:nvSpPr>
            <p:cNvPr id="13276" name="Google Shape;13276;p55"/>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55"/>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55"/>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55"/>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55"/>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55"/>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55"/>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55"/>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4" name="Google Shape;13284;p55"/>
          <p:cNvGrpSpPr/>
          <p:nvPr/>
        </p:nvGrpSpPr>
        <p:grpSpPr>
          <a:xfrm>
            <a:off x="6410063" y="4135124"/>
            <a:ext cx="159950" cy="364516"/>
            <a:chOff x="6410063" y="4135124"/>
            <a:chExt cx="159950" cy="364516"/>
          </a:xfrm>
        </p:grpSpPr>
        <p:sp>
          <p:nvSpPr>
            <p:cNvPr id="13285" name="Google Shape;13285;p55"/>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55"/>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55"/>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55"/>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9" name="Google Shape;13289;p55"/>
          <p:cNvGrpSpPr/>
          <p:nvPr/>
        </p:nvGrpSpPr>
        <p:grpSpPr>
          <a:xfrm>
            <a:off x="6924652" y="4135505"/>
            <a:ext cx="214378" cy="364135"/>
            <a:chOff x="6924652" y="4135505"/>
            <a:chExt cx="214378" cy="364135"/>
          </a:xfrm>
        </p:grpSpPr>
        <p:sp>
          <p:nvSpPr>
            <p:cNvPr id="13290" name="Google Shape;13290;p55"/>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55"/>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55"/>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55"/>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4" name="Google Shape;13294;p55"/>
          <p:cNvGrpSpPr/>
          <p:nvPr/>
        </p:nvGrpSpPr>
        <p:grpSpPr>
          <a:xfrm>
            <a:off x="7384751" y="4147984"/>
            <a:ext cx="380012" cy="351274"/>
            <a:chOff x="7384751" y="4147984"/>
            <a:chExt cx="380012" cy="351274"/>
          </a:xfrm>
        </p:grpSpPr>
        <p:sp>
          <p:nvSpPr>
            <p:cNvPr id="13295" name="Google Shape;13295;p55"/>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55"/>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55"/>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55"/>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55"/>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03" name="Shape 13303"/>
        <p:cNvGrpSpPr/>
        <p:nvPr/>
      </p:nvGrpSpPr>
      <p:grpSpPr>
        <a:xfrm>
          <a:off x="0" y="0"/>
          <a:ext cx="0" cy="0"/>
          <a:chOff x="0" y="0"/>
          <a:chExt cx="0" cy="0"/>
        </a:xfrm>
      </p:grpSpPr>
      <p:sp>
        <p:nvSpPr>
          <p:cNvPr id="13304" name="Google Shape;13304;p56"/>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305" name="Google Shape;13305;p56"/>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3306" name="Google Shape;13306;p56"/>
          <p:cNvGrpSpPr/>
          <p:nvPr/>
        </p:nvGrpSpPr>
        <p:grpSpPr>
          <a:xfrm>
            <a:off x="1989449" y="4282269"/>
            <a:ext cx="374774" cy="346073"/>
            <a:chOff x="1989449" y="4282269"/>
            <a:chExt cx="374774" cy="346073"/>
          </a:xfrm>
        </p:grpSpPr>
        <p:sp>
          <p:nvSpPr>
            <p:cNvPr id="13307" name="Google Shape;13307;p56"/>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56"/>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56"/>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56"/>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56"/>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2" name="Google Shape;13312;p56"/>
          <p:cNvGrpSpPr/>
          <p:nvPr/>
        </p:nvGrpSpPr>
        <p:grpSpPr>
          <a:xfrm>
            <a:off x="2487439" y="4280740"/>
            <a:ext cx="198775" cy="348972"/>
            <a:chOff x="2487439" y="4280740"/>
            <a:chExt cx="198775" cy="348972"/>
          </a:xfrm>
        </p:grpSpPr>
        <p:sp>
          <p:nvSpPr>
            <p:cNvPr id="13313" name="Google Shape;13313;p56"/>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56"/>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56"/>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56"/>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7" name="Google Shape;13317;p56"/>
          <p:cNvGrpSpPr/>
          <p:nvPr/>
        </p:nvGrpSpPr>
        <p:grpSpPr>
          <a:xfrm>
            <a:off x="2810958" y="4273923"/>
            <a:ext cx="353145" cy="361873"/>
            <a:chOff x="2810958" y="4273923"/>
            <a:chExt cx="353145" cy="361873"/>
          </a:xfrm>
        </p:grpSpPr>
        <p:sp>
          <p:nvSpPr>
            <p:cNvPr id="13318" name="Google Shape;13318;p56"/>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56"/>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56"/>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56"/>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56"/>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56"/>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56"/>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5" name="Google Shape;13325;p56"/>
          <p:cNvGrpSpPr/>
          <p:nvPr/>
        </p:nvGrpSpPr>
        <p:grpSpPr>
          <a:xfrm>
            <a:off x="6275635" y="4282651"/>
            <a:ext cx="209383" cy="366778"/>
            <a:chOff x="6275635" y="4282651"/>
            <a:chExt cx="209383" cy="366778"/>
          </a:xfrm>
        </p:grpSpPr>
        <p:sp>
          <p:nvSpPr>
            <p:cNvPr id="13326" name="Google Shape;13326;p56"/>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56"/>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8" name="Google Shape;13328;p56"/>
          <p:cNvGrpSpPr/>
          <p:nvPr/>
        </p:nvGrpSpPr>
        <p:grpSpPr>
          <a:xfrm>
            <a:off x="6701186" y="4283033"/>
            <a:ext cx="280292" cy="366396"/>
            <a:chOff x="6701186" y="4283033"/>
            <a:chExt cx="280292" cy="366396"/>
          </a:xfrm>
        </p:grpSpPr>
        <p:sp>
          <p:nvSpPr>
            <p:cNvPr id="13329" name="Google Shape;13329;p56"/>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56"/>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1" name="Google Shape;13331;p56"/>
          <p:cNvGrpSpPr/>
          <p:nvPr/>
        </p:nvGrpSpPr>
        <p:grpSpPr>
          <a:xfrm>
            <a:off x="2609571" y="3824958"/>
            <a:ext cx="373627" cy="347347"/>
            <a:chOff x="2609571" y="3824958"/>
            <a:chExt cx="373627" cy="347347"/>
          </a:xfrm>
        </p:grpSpPr>
        <p:sp>
          <p:nvSpPr>
            <p:cNvPr id="13332" name="Google Shape;13332;p56"/>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56"/>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34" name="Google Shape;13334;p56"/>
          <p:cNvSpPr/>
          <p:nvPr/>
        </p:nvSpPr>
        <p:spPr>
          <a:xfrm>
            <a:off x="1288576" y="3822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35" name="Google Shape;13335;p56"/>
          <p:cNvGrpSpPr/>
          <p:nvPr/>
        </p:nvGrpSpPr>
        <p:grpSpPr>
          <a:xfrm>
            <a:off x="916127" y="3807056"/>
            <a:ext cx="221902" cy="380795"/>
            <a:chOff x="916127" y="3807056"/>
            <a:chExt cx="221902" cy="380795"/>
          </a:xfrm>
        </p:grpSpPr>
        <p:sp>
          <p:nvSpPr>
            <p:cNvPr id="13336" name="Google Shape;13336;p56"/>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56"/>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56"/>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56"/>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40" name="Google Shape;13340;p56"/>
          <p:cNvSpPr/>
          <p:nvPr/>
        </p:nvSpPr>
        <p:spPr>
          <a:xfrm>
            <a:off x="3136771" y="3823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56"/>
          <p:cNvSpPr/>
          <p:nvPr/>
        </p:nvSpPr>
        <p:spPr>
          <a:xfrm>
            <a:off x="2179465" y="3851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42" name="Google Shape;13342;p56"/>
          <p:cNvGrpSpPr/>
          <p:nvPr/>
        </p:nvGrpSpPr>
        <p:grpSpPr>
          <a:xfrm>
            <a:off x="3513010" y="3816134"/>
            <a:ext cx="362223" cy="361108"/>
            <a:chOff x="3513010" y="3816134"/>
            <a:chExt cx="362223" cy="361108"/>
          </a:xfrm>
        </p:grpSpPr>
        <p:sp>
          <p:nvSpPr>
            <p:cNvPr id="13343" name="Google Shape;13343;p56"/>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56"/>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56"/>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56"/>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7" name="Google Shape;13347;p56"/>
          <p:cNvGrpSpPr/>
          <p:nvPr/>
        </p:nvGrpSpPr>
        <p:grpSpPr>
          <a:xfrm>
            <a:off x="3950316" y="3820307"/>
            <a:ext cx="369805" cy="353782"/>
            <a:chOff x="3950316" y="3820307"/>
            <a:chExt cx="369805" cy="353782"/>
          </a:xfrm>
        </p:grpSpPr>
        <p:sp>
          <p:nvSpPr>
            <p:cNvPr id="13348" name="Google Shape;13348;p5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5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5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5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56"/>
          <p:cNvGrpSpPr/>
          <p:nvPr/>
        </p:nvGrpSpPr>
        <p:grpSpPr>
          <a:xfrm>
            <a:off x="1761909" y="3811961"/>
            <a:ext cx="307974" cy="371716"/>
            <a:chOff x="1761909" y="3811961"/>
            <a:chExt cx="307974" cy="371716"/>
          </a:xfrm>
        </p:grpSpPr>
        <p:sp>
          <p:nvSpPr>
            <p:cNvPr id="13353" name="Google Shape;13353;p56"/>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56"/>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56"/>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56"/>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56"/>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56"/>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56"/>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56"/>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56"/>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56"/>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3" name="Google Shape;13363;p56"/>
          <p:cNvGrpSpPr/>
          <p:nvPr/>
        </p:nvGrpSpPr>
        <p:grpSpPr>
          <a:xfrm>
            <a:off x="5373342" y="3808935"/>
            <a:ext cx="231395" cy="353145"/>
            <a:chOff x="5373342" y="3808935"/>
            <a:chExt cx="231395" cy="353145"/>
          </a:xfrm>
        </p:grpSpPr>
        <p:sp>
          <p:nvSpPr>
            <p:cNvPr id="13364" name="Google Shape;13364;p56"/>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56"/>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56"/>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56"/>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56"/>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56"/>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56"/>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56"/>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56"/>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73" name="Google Shape;13373;p56"/>
          <p:cNvSpPr/>
          <p:nvPr/>
        </p:nvSpPr>
        <p:spPr>
          <a:xfrm>
            <a:off x="6738361" y="3809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74" name="Google Shape;13374;p56"/>
          <p:cNvGrpSpPr/>
          <p:nvPr/>
        </p:nvGrpSpPr>
        <p:grpSpPr>
          <a:xfrm>
            <a:off x="5833775" y="3809445"/>
            <a:ext cx="235185" cy="352253"/>
            <a:chOff x="5833775" y="3809445"/>
            <a:chExt cx="235185" cy="352253"/>
          </a:xfrm>
        </p:grpSpPr>
        <p:sp>
          <p:nvSpPr>
            <p:cNvPr id="13375" name="Google Shape;13375;p56"/>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56"/>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56"/>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56"/>
          <p:cNvGrpSpPr/>
          <p:nvPr/>
        </p:nvGrpSpPr>
        <p:grpSpPr>
          <a:xfrm>
            <a:off x="4942472" y="3809318"/>
            <a:ext cx="238976" cy="352762"/>
            <a:chOff x="4942472" y="3809318"/>
            <a:chExt cx="238976" cy="352762"/>
          </a:xfrm>
        </p:grpSpPr>
        <p:sp>
          <p:nvSpPr>
            <p:cNvPr id="13379" name="Google Shape;13379;p56"/>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56"/>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56"/>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56"/>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56"/>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56"/>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56"/>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6" name="Google Shape;13386;p56"/>
          <p:cNvGrpSpPr/>
          <p:nvPr/>
        </p:nvGrpSpPr>
        <p:grpSpPr>
          <a:xfrm>
            <a:off x="6266525" y="3807788"/>
            <a:ext cx="260223" cy="353527"/>
            <a:chOff x="6266525" y="3807788"/>
            <a:chExt cx="260223" cy="353527"/>
          </a:xfrm>
        </p:grpSpPr>
        <p:sp>
          <p:nvSpPr>
            <p:cNvPr id="13387" name="Google Shape;13387;p56"/>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56"/>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56"/>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56"/>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91" name="Google Shape;13391;p56"/>
          <p:cNvSpPr/>
          <p:nvPr/>
        </p:nvSpPr>
        <p:spPr>
          <a:xfrm>
            <a:off x="7972870" y="3808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92" name="Google Shape;13392;p56"/>
          <p:cNvGrpSpPr/>
          <p:nvPr/>
        </p:nvGrpSpPr>
        <p:grpSpPr>
          <a:xfrm>
            <a:off x="7184363" y="3809604"/>
            <a:ext cx="202184" cy="352762"/>
            <a:chOff x="7184363" y="3809604"/>
            <a:chExt cx="202184" cy="352762"/>
          </a:xfrm>
        </p:grpSpPr>
        <p:sp>
          <p:nvSpPr>
            <p:cNvPr id="13393" name="Google Shape;13393;p56"/>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56"/>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56"/>
          <p:cNvGrpSpPr/>
          <p:nvPr/>
        </p:nvGrpSpPr>
        <p:grpSpPr>
          <a:xfrm>
            <a:off x="7571624" y="3808935"/>
            <a:ext cx="292047" cy="352762"/>
            <a:chOff x="7571624" y="3808935"/>
            <a:chExt cx="292047" cy="352762"/>
          </a:xfrm>
        </p:grpSpPr>
        <p:sp>
          <p:nvSpPr>
            <p:cNvPr id="13396" name="Google Shape;13396;p56"/>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56"/>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56"/>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56"/>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56"/>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56"/>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2" name="Google Shape;13402;p56"/>
          <p:cNvGrpSpPr/>
          <p:nvPr/>
        </p:nvGrpSpPr>
        <p:grpSpPr>
          <a:xfrm>
            <a:off x="2174559" y="3356116"/>
            <a:ext cx="364135" cy="359930"/>
            <a:chOff x="2174559" y="3356116"/>
            <a:chExt cx="364135" cy="359930"/>
          </a:xfrm>
        </p:grpSpPr>
        <p:sp>
          <p:nvSpPr>
            <p:cNvPr id="13403" name="Google Shape;13403;p56"/>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56"/>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56"/>
          <p:cNvGrpSpPr/>
          <p:nvPr/>
        </p:nvGrpSpPr>
        <p:grpSpPr>
          <a:xfrm>
            <a:off x="1731934" y="3355639"/>
            <a:ext cx="368371" cy="361554"/>
            <a:chOff x="1731934" y="3355639"/>
            <a:chExt cx="368371" cy="361554"/>
          </a:xfrm>
        </p:grpSpPr>
        <p:sp>
          <p:nvSpPr>
            <p:cNvPr id="13406" name="Google Shape;13406;p56"/>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56"/>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8" name="Google Shape;13408;p56"/>
          <p:cNvGrpSpPr/>
          <p:nvPr/>
        </p:nvGrpSpPr>
        <p:grpSpPr>
          <a:xfrm>
            <a:off x="3990517" y="3354173"/>
            <a:ext cx="279559" cy="363402"/>
            <a:chOff x="3990517" y="3354173"/>
            <a:chExt cx="279559" cy="363402"/>
          </a:xfrm>
        </p:grpSpPr>
        <p:sp>
          <p:nvSpPr>
            <p:cNvPr id="13409" name="Google Shape;13409;p56"/>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56"/>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56"/>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56"/>
          <p:cNvGrpSpPr/>
          <p:nvPr/>
        </p:nvGrpSpPr>
        <p:grpSpPr>
          <a:xfrm>
            <a:off x="3497847" y="3417374"/>
            <a:ext cx="379680" cy="237606"/>
            <a:chOff x="3497847" y="3417374"/>
            <a:chExt cx="379680" cy="237606"/>
          </a:xfrm>
        </p:grpSpPr>
        <p:sp>
          <p:nvSpPr>
            <p:cNvPr id="13413" name="Google Shape;13413;p56"/>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56"/>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56"/>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56"/>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7" name="Google Shape;13417;p56"/>
          <p:cNvGrpSpPr/>
          <p:nvPr/>
        </p:nvGrpSpPr>
        <p:grpSpPr>
          <a:xfrm>
            <a:off x="2612597" y="3367075"/>
            <a:ext cx="376271" cy="337982"/>
            <a:chOff x="2612597" y="3367075"/>
            <a:chExt cx="376271" cy="337982"/>
          </a:xfrm>
        </p:grpSpPr>
        <p:sp>
          <p:nvSpPr>
            <p:cNvPr id="13418" name="Google Shape;13418;p56"/>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56"/>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56"/>
          <p:cNvGrpSpPr/>
          <p:nvPr/>
        </p:nvGrpSpPr>
        <p:grpSpPr>
          <a:xfrm>
            <a:off x="3071914" y="3364431"/>
            <a:ext cx="343652" cy="342505"/>
            <a:chOff x="3071914" y="3364431"/>
            <a:chExt cx="343652" cy="342505"/>
          </a:xfrm>
        </p:grpSpPr>
        <p:sp>
          <p:nvSpPr>
            <p:cNvPr id="13421" name="Google Shape;13421;p56"/>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56"/>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56"/>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56"/>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56"/>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6" name="Google Shape;13426;p56"/>
          <p:cNvGrpSpPr/>
          <p:nvPr/>
        </p:nvGrpSpPr>
        <p:grpSpPr>
          <a:xfrm>
            <a:off x="897141" y="3359875"/>
            <a:ext cx="257962" cy="352762"/>
            <a:chOff x="897141" y="3359875"/>
            <a:chExt cx="257962" cy="352762"/>
          </a:xfrm>
        </p:grpSpPr>
        <p:sp>
          <p:nvSpPr>
            <p:cNvPr id="13427" name="Google Shape;13427;p56"/>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56"/>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56"/>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56"/>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56"/>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56"/>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56"/>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56"/>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56"/>
          <p:cNvGrpSpPr/>
          <p:nvPr/>
        </p:nvGrpSpPr>
        <p:grpSpPr>
          <a:xfrm>
            <a:off x="1333682" y="3344330"/>
            <a:ext cx="271213" cy="383088"/>
            <a:chOff x="1333682" y="3344330"/>
            <a:chExt cx="271213" cy="383088"/>
          </a:xfrm>
        </p:grpSpPr>
        <p:sp>
          <p:nvSpPr>
            <p:cNvPr id="13436" name="Google Shape;13436;p56"/>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56"/>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56"/>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56"/>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56"/>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56"/>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56"/>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56"/>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56"/>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56"/>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56"/>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7" name="Google Shape;13447;p56"/>
          <p:cNvGrpSpPr/>
          <p:nvPr/>
        </p:nvGrpSpPr>
        <p:grpSpPr>
          <a:xfrm>
            <a:off x="6664394" y="3346974"/>
            <a:ext cx="353113" cy="351998"/>
            <a:chOff x="6664394" y="3346974"/>
            <a:chExt cx="353113" cy="351998"/>
          </a:xfrm>
        </p:grpSpPr>
        <p:sp>
          <p:nvSpPr>
            <p:cNvPr id="13448" name="Google Shape;13448;p56"/>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56"/>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56"/>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56"/>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56"/>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3" name="Google Shape;13453;p56"/>
          <p:cNvGrpSpPr/>
          <p:nvPr/>
        </p:nvGrpSpPr>
        <p:grpSpPr>
          <a:xfrm>
            <a:off x="849741" y="1959307"/>
            <a:ext cx="399398" cy="375443"/>
            <a:chOff x="849741" y="1959307"/>
            <a:chExt cx="399398" cy="375443"/>
          </a:xfrm>
        </p:grpSpPr>
        <p:sp>
          <p:nvSpPr>
            <p:cNvPr id="13454" name="Google Shape;13454;p56"/>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56"/>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6" name="Google Shape;13456;p56"/>
          <p:cNvGrpSpPr/>
          <p:nvPr/>
        </p:nvGrpSpPr>
        <p:grpSpPr>
          <a:xfrm>
            <a:off x="1284212" y="1963766"/>
            <a:ext cx="379489" cy="366046"/>
            <a:chOff x="1284212" y="1963766"/>
            <a:chExt cx="379489" cy="366046"/>
          </a:xfrm>
        </p:grpSpPr>
        <p:sp>
          <p:nvSpPr>
            <p:cNvPr id="13457" name="Google Shape;13457;p56"/>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56"/>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9" name="Google Shape;13459;p56"/>
          <p:cNvGrpSpPr/>
          <p:nvPr/>
        </p:nvGrpSpPr>
        <p:grpSpPr>
          <a:xfrm>
            <a:off x="3037766" y="1969564"/>
            <a:ext cx="370219" cy="354928"/>
            <a:chOff x="3037766" y="1969564"/>
            <a:chExt cx="370219" cy="354928"/>
          </a:xfrm>
        </p:grpSpPr>
        <p:sp>
          <p:nvSpPr>
            <p:cNvPr id="13460" name="Google Shape;13460;p56"/>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56"/>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56"/>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56"/>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4" name="Google Shape;13464;p56"/>
          <p:cNvGrpSpPr/>
          <p:nvPr/>
        </p:nvGrpSpPr>
        <p:grpSpPr>
          <a:xfrm>
            <a:off x="3982553" y="1971730"/>
            <a:ext cx="304566" cy="350501"/>
            <a:chOff x="3982553" y="1971730"/>
            <a:chExt cx="304566" cy="350501"/>
          </a:xfrm>
        </p:grpSpPr>
        <p:sp>
          <p:nvSpPr>
            <p:cNvPr id="13465" name="Google Shape;13465;p56"/>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56"/>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7" name="Google Shape;13467;p56"/>
          <p:cNvGrpSpPr/>
          <p:nvPr/>
        </p:nvGrpSpPr>
        <p:grpSpPr>
          <a:xfrm>
            <a:off x="2567841" y="1994124"/>
            <a:ext cx="399812" cy="306477"/>
            <a:chOff x="2567841" y="1994124"/>
            <a:chExt cx="399812" cy="306477"/>
          </a:xfrm>
        </p:grpSpPr>
        <p:sp>
          <p:nvSpPr>
            <p:cNvPr id="13468" name="Google Shape;13468;p56"/>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56"/>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56"/>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1" name="Google Shape;13471;p56"/>
          <p:cNvGrpSpPr/>
          <p:nvPr/>
        </p:nvGrpSpPr>
        <p:grpSpPr>
          <a:xfrm>
            <a:off x="2212084" y="1960358"/>
            <a:ext cx="324698" cy="372863"/>
            <a:chOff x="2212084" y="1960358"/>
            <a:chExt cx="324698" cy="372863"/>
          </a:xfrm>
        </p:grpSpPr>
        <p:sp>
          <p:nvSpPr>
            <p:cNvPr id="13472" name="Google Shape;13472;p56"/>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56"/>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56"/>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5" name="Google Shape;13475;p56"/>
          <p:cNvGrpSpPr/>
          <p:nvPr/>
        </p:nvGrpSpPr>
        <p:grpSpPr>
          <a:xfrm>
            <a:off x="1805901" y="1960358"/>
            <a:ext cx="284847" cy="373627"/>
            <a:chOff x="1805901" y="1960358"/>
            <a:chExt cx="284847" cy="373627"/>
          </a:xfrm>
        </p:grpSpPr>
        <p:sp>
          <p:nvSpPr>
            <p:cNvPr id="13476" name="Google Shape;13476;p56"/>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56"/>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78" name="Google Shape;13478;p56"/>
          <p:cNvSpPr/>
          <p:nvPr/>
        </p:nvSpPr>
        <p:spPr>
          <a:xfrm>
            <a:off x="3505429" y="1980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56"/>
          <p:cNvSpPr/>
          <p:nvPr/>
        </p:nvSpPr>
        <p:spPr>
          <a:xfrm>
            <a:off x="7100552" y="1984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56"/>
          <p:cNvSpPr/>
          <p:nvPr/>
        </p:nvSpPr>
        <p:spPr>
          <a:xfrm>
            <a:off x="7955445" y="2011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81" name="Google Shape;13481;p56"/>
          <p:cNvGrpSpPr/>
          <p:nvPr/>
        </p:nvGrpSpPr>
        <p:grpSpPr>
          <a:xfrm>
            <a:off x="6656812" y="2029388"/>
            <a:ext cx="368690" cy="245793"/>
            <a:chOff x="6656812" y="2029388"/>
            <a:chExt cx="368690" cy="245793"/>
          </a:xfrm>
        </p:grpSpPr>
        <p:sp>
          <p:nvSpPr>
            <p:cNvPr id="13482" name="Google Shape;13482;p56"/>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56"/>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56"/>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56"/>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56"/>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56"/>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56"/>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56"/>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56"/>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56"/>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56"/>
          <p:cNvGrpSpPr/>
          <p:nvPr/>
        </p:nvGrpSpPr>
        <p:grpSpPr>
          <a:xfrm>
            <a:off x="4869651" y="2012218"/>
            <a:ext cx="376654" cy="281566"/>
            <a:chOff x="4869651" y="2012218"/>
            <a:chExt cx="376654" cy="281566"/>
          </a:xfrm>
        </p:grpSpPr>
        <p:sp>
          <p:nvSpPr>
            <p:cNvPr id="13493" name="Google Shape;13493;p56"/>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56"/>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56"/>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56"/>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56"/>
          <p:cNvGrpSpPr/>
          <p:nvPr/>
        </p:nvGrpSpPr>
        <p:grpSpPr>
          <a:xfrm>
            <a:off x="5306224" y="2012313"/>
            <a:ext cx="367925" cy="281694"/>
            <a:chOff x="5306224" y="2012313"/>
            <a:chExt cx="367925" cy="281694"/>
          </a:xfrm>
        </p:grpSpPr>
        <p:sp>
          <p:nvSpPr>
            <p:cNvPr id="13498" name="Google Shape;13498;p56"/>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56"/>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00" name="Google Shape;13500;p56"/>
          <p:cNvSpPr/>
          <p:nvPr/>
        </p:nvSpPr>
        <p:spPr>
          <a:xfrm>
            <a:off x="5754137" y="2005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1" name="Google Shape;13501;p56"/>
          <p:cNvGrpSpPr/>
          <p:nvPr/>
        </p:nvGrpSpPr>
        <p:grpSpPr>
          <a:xfrm>
            <a:off x="6195998" y="1983102"/>
            <a:ext cx="368308" cy="338746"/>
            <a:chOff x="6195998" y="1983102"/>
            <a:chExt cx="368308" cy="338746"/>
          </a:xfrm>
        </p:grpSpPr>
        <p:sp>
          <p:nvSpPr>
            <p:cNvPr id="13502" name="Google Shape;13502;p56"/>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56"/>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56"/>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56"/>
          <p:cNvGrpSpPr/>
          <p:nvPr/>
        </p:nvGrpSpPr>
        <p:grpSpPr>
          <a:xfrm>
            <a:off x="7542031" y="2011835"/>
            <a:ext cx="369072" cy="280037"/>
            <a:chOff x="7542031" y="2011835"/>
            <a:chExt cx="369072" cy="280037"/>
          </a:xfrm>
        </p:grpSpPr>
        <p:sp>
          <p:nvSpPr>
            <p:cNvPr id="13506" name="Google Shape;13506;p56"/>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56"/>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56"/>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56"/>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56"/>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56"/>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56"/>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56"/>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56"/>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56"/>
          <p:cNvGrpSpPr/>
          <p:nvPr/>
        </p:nvGrpSpPr>
        <p:grpSpPr>
          <a:xfrm>
            <a:off x="8010427" y="3348503"/>
            <a:ext cx="278795" cy="351615"/>
            <a:chOff x="8010427" y="3348503"/>
            <a:chExt cx="278795" cy="351615"/>
          </a:xfrm>
        </p:grpSpPr>
        <p:sp>
          <p:nvSpPr>
            <p:cNvPr id="13516" name="Google Shape;13516;p56"/>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56"/>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56"/>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56"/>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20" name="Google Shape;13520;p56"/>
          <p:cNvSpPr/>
          <p:nvPr/>
        </p:nvSpPr>
        <p:spPr>
          <a:xfrm>
            <a:off x="7615138" y="3348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21" name="Google Shape;13521;p56"/>
          <p:cNvGrpSpPr/>
          <p:nvPr/>
        </p:nvGrpSpPr>
        <p:grpSpPr>
          <a:xfrm>
            <a:off x="7141900" y="3349204"/>
            <a:ext cx="281057" cy="351010"/>
            <a:chOff x="7141900" y="3349204"/>
            <a:chExt cx="281057" cy="351010"/>
          </a:xfrm>
        </p:grpSpPr>
        <p:sp>
          <p:nvSpPr>
            <p:cNvPr id="13522" name="Google Shape;13522;p56"/>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56"/>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56"/>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5" name="Google Shape;13525;p56"/>
          <p:cNvGrpSpPr/>
          <p:nvPr/>
        </p:nvGrpSpPr>
        <p:grpSpPr>
          <a:xfrm>
            <a:off x="5314188" y="3350032"/>
            <a:ext cx="363752" cy="353113"/>
            <a:chOff x="5314188" y="3350032"/>
            <a:chExt cx="363752" cy="353113"/>
          </a:xfrm>
        </p:grpSpPr>
        <p:sp>
          <p:nvSpPr>
            <p:cNvPr id="13526" name="Google Shape;13526;p56"/>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56"/>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8" name="Google Shape;13528;p56"/>
          <p:cNvGrpSpPr/>
          <p:nvPr/>
        </p:nvGrpSpPr>
        <p:grpSpPr>
          <a:xfrm>
            <a:off x="6203579" y="3348981"/>
            <a:ext cx="351615" cy="350373"/>
            <a:chOff x="6203579" y="3348981"/>
            <a:chExt cx="351615" cy="350373"/>
          </a:xfrm>
        </p:grpSpPr>
        <p:sp>
          <p:nvSpPr>
            <p:cNvPr id="13529" name="Google Shape;13529;p56"/>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56"/>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56"/>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56"/>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56"/>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56"/>
          <p:cNvGrpSpPr/>
          <p:nvPr/>
        </p:nvGrpSpPr>
        <p:grpSpPr>
          <a:xfrm>
            <a:off x="5829984" y="3350032"/>
            <a:ext cx="220755" cy="352348"/>
            <a:chOff x="5829984" y="3350032"/>
            <a:chExt cx="220755" cy="352348"/>
          </a:xfrm>
        </p:grpSpPr>
        <p:sp>
          <p:nvSpPr>
            <p:cNvPr id="13535" name="Google Shape;13535;p56"/>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56"/>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56"/>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56"/>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9" name="Google Shape;13539;p56"/>
          <p:cNvGrpSpPr/>
          <p:nvPr/>
        </p:nvGrpSpPr>
        <p:grpSpPr>
          <a:xfrm>
            <a:off x="4882170" y="3349841"/>
            <a:ext cx="358464" cy="352316"/>
            <a:chOff x="4882170" y="3349841"/>
            <a:chExt cx="358464" cy="352316"/>
          </a:xfrm>
        </p:grpSpPr>
        <p:sp>
          <p:nvSpPr>
            <p:cNvPr id="13540" name="Google Shape;13540;p56"/>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56"/>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2" name="Google Shape;13542;p56"/>
          <p:cNvSpPr/>
          <p:nvPr/>
        </p:nvSpPr>
        <p:spPr>
          <a:xfrm>
            <a:off x="3955221" y="2893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56"/>
          <p:cNvSpPr/>
          <p:nvPr/>
        </p:nvSpPr>
        <p:spPr>
          <a:xfrm>
            <a:off x="3499727" y="2442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44" name="Google Shape;13544;p56"/>
          <p:cNvGrpSpPr/>
          <p:nvPr/>
        </p:nvGrpSpPr>
        <p:grpSpPr>
          <a:xfrm>
            <a:off x="3044965" y="2435220"/>
            <a:ext cx="400194" cy="324316"/>
            <a:chOff x="3044965" y="2435220"/>
            <a:chExt cx="400194" cy="324316"/>
          </a:xfrm>
        </p:grpSpPr>
        <p:sp>
          <p:nvSpPr>
            <p:cNvPr id="13545" name="Google Shape;13545;p56"/>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56"/>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56"/>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8" name="Google Shape;13548;p56"/>
          <p:cNvGrpSpPr/>
          <p:nvPr/>
        </p:nvGrpSpPr>
        <p:grpSpPr>
          <a:xfrm>
            <a:off x="4878379" y="2473892"/>
            <a:ext cx="367161" cy="287523"/>
            <a:chOff x="4878379" y="2473892"/>
            <a:chExt cx="367161" cy="287523"/>
          </a:xfrm>
        </p:grpSpPr>
        <p:sp>
          <p:nvSpPr>
            <p:cNvPr id="13549" name="Google Shape;13549;p56"/>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56"/>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56"/>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56"/>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56"/>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4" name="Google Shape;13554;p56"/>
          <p:cNvGrpSpPr/>
          <p:nvPr/>
        </p:nvGrpSpPr>
        <p:grpSpPr>
          <a:xfrm>
            <a:off x="1325719" y="2887689"/>
            <a:ext cx="290581" cy="372481"/>
            <a:chOff x="1325719" y="2887689"/>
            <a:chExt cx="290581" cy="372481"/>
          </a:xfrm>
        </p:grpSpPr>
        <p:sp>
          <p:nvSpPr>
            <p:cNvPr id="13555" name="Google Shape;13555;p56"/>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56"/>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7" name="Google Shape;13557;p56"/>
          <p:cNvSpPr/>
          <p:nvPr/>
        </p:nvSpPr>
        <p:spPr>
          <a:xfrm>
            <a:off x="1819153" y="2882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8" name="Google Shape;13558;p56"/>
          <p:cNvGrpSpPr/>
          <p:nvPr/>
        </p:nvGrpSpPr>
        <p:grpSpPr>
          <a:xfrm>
            <a:off x="3510335" y="2892499"/>
            <a:ext cx="360726" cy="361204"/>
            <a:chOff x="3510335" y="2892499"/>
            <a:chExt cx="360726" cy="361204"/>
          </a:xfrm>
        </p:grpSpPr>
        <p:sp>
          <p:nvSpPr>
            <p:cNvPr id="13559" name="Google Shape;13559;p56"/>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56"/>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56"/>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56"/>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56"/>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56"/>
          <p:cNvGrpSpPr/>
          <p:nvPr/>
        </p:nvGrpSpPr>
        <p:grpSpPr>
          <a:xfrm>
            <a:off x="3086313" y="2877049"/>
            <a:ext cx="320143" cy="392581"/>
            <a:chOff x="3086313" y="2877049"/>
            <a:chExt cx="320143" cy="392581"/>
          </a:xfrm>
        </p:grpSpPr>
        <p:sp>
          <p:nvSpPr>
            <p:cNvPr id="13565" name="Google Shape;13565;p56"/>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56"/>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56"/>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56"/>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56"/>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56"/>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56"/>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56"/>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56"/>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56"/>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56"/>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56"/>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77" name="Google Shape;13577;p56"/>
          <p:cNvSpPr/>
          <p:nvPr/>
        </p:nvSpPr>
        <p:spPr>
          <a:xfrm>
            <a:off x="2253814" y="2894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78" name="Google Shape;13578;p56"/>
          <p:cNvGrpSpPr/>
          <p:nvPr/>
        </p:nvGrpSpPr>
        <p:grpSpPr>
          <a:xfrm>
            <a:off x="861113" y="2885746"/>
            <a:ext cx="333809" cy="373277"/>
            <a:chOff x="861113" y="2885746"/>
            <a:chExt cx="333809" cy="373277"/>
          </a:xfrm>
        </p:grpSpPr>
        <p:sp>
          <p:nvSpPr>
            <p:cNvPr id="13579" name="Google Shape;13579;p56"/>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56"/>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56"/>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2" name="Google Shape;13582;p56"/>
          <p:cNvSpPr/>
          <p:nvPr/>
        </p:nvSpPr>
        <p:spPr>
          <a:xfrm>
            <a:off x="2616005" y="2886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56"/>
          <p:cNvSpPr/>
          <p:nvPr/>
        </p:nvSpPr>
        <p:spPr>
          <a:xfrm>
            <a:off x="2160129" y="1516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4" name="Google Shape;13584;p56"/>
          <p:cNvGrpSpPr/>
          <p:nvPr/>
        </p:nvGrpSpPr>
        <p:grpSpPr>
          <a:xfrm>
            <a:off x="1297654" y="1504481"/>
            <a:ext cx="349354" cy="362223"/>
            <a:chOff x="1297654" y="1504481"/>
            <a:chExt cx="349354" cy="362223"/>
          </a:xfrm>
        </p:grpSpPr>
        <p:sp>
          <p:nvSpPr>
            <p:cNvPr id="13585" name="Google Shape;13585;p56"/>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56"/>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56"/>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88" name="Google Shape;13588;p56"/>
          <p:cNvSpPr/>
          <p:nvPr/>
        </p:nvSpPr>
        <p:spPr>
          <a:xfrm>
            <a:off x="3945378" y="1530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89" name="Google Shape;13589;p56"/>
          <p:cNvGrpSpPr/>
          <p:nvPr/>
        </p:nvGrpSpPr>
        <p:grpSpPr>
          <a:xfrm>
            <a:off x="852385" y="1510916"/>
            <a:ext cx="353145" cy="351998"/>
            <a:chOff x="852385" y="1510916"/>
            <a:chExt cx="353145" cy="351998"/>
          </a:xfrm>
        </p:grpSpPr>
        <p:sp>
          <p:nvSpPr>
            <p:cNvPr id="13590" name="Google Shape;13590;p56"/>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56"/>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56"/>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3" name="Google Shape;13593;p56"/>
          <p:cNvGrpSpPr/>
          <p:nvPr/>
        </p:nvGrpSpPr>
        <p:grpSpPr>
          <a:xfrm>
            <a:off x="1745217" y="1515471"/>
            <a:ext cx="343269" cy="342505"/>
            <a:chOff x="1745217" y="1515471"/>
            <a:chExt cx="343269" cy="342505"/>
          </a:xfrm>
        </p:grpSpPr>
        <p:sp>
          <p:nvSpPr>
            <p:cNvPr id="13594" name="Google Shape;13594;p5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5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5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5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98" name="Google Shape;13598;p56"/>
          <p:cNvSpPr/>
          <p:nvPr/>
        </p:nvSpPr>
        <p:spPr>
          <a:xfrm>
            <a:off x="3509220" y="1505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99" name="Google Shape;13599;p56"/>
          <p:cNvGrpSpPr/>
          <p:nvPr/>
        </p:nvGrpSpPr>
        <p:grpSpPr>
          <a:xfrm>
            <a:off x="3042703" y="1529137"/>
            <a:ext cx="411535" cy="315587"/>
            <a:chOff x="3042703" y="1529137"/>
            <a:chExt cx="411535" cy="315587"/>
          </a:xfrm>
        </p:grpSpPr>
        <p:sp>
          <p:nvSpPr>
            <p:cNvPr id="13600" name="Google Shape;13600;p56"/>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56"/>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56"/>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56"/>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56"/>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56"/>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56"/>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56"/>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56"/>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56"/>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0" name="Google Shape;13610;p56"/>
          <p:cNvGrpSpPr/>
          <p:nvPr/>
        </p:nvGrpSpPr>
        <p:grpSpPr>
          <a:xfrm>
            <a:off x="2629289" y="1544682"/>
            <a:ext cx="350501" cy="284497"/>
            <a:chOff x="2629289" y="1544682"/>
            <a:chExt cx="350501" cy="284497"/>
          </a:xfrm>
        </p:grpSpPr>
        <p:sp>
          <p:nvSpPr>
            <p:cNvPr id="13611" name="Google Shape;13611;p56"/>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56"/>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56"/>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56"/>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56"/>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6" name="Google Shape;13616;p56"/>
          <p:cNvGrpSpPr/>
          <p:nvPr/>
        </p:nvGrpSpPr>
        <p:grpSpPr>
          <a:xfrm>
            <a:off x="5305077" y="1502633"/>
            <a:ext cx="367893" cy="365218"/>
            <a:chOff x="5305077" y="1502633"/>
            <a:chExt cx="367893" cy="365218"/>
          </a:xfrm>
        </p:grpSpPr>
        <p:sp>
          <p:nvSpPr>
            <p:cNvPr id="13617" name="Google Shape;13617;p56"/>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56"/>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9" name="Google Shape;13619;p56"/>
          <p:cNvGrpSpPr/>
          <p:nvPr/>
        </p:nvGrpSpPr>
        <p:grpSpPr>
          <a:xfrm>
            <a:off x="7100170" y="1500117"/>
            <a:ext cx="368308" cy="367033"/>
            <a:chOff x="7100170" y="1500117"/>
            <a:chExt cx="368308" cy="367033"/>
          </a:xfrm>
        </p:grpSpPr>
        <p:sp>
          <p:nvSpPr>
            <p:cNvPr id="13620" name="Google Shape;13620;p56"/>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56"/>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56"/>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56"/>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56"/>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56"/>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56"/>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56"/>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56"/>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56"/>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56"/>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56"/>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56"/>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33" name="Google Shape;13633;p56"/>
          <p:cNvSpPr/>
          <p:nvPr/>
        </p:nvSpPr>
        <p:spPr>
          <a:xfrm>
            <a:off x="7539642" y="1500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34" name="Google Shape;13634;p56"/>
          <p:cNvGrpSpPr/>
          <p:nvPr/>
        </p:nvGrpSpPr>
        <p:grpSpPr>
          <a:xfrm>
            <a:off x="6649231" y="1500021"/>
            <a:ext cx="390287" cy="367065"/>
            <a:chOff x="6649231" y="1500021"/>
            <a:chExt cx="390287" cy="367065"/>
          </a:xfrm>
        </p:grpSpPr>
        <p:sp>
          <p:nvSpPr>
            <p:cNvPr id="13635" name="Google Shape;13635;p56"/>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56"/>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56"/>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56"/>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56"/>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56"/>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56"/>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56"/>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56"/>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56"/>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56"/>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56"/>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7" name="Google Shape;13647;p56"/>
          <p:cNvGrpSpPr/>
          <p:nvPr/>
        </p:nvGrpSpPr>
        <p:grpSpPr>
          <a:xfrm>
            <a:off x="5746938" y="1543503"/>
            <a:ext cx="387261" cy="280356"/>
            <a:chOff x="5746938" y="1543503"/>
            <a:chExt cx="387261" cy="280356"/>
          </a:xfrm>
        </p:grpSpPr>
        <p:sp>
          <p:nvSpPr>
            <p:cNvPr id="13648" name="Google Shape;13648;p56"/>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56"/>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56"/>
          <p:cNvGrpSpPr/>
          <p:nvPr/>
        </p:nvGrpSpPr>
        <p:grpSpPr>
          <a:xfrm>
            <a:off x="6196730" y="1525346"/>
            <a:ext cx="369072" cy="317467"/>
            <a:chOff x="6196730" y="1525346"/>
            <a:chExt cx="369072" cy="317467"/>
          </a:xfrm>
        </p:grpSpPr>
        <p:sp>
          <p:nvSpPr>
            <p:cNvPr id="13651" name="Google Shape;13651;p56"/>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56"/>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56"/>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4" name="Google Shape;13654;p56"/>
          <p:cNvGrpSpPr/>
          <p:nvPr/>
        </p:nvGrpSpPr>
        <p:grpSpPr>
          <a:xfrm>
            <a:off x="4940592" y="1500690"/>
            <a:ext cx="246558" cy="367161"/>
            <a:chOff x="4940592" y="1500690"/>
            <a:chExt cx="246558" cy="367161"/>
          </a:xfrm>
        </p:grpSpPr>
        <p:sp>
          <p:nvSpPr>
            <p:cNvPr id="13655" name="Google Shape;13655;p56"/>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56"/>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56"/>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56"/>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9" name="Google Shape;13659;p56"/>
          <p:cNvGrpSpPr/>
          <p:nvPr/>
        </p:nvGrpSpPr>
        <p:grpSpPr>
          <a:xfrm>
            <a:off x="7964906" y="1499894"/>
            <a:ext cx="380858" cy="367575"/>
            <a:chOff x="7964906" y="1499894"/>
            <a:chExt cx="380858" cy="367575"/>
          </a:xfrm>
        </p:grpSpPr>
        <p:sp>
          <p:nvSpPr>
            <p:cNvPr id="13660" name="Google Shape;13660;p56"/>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56"/>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56"/>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63" name="Google Shape;13663;p56"/>
          <p:cNvSpPr/>
          <p:nvPr/>
        </p:nvSpPr>
        <p:spPr>
          <a:xfrm>
            <a:off x="5779557" y="2902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64" name="Google Shape;13664;p56"/>
          <p:cNvGrpSpPr/>
          <p:nvPr/>
        </p:nvGrpSpPr>
        <p:grpSpPr>
          <a:xfrm>
            <a:off x="8007400" y="2902278"/>
            <a:ext cx="285230" cy="355597"/>
            <a:chOff x="8007400" y="2902278"/>
            <a:chExt cx="285230" cy="355597"/>
          </a:xfrm>
        </p:grpSpPr>
        <p:sp>
          <p:nvSpPr>
            <p:cNvPr id="13665" name="Google Shape;13665;p56"/>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56"/>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7" name="Google Shape;13667;p56"/>
          <p:cNvGrpSpPr/>
          <p:nvPr/>
        </p:nvGrpSpPr>
        <p:grpSpPr>
          <a:xfrm>
            <a:off x="6219124" y="2902788"/>
            <a:ext cx="318231" cy="355470"/>
            <a:chOff x="6219124" y="2902788"/>
            <a:chExt cx="318231" cy="355470"/>
          </a:xfrm>
        </p:grpSpPr>
        <p:sp>
          <p:nvSpPr>
            <p:cNvPr id="13668" name="Google Shape;13668;p56"/>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56"/>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56"/>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1" name="Google Shape;13671;p56"/>
          <p:cNvGrpSpPr/>
          <p:nvPr/>
        </p:nvGrpSpPr>
        <p:grpSpPr>
          <a:xfrm>
            <a:off x="4969421" y="2902852"/>
            <a:ext cx="185109" cy="355406"/>
            <a:chOff x="4969421" y="2902852"/>
            <a:chExt cx="185109" cy="355406"/>
          </a:xfrm>
        </p:grpSpPr>
        <p:sp>
          <p:nvSpPr>
            <p:cNvPr id="13672" name="Google Shape;13672;p56"/>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56"/>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56"/>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56"/>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56"/>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56"/>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8" name="Google Shape;13678;p56"/>
          <p:cNvSpPr/>
          <p:nvPr/>
        </p:nvSpPr>
        <p:spPr>
          <a:xfrm>
            <a:off x="7574555" y="2903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56"/>
          <p:cNvSpPr/>
          <p:nvPr/>
        </p:nvSpPr>
        <p:spPr>
          <a:xfrm>
            <a:off x="7121800" y="2902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0" name="Google Shape;13680;p56"/>
          <p:cNvGrpSpPr/>
          <p:nvPr/>
        </p:nvGrpSpPr>
        <p:grpSpPr>
          <a:xfrm>
            <a:off x="6685259" y="2902852"/>
            <a:ext cx="311414" cy="355406"/>
            <a:chOff x="6685259" y="2902852"/>
            <a:chExt cx="311414" cy="355406"/>
          </a:xfrm>
        </p:grpSpPr>
        <p:sp>
          <p:nvSpPr>
            <p:cNvPr id="13681" name="Google Shape;13681;p56"/>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56"/>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56"/>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56"/>
          <p:cNvGrpSpPr/>
          <p:nvPr/>
        </p:nvGrpSpPr>
        <p:grpSpPr>
          <a:xfrm>
            <a:off x="5309250" y="2903170"/>
            <a:ext cx="359579" cy="355852"/>
            <a:chOff x="5309250" y="2903170"/>
            <a:chExt cx="359579" cy="355852"/>
          </a:xfrm>
        </p:grpSpPr>
        <p:sp>
          <p:nvSpPr>
            <p:cNvPr id="13685" name="Google Shape;13685;p56"/>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56"/>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56"/>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56"/>
          <p:cNvGrpSpPr/>
          <p:nvPr/>
        </p:nvGrpSpPr>
        <p:grpSpPr>
          <a:xfrm>
            <a:off x="2199565" y="2421172"/>
            <a:ext cx="312179" cy="353431"/>
            <a:chOff x="2199565" y="2421172"/>
            <a:chExt cx="312179" cy="353431"/>
          </a:xfrm>
        </p:grpSpPr>
        <p:sp>
          <p:nvSpPr>
            <p:cNvPr id="13689" name="Google Shape;13689;p56"/>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56"/>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1" name="Google Shape;13691;p56"/>
          <p:cNvGrpSpPr/>
          <p:nvPr/>
        </p:nvGrpSpPr>
        <p:grpSpPr>
          <a:xfrm>
            <a:off x="1750887" y="2425727"/>
            <a:ext cx="320143" cy="343269"/>
            <a:chOff x="1750887" y="2425727"/>
            <a:chExt cx="320143" cy="343269"/>
          </a:xfrm>
        </p:grpSpPr>
        <p:sp>
          <p:nvSpPr>
            <p:cNvPr id="13692" name="Google Shape;13692;p56"/>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56"/>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4" name="Google Shape;13694;p56"/>
          <p:cNvGrpSpPr/>
          <p:nvPr/>
        </p:nvGrpSpPr>
        <p:grpSpPr>
          <a:xfrm>
            <a:off x="1298037" y="2425727"/>
            <a:ext cx="338364" cy="342887"/>
            <a:chOff x="1298037" y="2425727"/>
            <a:chExt cx="338364" cy="342887"/>
          </a:xfrm>
        </p:grpSpPr>
        <p:sp>
          <p:nvSpPr>
            <p:cNvPr id="13695" name="Google Shape;13695;p56"/>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56"/>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56"/>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56"/>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9" name="Google Shape;13699;p56"/>
          <p:cNvSpPr/>
          <p:nvPr/>
        </p:nvSpPr>
        <p:spPr>
          <a:xfrm>
            <a:off x="848977" y="2418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00" name="Google Shape;13700;p56"/>
          <p:cNvGrpSpPr/>
          <p:nvPr/>
        </p:nvGrpSpPr>
        <p:grpSpPr>
          <a:xfrm>
            <a:off x="3974207" y="2429009"/>
            <a:ext cx="320143" cy="338491"/>
            <a:chOff x="3974207" y="2429009"/>
            <a:chExt cx="320143" cy="338491"/>
          </a:xfrm>
        </p:grpSpPr>
        <p:sp>
          <p:nvSpPr>
            <p:cNvPr id="13701" name="Google Shape;13701;p56"/>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56"/>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56"/>
          <p:cNvGrpSpPr/>
          <p:nvPr/>
        </p:nvGrpSpPr>
        <p:grpSpPr>
          <a:xfrm>
            <a:off x="2623237" y="2431047"/>
            <a:ext cx="355024" cy="332630"/>
            <a:chOff x="2623237" y="2431047"/>
            <a:chExt cx="355024" cy="332630"/>
          </a:xfrm>
        </p:grpSpPr>
        <p:sp>
          <p:nvSpPr>
            <p:cNvPr id="13704" name="Google Shape;13704;p56"/>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56"/>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56"/>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56"/>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8" name="Google Shape;13708;p56"/>
          <p:cNvGrpSpPr/>
          <p:nvPr/>
        </p:nvGrpSpPr>
        <p:grpSpPr>
          <a:xfrm>
            <a:off x="6657194" y="2434073"/>
            <a:ext cx="375507" cy="367925"/>
            <a:chOff x="6657194" y="2434073"/>
            <a:chExt cx="375507" cy="367925"/>
          </a:xfrm>
        </p:grpSpPr>
        <p:sp>
          <p:nvSpPr>
            <p:cNvPr id="13709" name="Google Shape;13709;p56"/>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56"/>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56"/>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56"/>
          <p:cNvGrpSpPr/>
          <p:nvPr/>
        </p:nvGrpSpPr>
        <p:grpSpPr>
          <a:xfrm>
            <a:off x="7101317" y="2441655"/>
            <a:ext cx="367925" cy="352380"/>
            <a:chOff x="7101317" y="2441655"/>
            <a:chExt cx="367925" cy="352380"/>
          </a:xfrm>
        </p:grpSpPr>
        <p:sp>
          <p:nvSpPr>
            <p:cNvPr id="13713" name="Google Shape;13713;p56"/>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56"/>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56"/>
          <p:cNvGrpSpPr/>
          <p:nvPr/>
        </p:nvGrpSpPr>
        <p:grpSpPr>
          <a:xfrm>
            <a:off x="5756399" y="2434456"/>
            <a:ext cx="367925" cy="367161"/>
            <a:chOff x="5756399" y="2434456"/>
            <a:chExt cx="367925" cy="367161"/>
          </a:xfrm>
        </p:grpSpPr>
        <p:sp>
          <p:nvSpPr>
            <p:cNvPr id="13716" name="Google Shape;13716;p56"/>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56"/>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56"/>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56"/>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56"/>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56"/>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56"/>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23" name="Google Shape;13723;p56"/>
          <p:cNvSpPr/>
          <p:nvPr/>
        </p:nvSpPr>
        <p:spPr>
          <a:xfrm>
            <a:off x="5304695" y="2434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56"/>
          <p:cNvSpPr/>
          <p:nvPr/>
        </p:nvSpPr>
        <p:spPr>
          <a:xfrm>
            <a:off x="7542031" y="2445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25" name="Google Shape;13725;p56"/>
          <p:cNvGrpSpPr/>
          <p:nvPr/>
        </p:nvGrpSpPr>
        <p:grpSpPr>
          <a:xfrm>
            <a:off x="7964906" y="2434073"/>
            <a:ext cx="373627" cy="367925"/>
            <a:chOff x="7964906" y="2434073"/>
            <a:chExt cx="373627" cy="367925"/>
          </a:xfrm>
        </p:grpSpPr>
        <p:sp>
          <p:nvSpPr>
            <p:cNvPr id="13726" name="Google Shape;13726;p56"/>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56"/>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8" name="Google Shape;13728;p56"/>
          <p:cNvGrpSpPr/>
          <p:nvPr/>
        </p:nvGrpSpPr>
        <p:grpSpPr>
          <a:xfrm>
            <a:off x="6194086" y="2437737"/>
            <a:ext cx="369837" cy="360471"/>
            <a:chOff x="6194086" y="2437737"/>
            <a:chExt cx="369837" cy="360471"/>
          </a:xfrm>
        </p:grpSpPr>
        <p:sp>
          <p:nvSpPr>
            <p:cNvPr id="13729" name="Google Shape;13729;p56"/>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56"/>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34" name="Shape 13734"/>
        <p:cNvGrpSpPr/>
        <p:nvPr/>
      </p:nvGrpSpPr>
      <p:grpSpPr>
        <a:xfrm>
          <a:off x="0" y="0"/>
          <a:ext cx="0" cy="0"/>
          <a:chOff x="0" y="0"/>
          <a:chExt cx="0" cy="0"/>
        </a:xfrm>
      </p:grpSpPr>
      <p:sp>
        <p:nvSpPr>
          <p:cNvPr id="13735" name="Google Shape;13735;p57"/>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a:t>
            </a:r>
            <a:r>
              <a:rPr lang="en">
                <a:solidFill>
                  <a:srgbClr val="FFFFFF"/>
                </a:solidFill>
                <a:latin typeface="Arial"/>
                <a:ea typeface="Arial"/>
                <a:cs typeface="Arial"/>
                <a:sym typeface="Arial"/>
              </a:rPr>
              <a:t>s</a:t>
            </a:r>
            <a:endParaRPr>
              <a:solidFill>
                <a:srgbClr val="FFFFFF"/>
              </a:solidFill>
              <a:latin typeface="Arial"/>
              <a:ea typeface="Arial"/>
              <a:cs typeface="Arial"/>
              <a:sym typeface="Arial"/>
            </a:endParaRPr>
          </a:p>
        </p:txBody>
      </p:sp>
      <p:sp>
        <p:nvSpPr>
          <p:cNvPr id="13736" name="Google Shape;13736;p57"/>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3737" name="Google Shape;13737;p57"/>
          <p:cNvGrpSpPr/>
          <p:nvPr/>
        </p:nvGrpSpPr>
        <p:grpSpPr>
          <a:xfrm>
            <a:off x="3541011" y="1508594"/>
            <a:ext cx="350166" cy="349434"/>
            <a:chOff x="3541011" y="1508594"/>
            <a:chExt cx="350166" cy="349434"/>
          </a:xfrm>
        </p:grpSpPr>
        <p:sp>
          <p:nvSpPr>
            <p:cNvPr id="13738" name="Google Shape;13738;p57"/>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57"/>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57"/>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57"/>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57"/>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57"/>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57"/>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57"/>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57"/>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57"/>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57"/>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57"/>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57"/>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1" name="Google Shape;13751;p57"/>
          <p:cNvGrpSpPr/>
          <p:nvPr/>
        </p:nvGrpSpPr>
        <p:grpSpPr>
          <a:xfrm>
            <a:off x="3122257" y="1508594"/>
            <a:ext cx="294850" cy="349434"/>
            <a:chOff x="3122257" y="1508594"/>
            <a:chExt cx="294850" cy="349434"/>
          </a:xfrm>
        </p:grpSpPr>
        <p:sp>
          <p:nvSpPr>
            <p:cNvPr id="13752" name="Google Shape;13752;p57"/>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57"/>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57"/>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57"/>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57"/>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57"/>
          <p:cNvGrpSpPr/>
          <p:nvPr/>
        </p:nvGrpSpPr>
        <p:grpSpPr>
          <a:xfrm>
            <a:off x="910723" y="1508212"/>
            <a:ext cx="251660" cy="350166"/>
            <a:chOff x="910723" y="1508212"/>
            <a:chExt cx="251660" cy="350166"/>
          </a:xfrm>
        </p:grpSpPr>
        <p:sp>
          <p:nvSpPr>
            <p:cNvPr id="13758" name="Google Shape;13758;p57"/>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57"/>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57"/>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57"/>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57"/>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57"/>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57"/>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57"/>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57"/>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57"/>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57"/>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57"/>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57"/>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57"/>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57"/>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57"/>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57"/>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5" name="Google Shape;13775;p57"/>
          <p:cNvGrpSpPr/>
          <p:nvPr/>
        </p:nvGrpSpPr>
        <p:grpSpPr>
          <a:xfrm>
            <a:off x="1308631" y="1507830"/>
            <a:ext cx="350166" cy="350198"/>
            <a:chOff x="1308631" y="1507830"/>
            <a:chExt cx="350166" cy="350198"/>
          </a:xfrm>
        </p:grpSpPr>
        <p:sp>
          <p:nvSpPr>
            <p:cNvPr id="13776" name="Google Shape;13776;p57"/>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57"/>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57"/>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57"/>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57"/>
          <p:cNvGrpSpPr/>
          <p:nvPr/>
        </p:nvGrpSpPr>
        <p:grpSpPr>
          <a:xfrm>
            <a:off x="1756921" y="1509739"/>
            <a:ext cx="345997" cy="345997"/>
            <a:chOff x="1756921" y="1509739"/>
            <a:chExt cx="345997" cy="345997"/>
          </a:xfrm>
        </p:grpSpPr>
        <p:sp>
          <p:nvSpPr>
            <p:cNvPr id="13781" name="Google Shape;13781;p57"/>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57"/>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57"/>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57"/>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57"/>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57"/>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57"/>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57"/>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57"/>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57"/>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57"/>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57"/>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57"/>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57"/>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57"/>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57"/>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57"/>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8" name="Google Shape;13798;p57"/>
          <p:cNvGrpSpPr/>
          <p:nvPr/>
        </p:nvGrpSpPr>
        <p:grpSpPr>
          <a:xfrm>
            <a:off x="2216956" y="1510503"/>
            <a:ext cx="318721" cy="345615"/>
            <a:chOff x="2216956" y="1510503"/>
            <a:chExt cx="318721" cy="345615"/>
          </a:xfrm>
        </p:grpSpPr>
        <p:sp>
          <p:nvSpPr>
            <p:cNvPr id="13799" name="Google Shape;13799;p57"/>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57"/>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57"/>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57"/>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57"/>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57"/>
          <p:cNvGrpSpPr/>
          <p:nvPr/>
        </p:nvGrpSpPr>
        <p:grpSpPr>
          <a:xfrm>
            <a:off x="3988156" y="1568461"/>
            <a:ext cx="349052" cy="230049"/>
            <a:chOff x="3988156" y="1568461"/>
            <a:chExt cx="349052" cy="230049"/>
          </a:xfrm>
        </p:grpSpPr>
        <p:sp>
          <p:nvSpPr>
            <p:cNvPr id="13805" name="Google Shape;13805;p57"/>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57"/>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57"/>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57"/>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57"/>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57"/>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57"/>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2" name="Google Shape;13812;p57"/>
          <p:cNvGrpSpPr/>
          <p:nvPr/>
        </p:nvGrpSpPr>
        <p:grpSpPr>
          <a:xfrm>
            <a:off x="2633037" y="1499873"/>
            <a:ext cx="379002" cy="366112"/>
            <a:chOff x="2633037" y="1499873"/>
            <a:chExt cx="379002" cy="366112"/>
          </a:xfrm>
        </p:grpSpPr>
        <p:sp>
          <p:nvSpPr>
            <p:cNvPr id="13813" name="Google Shape;13813;p57"/>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57"/>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57"/>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57"/>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57"/>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57"/>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9" name="Google Shape;13819;p57"/>
          <p:cNvGrpSpPr/>
          <p:nvPr/>
        </p:nvGrpSpPr>
        <p:grpSpPr>
          <a:xfrm>
            <a:off x="6675256" y="1516169"/>
            <a:ext cx="327823" cy="357009"/>
            <a:chOff x="6675256" y="1516169"/>
            <a:chExt cx="327823" cy="357009"/>
          </a:xfrm>
        </p:grpSpPr>
        <p:sp>
          <p:nvSpPr>
            <p:cNvPr id="13820" name="Google Shape;13820;p57"/>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57"/>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57"/>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57"/>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57"/>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57"/>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57"/>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57"/>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57"/>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9" name="Google Shape;13829;p57"/>
          <p:cNvGrpSpPr/>
          <p:nvPr/>
        </p:nvGrpSpPr>
        <p:grpSpPr>
          <a:xfrm>
            <a:off x="8020159" y="1516551"/>
            <a:ext cx="300897" cy="356627"/>
            <a:chOff x="8020159" y="1516551"/>
            <a:chExt cx="300897" cy="356627"/>
          </a:xfrm>
        </p:grpSpPr>
        <p:sp>
          <p:nvSpPr>
            <p:cNvPr id="13830" name="Google Shape;13830;p57"/>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57"/>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57"/>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57"/>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57"/>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57"/>
          <p:cNvGrpSpPr/>
          <p:nvPr/>
        </p:nvGrpSpPr>
        <p:grpSpPr>
          <a:xfrm>
            <a:off x="5377363" y="1516169"/>
            <a:ext cx="257357" cy="356627"/>
            <a:chOff x="5377363" y="1516169"/>
            <a:chExt cx="257357" cy="356627"/>
          </a:xfrm>
        </p:grpSpPr>
        <p:sp>
          <p:nvSpPr>
            <p:cNvPr id="13836" name="Google Shape;13836;p57"/>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57"/>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57"/>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57"/>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57"/>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57"/>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57"/>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57"/>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57"/>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57"/>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57"/>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57"/>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57"/>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57"/>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57"/>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57"/>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57"/>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57"/>
          <p:cNvGrpSpPr/>
          <p:nvPr/>
        </p:nvGrpSpPr>
        <p:grpSpPr>
          <a:xfrm>
            <a:off x="4880567" y="1535870"/>
            <a:ext cx="356245" cy="317607"/>
            <a:chOff x="4880567" y="1535870"/>
            <a:chExt cx="356245" cy="317607"/>
          </a:xfrm>
        </p:grpSpPr>
        <p:sp>
          <p:nvSpPr>
            <p:cNvPr id="13854" name="Google Shape;13854;p57"/>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57"/>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57"/>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57"/>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57"/>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9" name="Google Shape;13859;p57"/>
          <p:cNvGrpSpPr/>
          <p:nvPr/>
        </p:nvGrpSpPr>
        <p:grpSpPr>
          <a:xfrm>
            <a:off x="5771483" y="1515787"/>
            <a:ext cx="357359" cy="357391"/>
            <a:chOff x="5771483" y="1515787"/>
            <a:chExt cx="357359" cy="357391"/>
          </a:xfrm>
        </p:grpSpPr>
        <p:sp>
          <p:nvSpPr>
            <p:cNvPr id="13860" name="Google Shape;13860;p57"/>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57"/>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57"/>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57"/>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57"/>
          <p:cNvGrpSpPr/>
          <p:nvPr/>
        </p:nvGrpSpPr>
        <p:grpSpPr>
          <a:xfrm>
            <a:off x="7121669" y="1533610"/>
            <a:ext cx="321362" cy="321362"/>
            <a:chOff x="7121669" y="1533610"/>
            <a:chExt cx="321362" cy="321362"/>
          </a:xfrm>
        </p:grpSpPr>
        <p:sp>
          <p:nvSpPr>
            <p:cNvPr id="13865" name="Google Shape;13865;p57"/>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57"/>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57"/>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57"/>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57"/>
          <p:cNvGrpSpPr/>
          <p:nvPr/>
        </p:nvGrpSpPr>
        <p:grpSpPr>
          <a:xfrm>
            <a:off x="7562766" y="1514864"/>
            <a:ext cx="327059" cy="360192"/>
            <a:chOff x="7562766" y="1514864"/>
            <a:chExt cx="327059" cy="360192"/>
          </a:xfrm>
        </p:grpSpPr>
        <p:sp>
          <p:nvSpPr>
            <p:cNvPr id="13870" name="Google Shape;13870;p57"/>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57"/>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57"/>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57"/>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4" name="Google Shape;13874;p57"/>
          <p:cNvGrpSpPr/>
          <p:nvPr/>
        </p:nvGrpSpPr>
        <p:grpSpPr>
          <a:xfrm>
            <a:off x="6221229" y="1498673"/>
            <a:ext cx="361636" cy="362183"/>
            <a:chOff x="6259175" y="1559008"/>
            <a:chExt cx="271743" cy="272093"/>
          </a:xfrm>
        </p:grpSpPr>
        <p:sp>
          <p:nvSpPr>
            <p:cNvPr id="13875" name="Google Shape;13875;p57"/>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57"/>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57"/>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57"/>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57"/>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57"/>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57"/>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57"/>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57"/>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57"/>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57"/>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57"/>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57"/>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57"/>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57"/>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57"/>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57"/>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2" name="Google Shape;13892;p57"/>
          <p:cNvGrpSpPr/>
          <p:nvPr/>
        </p:nvGrpSpPr>
        <p:grpSpPr>
          <a:xfrm>
            <a:off x="2661459" y="2015001"/>
            <a:ext cx="322508" cy="273494"/>
            <a:chOff x="2661459" y="2015001"/>
            <a:chExt cx="322508" cy="273494"/>
          </a:xfrm>
        </p:grpSpPr>
        <p:sp>
          <p:nvSpPr>
            <p:cNvPr id="13893" name="Google Shape;13893;p57"/>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57"/>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5" name="Google Shape;13895;p57"/>
          <p:cNvGrpSpPr/>
          <p:nvPr/>
        </p:nvGrpSpPr>
        <p:grpSpPr>
          <a:xfrm>
            <a:off x="6671087" y="2009304"/>
            <a:ext cx="332757" cy="281833"/>
            <a:chOff x="6671087" y="2009304"/>
            <a:chExt cx="332757" cy="281833"/>
          </a:xfrm>
        </p:grpSpPr>
        <p:sp>
          <p:nvSpPr>
            <p:cNvPr id="13896" name="Google Shape;13896;p57"/>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57"/>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98" name="Google Shape;13898;p57"/>
          <p:cNvSpPr/>
          <p:nvPr/>
        </p:nvSpPr>
        <p:spPr>
          <a:xfrm>
            <a:off x="1745940" y="196713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99" name="Google Shape;13899;p57"/>
          <p:cNvGrpSpPr/>
          <p:nvPr/>
        </p:nvGrpSpPr>
        <p:grpSpPr>
          <a:xfrm>
            <a:off x="2201806" y="1976585"/>
            <a:ext cx="349784" cy="349434"/>
            <a:chOff x="2201806" y="1976585"/>
            <a:chExt cx="349784" cy="349434"/>
          </a:xfrm>
        </p:grpSpPr>
        <p:sp>
          <p:nvSpPr>
            <p:cNvPr id="13900" name="Google Shape;13900;p57"/>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57"/>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57"/>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57"/>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4" name="Google Shape;13904;p57"/>
          <p:cNvGrpSpPr/>
          <p:nvPr/>
        </p:nvGrpSpPr>
        <p:grpSpPr>
          <a:xfrm>
            <a:off x="3094217" y="1976585"/>
            <a:ext cx="350198" cy="350548"/>
            <a:chOff x="3094217" y="1976585"/>
            <a:chExt cx="350198" cy="350548"/>
          </a:xfrm>
        </p:grpSpPr>
        <p:sp>
          <p:nvSpPr>
            <p:cNvPr id="13905" name="Google Shape;13905;p57"/>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57"/>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57"/>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57"/>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57"/>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57"/>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57"/>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57"/>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57"/>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57"/>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57"/>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57"/>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57"/>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8" name="Google Shape;13918;p57"/>
          <p:cNvGrpSpPr/>
          <p:nvPr/>
        </p:nvGrpSpPr>
        <p:grpSpPr>
          <a:xfrm>
            <a:off x="870939" y="1975821"/>
            <a:ext cx="332375" cy="350071"/>
            <a:chOff x="870939" y="1975821"/>
            <a:chExt cx="332375" cy="350071"/>
          </a:xfrm>
        </p:grpSpPr>
        <p:sp>
          <p:nvSpPr>
            <p:cNvPr id="13919" name="Google Shape;13919;p57"/>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57"/>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57"/>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57"/>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3" name="Google Shape;13923;p57"/>
          <p:cNvSpPr/>
          <p:nvPr/>
        </p:nvSpPr>
        <p:spPr>
          <a:xfrm>
            <a:off x="1276039" y="196181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24" name="Google Shape;13924;p57"/>
          <p:cNvGrpSpPr/>
          <p:nvPr/>
        </p:nvGrpSpPr>
        <p:grpSpPr>
          <a:xfrm>
            <a:off x="3979435" y="1976585"/>
            <a:ext cx="345265" cy="349848"/>
            <a:chOff x="3979435" y="1976585"/>
            <a:chExt cx="345265" cy="349848"/>
          </a:xfrm>
        </p:grpSpPr>
        <p:sp>
          <p:nvSpPr>
            <p:cNvPr id="13925" name="Google Shape;13925;p57"/>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57"/>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57"/>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57"/>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57"/>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57"/>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57"/>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57"/>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57"/>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57"/>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57"/>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57"/>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57"/>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57"/>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57"/>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57"/>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57"/>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57"/>
          <p:cNvGrpSpPr/>
          <p:nvPr/>
        </p:nvGrpSpPr>
        <p:grpSpPr>
          <a:xfrm>
            <a:off x="3576626" y="1975821"/>
            <a:ext cx="284251" cy="351694"/>
            <a:chOff x="3576626" y="1975821"/>
            <a:chExt cx="284251" cy="351694"/>
          </a:xfrm>
        </p:grpSpPr>
        <p:sp>
          <p:nvSpPr>
            <p:cNvPr id="13943" name="Google Shape;13943;p57"/>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57"/>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57"/>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6" name="Google Shape;13946;p57"/>
          <p:cNvGrpSpPr/>
          <p:nvPr/>
        </p:nvGrpSpPr>
        <p:grpSpPr>
          <a:xfrm>
            <a:off x="2722090" y="2890162"/>
            <a:ext cx="238770" cy="371841"/>
            <a:chOff x="2722090" y="2890162"/>
            <a:chExt cx="238770" cy="371841"/>
          </a:xfrm>
        </p:grpSpPr>
        <p:sp>
          <p:nvSpPr>
            <p:cNvPr id="13947" name="Google Shape;13947;p5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5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5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50" name="Google Shape;13950;p57"/>
          <p:cNvSpPr/>
          <p:nvPr/>
        </p:nvSpPr>
        <p:spPr>
          <a:xfrm>
            <a:off x="5775652" y="196939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51" name="Google Shape;13951;p57"/>
          <p:cNvGrpSpPr/>
          <p:nvPr/>
        </p:nvGrpSpPr>
        <p:grpSpPr>
          <a:xfrm>
            <a:off x="6216367" y="1970156"/>
            <a:ext cx="361147" cy="361147"/>
            <a:chOff x="6216367" y="1970156"/>
            <a:chExt cx="361147" cy="361147"/>
          </a:xfrm>
        </p:grpSpPr>
        <p:sp>
          <p:nvSpPr>
            <p:cNvPr id="13952" name="Google Shape;13952;p5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5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5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5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6" name="Google Shape;13956;p57"/>
          <p:cNvGrpSpPr/>
          <p:nvPr/>
        </p:nvGrpSpPr>
        <p:grpSpPr>
          <a:xfrm>
            <a:off x="1289311" y="2926222"/>
            <a:ext cx="408156" cy="299783"/>
            <a:chOff x="1289311" y="2926222"/>
            <a:chExt cx="408156" cy="299783"/>
          </a:xfrm>
        </p:grpSpPr>
        <p:sp>
          <p:nvSpPr>
            <p:cNvPr id="13957" name="Google Shape;13957;p57"/>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57"/>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9" name="Google Shape;13959;p57"/>
          <p:cNvGrpSpPr/>
          <p:nvPr/>
        </p:nvGrpSpPr>
        <p:grpSpPr>
          <a:xfrm>
            <a:off x="7978465" y="1969392"/>
            <a:ext cx="361147" cy="360797"/>
            <a:chOff x="7978465" y="1969392"/>
            <a:chExt cx="361147" cy="360797"/>
          </a:xfrm>
        </p:grpSpPr>
        <p:sp>
          <p:nvSpPr>
            <p:cNvPr id="13960" name="Google Shape;13960;p57"/>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57"/>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57"/>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57"/>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57"/>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57"/>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57"/>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57"/>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57"/>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69" name="Google Shape;13969;p57"/>
          <p:cNvSpPr/>
          <p:nvPr/>
        </p:nvSpPr>
        <p:spPr>
          <a:xfrm>
            <a:off x="2206357" y="289060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70" name="Google Shape;13970;p57"/>
          <p:cNvGrpSpPr/>
          <p:nvPr/>
        </p:nvGrpSpPr>
        <p:grpSpPr>
          <a:xfrm>
            <a:off x="854261" y="2908813"/>
            <a:ext cx="377474" cy="335748"/>
            <a:chOff x="854261" y="2908813"/>
            <a:chExt cx="377474" cy="335748"/>
          </a:xfrm>
        </p:grpSpPr>
        <p:sp>
          <p:nvSpPr>
            <p:cNvPr id="13971" name="Google Shape;13971;p57"/>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57"/>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57"/>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57"/>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57"/>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57"/>
          <p:cNvGrpSpPr/>
          <p:nvPr/>
        </p:nvGrpSpPr>
        <p:grpSpPr>
          <a:xfrm>
            <a:off x="1749728" y="2894777"/>
            <a:ext cx="386927" cy="363438"/>
            <a:chOff x="1749728" y="2894777"/>
            <a:chExt cx="386927" cy="363438"/>
          </a:xfrm>
        </p:grpSpPr>
        <p:sp>
          <p:nvSpPr>
            <p:cNvPr id="13977" name="Google Shape;13977;p57"/>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57"/>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57"/>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57"/>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57"/>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57"/>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57"/>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4" name="Google Shape;13984;p57"/>
          <p:cNvGrpSpPr/>
          <p:nvPr/>
        </p:nvGrpSpPr>
        <p:grpSpPr>
          <a:xfrm>
            <a:off x="7098912" y="1969392"/>
            <a:ext cx="359651" cy="361560"/>
            <a:chOff x="7098912" y="1969392"/>
            <a:chExt cx="359651" cy="361560"/>
          </a:xfrm>
        </p:grpSpPr>
        <p:sp>
          <p:nvSpPr>
            <p:cNvPr id="13985" name="Google Shape;13985;p57"/>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57"/>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57"/>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57"/>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57"/>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57"/>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57"/>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57"/>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57"/>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57"/>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57"/>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57"/>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57"/>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8" name="Google Shape;13998;p57"/>
          <p:cNvSpPr/>
          <p:nvPr/>
        </p:nvSpPr>
        <p:spPr>
          <a:xfrm>
            <a:off x="3094217" y="289515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9" name="Google Shape;13999;p57"/>
          <p:cNvGrpSpPr/>
          <p:nvPr/>
        </p:nvGrpSpPr>
        <p:grpSpPr>
          <a:xfrm>
            <a:off x="5352728" y="1990239"/>
            <a:ext cx="327091" cy="322508"/>
            <a:chOff x="5352728" y="1990239"/>
            <a:chExt cx="327091" cy="322508"/>
          </a:xfrm>
        </p:grpSpPr>
        <p:sp>
          <p:nvSpPr>
            <p:cNvPr id="14000" name="Google Shape;14000;p57"/>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57"/>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57"/>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3" name="Google Shape;14003;p57"/>
          <p:cNvGrpSpPr/>
          <p:nvPr/>
        </p:nvGrpSpPr>
        <p:grpSpPr>
          <a:xfrm>
            <a:off x="7538896" y="1970156"/>
            <a:ext cx="361147" cy="361529"/>
            <a:chOff x="7538896" y="1970156"/>
            <a:chExt cx="361147" cy="361529"/>
          </a:xfrm>
        </p:grpSpPr>
        <p:sp>
          <p:nvSpPr>
            <p:cNvPr id="14004" name="Google Shape;14004;p57"/>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57"/>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57"/>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57"/>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57"/>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57"/>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0" name="Google Shape;14010;p57"/>
          <p:cNvGrpSpPr/>
          <p:nvPr/>
        </p:nvGrpSpPr>
        <p:grpSpPr>
          <a:xfrm>
            <a:off x="4896099" y="1970920"/>
            <a:ext cx="358155" cy="358123"/>
            <a:chOff x="4896099" y="1970920"/>
            <a:chExt cx="358155" cy="358123"/>
          </a:xfrm>
        </p:grpSpPr>
        <p:sp>
          <p:nvSpPr>
            <p:cNvPr id="14011" name="Google Shape;14011;p57"/>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57"/>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57"/>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4" name="Google Shape;14014;p57"/>
          <p:cNvGrpSpPr/>
          <p:nvPr/>
        </p:nvGrpSpPr>
        <p:grpSpPr>
          <a:xfrm>
            <a:off x="4048787" y="2977019"/>
            <a:ext cx="283488" cy="198604"/>
            <a:chOff x="4048787" y="2977019"/>
            <a:chExt cx="283488" cy="198604"/>
          </a:xfrm>
        </p:grpSpPr>
        <p:sp>
          <p:nvSpPr>
            <p:cNvPr id="14015" name="Google Shape;14015;p57"/>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57"/>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57"/>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57"/>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57"/>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57"/>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1" name="Google Shape;14021;p57"/>
          <p:cNvGrpSpPr/>
          <p:nvPr/>
        </p:nvGrpSpPr>
        <p:grpSpPr>
          <a:xfrm>
            <a:off x="4054103" y="2430191"/>
            <a:ext cx="218687" cy="349052"/>
            <a:chOff x="4054103" y="2430191"/>
            <a:chExt cx="218687" cy="349052"/>
          </a:xfrm>
        </p:grpSpPr>
        <p:sp>
          <p:nvSpPr>
            <p:cNvPr id="14022" name="Google Shape;14022;p57"/>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57"/>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57"/>
          <p:cNvGrpSpPr/>
          <p:nvPr/>
        </p:nvGrpSpPr>
        <p:grpSpPr>
          <a:xfrm>
            <a:off x="2185128" y="2427549"/>
            <a:ext cx="382758" cy="356595"/>
            <a:chOff x="2185128" y="2427549"/>
            <a:chExt cx="382758" cy="356595"/>
          </a:xfrm>
        </p:grpSpPr>
        <p:sp>
          <p:nvSpPr>
            <p:cNvPr id="14025" name="Google Shape;14025;p57"/>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57"/>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57"/>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57"/>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57"/>
          <p:cNvGrpSpPr/>
          <p:nvPr/>
        </p:nvGrpSpPr>
        <p:grpSpPr>
          <a:xfrm>
            <a:off x="3539102" y="2427549"/>
            <a:ext cx="355099" cy="355481"/>
            <a:chOff x="3539102" y="2427549"/>
            <a:chExt cx="355099" cy="355481"/>
          </a:xfrm>
        </p:grpSpPr>
        <p:sp>
          <p:nvSpPr>
            <p:cNvPr id="14030" name="Google Shape;14030;p57"/>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57"/>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2" name="Google Shape;14032;p57"/>
          <p:cNvGrpSpPr/>
          <p:nvPr/>
        </p:nvGrpSpPr>
        <p:grpSpPr>
          <a:xfrm>
            <a:off x="2656907" y="2439293"/>
            <a:ext cx="332757" cy="332343"/>
            <a:chOff x="2656907" y="2439293"/>
            <a:chExt cx="332757" cy="332343"/>
          </a:xfrm>
        </p:grpSpPr>
        <p:sp>
          <p:nvSpPr>
            <p:cNvPr id="14033" name="Google Shape;14033;p57"/>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57"/>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57"/>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57"/>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57"/>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57"/>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57"/>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57"/>
          <p:cNvGrpSpPr/>
          <p:nvPr/>
        </p:nvGrpSpPr>
        <p:grpSpPr>
          <a:xfrm>
            <a:off x="1731523" y="2422616"/>
            <a:ext cx="399435" cy="365698"/>
            <a:chOff x="1731523" y="2422616"/>
            <a:chExt cx="399435" cy="365698"/>
          </a:xfrm>
        </p:grpSpPr>
        <p:sp>
          <p:nvSpPr>
            <p:cNvPr id="14041" name="Google Shape;14041;p57"/>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57"/>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57"/>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4" name="Google Shape;14044;p57"/>
          <p:cNvGrpSpPr/>
          <p:nvPr/>
        </p:nvGrpSpPr>
        <p:grpSpPr>
          <a:xfrm>
            <a:off x="3097241" y="2433564"/>
            <a:ext cx="344883" cy="343387"/>
            <a:chOff x="3097241" y="2433564"/>
            <a:chExt cx="344883" cy="343387"/>
          </a:xfrm>
        </p:grpSpPr>
        <p:sp>
          <p:nvSpPr>
            <p:cNvPr id="14045" name="Google Shape;14045;p57"/>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57"/>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57"/>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57"/>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57"/>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57"/>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57"/>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57"/>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57"/>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57"/>
          <p:cNvGrpSpPr/>
          <p:nvPr/>
        </p:nvGrpSpPr>
        <p:grpSpPr>
          <a:xfrm>
            <a:off x="1278299" y="2439293"/>
            <a:ext cx="410829" cy="332343"/>
            <a:chOff x="1278299" y="2439293"/>
            <a:chExt cx="410829" cy="332343"/>
          </a:xfrm>
        </p:grpSpPr>
        <p:sp>
          <p:nvSpPr>
            <p:cNvPr id="14055" name="Google Shape;14055;p57"/>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57"/>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57"/>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57"/>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57"/>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57"/>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57"/>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57"/>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3" name="Google Shape;14063;p57"/>
          <p:cNvGrpSpPr/>
          <p:nvPr/>
        </p:nvGrpSpPr>
        <p:grpSpPr>
          <a:xfrm>
            <a:off x="870939" y="2439293"/>
            <a:ext cx="331993" cy="331993"/>
            <a:chOff x="870939" y="2439293"/>
            <a:chExt cx="331993" cy="331993"/>
          </a:xfrm>
        </p:grpSpPr>
        <p:sp>
          <p:nvSpPr>
            <p:cNvPr id="14064" name="Google Shape;14064;p57"/>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57"/>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57"/>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57"/>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57"/>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57"/>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57"/>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57"/>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57"/>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57"/>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57"/>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57"/>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57"/>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57"/>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57"/>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57"/>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0" name="Google Shape;14080;p57"/>
          <p:cNvGrpSpPr/>
          <p:nvPr/>
        </p:nvGrpSpPr>
        <p:grpSpPr>
          <a:xfrm>
            <a:off x="6644957" y="2456353"/>
            <a:ext cx="371395" cy="278904"/>
            <a:chOff x="6644957" y="2456353"/>
            <a:chExt cx="371395" cy="278904"/>
          </a:xfrm>
        </p:grpSpPr>
        <p:sp>
          <p:nvSpPr>
            <p:cNvPr id="14081" name="Google Shape;14081;p57"/>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57"/>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57"/>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57"/>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57"/>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57"/>
          <p:cNvGrpSpPr/>
          <p:nvPr/>
        </p:nvGrpSpPr>
        <p:grpSpPr>
          <a:xfrm>
            <a:off x="5388757" y="2414659"/>
            <a:ext cx="260349" cy="362292"/>
            <a:chOff x="5388757" y="2414659"/>
            <a:chExt cx="260349" cy="362292"/>
          </a:xfrm>
        </p:grpSpPr>
        <p:sp>
          <p:nvSpPr>
            <p:cNvPr id="14087" name="Google Shape;14087;p57"/>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57"/>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57"/>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57"/>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57"/>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57"/>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57"/>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57"/>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57"/>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57"/>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57"/>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57"/>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57"/>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57"/>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57"/>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57"/>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57"/>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57"/>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57"/>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57"/>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7" name="Google Shape;14107;p57"/>
          <p:cNvGrpSpPr/>
          <p:nvPr/>
        </p:nvGrpSpPr>
        <p:grpSpPr>
          <a:xfrm>
            <a:off x="3567142" y="2905757"/>
            <a:ext cx="348288" cy="340331"/>
            <a:chOff x="3567142" y="2905757"/>
            <a:chExt cx="348288" cy="340331"/>
          </a:xfrm>
        </p:grpSpPr>
        <p:sp>
          <p:nvSpPr>
            <p:cNvPr id="14108" name="Google Shape;14108;p57"/>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57"/>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57"/>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57"/>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57"/>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3" name="Google Shape;14113;p57"/>
          <p:cNvGrpSpPr/>
          <p:nvPr/>
        </p:nvGrpSpPr>
        <p:grpSpPr>
          <a:xfrm>
            <a:off x="7967103" y="2415041"/>
            <a:ext cx="355863" cy="361911"/>
            <a:chOff x="7967103" y="2415041"/>
            <a:chExt cx="355863" cy="361911"/>
          </a:xfrm>
        </p:grpSpPr>
        <p:sp>
          <p:nvSpPr>
            <p:cNvPr id="14114" name="Google Shape;14114;p57"/>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57"/>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57"/>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57"/>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57"/>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57"/>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57"/>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57"/>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57"/>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57"/>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57"/>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57"/>
          <p:cNvGrpSpPr/>
          <p:nvPr/>
        </p:nvGrpSpPr>
        <p:grpSpPr>
          <a:xfrm>
            <a:off x="7529411" y="2414659"/>
            <a:ext cx="355863" cy="362292"/>
            <a:chOff x="7529411" y="2414659"/>
            <a:chExt cx="355863" cy="362292"/>
          </a:xfrm>
        </p:grpSpPr>
        <p:sp>
          <p:nvSpPr>
            <p:cNvPr id="14126" name="Google Shape;14126;p57"/>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57"/>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57"/>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57"/>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57"/>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57"/>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57"/>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57"/>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57"/>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57"/>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57"/>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57"/>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8" name="Google Shape;14138;p57"/>
          <p:cNvGrpSpPr/>
          <p:nvPr/>
        </p:nvGrpSpPr>
        <p:grpSpPr>
          <a:xfrm>
            <a:off x="5733194" y="2431718"/>
            <a:ext cx="446826" cy="327059"/>
            <a:chOff x="5733194" y="2431718"/>
            <a:chExt cx="446826" cy="327059"/>
          </a:xfrm>
        </p:grpSpPr>
        <p:sp>
          <p:nvSpPr>
            <p:cNvPr id="14139" name="Google Shape;14139;p57"/>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57"/>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57"/>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57"/>
          <p:cNvGrpSpPr/>
          <p:nvPr/>
        </p:nvGrpSpPr>
        <p:grpSpPr>
          <a:xfrm>
            <a:off x="4876780" y="2418064"/>
            <a:ext cx="407774" cy="356627"/>
            <a:chOff x="4876780" y="2418064"/>
            <a:chExt cx="407774" cy="356627"/>
          </a:xfrm>
        </p:grpSpPr>
        <p:sp>
          <p:nvSpPr>
            <p:cNvPr id="14143" name="Google Shape;14143;p57"/>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57"/>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57"/>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57"/>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57"/>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57"/>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57"/>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57"/>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1" name="Google Shape;14151;p57"/>
          <p:cNvGrpSpPr/>
          <p:nvPr/>
        </p:nvGrpSpPr>
        <p:grpSpPr>
          <a:xfrm>
            <a:off x="7070872" y="2410871"/>
            <a:ext cx="398321" cy="371013"/>
            <a:chOff x="7070872" y="2410871"/>
            <a:chExt cx="398321" cy="371013"/>
          </a:xfrm>
        </p:grpSpPr>
        <p:sp>
          <p:nvSpPr>
            <p:cNvPr id="14152" name="Google Shape;14152;p57"/>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57"/>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57"/>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57"/>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6" name="Google Shape;14156;p57"/>
          <p:cNvSpPr/>
          <p:nvPr/>
        </p:nvSpPr>
        <p:spPr>
          <a:xfrm>
            <a:off x="6238328" y="243359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7" name="Google Shape;14157;p57"/>
          <p:cNvGrpSpPr/>
          <p:nvPr/>
        </p:nvGrpSpPr>
        <p:grpSpPr>
          <a:xfrm>
            <a:off x="5318259" y="2982111"/>
            <a:ext cx="371013" cy="220787"/>
            <a:chOff x="5318259" y="2982111"/>
            <a:chExt cx="371013" cy="220787"/>
          </a:xfrm>
        </p:grpSpPr>
        <p:sp>
          <p:nvSpPr>
            <p:cNvPr id="14158" name="Google Shape;14158;p57"/>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57"/>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57"/>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57"/>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57"/>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57"/>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57"/>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57"/>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6" name="Google Shape;14166;p57"/>
          <p:cNvGrpSpPr/>
          <p:nvPr/>
        </p:nvGrpSpPr>
        <p:grpSpPr>
          <a:xfrm>
            <a:off x="7073928" y="2905757"/>
            <a:ext cx="371395" cy="371809"/>
            <a:chOff x="7073928" y="2905757"/>
            <a:chExt cx="371395" cy="371809"/>
          </a:xfrm>
        </p:grpSpPr>
        <p:sp>
          <p:nvSpPr>
            <p:cNvPr id="14167" name="Google Shape;14167;p57"/>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57"/>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57"/>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57"/>
          <p:cNvGrpSpPr/>
          <p:nvPr/>
        </p:nvGrpSpPr>
        <p:grpSpPr>
          <a:xfrm>
            <a:off x="6188327" y="2955408"/>
            <a:ext cx="371395" cy="272857"/>
            <a:chOff x="6188327" y="2955408"/>
            <a:chExt cx="371395" cy="272857"/>
          </a:xfrm>
        </p:grpSpPr>
        <p:sp>
          <p:nvSpPr>
            <p:cNvPr id="14171" name="Google Shape;14171;p57"/>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57"/>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57"/>
          <p:cNvGrpSpPr/>
          <p:nvPr/>
        </p:nvGrpSpPr>
        <p:grpSpPr>
          <a:xfrm>
            <a:off x="7521454" y="2906139"/>
            <a:ext cx="359651" cy="371013"/>
            <a:chOff x="7521454" y="2906139"/>
            <a:chExt cx="359651" cy="371013"/>
          </a:xfrm>
        </p:grpSpPr>
        <p:sp>
          <p:nvSpPr>
            <p:cNvPr id="14174" name="Google Shape;14174;p57"/>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57"/>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57"/>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57"/>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57"/>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9" name="Google Shape;14179;p57"/>
          <p:cNvGrpSpPr/>
          <p:nvPr/>
        </p:nvGrpSpPr>
        <p:grpSpPr>
          <a:xfrm>
            <a:off x="5782845" y="2906521"/>
            <a:ext cx="301661" cy="371013"/>
            <a:chOff x="5782845" y="2906521"/>
            <a:chExt cx="301661" cy="371013"/>
          </a:xfrm>
        </p:grpSpPr>
        <p:sp>
          <p:nvSpPr>
            <p:cNvPr id="14180" name="Google Shape;14180;p57"/>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57"/>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57"/>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57"/>
          <p:cNvGrpSpPr/>
          <p:nvPr/>
        </p:nvGrpSpPr>
        <p:grpSpPr>
          <a:xfrm>
            <a:off x="6630539" y="2917502"/>
            <a:ext cx="371777" cy="349434"/>
            <a:chOff x="6630539" y="2917502"/>
            <a:chExt cx="371777" cy="349434"/>
          </a:xfrm>
        </p:grpSpPr>
        <p:sp>
          <p:nvSpPr>
            <p:cNvPr id="14184" name="Google Shape;14184;p57"/>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57"/>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57"/>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57"/>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57"/>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57"/>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57"/>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1" name="Google Shape;14191;p57"/>
          <p:cNvGrpSpPr/>
          <p:nvPr/>
        </p:nvGrpSpPr>
        <p:grpSpPr>
          <a:xfrm>
            <a:off x="2171474" y="3369229"/>
            <a:ext cx="408156" cy="343737"/>
            <a:chOff x="2171474" y="3369229"/>
            <a:chExt cx="408156" cy="343737"/>
          </a:xfrm>
        </p:grpSpPr>
        <p:sp>
          <p:nvSpPr>
            <p:cNvPr id="14192" name="Google Shape;14192;p57"/>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57"/>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57"/>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57"/>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57"/>
          <p:cNvGrpSpPr/>
          <p:nvPr/>
        </p:nvGrpSpPr>
        <p:grpSpPr>
          <a:xfrm>
            <a:off x="4891198" y="2925108"/>
            <a:ext cx="334634" cy="334634"/>
            <a:chOff x="4891198" y="2925108"/>
            <a:chExt cx="334634" cy="334634"/>
          </a:xfrm>
        </p:grpSpPr>
        <p:sp>
          <p:nvSpPr>
            <p:cNvPr id="14197" name="Google Shape;14197;p57"/>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57"/>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57"/>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57"/>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57"/>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57"/>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57"/>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57"/>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57"/>
          <p:cNvGrpSpPr/>
          <p:nvPr/>
        </p:nvGrpSpPr>
        <p:grpSpPr>
          <a:xfrm>
            <a:off x="7976174" y="2925108"/>
            <a:ext cx="334666" cy="334634"/>
            <a:chOff x="7976174" y="2925108"/>
            <a:chExt cx="334666" cy="334634"/>
          </a:xfrm>
        </p:grpSpPr>
        <p:sp>
          <p:nvSpPr>
            <p:cNvPr id="14206" name="Google Shape;14206;p57"/>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57"/>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57"/>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57"/>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57"/>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57"/>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57"/>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57"/>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57"/>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5" name="Google Shape;14215;p57"/>
          <p:cNvGrpSpPr/>
          <p:nvPr/>
        </p:nvGrpSpPr>
        <p:grpSpPr>
          <a:xfrm>
            <a:off x="3091957" y="3374131"/>
            <a:ext cx="354717" cy="332757"/>
            <a:chOff x="3091957" y="3374131"/>
            <a:chExt cx="354717" cy="332757"/>
          </a:xfrm>
        </p:grpSpPr>
        <p:sp>
          <p:nvSpPr>
            <p:cNvPr id="14216" name="Google Shape;14216;p57"/>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57"/>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57"/>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57"/>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57"/>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57"/>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57"/>
          <p:cNvGrpSpPr/>
          <p:nvPr/>
        </p:nvGrpSpPr>
        <p:grpSpPr>
          <a:xfrm>
            <a:off x="3988156" y="3380210"/>
            <a:ext cx="353954" cy="318880"/>
            <a:chOff x="3988156" y="3380210"/>
            <a:chExt cx="353954" cy="318880"/>
          </a:xfrm>
        </p:grpSpPr>
        <p:sp>
          <p:nvSpPr>
            <p:cNvPr id="14223" name="Google Shape;14223;p57"/>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57"/>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57"/>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57"/>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57"/>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8" name="Google Shape;14228;p57"/>
          <p:cNvGrpSpPr/>
          <p:nvPr/>
        </p:nvGrpSpPr>
        <p:grpSpPr>
          <a:xfrm>
            <a:off x="3541011" y="3367320"/>
            <a:ext cx="348257" cy="346188"/>
            <a:chOff x="3541011" y="3367320"/>
            <a:chExt cx="348257" cy="346188"/>
          </a:xfrm>
        </p:grpSpPr>
        <p:sp>
          <p:nvSpPr>
            <p:cNvPr id="14229" name="Google Shape;14229;p57"/>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57"/>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57"/>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57"/>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57"/>
          <p:cNvGrpSpPr/>
          <p:nvPr/>
        </p:nvGrpSpPr>
        <p:grpSpPr>
          <a:xfrm>
            <a:off x="850092" y="3352934"/>
            <a:ext cx="369517" cy="375660"/>
            <a:chOff x="850092" y="3352934"/>
            <a:chExt cx="369517" cy="375660"/>
          </a:xfrm>
        </p:grpSpPr>
        <p:sp>
          <p:nvSpPr>
            <p:cNvPr id="14234" name="Google Shape;14234;p57"/>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57"/>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57"/>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57"/>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57"/>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57"/>
          <p:cNvGrpSpPr/>
          <p:nvPr/>
        </p:nvGrpSpPr>
        <p:grpSpPr>
          <a:xfrm>
            <a:off x="1314678" y="3358217"/>
            <a:ext cx="334666" cy="365348"/>
            <a:chOff x="1314678" y="3358217"/>
            <a:chExt cx="334666" cy="365348"/>
          </a:xfrm>
        </p:grpSpPr>
        <p:sp>
          <p:nvSpPr>
            <p:cNvPr id="14240" name="Google Shape;14240;p57"/>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57"/>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57"/>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57"/>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57"/>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5" name="Google Shape;14245;p57"/>
          <p:cNvGrpSpPr/>
          <p:nvPr/>
        </p:nvGrpSpPr>
        <p:grpSpPr>
          <a:xfrm>
            <a:off x="1748582" y="3372635"/>
            <a:ext cx="359269" cy="335780"/>
            <a:chOff x="1748582" y="3372635"/>
            <a:chExt cx="359269" cy="335780"/>
          </a:xfrm>
        </p:grpSpPr>
        <p:sp>
          <p:nvSpPr>
            <p:cNvPr id="14246" name="Google Shape;14246;p57"/>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7" name="Google Shape;14247;p57"/>
            <p:cNvGrpSpPr/>
            <p:nvPr/>
          </p:nvGrpSpPr>
          <p:grpSpPr>
            <a:xfrm>
              <a:off x="1748582" y="3372635"/>
              <a:ext cx="333520" cy="335780"/>
              <a:chOff x="1748582" y="3372635"/>
              <a:chExt cx="333520" cy="335780"/>
            </a:xfrm>
          </p:grpSpPr>
          <p:sp>
            <p:nvSpPr>
              <p:cNvPr id="14248" name="Google Shape;14248;p57"/>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57"/>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57"/>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251" name="Google Shape;14251;p57"/>
          <p:cNvGrpSpPr/>
          <p:nvPr/>
        </p:nvGrpSpPr>
        <p:grpSpPr>
          <a:xfrm>
            <a:off x="2640993" y="3357835"/>
            <a:ext cx="365348" cy="364966"/>
            <a:chOff x="2640993" y="3357835"/>
            <a:chExt cx="365348" cy="364966"/>
          </a:xfrm>
        </p:grpSpPr>
        <p:sp>
          <p:nvSpPr>
            <p:cNvPr id="14252" name="Google Shape;14252;p57"/>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57"/>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57"/>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57"/>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57"/>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57"/>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57"/>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57"/>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57"/>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57"/>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2" name="Google Shape;14262;p57"/>
          <p:cNvGrpSpPr/>
          <p:nvPr/>
        </p:nvGrpSpPr>
        <p:grpSpPr>
          <a:xfrm>
            <a:off x="4886264" y="3366174"/>
            <a:ext cx="350548" cy="350198"/>
            <a:chOff x="4886264" y="3366174"/>
            <a:chExt cx="350548" cy="350198"/>
          </a:xfrm>
        </p:grpSpPr>
        <p:sp>
          <p:nvSpPr>
            <p:cNvPr id="14263" name="Google Shape;14263;p57"/>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57"/>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57"/>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57"/>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57"/>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57"/>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57"/>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57"/>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57"/>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57"/>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57"/>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57"/>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57"/>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57"/>
          <p:cNvGrpSpPr/>
          <p:nvPr/>
        </p:nvGrpSpPr>
        <p:grpSpPr>
          <a:xfrm>
            <a:off x="5331913" y="3413947"/>
            <a:ext cx="347143" cy="254684"/>
            <a:chOff x="5331913" y="3413947"/>
            <a:chExt cx="347143" cy="254684"/>
          </a:xfrm>
        </p:grpSpPr>
        <p:sp>
          <p:nvSpPr>
            <p:cNvPr id="14277" name="Google Shape;14277;p57"/>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57"/>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57"/>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57"/>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57"/>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57"/>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57"/>
          <p:cNvGrpSpPr/>
          <p:nvPr/>
        </p:nvGrpSpPr>
        <p:grpSpPr>
          <a:xfrm>
            <a:off x="5776798" y="3409778"/>
            <a:ext cx="346379" cy="264518"/>
            <a:chOff x="5776798" y="3409778"/>
            <a:chExt cx="346379" cy="264518"/>
          </a:xfrm>
        </p:grpSpPr>
        <p:sp>
          <p:nvSpPr>
            <p:cNvPr id="14284" name="Google Shape;14284;p57"/>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57"/>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57"/>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57"/>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57"/>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57"/>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57"/>
          <p:cNvGrpSpPr/>
          <p:nvPr/>
        </p:nvGrpSpPr>
        <p:grpSpPr>
          <a:xfrm>
            <a:off x="7108015" y="3396505"/>
            <a:ext cx="344883" cy="290299"/>
            <a:chOff x="7108015" y="3396505"/>
            <a:chExt cx="344883" cy="290299"/>
          </a:xfrm>
        </p:grpSpPr>
        <p:sp>
          <p:nvSpPr>
            <p:cNvPr id="14291" name="Google Shape;14291;p57"/>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57"/>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57"/>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57"/>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57"/>
          <p:cNvGrpSpPr/>
          <p:nvPr/>
        </p:nvGrpSpPr>
        <p:grpSpPr>
          <a:xfrm>
            <a:off x="7551754" y="3390808"/>
            <a:ext cx="344883" cy="301311"/>
            <a:chOff x="7551754" y="3390808"/>
            <a:chExt cx="344883" cy="301311"/>
          </a:xfrm>
        </p:grpSpPr>
        <p:sp>
          <p:nvSpPr>
            <p:cNvPr id="14296" name="Google Shape;14296;p57"/>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57"/>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57"/>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57"/>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57"/>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57"/>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57"/>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57"/>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57"/>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57"/>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57"/>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7" name="Google Shape;14307;p57"/>
          <p:cNvGrpSpPr/>
          <p:nvPr/>
        </p:nvGrpSpPr>
        <p:grpSpPr>
          <a:xfrm>
            <a:off x="6707084" y="3387403"/>
            <a:ext cx="261145" cy="308504"/>
            <a:chOff x="6707084" y="3387403"/>
            <a:chExt cx="261145" cy="308504"/>
          </a:xfrm>
        </p:grpSpPr>
        <p:sp>
          <p:nvSpPr>
            <p:cNvPr id="14308" name="Google Shape;14308;p57"/>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57"/>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57"/>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57"/>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2" name="Google Shape;14312;p57"/>
          <p:cNvGrpSpPr/>
          <p:nvPr/>
        </p:nvGrpSpPr>
        <p:grpSpPr>
          <a:xfrm>
            <a:off x="848978" y="4297637"/>
            <a:ext cx="377824" cy="324418"/>
            <a:chOff x="848978" y="4297637"/>
            <a:chExt cx="377824" cy="324418"/>
          </a:xfrm>
        </p:grpSpPr>
        <p:sp>
          <p:nvSpPr>
            <p:cNvPr id="14313" name="Google Shape;14313;p57"/>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57"/>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5" name="Google Shape;14315;p57"/>
          <p:cNvGrpSpPr/>
          <p:nvPr/>
        </p:nvGrpSpPr>
        <p:grpSpPr>
          <a:xfrm>
            <a:off x="1754279" y="4286593"/>
            <a:ext cx="351439" cy="345965"/>
            <a:chOff x="1754279" y="4286593"/>
            <a:chExt cx="351439" cy="345965"/>
          </a:xfrm>
        </p:grpSpPr>
        <p:sp>
          <p:nvSpPr>
            <p:cNvPr id="14316" name="Google Shape;14316;p57"/>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57"/>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57"/>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57"/>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57"/>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57"/>
          <p:cNvGrpSpPr/>
          <p:nvPr/>
        </p:nvGrpSpPr>
        <p:grpSpPr>
          <a:xfrm>
            <a:off x="3996113" y="4291176"/>
            <a:ext cx="336512" cy="335048"/>
            <a:chOff x="3996113" y="4291176"/>
            <a:chExt cx="336512" cy="335048"/>
          </a:xfrm>
        </p:grpSpPr>
        <p:sp>
          <p:nvSpPr>
            <p:cNvPr id="14322" name="Google Shape;14322;p57"/>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57"/>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57"/>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25" name="Google Shape;14325;p57"/>
          <p:cNvSpPr/>
          <p:nvPr/>
        </p:nvSpPr>
        <p:spPr>
          <a:xfrm>
            <a:off x="1331737" y="430737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6" name="Google Shape;14326;p57"/>
          <p:cNvGrpSpPr/>
          <p:nvPr/>
        </p:nvGrpSpPr>
        <p:grpSpPr>
          <a:xfrm>
            <a:off x="2179081" y="4285511"/>
            <a:ext cx="397525" cy="348670"/>
            <a:chOff x="2179081" y="4285511"/>
            <a:chExt cx="397525" cy="348670"/>
          </a:xfrm>
        </p:grpSpPr>
        <p:sp>
          <p:nvSpPr>
            <p:cNvPr id="14327" name="Google Shape;14327;p57"/>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57"/>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9" name="Google Shape;14329;p57"/>
          <p:cNvGrpSpPr/>
          <p:nvPr/>
        </p:nvGrpSpPr>
        <p:grpSpPr>
          <a:xfrm>
            <a:off x="3584201" y="4294996"/>
            <a:ext cx="267574" cy="329415"/>
            <a:chOff x="3584201" y="4294996"/>
            <a:chExt cx="267574" cy="329415"/>
          </a:xfrm>
        </p:grpSpPr>
        <p:sp>
          <p:nvSpPr>
            <p:cNvPr id="14330" name="Google Shape;14330;p57"/>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57"/>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57"/>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57"/>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4" name="Google Shape;14334;p57"/>
          <p:cNvGrpSpPr/>
          <p:nvPr/>
        </p:nvGrpSpPr>
        <p:grpSpPr>
          <a:xfrm>
            <a:off x="3082855" y="4295728"/>
            <a:ext cx="375946" cy="327823"/>
            <a:chOff x="3082855" y="4295728"/>
            <a:chExt cx="375946" cy="327823"/>
          </a:xfrm>
        </p:grpSpPr>
        <p:sp>
          <p:nvSpPr>
            <p:cNvPr id="14335" name="Google Shape;14335;p57"/>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57"/>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57"/>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57"/>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57"/>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57"/>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57"/>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57"/>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57"/>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57"/>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57"/>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6" name="Google Shape;14346;p57"/>
          <p:cNvGrpSpPr/>
          <p:nvPr/>
        </p:nvGrpSpPr>
        <p:grpSpPr>
          <a:xfrm>
            <a:off x="2749016" y="4291176"/>
            <a:ext cx="150831" cy="336926"/>
            <a:chOff x="2749016" y="4291176"/>
            <a:chExt cx="150831" cy="336926"/>
          </a:xfrm>
        </p:grpSpPr>
        <p:sp>
          <p:nvSpPr>
            <p:cNvPr id="14347" name="Google Shape;14347;p57"/>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57"/>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57"/>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57"/>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1" name="Google Shape;14351;p57"/>
          <p:cNvGrpSpPr/>
          <p:nvPr/>
        </p:nvGrpSpPr>
        <p:grpSpPr>
          <a:xfrm>
            <a:off x="7127716" y="4279432"/>
            <a:ext cx="248254" cy="361942"/>
            <a:chOff x="7127716" y="4279432"/>
            <a:chExt cx="248254" cy="361942"/>
          </a:xfrm>
        </p:grpSpPr>
        <p:sp>
          <p:nvSpPr>
            <p:cNvPr id="14352" name="Google Shape;14352;p57"/>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57"/>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57"/>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57"/>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57"/>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57"/>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57"/>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57"/>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57"/>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1" name="Google Shape;14361;p57"/>
          <p:cNvGrpSpPr/>
          <p:nvPr/>
        </p:nvGrpSpPr>
        <p:grpSpPr>
          <a:xfrm>
            <a:off x="7565408" y="4279432"/>
            <a:ext cx="248255" cy="361942"/>
            <a:chOff x="7565408" y="4279432"/>
            <a:chExt cx="248255" cy="361942"/>
          </a:xfrm>
        </p:grpSpPr>
        <p:sp>
          <p:nvSpPr>
            <p:cNvPr id="14362" name="Google Shape;14362;p57"/>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57"/>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57"/>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57"/>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57"/>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57"/>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57"/>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57"/>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0" name="Google Shape;14370;p57"/>
          <p:cNvGrpSpPr/>
          <p:nvPr/>
        </p:nvGrpSpPr>
        <p:grpSpPr>
          <a:xfrm>
            <a:off x="6264109" y="4279432"/>
            <a:ext cx="225498" cy="361560"/>
            <a:chOff x="6264109" y="4279432"/>
            <a:chExt cx="225498" cy="361560"/>
          </a:xfrm>
        </p:grpSpPr>
        <p:sp>
          <p:nvSpPr>
            <p:cNvPr id="14371" name="Google Shape;14371;p57"/>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57"/>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3" name="Google Shape;14373;p57"/>
          <p:cNvGrpSpPr/>
          <p:nvPr/>
        </p:nvGrpSpPr>
        <p:grpSpPr>
          <a:xfrm>
            <a:off x="7929578" y="4284365"/>
            <a:ext cx="395266" cy="351312"/>
            <a:chOff x="7929578" y="4284365"/>
            <a:chExt cx="395266" cy="351312"/>
          </a:xfrm>
        </p:grpSpPr>
        <p:sp>
          <p:nvSpPr>
            <p:cNvPr id="14374" name="Google Shape;14374;p57"/>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57"/>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57"/>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57"/>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8" name="Google Shape;14378;p57"/>
          <p:cNvGrpSpPr/>
          <p:nvPr/>
        </p:nvGrpSpPr>
        <p:grpSpPr>
          <a:xfrm>
            <a:off x="6595502" y="4323777"/>
            <a:ext cx="426315" cy="332826"/>
            <a:chOff x="6639652" y="4323777"/>
            <a:chExt cx="426315" cy="332826"/>
          </a:xfrm>
        </p:grpSpPr>
        <p:sp>
          <p:nvSpPr>
            <p:cNvPr id="14379" name="Google Shape;14379;p57"/>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57"/>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57"/>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57"/>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57"/>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57"/>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57"/>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57"/>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57"/>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57"/>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9" name="Google Shape;14389;p57"/>
          <p:cNvGrpSpPr/>
          <p:nvPr/>
        </p:nvGrpSpPr>
        <p:grpSpPr>
          <a:xfrm>
            <a:off x="5357662" y="4297637"/>
            <a:ext cx="287275" cy="326296"/>
            <a:chOff x="5357662" y="4297637"/>
            <a:chExt cx="287275" cy="326296"/>
          </a:xfrm>
        </p:grpSpPr>
        <p:sp>
          <p:nvSpPr>
            <p:cNvPr id="14390" name="Google Shape;14390;p57"/>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57"/>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57"/>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57"/>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57"/>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5" name="Google Shape;14395;p57"/>
          <p:cNvGrpSpPr/>
          <p:nvPr/>
        </p:nvGrpSpPr>
        <p:grpSpPr>
          <a:xfrm>
            <a:off x="5774124" y="4294550"/>
            <a:ext cx="331611" cy="331674"/>
            <a:chOff x="5774124" y="4294550"/>
            <a:chExt cx="331611" cy="331674"/>
          </a:xfrm>
        </p:grpSpPr>
        <p:sp>
          <p:nvSpPr>
            <p:cNvPr id="14396" name="Google Shape;14396;p57"/>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57"/>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8" name="Google Shape;14398;p57"/>
          <p:cNvGrpSpPr/>
          <p:nvPr/>
        </p:nvGrpSpPr>
        <p:grpSpPr>
          <a:xfrm>
            <a:off x="4890434" y="4287389"/>
            <a:ext cx="345997" cy="346029"/>
            <a:chOff x="4890434" y="4287389"/>
            <a:chExt cx="345997" cy="346029"/>
          </a:xfrm>
        </p:grpSpPr>
        <p:sp>
          <p:nvSpPr>
            <p:cNvPr id="14399" name="Google Shape;14399;p57"/>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57"/>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57"/>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57"/>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57"/>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57"/>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57"/>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6" name="Google Shape;14406;p57"/>
          <p:cNvGrpSpPr/>
          <p:nvPr/>
        </p:nvGrpSpPr>
        <p:grpSpPr>
          <a:xfrm>
            <a:off x="2165809" y="3811059"/>
            <a:ext cx="422542" cy="342973"/>
            <a:chOff x="2165809" y="3811059"/>
            <a:chExt cx="422542" cy="342973"/>
          </a:xfrm>
        </p:grpSpPr>
        <p:sp>
          <p:nvSpPr>
            <p:cNvPr id="14407" name="Google Shape;14407;p57"/>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57"/>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57"/>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57"/>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57"/>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57"/>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57"/>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57"/>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57"/>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57"/>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57"/>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57"/>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57"/>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57"/>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57"/>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57"/>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57"/>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57"/>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5" name="Google Shape;14425;p57"/>
          <p:cNvSpPr/>
          <p:nvPr/>
        </p:nvSpPr>
        <p:spPr>
          <a:xfrm>
            <a:off x="6217513" y="339765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6" name="Google Shape;14426;p57"/>
          <p:cNvGrpSpPr/>
          <p:nvPr/>
        </p:nvGrpSpPr>
        <p:grpSpPr>
          <a:xfrm>
            <a:off x="903530" y="3806125"/>
            <a:ext cx="264550" cy="353222"/>
            <a:chOff x="903530" y="3806125"/>
            <a:chExt cx="264550" cy="353222"/>
          </a:xfrm>
        </p:grpSpPr>
        <p:sp>
          <p:nvSpPr>
            <p:cNvPr id="14427" name="Google Shape;14427;p57"/>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57"/>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57"/>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57"/>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1" name="Google Shape;14431;p57"/>
          <p:cNvGrpSpPr/>
          <p:nvPr/>
        </p:nvGrpSpPr>
        <p:grpSpPr>
          <a:xfrm>
            <a:off x="2611458" y="3816374"/>
            <a:ext cx="426329" cy="332375"/>
            <a:chOff x="2611458" y="3816374"/>
            <a:chExt cx="426329" cy="332375"/>
          </a:xfrm>
        </p:grpSpPr>
        <p:sp>
          <p:nvSpPr>
            <p:cNvPr id="14432" name="Google Shape;14432;p57"/>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57"/>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57"/>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57"/>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57"/>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57"/>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57"/>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57"/>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57"/>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57"/>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42" name="Google Shape;14442;p57"/>
          <p:cNvSpPr/>
          <p:nvPr/>
        </p:nvSpPr>
        <p:spPr>
          <a:xfrm>
            <a:off x="1752752" y="380386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43" name="Google Shape;14443;p57"/>
          <p:cNvGrpSpPr/>
          <p:nvPr/>
        </p:nvGrpSpPr>
        <p:grpSpPr>
          <a:xfrm>
            <a:off x="4019984" y="3805393"/>
            <a:ext cx="293704" cy="353954"/>
            <a:chOff x="4019984" y="3805393"/>
            <a:chExt cx="293704" cy="353954"/>
          </a:xfrm>
        </p:grpSpPr>
        <p:sp>
          <p:nvSpPr>
            <p:cNvPr id="14444" name="Google Shape;14444;p57"/>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57"/>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57"/>
          <p:cNvGrpSpPr/>
          <p:nvPr/>
        </p:nvGrpSpPr>
        <p:grpSpPr>
          <a:xfrm>
            <a:off x="8006505" y="3390044"/>
            <a:ext cx="323654" cy="303189"/>
            <a:chOff x="8006505" y="3390044"/>
            <a:chExt cx="323654" cy="303189"/>
          </a:xfrm>
        </p:grpSpPr>
        <p:sp>
          <p:nvSpPr>
            <p:cNvPr id="14447" name="Google Shape;14447;p57"/>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57"/>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57"/>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57"/>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57"/>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57"/>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3" name="Google Shape;14453;p57"/>
          <p:cNvGrpSpPr/>
          <p:nvPr/>
        </p:nvGrpSpPr>
        <p:grpSpPr>
          <a:xfrm>
            <a:off x="1299146" y="3806507"/>
            <a:ext cx="367990" cy="351312"/>
            <a:chOff x="1299146" y="3806507"/>
            <a:chExt cx="367990" cy="351312"/>
          </a:xfrm>
        </p:grpSpPr>
        <p:sp>
          <p:nvSpPr>
            <p:cNvPr id="14454" name="Google Shape;14454;p57"/>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57"/>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6" name="Google Shape;14456;p57"/>
          <p:cNvSpPr/>
          <p:nvPr/>
        </p:nvSpPr>
        <p:spPr>
          <a:xfrm>
            <a:off x="3524716" y="380418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7" name="Google Shape;14457;p57"/>
          <p:cNvGrpSpPr/>
          <p:nvPr/>
        </p:nvGrpSpPr>
        <p:grpSpPr>
          <a:xfrm>
            <a:off x="3095745" y="3805393"/>
            <a:ext cx="352840" cy="354717"/>
            <a:chOff x="3095745" y="3805393"/>
            <a:chExt cx="352840" cy="354717"/>
          </a:xfrm>
        </p:grpSpPr>
        <p:sp>
          <p:nvSpPr>
            <p:cNvPr id="14458" name="Google Shape;14458;p57"/>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57"/>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57"/>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57"/>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57"/>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57"/>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4" name="Google Shape;14464;p57"/>
          <p:cNvGrpSpPr/>
          <p:nvPr/>
        </p:nvGrpSpPr>
        <p:grpSpPr>
          <a:xfrm>
            <a:off x="7550258" y="3832670"/>
            <a:ext cx="371395" cy="301279"/>
            <a:chOff x="7550258" y="3832670"/>
            <a:chExt cx="371395" cy="301279"/>
          </a:xfrm>
        </p:grpSpPr>
        <p:sp>
          <p:nvSpPr>
            <p:cNvPr id="14465" name="Google Shape;14465;p57"/>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57"/>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57"/>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57"/>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57"/>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57"/>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57"/>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57"/>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57"/>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57"/>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57"/>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57"/>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57"/>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57"/>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57"/>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57"/>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57"/>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57"/>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83" name="Google Shape;14483;p57"/>
          <p:cNvSpPr/>
          <p:nvPr/>
        </p:nvSpPr>
        <p:spPr>
          <a:xfrm>
            <a:off x="7114476" y="380879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84" name="Google Shape;14484;p57"/>
          <p:cNvGrpSpPr/>
          <p:nvPr/>
        </p:nvGrpSpPr>
        <p:grpSpPr>
          <a:xfrm>
            <a:off x="6659725" y="3808035"/>
            <a:ext cx="367608" cy="350548"/>
            <a:chOff x="6659725" y="3808035"/>
            <a:chExt cx="367608" cy="350548"/>
          </a:xfrm>
        </p:grpSpPr>
        <p:sp>
          <p:nvSpPr>
            <p:cNvPr id="14485" name="Google Shape;14485;p57"/>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57"/>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7" name="Google Shape;14487;p57"/>
          <p:cNvGrpSpPr/>
          <p:nvPr/>
        </p:nvGrpSpPr>
        <p:grpSpPr>
          <a:xfrm>
            <a:off x="6219391" y="3816756"/>
            <a:ext cx="356627" cy="334252"/>
            <a:chOff x="6219391" y="3816756"/>
            <a:chExt cx="356627" cy="334252"/>
          </a:xfrm>
        </p:grpSpPr>
        <p:sp>
          <p:nvSpPr>
            <p:cNvPr id="14488" name="Google Shape;14488;p57"/>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57"/>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57"/>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57"/>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2" name="Google Shape;14492;p57"/>
          <p:cNvGrpSpPr/>
          <p:nvPr/>
        </p:nvGrpSpPr>
        <p:grpSpPr>
          <a:xfrm>
            <a:off x="5778676" y="3826972"/>
            <a:ext cx="349052" cy="313055"/>
            <a:chOff x="5778676" y="3826972"/>
            <a:chExt cx="349052" cy="313055"/>
          </a:xfrm>
        </p:grpSpPr>
        <p:sp>
          <p:nvSpPr>
            <p:cNvPr id="14493" name="Google Shape;14493;p57"/>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57"/>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57"/>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57"/>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57"/>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57"/>
          <p:cNvGrpSpPr/>
          <p:nvPr/>
        </p:nvGrpSpPr>
        <p:grpSpPr>
          <a:xfrm>
            <a:off x="5355784" y="3834547"/>
            <a:ext cx="299019" cy="297905"/>
            <a:chOff x="5355784" y="3834547"/>
            <a:chExt cx="299019" cy="297905"/>
          </a:xfrm>
        </p:grpSpPr>
        <p:sp>
          <p:nvSpPr>
            <p:cNvPr id="14499" name="Google Shape;14499;p57"/>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57"/>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57"/>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57"/>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3" name="Google Shape;14503;p57"/>
          <p:cNvGrpSpPr/>
          <p:nvPr/>
        </p:nvGrpSpPr>
        <p:grpSpPr>
          <a:xfrm>
            <a:off x="8036455" y="3807271"/>
            <a:ext cx="292176" cy="353985"/>
            <a:chOff x="8036455" y="3807271"/>
            <a:chExt cx="292176" cy="353985"/>
          </a:xfrm>
        </p:grpSpPr>
        <p:sp>
          <p:nvSpPr>
            <p:cNvPr id="14504" name="Google Shape;14504;p57"/>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57"/>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6" name="Google Shape;14506;p57"/>
          <p:cNvGrpSpPr/>
          <p:nvPr/>
        </p:nvGrpSpPr>
        <p:grpSpPr>
          <a:xfrm>
            <a:off x="4874902" y="3808799"/>
            <a:ext cx="345615" cy="350835"/>
            <a:chOff x="4874902" y="3808799"/>
            <a:chExt cx="345615" cy="350835"/>
          </a:xfrm>
        </p:grpSpPr>
        <p:sp>
          <p:nvSpPr>
            <p:cNvPr id="14507" name="Google Shape;14507;p57"/>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57"/>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57"/>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57"/>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57"/>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57"/>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57"/>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57"/>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57"/>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57"/>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57"/>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57"/>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57"/>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57"/>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57"/>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57"/>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57"/>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27" name="Shape 14527"/>
        <p:cNvGrpSpPr/>
        <p:nvPr/>
      </p:nvGrpSpPr>
      <p:grpSpPr>
        <a:xfrm>
          <a:off x="0" y="0"/>
          <a:ext cx="0" cy="0"/>
          <a:chOff x="0" y="0"/>
          <a:chExt cx="0" cy="0"/>
        </a:xfrm>
      </p:grpSpPr>
      <p:sp>
        <p:nvSpPr>
          <p:cNvPr id="14528" name="Google Shape;14528;p58"/>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529" name="Google Shape;14529;p58"/>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a:t>
            </a:r>
            <a:r>
              <a:rPr lang="en">
                <a:latin typeface="Arial"/>
                <a:ea typeface="Arial"/>
                <a:cs typeface="Arial"/>
                <a:sym typeface="Arial"/>
              </a:rPr>
              <a:t> Icons</a:t>
            </a:r>
            <a:endParaRPr>
              <a:solidFill>
                <a:srgbClr val="FFFFFF"/>
              </a:solidFill>
              <a:latin typeface="Arial"/>
              <a:ea typeface="Arial"/>
              <a:cs typeface="Arial"/>
              <a:sym typeface="Arial"/>
            </a:endParaRPr>
          </a:p>
        </p:txBody>
      </p:sp>
      <p:grpSp>
        <p:nvGrpSpPr>
          <p:cNvPr id="14530" name="Google Shape;14530;p58"/>
          <p:cNvGrpSpPr/>
          <p:nvPr/>
        </p:nvGrpSpPr>
        <p:grpSpPr>
          <a:xfrm>
            <a:off x="2704005" y="4258781"/>
            <a:ext cx="342144" cy="362704"/>
            <a:chOff x="2704005" y="4258781"/>
            <a:chExt cx="342144" cy="362704"/>
          </a:xfrm>
        </p:grpSpPr>
        <p:sp>
          <p:nvSpPr>
            <p:cNvPr id="14531" name="Google Shape;14531;p58"/>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58"/>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58"/>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58"/>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58"/>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58"/>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58"/>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8" name="Google Shape;14538;p58"/>
          <p:cNvGrpSpPr/>
          <p:nvPr/>
        </p:nvGrpSpPr>
        <p:grpSpPr>
          <a:xfrm>
            <a:off x="2157462" y="4258496"/>
            <a:ext cx="347435" cy="363370"/>
            <a:chOff x="2157462" y="4258496"/>
            <a:chExt cx="347435" cy="363370"/>
          </a:xfrm>
        </p:grpSpPr>
        <p:sp>
          <p:nvSpPr>
            <p:cNvPr id="14539" name="Google Shape;14539;p58"/>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58"/>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58"/>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2" name="Google Shape;14542;p58"/>
          <p:cNvGrpSpPr/>
          <p:nvPr/>
        </p:nvGrpSpPr>
        <p:grpSpPr>
          <a:xfrm>
            <a:off x="4010963" y="3763781"/>
            <a:ext cx="343665" cy="363211"/>
            <a:chOff x="4010963" y="3763781"/>
            <a:chExt cx="343665" cy="363211"/>
          </a:xfrm>
        </p:grpSpPr>
        <p:sp>
          <p:nvSpPr>
            <p:cNvPr id="14543" name="Google Shape;14543;p58"/>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58"/>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58"/>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58"/>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58"/>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8" name="Google Shape;14548;p58"/>
          <p:cNvGrpSpPr/>
          <p:nvPr/>
        </p:nvGrpSpPr>
        <p:grpSpPr>
          <a:xfrm>
            <a:off x="2214042" y="3810509"/>
            <a:ext cx="368153" cy="311193"/>
            <a:chOff x="2214042" y="3810509"/>
            <a:chExt cx="368153" cy="311193"/>
          </a:xfrm>
        </p:grpSpPr>
        <p:sp>
          <p:nvSpPr>
            <p:cNvPr id="14549" name="Google Shape;14549;p58"/>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58"/>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1" name="Google Shape;14551;p58"/>
          <p:cNvGrpSpPr/>
          <p:nvPr/>
        </p:nvGrpSpPr>
        <p:grpSpPr>
          <a:xfrm>
            <a:off x="1768938" y="3782219"/>
            <a:ext cx="367805" cy="367773"/>
            <a:chOff x="1768938" y="3782219"/>
            <a:chExt cx="367805" cy="367773"/>
          </a:xfrm>
        </p:grpSpPr>
        <p:sp>
          <p:nvSpPr>
            <p:cNvPr id="14552" name="Google Shape;14552;p58"/>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58"/>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58"/>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58"/>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58"/>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58"/>
          <p:cNvGrpSpPr/>
          <p:nvPr/>
        </p:nvGrpSpPr>
        <p:grpSpPr>
          <a:xfrm>
            <a:off x="2681385" y="3798439"/>
            <a:ext cx="325544" cy="327413"/>
            <a:chOff x="2681385" y="3798439"/>
            <a:chExt cx="325544" cy="327413"/>
          </a:xfrm>
        </p:grpSpPr>
        <p:sp>
          <p:nvSpPr>
            <p:cNvPr id="14558" name="Google Shape;14558;p58"/>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58"/>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58"/>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58"/>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58"/>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58"/>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58"/>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5" name="Google Shape;14565;p58"/>
          <p:cNvGrpSpPr/>
          <p:nvPr/>
        </p:nvGrpSpPr>
        <p:grpSpPr>
          <a:xfrm>
            <a:off x="6243928" y="4263502"/>
            <a:ext cx="274254" cy="350824"/>
            <a:chOff x="6243928" y="4263502"/>
            <a:chExt cx="274254" cy="350824"/>
          </a:xfrm>
        </p:grpSpPr>
        <p:sp>
          <p:nvSpPr>
            <p:cNvPr id="14566" name="Google Shape;14566;p58"/>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58"/>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58"/>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58"/>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58"/>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58"/>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58"/>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58"/>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4" name="Google Shape;14574;p58"/>
          <p:cNvGrpSpPr/>
          <p:nvPr/>
        </p:nvGrpSpPr>
        <p:grpSpPr>
          <a:xfrm>
            <a:off x="3560600" y="3763338"/>
            <a:ext cx="352345" cy="363655"/>
            <a:chOff x="3560600" y="3763338"/>
            <a:chExt cx="352345" cy="363655"/>
          </a:xfrm>
        </p:grpSpPr>
        <p:sp>
          <p:nvSpPr>
            <p:cNvPr id="14575" name="Google Shape;14575;p58"/>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58"/>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58"/>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58"/>
          <p:cNvGrpSpPr/>
          <p:nvPr/>
        </p:nvGrpSpPr>
        <p:grpSpPr>
          <a:xfrm>
            <a:off x="5790556" y="4261252"/>
            <a:ext cx="279513" cy="356083"/>
            <a:chOff x="5790556" y="4261252"/>
            <a:chExt cx="279513" cy="356083"/>
          </a:xfrm>
        </p:grpSpPr>
        <p:sp>
          <p:nvSpPr>
            <p:cNvPr id="14579" name="Google Shape;14579;p58"/>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58"/>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58"/>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58"/>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58"/>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58"/>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58"/>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58"/>
          <p:cNvGrpSpPr/>
          <p:nvPr/>
        </p:nvGrpSpPr>
        <p:grpSpPr>
          <a:xfrm>
            <a:off x="5341333" y="4261252"/>
            <a:ext cx="278752" cy="356463"/>
            <a:chOff x="5341333" y="4261252"/>
            <a:chExt cx="278752" cy="356463"/>
          </a:xfrm>
        </p:grpSpPr>
        <p:sp>
          <p:nvSpPr>
            <p:cNvPr id="14587" name="Google Shape;14587;p58"/>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58"/>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58"/>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58"/>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58"/>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58"/>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58"/>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94" name="Google Shape;14594;p58"/>
          <p:cNvSpPr/>
          <p:nvPr/>
        </p:nvSpPr>
        <p:spPr>
          <a:xfrm>
            <a:off x="1322345" y="38365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95" name="Google Shape;14595;p58"/>
          <p:cNvGrpSpPr/>
          <p:nvPr/>
        </p:nvGrpSpPr>
        <p:grpSpPr>
          <a:xfrm>
            <a:off x="3103646" y="3766076"/>
            <a:ext cx="360233" cy="362451"/>
            <a:chOff x="3107608" y="3763401"/>
            <a:chExt cx="360233" cy="362451"/>
          </a:xfrm>
        </p:grpSpPr>
        <p:sp>
          <p:nvSpPr>
            <p:cNvPr id="14596" name="Google Shape;14596;p58"/>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58"/>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58"/>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58"/>
          <p:cNvGrpSpPr/>
          <p:nvPr/>
        </p:nvGrpSpPr>
        <p:grpSpPr>
          <a:xfrm>
            <a:off x="889343" y="3801227"/>
            <a:ext cx="351585" cy="339705"/>
            <a:chOff x="889343" y="3801227"/>
            <a:chExt cx="351585" cy="339705"/>
          </a:xfrm>
        </p:grpSpPr>
        <p:sp>
          <p:nvSpPr>
            <p:cNvPr id="14600" name="Google Shape;14600;p58"/>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58"/>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58"/>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58"/>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58"/>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5" name="Google Shape;14605;p58"/>
          <p:cNvGrpSpPr/>
          <p:nvPr/>
        </p:nvGrpSpPr>
        <p:grpSpPr>
          <a:xfrm>
            <a:off x="4896609" y="4260872"/>
            <a:ext cx="278784" cy="355323"/>
            <a:chOff x="4896609" y="4260872"/>
            <a:chExt cx="278784" cy="355323"/>
          </a:xfrm>
        </p:grpSpPr>
        <p:sp>
          <p:nvSpPr>
            <p:cNvPr id="14606" name="Google Shape;14606;p58"/>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58"/>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58"/>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58"/>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58"/>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58"/>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58"/>
          <p:cNvGrpSpPr/>
          <p:nvPr/>
        </p:nvGrpSpPr>
        <p:grpSpPr>
          <a:xfrm>
            <a:off x="7598438" y="4266131"/>
            <a:ext cx="260283" cy="345914"/>
            <a:chOff x="7598438" y="4266131"/>
            <a:chExt cx="260283" cy="345914"/>
          </a:xfrm>
        </p:grpSpPr>
        <p:sp>
          <p:nvSpPr>
            <p:cNvPr id="14613" name="Google Shape;14613;p58"/>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58"/>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58"/>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58"/>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58"/>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58"/>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58"/>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0" name="Google Shape;14620;p58"/>
          <p:cNvGrpSpPr/>
          <p:nvPr/>
        </p:nvGrpSpPr>
        <p:grpSpPr>
          <a:xfrm>
            <a:off x="1767069" y="3360146"/>
            <a:ext cx="286324" cy="348163"/>
            <a:chOff x="1767069" y="3360146"/>
            <a:chExt cx="286324" cy="348163"/>
          </a:xfrm>
        </p:grpSpPr>
        <p:sp>
          <p:nvSpPr>
            <p:cNvPr id="14621" name="Google Shape;14621;p58"/>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58"/>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58"/>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58"/>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58"/>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58"/>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58"/>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58"/>
          <p:cNvGrpSpPr/>
          <p:nvPr/>
        </p:nvGrpSpPr>
        <p:grpSpPr>
          <a:xfrm>
            <a:off x="7149944" y="4266131"/>
            <a:ext cx="260283" cy="345914"/>
            <a:chOff x="7149944" y="4266131"/>
            <a:chExt cx="260283" cy="345914"/>
          </a:xfrm>
        </p:grpSpPr>
        <p:sp>
          <p:nvSpPr>
            <p:cNvPr id="14629" name="Google Shape;14629;p58"/>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58"/>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58"/>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58"/>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58"/>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58"/>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58"/>
          <p:cNvGrpSpPr/>
          <p:nvPr/>
        </p:nvGrpSpPr>
        <p:grpSpPr>
          <a:xfrm>
            <a:off x="6695051" y="4259351"/>
            <a:ext cx="270104" cy="360233"/>
            <a:chOff x="6695051" y="4259351"/>
            <a:chExt cx="270104" cy="360233"/>
          </a:xfrm>
        </p:grpSpPr>
        <p:sp>
          <p:nvSpPr>
            <p:cNvPr id="14636" name="Google Shape;14636;p58"/>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58"/>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58"/>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58"/>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0" name="Google Shape;14640;p58"/>
          <p:cNvGrpSpPr/>
          <p:nvPr/>
        </p:nvGrpSpPr>
        <p:grpSpPr>
          <a:xfrm>
            <a:off x="8047661" y="4257451"/>
            <a:ext cx="277263" cy="362514"/>
            <a:chOff x="8047661" y="4257451"/>
            <a:chExt cx="277263" cy="362514"/>
          </a:xfrm>
        </p:grpSpPr>
        <p:sp>
          <p:nvSpPr>
            <p:cNvPr id="14641" name="Google Shape;14641;p58"/>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58"/>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58"/>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58"/>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58"/>
          <p:cNvGrpSpPr/>
          <p:nvPr/>
        </p:nvGrpSpPr>
        <p:grpSpPr>
          <a:xfrm>
            <a:off x="6248078" y="3784468"/>
            <a:ext cx="277263" cy="356115"/>
            <a:chOff x="6248078" y="3784468"/>
            <a:chExt cx="277263" cy="356115"/>
          </a:xfrm>
        </p:grpSpPr>
        <p:sp>
          <p:nvSpPr>
            <p:cNvPr id="14646" name="Google Shape;14646;p58"/>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58"/>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58"/>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58"/>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58"/>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58"/>
          <p:cNvGrpSpPr/>
          <p:nvPr/>
        </p:nvGrpSpPr>
        <p:grpSpPr>
          <a:xfrm>
            <a:off x="5800725" y="3785989"/>
            <a:ext cx="277644" cy="354594"/>
            <a:chOff x="5800725" y="3785989"/>
            <a:chExt cx="277644" cy="354594"/>
          </a:xfrm>
        </p:grpSpPr>
        <p:sp>
          <p:nvSpPr>
            <p:cNvPr id="14652" name="Google Shape;14652;p58"/>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58"/>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58"/>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58"/>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58"/>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58"/>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58"/>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58"/>
          <p:cNvGrpSpPr/>
          <p:nvPr/>
        </p:nvGrpSpPr>
        <p:grpSpPr>
          <a:xfrm>
            <a:off x="2206122" y="3360748"/>
            <a:ext cx="308183" cy="347561"/>
            <a:chOff x="2206122" y="3360748"/>
            <a:chExt cx="308183" cy="347561"/>
          </a:xfrm>
        </p:grpSpPr>
        <p:sp>
          <p:nvSpPr>
            <p:cNvPr id="14660" name="Google Shape;14660;p58"/>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58"/>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58"/>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58"/>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58"/>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5" name="Google Shape;14665;p58"/>
          <p:cNvGrpSpPr/>
          <p:nvPr/>
        </p:nvGrpSpPr>
        <p:grpSpPr>
          <a:xfrm>
            <a:off x="5353403" y="3785609"/>
            <a:ext cx="277992" cy="354974"/>
            <a:chOff x="5353403" y="3785609"/>
            <a:chExt cx="277992" cy="354974"/>
          </a:xfrm>
        </p:grpSpPr>
        <p:sp>
          <p:nvSpPr>
            <p:cNvPr id="14666" name="Google Shape;14666;p58"/>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58"/>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58"/>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58"/>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58"/>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58"/>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2" name="Google Shape;14672;p58"/>
          <p:cNvGrpSpPr/>
          <p:nvPr/>
        </p:nvGrpSpPr>
        <p:grpSpPr>
          <a:xfrm>
            <a:off x="4896229" y="3785989"/>
            <a:ext cx="278784" cy="354594"/>
            <a:chOff x="4896229" y="3785989"/>
            <a:chExt cx="278784" cy="354594"/>
          </a:xfrm>
        </p:grpSpPr>
        <p:sp>
          <p:nvSpPr>
            <p:cNvPr id="14673" name="Google Shape;14673;p58"/>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58"/>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58"/>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58"/>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58"/>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58"/>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58"/>
          <p:cNvGrpSpPr/>
          <p:nvPr/>
        </p:nvGrpSpPr>
        <p:grpSpPr>
          <a:xfrm>
            <a:off x="7592387" y="3787858"/>
            <a:ext cx="273874" cy="351204"/>
            <a:chOff x="7592387" y="3787858"/>
            <a:chExt cx="273874" cy="351204"/>
          </a:xfrm>
        </p:grpSpPr>
        <p:sp>
          <p:nvSpPr>
            <p:cNvPr id="14680" name="Google Shape;14680;p58"/>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58"/>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58"/>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58"/>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58"/>
          <p:cNvGrpSpPr/>
          <p:nvPr/>
        </p:nvGrpSpPr>
        <p:grpSpPr>
          <a:xfrm>
            <a:off x="7145794" y="3787858"/>
            <a:ext cx="274254" cy="350444"/>
            <a:chOff x="7145794" y="3787858"/>
            <a:chExt cx="274254" cy="350444"/>
          </a:xfrm>
        </p:grpSpPr>
        <p:sp>
          <p:nvSpPr>
            <p:cNvPr id="14685" name="Google Shape;14685;p58"/>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58"/>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58"/>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58"/>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58"/>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58"/>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1" name="Google Shape;14691;p58"/>
          <p:cNvGrpSpPr/>
          <p:nvPr/>
        </p:nvGrpSpPr>
        <p:grpSpPr>
          <a:xfrm>
            <a:off x="8054060" y="3787098"/>
            <a:ext cx="266334" cy="353834"/>
            <a:chOff x="8054060" y="3787098"/>
            <a:chExt cx="266334" cy="353834"/>
          </a:xfrm>
        </p:grpSpPr>
        <p:sp>
          <p:nvSpPr>
            <p:cNvPr id="14692" name="Google Shape;14692;p58"/>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58"/>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58"/>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58"/>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58"/>
          <p:cNvGrpSpPr/>
          <p:nvPr/>
        </p:nvGrpSpPr>
        <p:grpSpPr>
          <a:xfrm>
            <a:off x="6702211" y="3782599"/>
            <a:ext cx="270104" cy="361754"/>
            <a:chOff x="6702211" y="3782599"/>
            <a:chExt cx="270104" cy="361754"/>
          </a:xfrm>
        </p:grpSpPr>
        <p:sp>
          <p:nvSpPr>
            <p:cNvPr id="14697" name="Google Shape;14697;p58"/>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58"/>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58"/>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58"/>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58"/>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58"/>
          <p:cNvGrpSpPr/>
          <p:nvPr/>
        </p:nvGrpSpPr>
        <p:grpSpPr>
          <a:xfrm>
            <a:off x="3516886" y="3438727"/>
            <a:ext cx="391854" cy="269922"/>
            <a:chOff x="3516850" y="3406526"/>
            <a:chExt cx="369674" cy="254644"/>
          </a:xfrm>
        </p:grpSpPr>
        <p:sp>
          <p:nvSpPr>
            <p:cNvPr id="14703" name="Google Shape;14703;p58"/>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58"/>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58"/>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58"/>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7" name="Google Shape;14707;p58"/>
          <p:cNvGrpSpPr/>
          <p:nvPr/>
        </p:nvGrpSpPr>
        <p:grpSpPr>
          <a:xfrm>
            <a:off x="1310655" y="3360527"/>
            <a:ext cx="306314" cy="347403"/>
            <a:chOff x="1310655" y="3360527"/>
            <a:chExt cx="306314" cy="347403"/>
          </a:xfrm>
        </p:grpSpPr>
        <p:sp>
          <p:nvSpPr>
            <p:cNvPr id="14708" name="Google Shape;14708;p58"/>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58"/>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58"/>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58"/>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58"/>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58"/>
          <p:cNvGrpSpPr/>
          <p:nvPr/>
        </p:nvGrpSpPr>
        <p:grpSpPr>
          <a:xfrm>
            <a:off x="3119678" y="3360146"/>
            <a:ext cx="269343" cy="348543"/>
            <a:chOff x="3119678" y="3360146"/>
            <a:chExt cx="269343" cy="348543"/>
          </a:xfrm>
        </p:grpSpPr>
        <p:sp>
          <p:nvSpPr>
            <p:cNvPr id="14714" name="Google Shape;14714;p58"/>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58"/>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58"/>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58"/>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58"/>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58"/>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58"/>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1" name="Google Shape;14721;p58"/>
          <p:cNvGrpSpPr/>
          <p:nvPr/>
        </p:nvGrpSpPr>
        <p:grpSpPr>
          <a:xfrm>
            <a:off x="3967213" y="3356947"/>
            <a:ext cx="368185" cy="354753"/>
            <a:chOff x="3967213" y="3356947"/>
            <a:chExt cx="368185" cy="354753"/>
          </a:xfrm>
        </p:grpSpPr>
        <p:sp>
          <p:nvSpPr>
            <p:cNvPr id="14722" name="Google Shape;14722;p58"/>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58"/>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58"/>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58"/>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58"/>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7" name="Google Shape;14727;p58"/>
          <p:cNvGrpSpPr/>
          <p:nvPr/>
        </p:nvGrpSpPr>
        <p:grpSpPr>
          <a:xfrm>
            <a:off x="871254" y="3360146"/>
            <a:ext cx="285183" cy="347023"/>
            <a:chOff x="871254" y="3360146"/>
            <a:chExt cx="285183" cy="347023"/>
          </a:xfrm>
        </p:grpSpPr>
        <p:sp>
          <p:nvSpPr>
            <p:cNvPr id="14728" name="Google Shape;14728;p58"/>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58"/>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58"/>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58"/>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2" name="Google Shape;14732;p58"/>
          <p:cNvGrpSpPr/>
          <p:nvPr/>
        </p:nvGrpSpPr>
        <p:grpSpPr>
          <a:xfrm>
            <a:off x="2665165" y="3360146"/>
            <a:ext cx="281794" cy="349684"/>
            <a:chOff x="2665165" y="3360146"/>
            <a:chExt cx="281794" cy="349684"/>
          </a:xfrm>
        </p:grpSpPr>
        <p:sp>
          <p:nvSpPr>
            <p:cNvPr id="14733" name="Google Shape;14733;p58"/>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58"/>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58"/>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58"/>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58"/>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58"/>
          <p:cNvGrpSpPr/>
          <p:nvPr/>
        </p:nvGrpSpPr>
        <p:grpSpPr>
          <a:xfrm>
            <a:off x="7156344" y="3347696"/>
            <a:ext cx="264465" cy="353074"/>
            <a:chOff x="7156344" y="3347696"/>
            <a:chExt cx="264465" cy="353074"/>
          </a:xfrm>
        </p:grpSpPr>
        <p:sp>
          <p:nvSpPr>
            <p:cNvPr id="14739" name="Google Shape;14739;p58"/>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58"/>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58"/>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58"/>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58"/>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4" name="Google Shape;14744;p58"/>
          <p:cNvGrpSpPr/>
          <p:nvPr/>
        </p:nvGrpSpPr>
        <p:grpSpPr>
          <a:xfrm>
            <a:off x="6703732" y="3346936"/>
            <a:ext cx="264813" cy="352693"/>
            <a:chOff x="6703732" y="3346936"/>
            <a:chExt cx="264813" cy="352693"/>
          </a:xfrm>
        </p:grpSpPr>
        <p:sp>
          <p:nvSpPr>
            <p:cNvPr id="14745" name="Google Shape;14745;p58"/>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58"/>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58"/>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58"/>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58"/>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0" name="Google Shape;14750;p58"/>
          <p:cNvGrpSpPr/>
          <p:nvPr/>
        </p:nvGrpSpPr>
        <p:grpSpPr>
          <a:xfrm>
            <a:off x="6252228" y="3346936"/>
            <a:ext cx="265193" cy="352693"/>
            <a:chOff x="6252228" y="3346936"/>
            <a:chExt cx="265193" cy="352693"/>
          </a:xfrm>
        </p:grpSpPr>
        <p:sp>
          <p:nvSpPr>
            <p:cNvPr id="14751" name="Google Shape;14751;p58"/>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58"/>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58"/>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58"/>
          <p:cNvGrpSpPr/>
          <p:nvPr/>
        </p:nvGrpSpPr>
        <p:grpSpPr>
          <a:xfrm>
            <a:off x="5801105" y="3347696"/>
            <a:ext cx="264813" cy="351933"/>
            <a:chOff x="5801105" y="3347696"/>
            <a:chExt cx="264813" cy="351933"/>
          </a:xfrm>
        </p:grpSpPr>
        <p:sp>
          <p:nvSpPr>
            <p:cNvPr id="14755" name="Google Shape;14755;p58"/>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58"/>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58"/>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58"/>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58"/>
          <p:cNvGrpSpPr/>
          <p:nvPr/>
        </p:nvGrpSpPr>
        <p:grpSpPr>
          <a:xfrm>
            <a:off x="5349253" y="3346936"/>
            <a:ext cx="265922" cy="352693"/>
            <a:chOff x="5349253" y="3346936"/>
            <a:chExt cx="265922" cy="352693"/>
          </a:xfrm>
        </p:grpSpPr>
        <p:sp>
          <p:nvSpPr>
            <p:cNvPr id="14760" name="Google Shape;14760;p58"/>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58"/>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58"/>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58"/>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58"/>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58"/>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58"/>
          <p:cNvGrpSpPr/>
          <p:nvPr/>
        </p:nvGrpSpPr>
        <p:grpSpPr>
          <a:xfrm>
            <a:off x="4907159" y="3346936"/>
            <a:ext cx="264845" cy="354214"/>
            <a:chOff x="4907159" y="3346936"/>
            <a:chExt cx="264845" cy="354214"/>
          </a:xfrm>
        </p:grpSpPr>
        <p:sp>
          <p:nvSpPr>
            <p:cNvPr id="14767" name="Google Shape;14767;p58"/>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58"/>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9" name="Google Shape;14769;p58"/>
          <p:cNvGrpSpPr/>
          <p:nvPr/>
        </p:nvGrpSpPr>
        <p:grpSpPr>
          <a:xfrm>
            <a:off x="8048421" y="3334486"/>
            <a:ext cx="276503" cy="369674"/>
            <a:chOff x="8048421" y="3334486"/>
            <a:chExt cx="276503" cy="369674"/>
          </a:xfrm>
        </p:grpSpPr>
        <p:sp>
          <p:nvSpPr>
            <p:cNvPr id="14770" name="Google Shape;14770;p58"/>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58"/>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58"/>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58"/>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58"/>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58"/>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6" name="Google Shape;14776;p58"/>
          <p:cNvGrpSpPr/>
          <p:nvPr/>
        </p:nvGrpSpPr>
        <p:grpSpPr>
          <a:xfrm>
            <a:off x="7575787" y="3329955"/>
            <a:ext cx="295384" cy="376834"/>
            <a:chOff x="7575787" y="3329955"/>
            <a:chExt cx="295384" cy="376834"/>
          </a:xfrm>
        </p:grpSpPr>
        <p:sp>
          <p:nvSpPr>
            <p:cNvPr id="14777" name="Google Shape;14777;p58"/>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58"/>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58"/>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58"/>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58"/>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58"/>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3" name="Google Shape;14783;p58"/>
          <p:cNvGrpSpPr/>
          <p:nvPr/>
        </p:nvGrpSpPr>
        <p:grpSpPr>
          <a:xfrm>
            <a:off x="864062" y="2884503"/>
            <a:ext cx="264084" cy="347783"/>
            <a:chOff x="864062" y="2884503"/>
            <a:chExt cx="264084" cy="347783"/>
          </a:xfrm>
        </p:grpSpPr>
        <p:sp>
          <p:nvSpPr>
            <p:cNvPr id="14784" name="Google Shape;14784;p58"/>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58"/>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58"/>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58"/>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58"/>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58"/>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58"/>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58"/>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58"/>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58"/>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4" name="Google Shape;14794;p58"/>
          <p:cNvGrpSpPr/>
          <p:nvPr/>
        </p:nvGrpSpPr>
        <p:grpSpPr>
          <a:xfrm>
            <a:off x="3978523" y="2884661"/>
            <a:ext cx="348955" cy="346516"/>
            <a:chOff x="3978523" y="2884661"/>
            <a:chExt cx="348955" cy="346516"/>
          </a:xfrm>
        </p:grpSpPr>
        <p:sp>
          <p:nvSpPr>
            <p:cNvPr id="14795" name="Google Shape;14795;p58"/>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58"/>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58"/>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58"/>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58"/>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58"/>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58"/>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58"/>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3" name="Google Shape;14803;p58"/>
          <p:cNvGrpSpPr/>
          <p:nvPr/>
        </p:nvGrpSpPr>
        <p:grpSpPr>
          <a:xfrm>
            <a:off x="3527780" y="2885263"/>
            <a:ext cx="347435" cy="345534"/>
            <a:chOff x="3527780" y="2885263"/>
            <a:chExt cx="347435" cy="345534"/>
          </a:xfrm>
        </p:grpSpPr>
        <p:sp>
          <p:nvSpPr>
            <p:cNvPr id="14804" name="Google Shape;14804;p58"/>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58"/>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58"/>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58"/>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58"/>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58"/>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58"/>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58"/>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58"/>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58"/>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58"/>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58"/>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58"/>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58"/>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58"/>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58"/>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58"/>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58"/>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58"/>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58"/>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58"/>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58"/>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58"/>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7" name="Google Shape;14827;p58"/>
          <p:cNvGrpSpPr/>
          <p:nvPr/>
        </p:nvGrpSpPr>
        <p:grpSpPr>
          <a:xfrm>
            <a:off x="2239671" y="2884503"/>
            <a:ext cx="218053" cy="348543"/>
            <a:chOff x="2239671" y="2884503"/>
            <a:chExt cx="218053" cy="348543"/>
          </a:xfrm>
        </p:grpSpPr>
        <p:sp>
          <p:nvSpPr>
            <p:cNvPr id="14828" name="Google Shape;14828;p58"/>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58"/>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58"/>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58"/>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58"/>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3" name="Google Shape;14833;p58"/>
          <p:cNvGrpSpPr/>
          <p:nvPr/>
        </p:nvGrpSpPr>
        <p:grpSpPr>
          <a:xfrm>
            <a:off x="2691555" y="2884503"/>
            <a:ext cx="215044" cy="348924"/>
            <a:chOff x="2691555" y="2884503"/>
            <a:chExt cx="215044" cy="348924"/>
          </a:xfrm>
        </p:grpSpPr>
        <p:sp>
          <p:nvSpPr>
            <p:cNvPr id="14834" name="Google Shape;14834;p58"/>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58"/>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58"/>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7" name="Google Shape;14837;p58"/>
          <p:cNvGrpSpPr/>
          <p:nvPr/>
        </p:nvGrpSpPr>
        <p:grpSpPr>
          <a:xfrm>
            <a:off x="1770459" y="2884503"/>
            <a:ext cx="254644" cy="348828"/>
            <a:chOff x="1770459" y="2884503"/>
            <a:chExt cx="254644" cy="348828"/>
          </a:xfrm>
        </p:grpSpPr>
        <p:sp>
          <p:nvSpPr>
            <p:cNvPr id="14838" name="Google Shape;14838;p58"/>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58"/>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58"/>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58"/>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58"/>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58"/>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58"/>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58"/>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58"/>
          <p:cNvGrpSpPr/>
          <p:nvPr/>
        </p:nvGrpSpPr>
        <p:grpSpPr>
          <a:xfrm>
            <a:off x="1317466" y="2884883"/>
            <a:ext cx="258382" cy="348543"/>
            <a:chOff x="1317466" y="2884883"/>
            <a:chExt cx="258382" cy="348543"/>
          </a:xfrm>
        </p:grpSpPr>
        <p:sp>
          <p:nvSpPr>
            <p:cNvPr id="14847" name="Google Shape;14847;p58"/>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58"/>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58"/>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58"/>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58"/>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58"/>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58"/>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58"/>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5" name="Google Shape;14855;p58"/>
          <p:cNvGrpSpPr/>
          <p:nvPr/>
        </p:nvGrpSpPr>
        <p:grpSpPr>
          <a:xfrm>
            <a:off x="3121167" y="2884883"/>
            <a:ext cx="258414" cy="348543"/>
            <a:chOff x="3121167" y="2884883"/>
            <a:chExt cx="258414" cy="348543"/>
          </a:xfrm>
        </p:grpSpPr>
        <p:sp>
          <p:nvSpPr>
            <p:cNvPr id="14856" name="Google Shape;14856;p58"/>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58"/>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58"/>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58"/>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58"/>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58"/>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58"/>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58"/>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4" name="Google Shape;14864;p58"/>
          <p:cNvGrpSpPr/>
          <p:nvPr/>
        </p:nvGrpSpPr>
        <p:grpSpPr>
          <a:xfrm>
            <a:off x="4899999" y="2882095"/>
            <a:ext cx="271244" cy="346801"/>
            <a:chOff x="4899999" y="2882095"/>
            <a:chExt cx="271244" cy="346801"/>
          </a:xfrm>
        </p:grpSpPr>
        <p:sp>
          <p:nvSpPr>
            <p:cNvPr id="14865" name="Google Shape;14865;p58"/>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58"/>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58"/>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58"/>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58"/>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58"/>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58"/>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58"/>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58"/>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58"/>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58"/>
          <p:cNvGrpSpPr/>
          <p:nvPr/>
        </p:nvGrpSpPr>
        <p:grpSpPr>
          <a:xfrm>
            <a:off x="7162775" y="2881113"/>
            <a:ext cx="259523" cy="346294"/>
            <a:chOff x="7162775" y="2881113"/>
            <a:chExt cx="259523" cy="346294"/>
          </a:xfrm>
        </p:grpSpPr>
        <p:sp>
          <p:nvSpPr>
            <p:cNvPr id="14876" name="Google Shape;14876;p58"/>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58"/>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58"/>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58"/>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58"/>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58"/>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2" name="Google Shape;14882;p58"/>
          <p:cNvGrpSpPr/>
          <p:nvPr/>
        </p:nvGrpSpPr>
        <p:grpSpPr>
          <a:xfrm>
            <a:off x="6709751" y="2881842"/>
            <a:ext cx="261075" cy="347815"/>
            <a:chOff x="6709751" y="2881842"/>
            <a:chExt cx="261075" cy="347815"/>
          </a:xfrm>
        </p:grpSpPr>
        <p:sp>
          <p:nvSpPr>
            <p:cNvPr id="14883" name="Google Shape;14883;p58"/>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58"/>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58"/>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58"/>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58"/>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58"/>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9" name="Google Shape;14889;p58"/>
          <p:cNvGrpSpPr/>
          <p:nvPr/>
        </p:nvGrpSpPr>
        <p:grpSpPr>
          <a:xfrm>
            <a:off x="5807156" y="2881113"/>
            <a:ext cx="261043" cy="348163"/>
            <a:chOff x="5807156" y="2881113"/>
            <a:chExt cx="261043" cy="348163"/>
          </a:xfrm>
        </p:grpSpPr>
        <p:sp>
          <p:nvSpPr>
            <p:cNvPr id="14890" name="Google Shape;14890;p58"/>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58"/>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58"/>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58"/>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58"/>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58"/>
          <p:cNvGrpSpPr/>
          <p:nvPr/>
        </p:nvGrpSpPr>
        <p:grpSpPr>
          <a:xfrm>
            <a:off x="5355653" y="2881493"/>
            <a:ext cx="262184" cy="346643"/>
            <a:chOff x="5355653" y="2881493"/>
            <a:chExt cx="262184" cy="346643"/>
          </a:xfrm>
        </p:grpSpPr>
        <p:sp>
          <p:nvSpPr>
            <p:cNvPr id="14896" name="Google Shape;14896;p58"/>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58"/>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58"/>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58"/>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58"/>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1" name="Google Shape;14901;p58"/>
          <p:cNvGrpSpPr/>
          <p:nvPr/>
        </p:nvGrpSpPr>
        <p:grpSpPr>
          <a:xfrm>
            <a:off x="8055961" y="2881842"/>
            <a:ext cx="260283" cy="345914"/>
            <a:chOff x="8055961" y="2881842"/>
            <a:chExt cx="260283" cy="345914"/>
          </a:xfrm>
        </p:grpSpPr>
        <p:sp>
          <p:nvSpPr>
            <p:cNvPr id="14902" name="Google Shape;14902;p58"/>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58"/>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58"/>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58"/>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6" name="Google Shape;14906;p58"/>
          <p:cNvGrpSpPr/>
          <p:nvPr/>
        </p:nvGrpSpPr>
        <p:grpSpPr>
          <a:xfrm>
            <a:off x="7609368" y="2893912"/>
            <a:ext cx="264813" cy="353105"/>
            <a:chOff x="7609368" y="2893912"/>
            <a:chExt cx="264813" cy="353105"/>
          </a:xfrm>
        </p:grpSpPr>
        <p:sp>
          <p:nvSpPr>
            <p:cNvPr id="14907" name="Google Shape;14907;p58"/>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58"/>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58"/>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58"/>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58"/>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58"/>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3" name="Google Shape;14913;p58"/>
          <p:cNvGrpSpPr/>
          <p:nvPr/>
        </p:nvGrpSpPr>
        <p:grpSpPr>
          <a:xfrm>
            <a:off x="6248458" y="2869772"/>
            <a:ext cx="270864" cy="360645"/>
            <a:chOff x="6248458" y="2869772"/>
            <a:chExt cx="270864" cy="360645"/>
          </a:xfrm>
        </p:grpSpPr>
        <p:sp>
          <p:nvSpPr>
            <p:cNvPr id="14914" name="Google Shape;14914;p58"/>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58"/>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58"/>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58"/>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58"/>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58"/>
          <p:cNvGrpSpPr/>
          <p:nvPr/>
        </p:nvGrpSpPr>
        <p:grpSpPr>
          <a:xfrm>
            <a:off x="3075928" y="2445798"/>
            <a:ext cx="363243" cy="300675"/>
            <a:chOff x="3075928" y="2445798"/>
            <a:chExt cx="363243" cy="300675"/>
          </a:xfrm>
        </p:grpSpPr>
        <p:sp>
          <p:nvSpPr>
            <p:cNvPr id="14920" name="Google Shape;14920;p58"/>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58"/>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58"/>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58"/>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58"/>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58"/>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58"/>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58"/>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58"/>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58"/>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58"/>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1" name="Google Shape;14931;p58"/>
          <p:cNvGrpSpPr/>
          <p:nvPr/>
        </p:nvGrpSpPr>
        <p:grpSpPr>
          <a:xfrm>
            <a:off x="2633105" y="2431859"/>
            <a:ext cx="363243" cy="328585"/>
            <a:chOff x="2633105" y="2431859"/>
            <a:chExt cx="363243" cy="328585"/>
          </a:xfrm>
        </p:grpSpPr>
        <p:sp>
          <p:nvSpPr>
            <p:cNvPr id="14932" name="Google Shape;14932;p58"/>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58"/>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58"/>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58"/>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58"/>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58"/>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58"/>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58"/>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58"/>
          <p:cNvGrpSpPr/>
          <p:nvPr/>
        </p:nvGrpSpPr>
        <p:grpSpPr>
          <a:xfrm>
            <a:off x="2189142" y="2421310"/>
            <a:ext cx="365904" cy="350064"/>
            <a:chOff x="2189142" y="2421310"/>
            <a:chExt cx="365904" cy="350064"/>
          </a:xfrm>
        </p:grpSpPr>
        <p:sp>
          <p:nvSpPr>
            <p:cNvPr id="14941" name="Google Shape;14941;p58"/>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58"/>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58"/>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58"/>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58"/>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58"/>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58"/>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58"/>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58"/>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0" name="Google Shape;14950;p58"/>
          <p:cNvSpPr/>
          <p:nvPr/>
        </p:nvSpPr>
        <p:spPr>
          <a:xfrm>
            <a:off x="3518751" y="24152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1" name="Google Shape;14951;p58"/>
          <p:cNvGrpSpPr/>
          <p:nvPr/>
        </p:nvGrpSpPr>
        <p:grpSpPr>
          <a:xfrm>
            <a:off x="3961923" y="2486317"/>
            <a:ext cx="364415" cy="220936"/>
            <a:chOff x="3961923" y="2486317"/>
            <a:chExt cx="364415" cy="220936"/>
          </a:xfrm>
        </p:grpSpPr>
        <p:sp>
          <p:nvSpPr>
            <p:cNvPr id="14952" name="Google Shape;14952;p58"/>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58"/>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58"/>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58"/>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56" name="Google Shape;14956;p58"/>
          <p:cNvSpPr/>
          <p:nvPr/>
        </p:nvSpPr>
        <p:spPr>
          <a:xfrm>
            <a:off x="1747839" y="24141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57" name="Google Shape;14957;p58"/>
          <p:cNvGrpSpPr/>
          <p:nvPr/>
        </p:nvGrpSpPr>
        <p:grpSpPr>
          <a:xfrm>
            <a:off x="1303876" y="2419377"/>
            <a:ext cx="363275" cy="354626"/>
            <a:chOff x="1303876" y="2419377"/>
            <a:chExt cx="363275" cy="354626"/>
          </a:xfrm>
        </p:grpSpPr>
        <p:sp>
          <p:nvSpPr>
            <p:cNvPr id="14958" name="Google Shape;14958;p58"/>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58"/>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58"/>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58"/>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58"/>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58"/>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58"/>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58"/>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6" name="Google Shape;14966;p58"/>
          <p:cNvGrpSpPr/>
          <p:nvPr/>
        </p:nvGrpSpPr>
        <p:grpSpPr>
          <a:xfrm>
            <a:off x="861053" y="2414910"/>
            <a:ext cx="362134" cy="363623"/>
            <a:chOff x="861053" y="2414910"/>
            <a:chExt cx="362134" cy="363623"/>
          </a:xfrm>
        </p:grpSpPr>
        <p:sp>
          <p:nvSpPr>
            <p:cNvPr id="14967" name="Google Shape;14967;p58"/>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58"/>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58"/>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58"/>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58"/>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2" name="Google Shape;14972;p58"/>
          <p:cNvGrpSpPr/>
          <p:nvPr/>
        </p:nvGrpSpPr>
        <p:grpSpPr>
          <a:xfrm>
            <a:off x="7594288" y="2415259"/>
            <a:ext cx="279513" cy="355735"/>
            <a:chOff x="7594288" y="2415259"/>
            <a:chExt cx="279513" cy="355735"/>
          </a:xfrm>
        </p:grpSpPr>
        <p:sp>
          <p:nvSpPr>
            <p:cNvPr id="14973" name="Google Shape;14973;p58"/>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58"/>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58"/>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58"/>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58"/>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58"/>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9" name="Google Shape;14979;p58"/>
          <p:cNvGrpSpPr/>
          <p:nvPr/>
        </p:nvGrpSpPr>
        <p:grpSpPr>
          <a:xfrm>
            <a:off x="7145794" y="2415639"/>
            <a:ext cx="278784" cy="355735"/>
            <a:chOff x="7145794" y="2415639"/>
            <a:chExt cx="278784" cy="355735"/>
          </a:xfrm>
        </p:grpSpPr>
        <p:sp>
          <p:nvSpPr>
            <p:cNvPr id="14980" name="Google Shape;14980;p58"/>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58"/>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58"/>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58"/>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58"/>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58"/>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58"/>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58"/>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58"/>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58"/>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0" name="Google Shape;14990;p58"/>
          <p:cNvGrpSpPr/>
          <p:nvPr/>
        </p:nvGrpSpPr>
        <p:grpSpPr>
          <a:xfrm>
            <a:off x="6698441" y="2414530"/>
            <a:ext cx="277644" cy="357984"/>
            <a:chOff x="6698441" y="2414530"/>
            <a:chExt cx="277644" cy="357984"/>
          </a:xfrm>
        </p:grpSpPr>
        <p:sp>
          <p:nvSpPr>
            <p:cNvPr id="14991" name="Google Shape;14991;p58"/>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58"/>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58"/>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58"/>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58"/>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58"/>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7" name="Google Shape;14997;p58"/>
          <p:cNvGrpSpPr/>
          <p:nvPr/>
        </p:nvGrpSpPr>
        <p:grpSpPr>
          <a:xfrm>
            <a:off x="4897750" y="2415639"/>
            <a:ext cx="279513" cy="357255"/>
            <a:chOff x="4897750" y="2415639"/>
            <a:chExt cx="279513" cy="357255"/>
          </a:xfrm>
        </p:grpSpPr>
        <p:sp>
          <p:nvSpPr>
            <p:cNvPr id="14998" name="Google Shape;14998;p58"/>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58"/>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58"/>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58"/>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58"/>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58"/>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58"/>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58"/>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58"/>
          <p:cNvGrpSpPr/>
          <p:nvPr/>
        </p:nvGrpSpPr>
        <p:grpSpPr>
          <a:xfrm>
            <a:off x="5812066" y="2416019"/>
            <a:ext cx="264813" cy="353454"/>
            <a:chOff x="5812066" y="2416019"/>
            <a:chExt cx="264813" cy="353454"/>
          </a:xfrm>
        </p:grpSpPr>
        <p:sp>
          <p:nvSpPr>
            <p:cNvPr id="15007" name="Google Shape;15007;p58"/>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58"/>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58"/>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58"/>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58"/>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58"/>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58"/>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58"/>
          <p:cNvGrpSpPr/>
          <p:nvPr/>
        </p:nvGrpSpPr>
        <p:grpSpPr>
          <a:xfrm>
            <a:off x="8054820" y="2416399"/>
            <a:ext cx="264433" cy="353454"/>
            <a:chOff x="8054820" y="2416399"/>
            <a:chExt cx="264433" cy="353454"/>
          </a:xfrm>
        </p:grpSpPr>
        <p:sp>
          <p:nvSpPr>
            <p:cNvPr id="15015" name="Google Shape;15015;p58"/>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58"/>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58"/>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58"/>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58"/>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58"/>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58"/>
          <p:cNvGrpSpPr/>
          <p:nvPr/>
        </p:nvGrpSpPr>
        <p:grpSpPr>
          <a:xfrm>
            <a:off x="5356413" y="2413390"/>
            <a:ext cx="271212" cy="361374"/>
            <a:chOff x="5356413" y="2413390"/>
            <a:chExt cx="271212" cy="361374"/>
          </a:xfrm>
        </p:grpSpPr>
        <p:sp>
          <p:nvSpPr>
            <p:cNvPr id="15022" name="Google Shape;15022;p58"/>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58"/>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58"/>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58"/>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58"/>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7" name="Google Shape;15027;p58"/>
          <p:cNvGrpSpPr/>
          <p:nvPr/>
        </p:nvGrpSpPr>
        <p:grpSpPr>
          <a:xfrm>
            <a:off x="6255238" y="2412249"/>
            <a:ext cx="271244" cy="360994"/>
            <a:chOff x="6255238" y="2412249"/>
            <a:chExt cx="271244" cy="360994"/>
          </a:xfrm>
        </p:grpSpPr>
        <p:sp>
          <p:nvSpPr>
            <p:cNvPr id="15028" name="Google Shape;15028;p58"/>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58"/>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58"/>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58"/>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58"/>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58"/>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4" name="Google Shape;15034;p58"/>
          <p:cNvGrpSpPr/>
          <p:nvPr/>
        </p:nvGrpSpPr>
        <p:grpSpPr>
          <a:xfrm>
            <a:off x="2185372" y="1957799"/>
            <a:ext cx="366664" cy="366981"/>
            <a:chOff x="2185372" y="1957799"/>
            <a:chExt cx="366664" cy="366981"/>
          </a:xfrm>
        </p:grpSpPr>
        <p:sp>
          <p:nvSpPr>
            <p:cNvPr id="15035" name="Google Shape;15035;p58"/>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58"/>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58"/>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58"/>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58"/>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58"/>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58"/>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58"/>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58"/>
          <p:cNvGrpSpPr/>
          <p:nvPr/>
        </p:nvGrpSpPr>
        <p:grpSpPr>
          <a:xfrm>
            <a:off x="1737258" y="1988371"/>
            <a:ext cx="370814" cy="307359"/>
            <a:chOff x="1737258" y="1988371"/>
            <a:chExt cx="370814" cy="307359"/>
          </a:xfrm>
        </p:grpSpPr>
        <p:sp>
          <p:nvSpPr>
            <p:cNvPr id="15044" name="Google Shape;15044;p58"/>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58"/>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58"/>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58"/>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58"/>
          <p:cNvGrpSpPr/>
          <p:nvPr/>
        </p:nvGrpSpPr>
        <p:grpSpPr>
          <a:xfrm>
            <a:off x="848983" y="1989511"/>
            <a:ext cx="369294" cy="304350"/>
            <a:chOff x="848983" y="1989511"/>
            <a:chExt cx="369294" cy="304350"/>
          </a:xfrm>
        </p:grpSpPr>
        <p:sp>
          <p:nvSpPr>
            <p:cNvPr id="15049" name="Google Shape;15049;p58"/>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58"/>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58"/>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58"/>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58"/>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4" name="Google Shape;15054;p58"/>
          <p:cNvGrpSpPr/>
          <p:nvPr/>
        </p:nvGrpSpPr>
        <p:grpSpPr>
          <a:xfrm>
            <a:off x="3074027" y="1983777"/>
            <a:ext cx="380604" cy="313854"/>
            <a:chOff x="3074027" y="1983777"/>
            <a:chExt cx="380604" cy="313854"/>
          </a:xfrm>
        </p:grpSpPr>
        <p:sp>
          <p:nvSpPr>
            <p:cNvPr id="15055" name="Google Shape;15055;p58"/>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58"/>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58"/>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58"/>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58"/>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0" name="Google Shape;15060;p58"/>
          <p:cNvGrpSpPr/>
          <p:nvPr/>
        </p:nvGrpSpPr>
        <p:grpSpPr>
          <a:xfrm>
            <a:off x="3522521" y="1975857"/>
            <a:ext cx="367013" cy="331278"/>
            <a:chOff x="3522521" y="1975857"/>
            <a:chExt cx="367013" cy="331278"/>
          </a:xfrm>
        </p:grpSpPr>
        <p:sp>
          <p:nvSpPr>
            <p:cNvPr id="15061" name="Google Shape;15061;p58"/>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58"/>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58"/>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58"/>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58"/>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58"/>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58"/>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8" name="Google Shape;15068;p58"/>
          <p:cNvGrpSpPr/>
          <p:nvPr/>
        </p:nvGrpSpPr>
        <p:grpSpPr>
          <a:xfrm>
            <a:off x="2630824" y="1976966"/>
            <a:ext cx="368185" cy="330454"/>
            <a:chOff x="2630824" y="1976966"/>
            <a:chExt cx="368185" cy="330454"/>
          </a:xfrm>
        </p:grpSpPr>
        <p:sp>
          <p:nvSpPr>
            <p:cNvPr id="15069" name="Google Shape;15069;p58"/>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58"/>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58"/>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58"/>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58"/>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58"/>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58"/>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58"/>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58"/>
          <p:cNvGrpSpPr/>
          <p:nvPr/>
        </p:nvGrpSpPr>
        <p:grpSpPr>
          <a:xfrm>
            <a:off x="1293706" y="1966416"/>
            <a:ext cx="369294" cy="350444"/>
            <a:chOff x="1293706" y="1966416"/>
            <a:chExt cx="369294" cy="350444"/>
          </a:xfrm>
        </p:grpSpPr>
        <p:sp>
          <p:nvSpPr>
            <p:cNvPr id="15078" name="Google Shape;15078;p58"/>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58"/>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58"/>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58"/>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58"/>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58"/>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58"/>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58"/>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58"/>
          <p:cNvGrpSpPr/>
          <p:nvPr/>
        </p:nvGrpSpPr>
        <p:grpSpPr>
          <a:xfrm>
            <a:off x="3967213" y="1975477"/>
            <a:ext cx="368185" cy="331816"/>
            <a:chOff x="3967213" y="1975477"/>
            <a:chExt cx="368185" cy="331816"/>
          </a:xfrm>
        </p:grpSpPr>
        <p:sp>
          <p:nvSpPr>
            <p:cNvPr id="15087" name="Google Shape;15087;p58"/>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58"/>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58"/>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0" name="Google Shape;15090;p58"/>
          <p:cNvGrpSpPr/>
          <p:nvPr/>
        </p:nvGrpSpPr>
        <p:grpSpPr>
          <a:xfrm>
            <a:off x="8047661" y="1969046"/>
            <a:ext cx="279132" cy="356875"/>
            <a:chOff x="8047661" y="1969046"/>
            <a:chExt cx="279132" cy="356875"/>
          </a:xfrm>
        </p:grpSpPr>
        <p:sp>
          <p:nvSpPr>
            <p:cNvPr id="15091" name="Google Shape;15091;p58"/>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58"/>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58"/>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58"/>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5" name="Google Shape;15095;p58"/>
          <p:cNvGrpSpPr/>
          <p:nvPr/>
        </p:nvGrpSpPr>
        <p:grpSpPr>
          <a:xfrm>
            <a:off x="7596157" y="1968159"/>
            <a:ext cx="279544" cy="358142"/>
            <a:chOff x="7596157" y="1968159"/>
            <a:chExt cx="279544" cy="358142"/>
          </a:xfrm>
        </p:grpSpPr>
        <p:sp>
          <p:nvSpPr>
            <p:cNvPr id="15096" name="Google Shape;15096;p58"/>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58"/>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58"/>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58"/>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58"/>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58"/>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2" name="Google Shape;15102;p58"/>
          <p:cNvGrpSpPr/>
          <p:nvPr/>
        </p:nvGrpSpPr>
        <p:grpSpPr>
          <a:xfrm>
            <a:off x="7147315" y="1969046"/>
            <a:ext cx="279513" cy="357636"/>
            <a:chOff x="7147315" y="1969046"/>
            <a:chExt cx="279513" cy="357636"/>
          </a:xfrm>
        </p:grpSpPr>
        <p:sp>
          <p:nvSpPr>
            <p:cNvPr id="15103" name="Google Shape;15103;p58"/>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58"/>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58"/>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58"/>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58"/>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58"/>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58"/>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0" name="Google Shape;15110;p58"/>
          <p:cNvGrpSpPr/>
          <p:nvPr/>
        </p:nvGrpSpPr>
        <p:grpSpPr>
          <a:xfrm>
            <a:off x="6697681" y="1968317"/>
            <a:ext cx="280305" cy="359093"/>
            <a:chOff x="6697681" y="1968317"/>
            <a:chExt cx="280305" cy="359093"/>
          </a:xfrm>
        </p:grpSpPr>
        <p:sp>
          <p:nvSpPr>
            <p:cNvPr id="15111" name="Google Shape;15111;p58"/>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58"/>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58"/>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58"/>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58"/>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58"/>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58"/>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8" name="Google Shape;15118;p58"/>
          <p:cNvGrpSpPr/>
          <p:nvPr/>
        </p:nvGrpSpPr>
        <p:grpSpPr>
          <a:xfrm>
            <a:off x="6248839" y="1967937"/>
            <a:ext cx="280273" cy="358744"/>
            <a:chOff x="6248839" y="1967937"/>
            <a:chExt cx="280273" cy="358744"/>
          </a:xfrm>
        </p:grpSpPr>
        <p:sp>
          <p:nvSpPr>
            <p:cNvPr id="15119" name="Google Shape;15119;p58"/>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58"/>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58"/>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58"/>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58"/>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58"/>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58"/>
          <p:cNvGrpSpPr/>
          <p:nvPr/>
        </p:nvGrpSpPr>
        <p:grpSpPr>
          <a:xfrm>
            <a:off x="5801485" y="1969046"/>
            <a:ext cx="279164" cy="357794"/>
            <a:chOff x="5801485" y="1969046"/>
            <a:chExt cx="279164" cy="357794"/>
          </a:xfrm>
        </p:grpSpPr>
        <p:sp>
          <p:nvSpPr>
            <p:cNvPr id="15126" name="Google Shape;15126;p58"/>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58"/>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58"/>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58"/>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58"/>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58"/>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58"/>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58"/>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58"/>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58"/>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58"/>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58"/>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58"/>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9" name="Google Shape;15139;p58"/>
          <p:cNvGrpSpPr/>
          <p:nvPr/>
        </p:nvGrpSpPr>
        <p:grpSpPr>
          <a:xfrm>
            <a:off x="5352643" y="1969046"/>
            <a:ext cx="278404" cy="358364"/>
            <a:chOff x="5352643" y="1969046"/>
            <a:chExt cx="278404" cy="358364"/>
          </a:xfrm>
        </p:grpSpPr>
        <p:sp>
          <p:nvSpPr>
            <p:cNvPr id="15140" name="Google Shape;15140;p58"/>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58"/>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58"/>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58"/>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4" name="Google Shape;15144;p58"/>
          <p:cNvGrpSpPr/>
          <p:nvPr/>
        </p:nvGrpSpPr>
        <p:grpSpPr>
          <a:xfrm>
            <a:off x="4897750" y="1968317"/>
            <a:ext cx="279132" cy="358364"/>
            <a:chOff x="4897750" y="1968317"/>
            <a:chExt cx="279132" cy="358364"/>
          </a:xfrm>
        </p:grpSpPr>
        <p:sp>
          <p:nvSpPr>
            <p:cNvPr id="15145" name="Google Shape;15145;p58"/>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58"/>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58"/>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58"/>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58"/>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58"/>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58"/>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58"/>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58"/>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58"/>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58"/>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58"/>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58"/>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58" name="Google Shape;15158;p58"/>
          <p:cNvSpPr/>
          <p:nvPr/>
        </p:nvSpPr>
        <p:spPr>
          <a:xfrm>
            <a:off x="872362" y="15130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59" name="Google Shape;15159;p58"/>
          <p:cNvGrpSpPr/>
          <p:nvPr/>
        </p:nvGrpSpPr>
        <p:grpSpPr>
          <a:xfrm>
            <a:off x="1767449" y="1513044"/>
            <a:ext cx="324403" cy="347783"/>
            <a:chOff x="1767449" y="1513044"/>
            <a:chExt cx="324403" cy="347783"/>
          </a:xfrm>
        </p:grpSpPr>
        <p:sp>
          <p:nvSpPr>
            <p:cNvPr id="15160" name="Google Shape;15160;p58"/>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58"/>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58"/>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58"/>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58"/>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58"/>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58"/>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58"/>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58"/>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9" name="Google Shape;15169;p58"/>
          <p:cNvGrpSpPr/>
          <p:nvPr/>
        </p:nvGrpSpPr>
        <p:grpSpPr>
          <a:xfrm>
            <a:off x="4007193" y="1512727"/>
            <a:ext cx="320633" cy="348100"/>
            <a:chOff x="4007193" y="1512727"/>
            <a:chExt cx="320633" cy="348100"/>
          </a:xfrm>
        </p:grpSpPr>
        <p:sp>
          <p:nvSpPr>
            <p:cNvPr id="15170" name="Google Shape;15170;p58"/>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58"/>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58"/>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58"/>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58"/>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5" name="Google Shape;15175;p58"/>
          <p:cNvGrpSpPr/>
          <p:nvPr/>
        </p:nvGrpSpPr>
        <p:grpSpPr>
          <a:xfrm>
            <a:off x="3530425" y="1508747"/>
            <a:ext cx="368175" cy="344594"/>
            <a:chOff x="3530425" y="1508747"/>
            <a:chExt cx="368175" cy="344594"/>
          </a:xfrm>
        </p:grpSpPr>
        <p:sp>
          <p:nvSpPr>
            <p:cNvPr id="15176" name="Google Shape;15176;p58"/>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58"/>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58"/>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58"/>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58"/>
          <p:cNvGrpSpPr/>
          <p:nvPr/>
        </p:nvGrpSpPr>
        <p:grpSpPr>
          <a:xfrm>
            <a:off x="3127598" y="1513234"/>
            <a:ext cx="289714" cy="347593"/>
            <a:chOff x="3127598" y="1513234"/>
            <a:chExt cx="289714" cy="347593"/>
          </a:xfrm>
        </p:grpSpPr>
        <p:sp>
          <p:nvSpPr>
            <p:cNvPr id="15181" name="Google Shape;15181;p58"/>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58"/>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58"/>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58"/>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58"/>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6" name="Google Shape;15186;p58"/>
          <p:cNvGrpSpPr/>
          <p:nvPr/>
        </p:nvGrpSpPr>
        <p:grpSpPr>
          <a:xfrm>
            <a:off x="2662884" y="1513044"/>
            <a:ext cx="322914" cy="348543"/>
            <a:chOff x="2662884" y="1513044"/>
            <a:chExt cx="322914" cy="348543"/>
          </a:xfrm>
        </p:grpSpPr>
        <p:sp>
          <p:nvSpPr>
            <p:cNvPr id="15187" name="Google Shape;15187;p58"/>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58"/>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58"/>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58"/>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58"/>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58"/>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58"/>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58"/>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58"/>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58"/>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7" name="Google Shape;15197;p58"/>
          <p:cNvGrpSpPr/>
          <p:nvPr/>
        </p:nvGrpSpPr>
        <p:grpSpPr>
          <a:xfrm>
            <a:off x="2232511" y="1512759"/>
            <a:ext cx="299534" cy="348068"/>
            <a:chOff x="2232511" y="1512759"/>
            <a:chExt cx="299534" cy="348068"/>
          </a:xfrm>
        </p:grpSpPr>
        <p:sp>
          <p:nvSpPr>
            <p:cNvPr id="15198" name="Google Shape;15198;p58"/>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58"/>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58"/>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58"/>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58"/>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58"/>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58"/>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58"/>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58"/>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58"/>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58"/>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9" name="Google Shape;15209;p58"/>
          <p:cNvGrpSpPr/>
          <p:nvPr/>
        </p:nvGrpSpPr>
        <p:grpSpPr>
          <a:xfrm>
            <a:off x="1331406" y="1513361"/>
            <a:ext cx="301784" cy="348607"/>
            <a:chOff x="1331406" y="1513361"/>
            <a:chExt cx="301784" cy="348607"/>
          </a:xfrm>
        </p:grpSpPr>
        <p:sp>
          <p:nvSpPr>
            <p:cNvPr id="15210" name="Google Shape;15210;p58"/>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58"/>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58"/>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58"/>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4" name="Google Shape;15214;p58"/>
          <p:cNvGrpSpPr/>
          <p:nvPr/>
        </p:nvGrpSpPr>
        <p:grpSpPr>
          <a:xfrm>
            <a:off x="7144274" y="1500214"/>
            <a:ext cx="282174" cy="355735"/>
            <a:chOff x="7144274" y="1500214"/>
            <a:chExt cx="282174" cy="355735"/>
          </a:xfrm>
        </p:grpSpPr>
        <p:sp>
          <p:nvSpPr>
            <p:cNvPr id="15215" name="Google Shape;15215;p58"/>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58"/>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58"/>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58"/>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58"/>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58"/>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58"/>
          <p:cNvGrpSpPr/>
          <p:nvPr/>
        </p:nvGrpSpPr>
        <p:grpSpPr>
          <a:xfrm>
            <a:off x="6685262" y="1500214"/>
            <a:ext cx="289682" cy="354594"/>
            <a:chOff x="6685262" y="1500214"/>
            <a:chExt cx="289682" cy="354594"/>
          </a:xfrm>
        </p:grpSpPr>
        <p:sp>
          <p:nvSpPr>
            <p:cNvPr id="15222" name="Google Shape;15222;p58"/>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58"/>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58"/>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58"/>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6" name="Google Shape;15226;p58"/>
          <p:cNvGrpSpPr/>
          <p:nvPr/>
        </p:nvGrpSpPr>
        <p:grpSpPr>
          <a:xfrm>
            <a:off x="6200938" y="1500594"/>
            <a:ext cx="322154" cy="355355"/>
            <a:chOff x="6200938" y="1500594"/>
            <a:chExt cx="322154" cy="355355"/>
          </a:xfrm>
        </p:grpSpPr>
        <p:sp>
          <p:nvSpPr>
            <p:cNvPr id="15227" name="Google Shape;15227;p58"/>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58"/>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58"/>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58"/>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58"/>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58"/>
          <p:cNvGrpSpPr/>
          <p:nvPr/>
        </p:nvGrpSpPr>
        <p:grpSpPr>
          <a:xfrm>
            <a:off x="5289631" y="1500214"/>
            <a:ext cx="332355" cy="354974"/>
            <a:chOff x="5289631" y="1500214"/>
            <a:chExt cx="332355" cy="354974"/>
          </a:xfrm>
        </p:grpSpPr>
        <p:sp>
          <p:nvSpPr>
            <p:cNvPr id="15233" name="Google Shape;15233;p58"/>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58"/>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58"/>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58"/>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58"/>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58"/>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58"/>
          <p:cNvGrpSpPr/>
          <p:nvPr/>
        </p:nvGrpSpPr>
        <p:grpSpPr>
          <a:xfrm>
            <a:off x="5748295" y="1499833"/>
            <a:ext cx="323294" cy="356115"/>
            <a:chOff x="5748295" y="1499833"/>
            <a:chExt cx="323294" cy="356115"/>
          </a:xfrm>
        </p:grpSpPr>
        <p:sp>
          <p:nvSpPr>
            <p:cNvPr id="15240" name="Google Shape;15240;p58"/>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58"/>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58"/>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58"/>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58"/>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58"/>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58"/>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7" name="Google Shape;15247;p58"/>
          <p:cNvGrpSpPr/>
          <p:nvPr/>
        </p:nvGrpSpPr>
        <p:grpSpPr>
          <a:xfrm>
            <a:off x="8047661" y="1501037"/>
            <a:ext cx="278404" cy="355260"/>
            <a:chOff x="8047661" y="1501037"/>
            <a:chExt cx="278404" cy="355260"/>
          </a:xfrm>
        </p:grpSpPr>
        <p:sp>
          <p:nvSpPr>
            <p:cNvPr id="15248" name="Google Shape;15248;p58"/>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58"/>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58"/>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58"/>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2" name="Google Shape;15252;p58"/>
          <p:cNvGrpSpPr/>
          <p:nvPr/>
        </p:nvGrpSpPr>
        <p:grpSpPr>
          <a:xfrm>
            <a:off x="4903389" y="1500214"/>
            <a:ext cx="267854" cy="355735"/>
            <a:chOff x="4903389" y="1500214"/>
            <a:chExt cx="267854" cy="355735"/>
          </a:xfrm>
        </p:grpSpPr>
        <p:sp>
          <p:nvSpPr>
            <p:cNvPr id="15253" name="Google Shape;15253;p58"/>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58"/>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58"/>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58"/>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58"/>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58"/>
          <p:cNvGrpSpPr/>
          <p:nvPr/>
        </p:nvGrpSpPr>
        <p:grpSpPr>
          <a:xfrm>
            <a:off x="7613518" y="1501354"/>
            <a:ext cx="264433" cy="353074"/>
            <a:chOff x="7613518" y="1501354"/>
            <a:chExt cx="264433" cy="353074"/>
          </a:xfrm>
        </p:grpSpPr>
        <p:sp>
          <p:nvSpPr>
            <p:cNvPr id="15259" name="Google Shape;15259;p58"/>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58"/>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58"/>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58"/>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58"/>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58"/>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268" name="Shape 15268"/>
        <p:cNvGrpSpPr/>
        <p:nvPr/>
      </p:nvGrpSpPr>
      <p:grpSpPr>
        <a:xfrm>
          <a:off x="0" y="0"/>
          <a:ext cx="0" cy="0"/>
          <a:chOff x="0" y="0"/>
          <a:chExt cx="0" cy="0"/>
        </a:xfrm>
      </p:grpSpPr>
      <p:sp>
        <p:nvSpPr>
          <p:cNvPr id="15269" name="Google Shape;15269;p59"/>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270" name="Google Shape;15270;p59"/>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a:t>
            </a:r>
            <a:r>
              <a:rPr lang="en">
                <a:latin typeface="Arial"/>
                <a:ea typeface="Arial"/>
                <a:cs typeface="Arial"/>
                <a:sym typeface="Arial"/>
              </a:rPr>
              <a:t>Icons</a:t>
            </a:r>
            <a:endParaRPr>
              <a:solidFill>
                <a:srgbClr val="FFFFFF"/>
              </a:solidFill>
              <a:latin typeface="Arial"/>
              <a:ea typeface="Arial"/>
              <a:cs typeface="Arial"/>
              <a:sym typeface="Arial"/>
            </a:endParaRPr>
          </a:p>
        </p:txBody>
      </p:sp>
      <p:grpSp>
        <p:nvGrpSpPr>
          <p:cNvPr id="15271" name="Google Shape;15271;p59"/>
          <p:cNvGrpSpPr/>
          <p:nvPr/>
        </p:nvGrpSpPr>
        <p:grpSpPr>
          <a:xfrm>
            <a:off x="1757085" y="1500675"/>
            <a:ext cx="371069" cy="359396"/>
            <a:chOff x="1757085" y="1500675"/>
            <a:chExt cx="371069" cy="359396"/>
          </a:xfrm>
        </p:grpSpPr>
        <p:sp>
          <p:nvSpPr>
            <p:cNvPr id="15272" name="Google Shape;15272;p59"/>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59"/>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59"/>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59"/>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5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5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5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59"/>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5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59"/>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59"/>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5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5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59"/>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59"/>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5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59"/>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5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5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5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5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5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59"/>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59"/>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59"/>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59"/>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59"/>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59"/>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59"/>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1" name="Google Shape;15301;p59"/>
          <p:cNvGrpSpPr/>
          <p:nvPr/>
        </p:nvGrpSpPr>
        <p:grpSpPr>
          <a:xfrm>
            <a:off x="2774209" y="1954691"/>
            <a:ext cx="116693" cy="374186"/>
            <a:chOff x="2774209" y="1954691"/>
            <a:chExt cx="116693" cy="374186"/>
          </a:xfrm>
        </p:grpSpPr>
        <p:sp>
          <p:nvSpPr>
            <p:cNvPr id="15302" name="Google Shape;15302;p59"/>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59"/>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59"/>
          <p:cNvGrpSpPr/>
          <p:nvPr/>
        </p:nvGrpSpPr>
        <p:grpSpPr>
          <a:xfrm>
            <a:off x="4017435" y="1499912"/>
            <a:ext cx="315092" cy="359397"/>
            <a:chOff x="4017435" y="1499912"/>
            <a:chExt cx="315092" cy="359397"/>
          </a:xfrm>
        </p:grpSpPr>
        <p:sp>
          <p:nvSpPr>
            <p:cNvPr id="15305" name="Google Shape;15305;p59"/>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59"/>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7" name="Google Shape;15307;p59"/>
          <p:cNvGrpSpPr/>
          <p:nvPr/>
        </p:nvGrpSpPr>
        <p:grpSpPr>
          <a:xfrm>
            <a:off x="3963652" y="1999759"/>
            <a:ext cx="374154" cy="284050"/>
            <a:chOff x="3963652" y="1999759"/>
            <a:chExt cx="374154" cy="284050"/>
          </a:xfrm>
        </p:grpSpPr>
        <p:sp>
          <p:nvSpPr>
            <p:cNvPr id="15308" name="Google Shape;15308;p59"/>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59"/>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59"/>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1" name="Google Shape;15311;p59"/>
          <p:cNvGrpSpPr/>
          <p:nvPr/>
        </p:nvGrpSpPr>
        <p:grpSpPr>
          <a:xfrm>
            <a:off x="1777536" y="2014866"/>
            <a:ext cx="376444" cy="253772"/>
            <a:chOff x="1777536" y="2014866"/>
            <a:chExt cx="376444" cy="253772"/>
          </a:xfrm>
        </p:grpSpPr>
        <p:sp>
          <p:nvSpPr>
            <p:cNvPr id="15312" name="Google Shape;15312;p59"/>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59"/>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59"/>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59"/>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59"/>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7" name="Google Shape;15317;p59"/>
          <p:cNvGrpSpPr/>
          <p:nvPr/>
        </p:nvGrpSpPr>
        <p:grpSpPr>
          <a:xfrm>
            <a:off x="1309875" y="2057326"/>
            <a:ext cx="374154" cy="169680"/>
            <a:chOff x="1309875" y="2057326"/>
            <a:chExt cx="374154" cy="169680"/>
          </a:xfrm>
        </p:grpSpPr>
        <p:sp>
          <p:nvSpPr>
            <p:cNvPr id="15318" name="Google Shape;15318;p5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5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5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59"/>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59"/>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59"/>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5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5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59"/>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59"/>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59"/>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29" name="Google Shape;15329;p59"/>
          <p:cNvSpPr/>
          <p:nvPr/>
        </p:nvSpPr>
        <p:spPr>
          <a:xfrm>
            <a:off x="862283" y="207625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0" name="Google Shape;15330;p59"/>
          <p:cNvGrpSpPr/>
          <p:nvPr/>
        </p:nvGrpSpPr>
        <p:grpSpPr>
          <a:xfrm>
            <a:off x="2347450" y="1954564"/>
            <a:ext cx="113639" cy="373168"/>
            <a:chOff x="2347450" y="1954564"/>
            <a:chExt cx="113639" cy="373168"/>
          </a:xfrm>
        </p:grpSpPr>
        <p:sp>
          <p:nvSpPr>
            <p:cNvPr id="15331" name="Google Shape;15331;p59"/>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59"/>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33" name="Google Shape;15333;p59"/>
          <p:cNvSpPr/>
          <p:nvPr/>
        </p:nvSpPr>
        <p:spPr>
          <a:xfrm>
            <a:off x="861520" y="158683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34" name="Google Shape;15334;p59"/>
          <p:cNvGrpSpPr/>
          <p:nvPr/>
        </p:nvGrpSpPr>
        <p:grpSpPr>
          <a:xfrm>
            <a:off x="3110102" y="1499880"/>
            <a:ext cx="330613" cy="358379"/>
            <a:chOff x="3110102" y="1499880"/>
            <a:chExt cx="330613" cy="358379"/>
          </a:xfrm>
        </p:grpSpPr>
        <p:sp>
          <p:nvSpPr>
            <p:cNvPr id="15335" name="Google Shape;15335;p59"/>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59"/>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59"/>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59"/>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59"/>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59"/>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59"/>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2" name="Google Shape;15342;p59"/>
          <p:cNvSpPr/>
          <p:nvPr/>
        </p:nvSpPr>
        <p:spPr>
          <a:xfrm>
            <a:off x="3196834" y="195421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3" name="Google Shape;15343;p59"/>
          <p:cNvGrpSpPr/>
          <p:nvPr/>
        </p:nvGrpSpPr>
        <p:grpSpPr>
          <a:xfrm>
            <a:off x="3485575" y="1999759"/>
            <a:ext cx="373772" cy="284050"/>
            <a:chOff x="3531200" y="1999759"/>
            <a:chExt cx="373772" cy="284050"/>
          </a:xfrm>
        </p:grpSpPr>
        <p:sp>
          <p:nvSpPr>
            <p:cNvPr id="15344" name="Google Shape;15344;p59"/>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59"/>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59"/>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59"/>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8" name="Google Shape;15348;p59"/>
          <p:cNvGrpSpPr/>
          <p:nvPr/>
        </p:nvGrpSpPr>
        <p:grpSpPr>
          <a:xfrm>
            <a:off x="2667058" y="1500293"/>
            <a:ext cx="330231" cy="359015"/>
            <a:chOff x="2667058" y="1500293"/>
            <a:chExt cx="330231" cy="359015"/>
          </a:xfrm>
        </p:grpSpPr>
        <p:sp>
          <p:nvSpPr>
            <p:cNvPr id="15349" name="Google Shape;15349;p59"/>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59"/>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59"/>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59"/>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59"/>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5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5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5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5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59"/>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59"/>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5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5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59"/>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59"/>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59"/>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59"/>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59"/>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7" name="Google Shape;15367;p59"/>
          <p:cNvGrpSpPr/>
          <p:nvPr/>
        </p:nvGrpSpPr>
        <p:grpSpPr>
          <a:xfrm>
            <a:off x="3567553" y="1499912"/>
            <a:ext cx="320022" cy="359778"/>
            <a:chOff x="3567553" y="1499912"/>
            <a:chExt cx="320022" cy="359778"/>
          </a:xfrm>
        </p:grpSpPr>
        <p:sp>
          <p:nvSpPr>
            <p:cNvPr id="15368" name="Google Shape;15368;p59"/>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59"/>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59"/>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59"/>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59"/>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59"/>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4" name="Google Shape;15374;p59"/>
          <p:cNvGrpSpPr/>
          <p:nvPr/>
        </p:nvGrpSpPr>
        <p:grpSpPr>
          <a:xfrm>
            <a:off x="1309875" y="1499912"/>
            <a:ext cx="359015" cy="358633"/>
            <a:chOff x="1309875" y="1499912"/>
            <a:chExt cx="359015" cy="358633"/>
          </a:xfrm>
        </p:grpSpPr>
        <p:sp>
          <p:nvSpPr>
            <p:cNvPr id="15375" name="Google Shape;15375;p59"/>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59"/>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59"/>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59"/>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59"/>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59"/>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59"/>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59"/>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59"/>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4" name="Google Shape;15384;p59"/>
          <p:cNvGrpSpPr/>
          <p:nvPr/>
        </p:nvGrpSpPr>
        <p:grpSpPr>
          <a:xfrm>
            <a:off x="2219466" y="1500293"/>
            <a:ext cx="330613" cy="359015"/>
            <a:chOff x="2219466" y="1500293"/>
            <a:chExt cx="330613" cy="359015"/>
          </a:xfrm>
        </p:grpSpPr>
        <p:sp>
          <p:nvSpPr>
            <p:cNvPr id="15385" name="Google Shape;15385;p59"/>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59"/>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7" name="Google Shape;15387;p59"/>
          <p:cNvGrpSpPr/>
          <p:nvPr/>
        </p:nvGrpSpPr>
        <p:grpSpPr>
          <a:xfrm>
            <a:off x="5343544" y="1509358"/>
            <a:ext cx="244676" cy="351095"/>
            <a:chOff x="5343544" y="1509358"/>
            <a:chExt cx="244676" cy="351095"/>
          </a:xfrm>
        </p:grpSpPr>
        <p:sp>
          <p:nvSpPr>
            <p:cNvPr id="15388" name="Google Shape;15388;p59"/>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59"/>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59"/>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59"/>
          <p:cNvGrpSpPr/>
          <p:nvPr/>
        </p:nvGrpSpPr>
        <p:grpSpPr>
          <a:xfrm>
            <a:off x="4882340" y="1509358"/>
            <a:ext cx="246171" cy="351095"/>
            <a:chOff x="4882340" y="1509358"/>
            <a:chExt cx="246171" cy="351095"/>
          </a:xfrm>
        </p:grpSpPr>
        <p:sp>
          <p:nvSpPr>
            <p:cNvPr id="15392" name="Google Shape;15392;p59"/>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59"/>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59"/>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59"/>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59"/>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59"/>
          <p:cNvGrpSpPr/>
          <p:nvPr/>
        </p:nvGrpSpPr>
        <p:grpSpPr>
          <a:xfrm>
            <a:off x="6273204" y="1509008"/>
            <a:ext cx="236343" cy="351445"/>
            <a:chOff x="6273204" y="1509008"/>
            <a:chExt cx="236343" cy="351445"/>
          </a:xfrm>
        </p:grpSpPr>
        <p:sp>
          <p:nvSpPr>
            <p:cNvPr id="15398" name="Google Shape;15398;p59"/>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59"/>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0" name="Google Shape;15400;p59"/>
          <p:cNvSpPr/>
          <p:nvPr/>
        </p:nvSpPr>
        <p:spPr>
          <a:xfrm>
            <a:off x="5809710" y="150973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01" name="Google Shape;15401;p59"/>
          <p:cNvGrpSpPr/>
          <p:nvPr/>
        </p:nvGrpSpPr>
        <p:grpSpPr>
          <a:xfrm>
            <a:off x="7219530" y="1508244"/>
            <a:ext cx="191625" cy="352209"/>
            <a:chOff x="7219530" y="1508244"/>
            <a:chExt cx="191625" cy="352209"/>
          </a:xfrm>
        </p:grpSpPr>
        <p:sp>
          <p:nvSpPr>
            <p:cNvPr id="15402" name="Google Shape;15402;p59"/>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59"/>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4" name="Google Shape;15404;p59"/>
          <p:cNvGrpSpPr/>
          <p:nvPr/>
        </p:nvGrpSpPr>
        <p:grpSpPr>
          <a:xfrm>
            <a:off x="7699309" y="1508626"/>
            <a:ext cx="154922" cy="351827"/>
            <a:chOff x="7699309" y="1508626"/>
            <a:chExt cx="154922" cy="351827"/>
          </a:xfrm>
        </p:grpSpPr>
        <p:sp>
          <p:nvSpPr>
            <p:cNvPr id="15405" name="Google Shape;15405;p59"/>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59"/>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59"/>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59"/>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59"/>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59"/>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59"/>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2" name="Google Shape;15412;p59"/>
          <p:cNvGrpSpPr/>
          <p:nvPr/>
        </p:nvGrpSpPr>
        <p:grpSpPr>
          <a:xfrm>
            <a:off x="8161690" y="1509008"/>
            <a:ext cx="153396" cy="351064"/>
            <a:chOff x="8161690" y="1509008"/>
            <a:chExt cx="153396" cy="351064"/>
          </a:xfrm>
        </p:grpSpPr>
        <p:sp>
          <p:nvSpPr>
            <p:cNvPr id="15413" name="Google Shape;15413;p59"/>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59"/>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59"/>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59"/>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7" name="Google Shape;15417;p59"/>
          <p:cNvGrpSpPr/>
          <p:nvPr/>
        </p:nvGrpSpPr>
        <p:grpSpPr>
          <a:xfrm>
            <a:off x="6746940" y="1508881"/>
            <a:ext cx="213221" cy="352304"/>
            <a:chOff x="6746940" y="1508881"/>
            <a:chExt cx="213221" cy="352304"/>
          </a:xfrm>
        </p:grpSpPr>
        <p:sp>
          <p:nvSpPr>
            <p:cNvPr id="15418" name="Google Shape;15418;p59"/>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59"/>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59"/>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59"/>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2" name="Google Shape;15422;p59"/>
          <p:cNvGrpSpPr/>
          <p:nvPr/>
        </p:nvGrpSpPr>
        <p:grpSpPr>
          <a:xfrm>
            <a:off x="5770336" y="2007615"/>
            <a:ext cx="350682" cy="292097"/>
            <a:chOff x="5770336" y="2007615"/>
            <a:chExt cx="350682" cy="292097"/>
          </a:xfrm>
        </p:grpSpPr>
        <p:sp>
          <p:nvSpPr>
            <p:cNvPr id="15423" name="Google Shape;15423;p59"/>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59"/>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59"/>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59"/>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7" name="Google Shape;15427;p59"/>
          <p:cNvGrpSpPr/>
          <p:nvPr/>
        </p:nvGrpSpPr>
        <p:grpSpPr>
          <a:xfrm>
            <a:off x="5326878" y="1980358"/>
            <a:ext cx="350332" cy="346229"/>
            <a:chOff x="5326878" y="1980358"/>
            <a:chExt cx="350332" cy="346229"/>
          </a:xfrm>
        </p:grpSpPr>
        <p:sp>
          <p:nvSpPr>
            <p:cNvPr id="15428" name="Google Shape;15428;p59"/>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59"/>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59"/>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59"/>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32" name="Google Shape;15432;p59"/>
          <p:cNvSpPr/>
          <p:nvPr/>
        </p:nvSpPr>
        <p:spPr>
          <a:xfrm>
            <a:off x="7992774" y="197778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33" name="Google Shape;15433;p59"/>
          <p:cNvGrpSpPr/>
          <p:nvPr/>
        </p:nvGrpSpPr>
        <p:grpSpPr>
          <a:xfrm>
            <a:off x="4883835" y="1992571"/>
            <a:ext cx="350300" cy="323043"/>
            <a:chOff x="4883835" y="1992571"/>
            <a:chExt cx="350300" cy="323043"/>
          </a:xfrm>
        </p:grpSpPr>
        <p:sp>
          <p:nvSpPr>
            <p:cNvPr id="15434" name="Google Shape;15434;p59"/>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59"/>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59"/>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59"/>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59"/>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59"/>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0" name="Google Shape;15440;p59"/>
          <p:cNvGrpSpPr/>
          <p:nvPr/>
        </p:nvGrpSpPr>
        <p:grpSpPr>
          <a:xfrm>
            <a:off x="7548967" y="1978927"/>
            <a:ext cx="333285" cy="349950"/>
            <a:chOff x="7548967" y="1978927"/>
            <a:chExt cx="333285" cy="349950"/>
          </a:xfrm>
        </p:grpSpPr>
        <p:sp>
          <p:nvSpPr>
            <p:cNvPr id="15441" name="Google Shape;15441;p59"/>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59"/>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59"/>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59"/>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59"/>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59"/>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59"/>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8" name="Google Shape;15448;p59"/>
          <p:cNvGrpSpPr/>
          <p:nvPr/>
        </p:nvGrpSpPr>
        <p:grpSpPr>
          <a:xfrm>
            <a:off x="6214142" y="1978927"/>
            <a:ext cx="346515" cy="350300"/>
            <a:chOff x="6214142" y="1978927"/>
            <a:chExt cx="346515" cy="350300"/>
          </a:xfrm>
        </p:grpSpPr>
        <p:sp>
          <p:nvSpPr>
            <p:cNvPr id="15449" name="Google Shape;15449;p59"/>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59"/>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1" name="Google Shape;15451;p59"/>
          <p:cNvGrpSpPr/>
          <p:nvPr/>
        </p:nvGrpSpPr>
        <p:grpSpPr>
          <a:xfrm>
            <a:off x="7105923" y="1978545"/>
            <a:ext cx="333285" cy="350682"/>
            <a:chOff x="7105923" y="1978545"/>
            <a:chExt cx="333285" cy="350682"/>
          </a:xfrm>
        </p:grpSpPr>
        <p:sp>
          <p:nvSpPr>
            <p:cNvPr id="15452" name="Google Shape;15452;p59"/>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59"/>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59"/>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59"/>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59"/>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59"/>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59"/>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59" name="Google Shape;15459;p59"/>
          <p:cNvSpPr/>
          <p:nvPr/>
        </p:nvSpPr>
        <p:spPr>
          <a:xfrm>
            <a:off x="6658713" y="197854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59"/>
          <p:cNvSpPr/>
          <p:nvPr/>
        </p:nvSpPr>
        <p:spPr>
          <a:xfrm>
            <a:off x="4104898" y="242225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61" name="Google Shape;15461;p59"/>
          <p:cNvGrpSpPr/>
          <p:nvPr/>
        </p:nvGrpSpPr>
        <p:grpSpPr>
          <a:xfrm>
            <a:off x="3616406" y="2422352"/>
            <a:ext cx="203393" cy="351827"/>
            <a:chOff x="3616406" y="2422352"/>
            <a:chExt cx="203393" cy="351827"/>
          </a:xfrm>
        </p:grpSpPr>
        <p:sp>
          <p:nvSpPr>
            <p:cNvPr id="15462" name="Google Shape;15462;p59"/>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59"/>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59"/>
          <p:cNvGrpSpPr/>
          <p:nvPr/>
        </p:nvGrpSpPr>
        <p:grpSpPr>
          <a:xfrm>
            <a:off x="878187" y="2421970"/>
            <a:ext cx="272696" cy="351827"/>
            <a:chOff x="913012" y="2421970"/>
            <a:chExt cx="272696" cy="351827"/>
          </a:xfrm>
        </p:grpSpPr>
        <p:sp>
          <p:nvSpPr>
            <p:cNvPr id="15465" name="Google Shape;15465;p59"/>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59"/>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59"/>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59"/>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9" name="Google Shape;15469;p59"/>
          <p:cNvGrpSpPr/>
          <p:nvPr/>
        </p:nvGrpSpPr>
        <p:grpSpPr>
          <a:xfrm>
            <a:off x="2274743" y="2422352"/>
            <a:ext cx="255649" cy="351445"/>
            <a:chOff x="2274743" y="2422352"/>
            <a:chExt cx="255649" cy="351445"/>
          </a:xfrm>
        </p:grpSpPr>
        <p:sp>
          <p:nvSpPr>
            <p:cNvPr id="15470" name="Google Shape;15470;p59"/>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59"/>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59"/>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3" name="Google Shape;15473;p59"/>
          <p:cNvGrpSpPr/>
          <p:nvPr/>
        </p:nvGrpSpPr>
        <p:grpSpPr>
          <a:xfrm>
            <a:off x="2708723" y="2421239"/>
            <a:ext cx="246552" cy="352558"/>
            <a:chOff x="2708723" y="2421239"/>
            <a:chExt cx="246552" cy="352558"/>
          </a:xfrm>
        </p:grpSpPr>
        <p:sp>
          <p:nvSpPr>
            <p:cNvPr id="15474" name="Google Shape;15474;p59"/>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59"/>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6" name="Google Shape;15476;p59"/>
          <p:cNvGrpSpPr/>
          <p:nvPr/>
        </p:nvGrpSpPr>
        <p:grpSpPr>
          <a:xfrm>
            <a:off x="1835485" y="2422352"/>
            <a:ext cx="259433" cy="350714"/>
            <a:chOff x="1835485" y="2422352"/>
            <a:chExt cx="259433" cy="350714"/>
          </a:xfrm>
        </p:grpSpPr>
        <p:sp>
          <p:nvSpPr>
            <p:cNvPr id="15477" name="Google Shape;15477;p59"/>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59"/>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59"/>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59"/>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59"/>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59"/>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59"/>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4" name="Google Shape;15484;p59"/>
          <p:cNvGrpSpPr/>
          <p:nvPr/>
        </p:nvGrpSpPr>
        <p:grpSpPr>
          <a:xfrm>
            <a:off x="3150240" y="2422352"/>
            <a:ext cx="212489" cy="351445"/>
            <a:chOff x="3150240" y="2422352"/>
            <a:chExt cx="212489" cy="351445"/>
          </a:xfrm>
        </p:grpSpPr>
        <p:sp>
          <p:nvSpPr>
            <p:cNvPr id="15485" name="Google Shape;15485;p59"/>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59"/>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59"/>
          <p:cNvGrpSpPr/>
          <p:nvPr/>
        </p:nvGrpSpPr>
        <p:grpSpPr>
          <a:xfrm>
            <a:off x="1367060" y="2422129"/>
            <a:ext cx="269261" cy="352050"/>
            <a:chOff x="1367060" y="2422129"/>
            <a:chExt cx="269261" cy="352050"/>
          </a:xfrm>
        </p:grpSpPr>
        <p:sp>
          <p:nvSpPr>
            <p:cNvPr id="15488" name="Google Shape;15488;p59"/>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59"/>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59"/>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59"/>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59"/>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59"/>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59"/>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59"/>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59"/>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59"/>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59"/>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59"/>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59"/>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59"/>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2" name="Google Shape;15502;p59"/>
          <p:cNvSpPr/>
          <p:nvPr/>
        </p:nvSpPr>
        <p:spPr>
          <a:xfrm>
            <a:off x="7075994" y="242591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03" name="Google Shape;15503;p59"/>
          <p:cNvGrpSpPr/>
          <p:nvPr/>
        </p:nvGrpSpPr>
        <p:grpSpPr>
          <a:xfrm>
            <a:off x="4882690" y="2425405"/>
            <a:ext cx="274573" cy="350682"/>
            <a:chOff x="4882690" y="2425405"/>
            <a:chExt cx="274573" cy="350682"/>
          </a:xfrm>
        </p:grpSpPr>
        <p:sp>
          <p:nvSpPr>
            <p:cNvPr id="15504" name="Google Shape;15504;p59"/>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59"/>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6" name="Google Shape;15506;p59"/>
          <p:cNvGrpSpPr/>
          <p:nvPr/>
        </p:nvGrpSpPr>
        <p:grpSpPr>
          <a:xfrm>
            <a:off x="6627639" y="2443884"/>
            <a:ext cx="355993" cy="313247"/>
            <a:chOff x="6627639" y="2443884"/>
            <a:chExt cx="355993" cy="313247"/>
          </a:xfrm>
        </p:grpSpPr>
        <p:sp>
          <p:nvSpPr>
            <p:cNvPr id="15507" name="Google Shape;15507;p59"/>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59"/>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59"/>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0" name="Google Shape;15510;p59"/>
          <p:cNvGrpSpPr/>
          <p:nvPr/>
        </p:nvGrpSpPr>
        <p:grpSpPr>
          <a:xfrm>
            <a:off x="6183451" y="2462140"/>
            <a:ext cx="351445" cy="277976"/>
            <a:chOff x="6183451" y="2462140"/>
            <a:chExt cx="351445" cy="277976"/>
          </a:xfrm>
        </p:grpSpPr>
        <p:sp>
          <p:nvSpPr>
            <p:cNvPr id="15511" name="Google Shape;15511;p59"/>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59"/>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59"/>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59"/>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59"/>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59"/>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59"/>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8" name="Google Shape;15518;p59"/>
          <p:cNvGrpSpPr/>
          <p:nvPr/>
        </p:nvGrpSpPr>
        <p:grpSpPr>
          <a:xfrm>
            <a:off x="5735477" y="2429858"/>
            <a:ext cx="353354" cy="341299"/>
            <a:chOff x="5735477" y="2429858"/>
            <a:chExt cx="353354" cy="341299"/>
          </a:xfrm>
        </p:grpSpPr>
        <p:sp>
          <p:nvSpPr>
            <p:cNvPr id="15519" name="Google Shape;15519;p59"/>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59"/>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59"/>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59"/>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59"/>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59"/>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5" name="Google Shape;15525;p59"/>
          <p:cNvGrpSpPr/>
          <p:nvPr/>
        </p:nvGrpSpPr>
        <p:grpSpPr>
          <a:xfrm>
            <a:off x="5243735" y="2446973"/>
            <a:ext cx="405255" cy="275499"/>
            <a:chOff x="5283337" y="2478774"/>
            <a:chExt cx="358633" cy="243913"/>
          </a:xfrm>
        </p:grpSpPr>
        <p:sp>
          <p:nvSpPr>
            <p:cNvPr id="15526" name="Google Shape;15526;p59"/>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59"/>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59"/>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59"/>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59"/>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59"/>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59"/>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59"/>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59"/>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59"/>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59"/>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59"/>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59"/>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59"/>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59"/>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59"/>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59"/>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3" name="Google Shape;15543;p59"/>
          <p:cNvGrpSpPr/>
          <p:nvPr/>
        </p:nvGrpSpPr>
        <p:grpSpPr>
          <a:xfrm>
            <a:off x="7964753" y="2470823"/>
            <a:ext cx="362068" cy="258670"/>
            <a:chOff x="7964753" y="2470823"/>
            <a:chExt cx="362068" cy="258670"/>
          </a:xfrm>
        </p:grpSpPr>
        <p:sp>
          <p:nvSpPr>
            <p:cNvPr id="15544" name="Google Shape;15544;p59"/>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59"/>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59"/>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59"/>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59"/>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59"/>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59"/>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59"/>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59"/>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3" name="Google Shape;15553;p59"/>
          <p:cNvGrpSpPr/>
          <p:nvPr/>
        </p:nvGrpSpPr>
        <p:grpSpPr>
          <a:xfrm>
            <a:off x="7524349" y="2456447"/>
            <a:ext cx="350332" cy="288948"/>
            <a:chOff x="7524349" y="2456447"/>
            <a:chExt cx="350332" cy="288948"/>
          </a:xfrm>
        </p:grpSpPr>
        <p:sp>
          <p:nvSpPr>
            <p:cNvPr id="15554" name="Google Shape;15554;p59"/>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59"/>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59"/>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59"/>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59"/>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9" name="Google Shape;15559;p59"/>
          <p:cNvGrpSpPr/>
          <p:nvPr/>
        </p:nvGrpSpPr>
        <p:grpSpPr>
          <a:xfrm>
            <a:off x="3972749" y="2894211"/>
            <a:ext cx="355230" cy="356725"/>
            <a:chOff x="3972749" y="2894211"/>
            <a:chExt cx="355230" cy="356725"/>
          </a:xfrm>
        </p:grpSpPr>
        <p:sp>
          <p:nvSpPr>
            <p:cNvPr id="15560" name="Google Shape;15560;p59"/>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59"/>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59"/>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59"/>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59"/>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5" name="Google Shape;15565;p59"/>
          <p:cNvGrpSpPr/>
          <p:nvPr/>
        </p:nvGrpSpPr>
        <p:grpSpPr>
          <a:xfrm>
            <a:off x="3527797" y="2918796"/>
            <a:ext cx="355993" cy="307904"/>
            <a:chOff x="3527797" y="2918796"/>
            <a:chExt cx="355993" cy="307904"/>
          </a:xfrm>
        </p:grpSpPr>
        <p:sp>
          <p:nvSpPr>
            <p:cNvPr id="15566" name="Google Shape;15566;p59"/>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59"/>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59"/>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59"/>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59"/>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59"/>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59"/>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59"/>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59"/>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59"/>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6" name="Google Shape;15576;p59"/>
          <p:cNvGrpSpPr/>
          <p:nvPr/>
        </p:nvGrpSpPr>
        <p:grpSpPr>
          <a:xfrm>
            <a:off x="3082845" y="2920959"/>
            <a:ext cx="356375" cy="302338"/>
            <a:chOff x="3082845" y="2920959"/>
            <a:chExt cx="356375" cy="302338"/>
          </a:xfrm>
        </p:grpSpPr>
        <p:sp>
          <p:nvSpPr>
            <p:cNvPr id="15577" name="Google Shape;15577;p59"/>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59"/>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59"/>
          <p:cNvGrpSpPr/>
          <p:nvPr/>
        </p:nvGrpSpPr>
        <p:grpSpPr>
          <a:xfrm>
            <a:off x="2639038" y="2894942"/>
            <a:ext cx="355612" cy="355612"/>
            <a:chOff x="2639038" y="2894942"/>
            <a:chExt cx="355612" cy="355612"/>
          </a:xfrm>
        </p:grpSpPr>
        <p:sp>
          <p:nvSpPr>
            <p:cNvPr id="15580" name="Google Shape;15580;p59"/>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59"/>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2" name="Google Shape;15582;p59"/>
          <p:cNvGrpSpPr/>
          <p:nvPr/>
        </p:nvGrpSpPr>
        <p:grpSpPr>
          <a:xfrm>
            <a:off x="2194468" y="2938865"/>
            <a:ext cx="355993" cy="267766"/>
            <a:chOff x="2194468" y="2938865"/>
            <a:chExt cx="355993" cy="267766"/>
          </a:xfrm>
        </p:grpSpPr>
        <p:sp>
          <p:nvSpPr>
            <p:cNvPr id="15583" name="Google Shape;15583;p59"/>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59"/>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59"/>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59"/>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59"/>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59"/>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59"/>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59"/>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59"/>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59"/>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59"/>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59"/>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59"/>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59"/>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59"/>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59"/>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59"/>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59"/>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59"/>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59"/>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3" name="Google Shape;15603;p59"/>
          <p:cNvGrpSpPr/>
          <p:nvPr/>
        </p:nvGrpSpPr>
        <p:grpSpPr>
          <a:xfrm>
            <a:off x="1749897" y="2894561"/>
            <a:ext cx="355993" cy="355612"/>
            <a:chOff x="1749897" y="2894561"/>
            <a:chExt cx="355993" cy="355612"/>
          </a:xfrm>
        </p:grpSpPr>
        <p:sp>
          <p:nvSpPr>
            <p:cNvPr id="15604" name="Google Shape;15604;p59"/>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59"/>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59"/>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59"/>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59"/>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59"/>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59"/>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59"/>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59"/>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59"/>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59"/>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5" name="Google Shape;15615;p59"/>
          <p:cNvGrpSpPr/>
          <p:nvPr/>
        </p:nvGrpSpPr>
        <p:grpSpPr>
          <a:xfrm>
            <a:off x="1305327" y="2894211"/>
            <a:ext cx="357520" cy="357488"/>
            <a:chOff x="1305327" y="2894211"/>
            <a:chExt cx="357520" cy="357488"/>
          </a:xfrm>
        </p:grpSpPr>
        <p:sp>
          <p:nvSpPr>
            <p:cNvPr id="15616" name="Google Shape;15616;p59"/>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59"/>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59"/>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59"/>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59"/>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1" name="Google Shape;15621;p59"/>
          <p:cNvGrpSpPr/>
          <p:nvPr/>
        </p:nvGrpSpPr>
        <p:grpSpPr>
          <a:xfrm>
            <a:off x="853950" y="2894720"/>
            <a:ext cx="364104" cy="353290"/>
            <a:chOff x="853950" y="2894720"/>
            <a:chExt cx="364104" cy="353290"/>
          </a:xfrm>
        </p:grpSpPr>
        <p:sp>
          <p:nvSpPr>
            <p:cNvPr id="15622" name="Google Shape;15622;p59"/>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59"/>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59"/>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59"/>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59"/>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59"/>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59"/>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9" name="Google Shape;15629;p59"/>
          <p:cNvGrpSpPr/>
          <p:nvPr/>
        </p:nvGrpSpPr>
        <p:grpSpPr>
          <a:xfrm>
            <a:off x="7066548" y="2912594"/>
            <a:ext cx="352209" cy="334938"/>
            <a:chOff x="7066548" y="2912594"/>
            <a:chExt cx="352209" cy="334938"/>
          </a:xfrm>
        </p:grpSpPr>
        <p:sp>
          <p:nvSpPr>
            <p:cNvPr id="15630" name="Google Shape;15630;p59"/>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59"/>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59"/>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59"/>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59"/>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59"/>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36" name="Google Shape;15636;p59"/>
          <p:cNvSpPr/>
          <p:nvPr/>
        </p:nvSpPr>
        <p:spPr>
          <a:xfrm>
            <a:off x="6591286" y="288397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59"/>
          <p:cNvSpPr/>
          <p:nvPr/>
        </p:nvSpPr>
        <p:spPr>
          <a:xfrm>
            <a:off x="6134980" y="290178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38" name="Google Shape;15638;p59"/>
          <p:cNvGrpSpPr/>
          <p:nvPr/>
        </p:nvGrpSpPr>
        <p:grpSpPr>
          <a:xfrm>
            <a:off x="7541397" y="2904802"/>
            <a:ext cx="318495" cy="352209"/>
            <a:chOff x="7541397" y="2904802"/>
            <a:chExt cx="318495" cy="352209"/>
          </a:xfrm>
        </p:grpSpPr>
        <p:sp>
          <p:nvSpPr>
            <p:cNvPr id="15639" name="Google Shape;15639;p59"/>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59"/>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1" name="Google Shape;15641;p59"/>
          <p:cNvGrpSpPr/>
          <p:nvPr/>
        </p:nvGrpSpPr>
        <p:grpSpPr>
          <a:xfrm>
            <a:off x="8003015" y="2904039"/>
            <a:ext cx="306759" cy="351445"/>
            <a:chOff x="8003015" y="2904039"/>
            <a:chExt cx="306759" cy="351445"/>
          </a:xfrm>
        </p:grpSpPr>
        <p:sp>
          <p:nvSpPr>
            <p:cNvPr id="15642" name="Google Shape;15642;p59"/>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59"/>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59"/>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59"/>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59"/>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59"/>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8" name="Google Shape;15648;p59"/>
          <p:cNvGrpSpPr/>
          <p:nvPr/>
        </p:nvGrpSpPr>
        <p:grpSpPr>
          <a:xfrm>
            <a:off x="5687770" y="2885496"/>
            <a:ext cx="369638" cy="369606"/>
            <a:chOff x="5687770" y="2885496"/>
            <a:chExt cx="369638" cy="369606"/>
          </a:xfrm>
        </p:grpSpPr>
        <p:sp>
          <p:nvSpPr>
            <p:cNvPr id="15649" name="Google Shape;15649;p59"/>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59"/>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59"/>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59"/>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59"/>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59"/>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59"/>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59"/>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59"/>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59"/>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9" name="Google Shape;15659;p59"/>
          <p:cNvGrpSpPr/>
          <p:nvPr/>
        </p:nvGrpSpPr>
        <p:grpSpPr>
          <a:xfrm>
            <a:off x="4881958" y="2904802"/>
            <a:ext cx="156417" cy="349537"/>
            <a:chOff x="4881958" y="2904802"/>
            <a:chExt cx="156417" cy="349537"/>
          </a:xfrm>
        </p:grpSpPr>
        <p:sp>
          <p:nvSpPr>
            <p:cNvPr id="15660" name="Google Shape;15660;p59"/>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59"/>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59"/>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59"/>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59"/>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59"/>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59"/>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7" name="Google Shape;15667;p59"/>
          <p:cNvGrpSpPr/>
          <p:nvPr/>
        </p:nvGrpSpPr>
        <p:grpSpPr>
          <a:xfrm>
            <a:off x="5230318" y="2886514"/>
            <a:ext cx="371133" cy="367443"/>
            <a:chOff x="5230318" y="2886514"/>
            <a:chExt cx="371133" cy="367443"/>
          </a:xfrm>
        </p:grpSpPr>
        <p:sp>
          <p:nvSpPr>
            <p:cNvPr id="15668" name="Google Shape;15668;p59"/>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59"/>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59"/>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59"/>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59"/>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59"/>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59"/>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59"/>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59"/>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7" name="Google Shape;15677;p59"/>
          <p:cNvGrpSpPr/>
          <p:nvPr/>
        </p:nvGrpSpPr>
        <p:grpSpPr>
          <a:xfrm>
            <a:off x="5748358" y="3434578"/>
            <a:ext cx="352590" cy="182561"/>
            <a:chOff x="5748358" y="3434578"/>
            <a:chExt cx="352590" cy="182561"/>
          </a:xfrm>
        </p:grpSpPr>
        <p:sp>
          <p:nvSpPr>
            <p:cNvPr id="15678" name="Google Shape;15678;p59"/>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59"/>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59"/>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59"/>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59"/>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59"/>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59"/>
          <p:cNvGrpSpPr/>
          <p:nvPr/>
        </p:nvGrpSpPr>
        <p:grpSpPr>
          <a:xfrm>
            <a:off x="862283" y="4274771"/>
            <a:ext cx="341204" cy="359301"/>
            <a:chOff x="862283" y="4274771"/>
            <a:chExt cx="341204" cy="359301"/>
          </a:xfrm>
        </p:grpSpPr>
        <p:sp>
          <p:nvSpPr>
            <p:cNvPr id="15685" name="Google Shape;15685;p59"/>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59"/>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59"/>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8" name="Google Shape;15688;p59"/>
          <p:cNvGrpSpPr/>
          <p:nvPr/>
        </p:nvGrpSpPr>
        <p:grpSpPr>
          <a:xfrm>
            <a:off x="1396957" y="4287365"/>
            <a:ext cx="301861" cy="332871"/>
            <a:chOff x="1396957" y="4287365"/>
            <a:chExt cx="301861" cy="332871"/>
          </a:xfrm>
        </p:grpSpPr>
        <p:sp>
          <p:nvSpPr>
            <p:cNvPr id="15689" name="Google Shape;15689;p59"/>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59"/>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59"/>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59"/>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59"/>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59"/>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59"/>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59"/>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59"/>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59"/>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59"/>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59"/>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59"/>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59"/>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59"/>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4" name="Google Shape;15704;p59"/>
          <p:cNvGrpSpPr/>
          <p:nvPr/>
        </p:nvGrpSpPr>
        <p:grpSpPr>
          <a:xfrm>
            <a:off x="1865381" y="4277506"/>
            <a:ext cx="396131" cy="355612"/>
            <a:chOff x="1865381" y="4277506"/>
            <a:chExt cx="396131" cy="355612"/>
          </a:xfrm>
        </p:grpSpPr>
        <p:sp>
          <p:nvSpPr>
            <p:cNvPr id="15705" name="Google Shape;15705;p59"/>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59"/>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59"/>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59"/>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59"/>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59"/>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1" name="Google Shape;15711;p59"/>
          <p:cNvGrpSpPr/>
          <p:nvPr/>
        </p:nvGrpSpPr>
        <p:grpSpPr>
          <a:xfrm>
            <a:off x="2411823" y="4303999"/>
            <a:ext cx="334398" cy="299953"/>
            <a:chOff x="2411823" y="4303999"/>
            <a:chExt cx="334398" cy="299953"/>
          </a:xfrm>
        </p:grpSpPr>
        <p:sp>
          <p:nvSpPr>
            <p:cNvPr id="15712" name="Google Shape;15712;p59"/>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59"/>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59"/>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59"/>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59"/>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59"/>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59"/>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9" name="Google Shape;15719;p59"/>
          <p:cNvGrpSpPr/>
          <p:nvPr/>
        </p:nvGrpSpPr>
        <p:grpSpPr>
          <a:xfrm>
            <a:off x="2903337" y="4279032"/>
            <a:ext cx="382519" cy="350682"/>
            <a:chOff x="2903337" y="4279032"/>
            <a:chExt cx="382519" cy="350682"/>
          </a:xfrm>
        </p:grpSpPr>
        <p:sp>
          <p:nvSpPr>
            <p:cNvPr id="15720" name="Google Shape;15720;p59"/>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59"/>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59"/>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59"/>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59"/>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59"/>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59"/>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59"/>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59"/>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59"/>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59"/>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59"/>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59"/>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59"/>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59"/>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5" name="Google Shape;15735;p59"/>
          <p:cNvGrpSpPr/>
          <p:nvPr/>
        </p:nvGrpSpPr>
        <p:grpSpPr>
          <a:xfrm>
            <a:off x="3933342" y="4315767"/>
            <a:ext cx="383632" cy="276449"/>
            <a:chOff x="3933342" y="4315767"/>
            <a:chExt cx="383632" cy="276449"/>
          </a:xfrm>
        </p:grpSpPr>
        <p:sp>
          <p:nvSpPr>
            <p:cNvPr id="15736" name="Google Shape;15736;p59"/>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59"/>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59"/>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59"/>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59"/>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59"/>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2" name="Google Shape;15742;p59"/>
          <p:cNvGrpSpPr/>
          <p:nvPr/>
        </p:nvGrpSpPr>
        <p:grpSpPr>
          <a:xfrm>
            <a:off x="3441065" y="4302505"/>
            <a:ext cx="337069" cy="302593"/>
            <a:chOff x="3441065" y="4302505"/>
            <a:chExt cx="337069" cy="302593"/>
          </a:xfrm>
        </p:grpSpPr>
        <p:sp>
          <p:nvSpPr>
            <p:cNvPr id="15743" name="Google Shape;15743;p59"/>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59"/>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59"/>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59"/>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59"/>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59"/>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59"/>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59"/>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59"/>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59"/>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59"/>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59"/>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59"/>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6" name="Google Shape;15756;p59"/>
          <p:cNvGrpSpPr/>
          <p:nvPr/>
        </p:nvGrpSpPr>
        <p:grpSpPr>
          <a:xfrm>
            <a:off x="3532345" y="3362635"/>
            <a:ext cx="339328" cy="336274"/>
            <a:chOff x="3532345" y="3362635"/>
            <a:chExt cx="339328" cy="336274"/>
          </a:xfrm>
        </p:grpSpPr>
        <p:sp>
          <p:nvSpPr>
            <p:cNvPr id="15757" name="Google Shape;15757;p5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59"/>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59"/>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5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59"/>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62" name="Google Shape;15762;p59"/>
          <p:cNvSpPr/>
          <p:nvPr/>
        </p:nvSpPr>
        <p:spPr>
          <a:xfrm>
            <a:off x="3968964" y="334994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63" name="Google Shape;15763;p59"/>
          <p:cNvGrpSpPr/>
          <p:nvPr/>
        </p:nvGrpSpPr>
        <p:grpSpPr>
          <a:xfrm>
            <a:off x="1883955" y="3808700"/>
            <a:ext cx="162873" cy="351445"/>
            <a:chOff x="1883955" y="3808700"/>
            <a:chExt cx="162873" cy="351445"/>
          </a:xfrm>
        </p:grpSpPr>
        <p:sp>
          <p:nvSpPr>
            <p:cNvPr id="15764" name="Google Shape;15764;p59"/>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59"/>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6" name="Google Shape;15766;p59"/>
          <p:cNvGrpSpPr/>
          <p:nvPr/>
        </p:nvGrpSpPr>
        <p:grpSpPr>
          <a:xfrm>
            <a:off x="939156" y="3809209"/>
            <a:ext cx="192007" cy="351318"/>
            <a:chOff x="939156" y="3809209"/>
            <a:chExt cx="192007" cy="351318"/>
          </a:xfrm>
        </p:grpSpPr>
        <p:sp>
          <p:nvSpPr>
            <p:cNvPr id="15767" name="Google Shape;15767;p59"/>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59"/>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9" name="Google Shape;15769;p59"/>
          <p:cNvGrpSpPr/>
          <p:nvPr/>
        </p:nvGrpSpPr>
        <p:grpSpPr>
          <a:xfrm>
            <a:off x="2306167" y="3809845"/>
            <a:ext cx="193915" cy="349155"/>
            <a:chOff x="2306167" y="3809845"/>
            <a:chExt cx="193915" cy="349155"/>
          </a:xfrm>
        </p:grpSpPr>
        <p:sp>
          <p:nvSpPr>
            <p:cNvPr id="15770" name="Google Shape;15770;p59"/>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59"/>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59"/>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59"/>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59"/>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59"/>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59"/>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7" name="Google Shape;15777;p59"/>
          <p:cNvGrpSpPr/>
          <p:nvPr/>
        </p:nvGrpSpPr>
        <p:grpSpPr>
          <a:xfrm>
            <a:off x="1323901" y="3807173"/>
            <a:ext cx="356343" cy="356757"/>
            <a:chOff x="1323901" y="3807173"/>
            <a:chExt cx="356343" cy="356757"/>
          </a:xfrm>
        </p:grpSpPr>
        <p:sp>
          <p:nvSpPr>
            <p:cNvPr id="15778" name="Google Shape;15778;p59"/>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59"/>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59"/>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59"/>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59"/>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59"/>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59"/>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59"/>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59"/>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59"/>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59"/>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59"/>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59"/>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59"/>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59"/>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59"/>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59"/>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59"/>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59"/>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59"/>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59"/>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59"/>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59"/>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59"/>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2" name="Google Shape;15802;p59"/>
          <p:cNvSpPr/>
          <p:nvPr/>
        </p:nvSpPr>
        <p:spPr>
          <a:xfrm>
            <a:off x="2787472" y="380491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3" name="Google Shape;15803;p59"/>
          <p:cNvGrpSpPr/>
          <p:nvPr/>
        </p:nvGrpSpPr>
        <p:grpSpPr>
          <a:xfrm>
            <a:off x="859262" y="3353920"/>
            <a:ext cx="306759" cy="351445"/>
            <a:chOff x="859262" y="3353920"/>
            <a:chExt cx="306759" cy="351445"/>
          </a:xfrm>
        </p:grpSpPr>
        <p:sp>
          <p:nvSpPr>
            <p:cNvPr id="15804" name="Google Shape;15804;p59"/>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59"/>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59"/>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59"/>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59"/>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09" name="Google Shape;15809;p59"/>
          <p:cNvSpPr/>
          <p:nvPr/>
        </p:nvSpPr>
        <p:spPr>
          <a:xfrm>
            <a:off x="1315918" y="336063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0" name="Google Shape;15810;p59"/>
          <p:cNvGrpSpPr/>
          <p:nvPr/>
        </p:nvGrpSpPr>
        <p:grpSpPr>
          <a:xfrm>
            <a:off x="3967437" y="3837102"/>
            <a:ext cx="364708" cy="295405"/>
            <a:chOff x="3967437" y="3837102"/>
            <a:chExt cx="364708" cy="295405"/>
          </a:xfrm>
        </p:grpSpPr>
        <p:sp>
          <p:nvSpPr>
            <p:cNvPr id="15811" name="Google Shape;15811;p59"/>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59"/>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59"/>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59"/>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59"/>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16" name="Google Shape;15816;p59"/>
          <p:cNvSpPr/>
          <p:nvPr/>
        </p:nvSpPr>
        <p:spPr>
          <a:xfrm>
            <a:off x="3216521" y="380793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59"/>
          <p:cNvSpPr/>
          <p:nvPr/>
        </p:nvSpPr>
        <p:spPr>
          <a:xfrm>
            <a:off x="3469466" y="382819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59"/>
          <p:cNvSpPr/>
          <p:nvPr/>
        </p:nvSpPr>
        <p:spPr>
          <a:xfrm>
            <a:off x="5314611" y="381856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9" name="Google Shape;15819;p59"/>
          <p:cNvGrpSpPr/>
          <p:nvPr/>
        </p:nvGrpSpPr>
        <p:grpSpPr>
          <a:xfrm>
            <a:off x="5811827" y="3806451"/>
            <a:ext cx="283743" cy="308444"/>
            <a:chOff x="5964227" y="3858701"/>
            <a:chExt cx="283743" cy="308444"/>
          </a:xfrm>
        </p:grpSpPr>
        <p:sp>
          <p:nvSpPr>
            <p:cNvPr id="15820" name="Google Shape;15820;p59"/>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59"/>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59"/>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59"/>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4" name="Google Shape;15824;p59"/>
          <p:cNvGrpSpPr/>
          <p:nvPr/>
        </p:nvGrpSpPr>
        <p:grpSpPr>
          <a:xfrm>
            <a:off x="6243508" y="3873073"/>
            <a:ext cx="320372" cy="213602"/>
            <a:chOff x="6395908" y="3873073"/>
            <a:chExt cx="320372" cy="213602"/>
          </a:xfrm>
        </p:grpSpPr>
        <p:sp>
          <p:nvSpPr>
            <p:cNvPr id="15825" name="Google Shape;15825;p59"/>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59"/>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59"/>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59"/>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59"/>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59"/>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59"/>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59"/>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59"/>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59"/>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5" name="Google Shape;15835;p59"/>
          <p:cNvGrpSpPr/>
          <p:nvPr/>
        </p:nvGrpSpPr>
        <p:grpSpPr>
          <a:xfrm>
            <a:off x="7262890" y="3802816"/>
            <a:ext cx="357138" cy="352018"/>
            <a:chOff x="7415290" y="3802816"/>
            <a:chExt cx="357138" cy="352018"/>
          </a:xfrm>
        </p:grpSpPr>
        <p:sp>
          <p:nvSpPr>
            <p:cNvPr id="15836" name="Google Shape;15836;p59"/>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59"/>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59"/>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59"/>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59"/>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59"/>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59"/>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59"/>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4" name="Google Shape;15844;p59"/>
          <p:cNvGrpSpPr/>
          <p:nvPr/>
        </p:nvGrpSpPr>
        <p:grpSpPr>
          <a:xfrm>
            <a:off x="6737312" y="3833413"/>
            <a:ext cx="355230" cy="293401"/>
            <a:chOff x="6889712" y="3833413"/>
            <a:chExt cx="355230" cy="293401"/>
          </a:xfrm>
        </p:grpSpPr>
        <p:sp>
          <p:nvSpPr>
            <p:cNvPr id="15845" name="Google Shape;15845;p59"/>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59"/>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59"/>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59"/>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59"/>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0" name="Google Shape;15850;p59"/>
          <p:cNvGrpSpPr/>
          <p:nvPr/>
        </p:nvGrpSpPr>
        <p:grpSpPr>
          <a:xfrm>
            <a:off x="7707152" y="3835870"/>
            <a:ext cx="282318" cy="337168"/>
            <a:chOff x="1635875" y="237775"/>
            <a:chExt cx="4370250" cy="5219325"/>
          </a:xfrm>
        </p:grpSpPr>
        <p:sp>
          <p:nvSpPr>
            <p:cNvPr id="15851" name="Google Shape;15851;p59"/>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59"/>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3" name="Google Shape;15853;p59"/>
          <p:cNvGrpSpPr/>
          <p:nvPr/>
        </p:nvGrpSpPr>
        <p:grpSpPr>
          <a:xfrm>
            <a:off x="3103963" y="3361140"/>
            <a:ext cx="297886" cy="337578"/>
            <a:chOff x="3103963" y="3361140"/>
            <a:chExt cx="297886" cy="337578"/>
          </a:xfrm>
        </p:grpSpPr>
        <p:sp>
          <p:nvSpPr>
            <p:cNvPr id="15854" name="Google Shape;15854;p59"/>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59"/>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59"/>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5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59"/>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5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5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59"/>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5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59"/>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5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59"/>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5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59"/>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5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59"/>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59"/>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5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5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5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5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59"/>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59"/>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5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8" name="Google Shape;15878;p59"/>
          <p:cNvGrpSpPr/>
          <p:nvPr/>
        </p:nvGrpSpPr>
        <p:grpSpPr>
          <a:xfrm>
            <a:off x="2667821" y="3361108"/>
            <a:ext cx="273046" cy="337801"/>
            <a:chOff x="2667821" y="3361108"/>
            <a:chExt cx="273046" cy="337801"/>
          </a:xfrm>
        </p:grpSpPr>
        <p:sp>
          <p:nvSpPr>
            <p:cNvPr id="15879" name="Google Shape;15879;p59"/>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59"/>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59"/>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59"/>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59"/>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59"/>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59"/>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59"/>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59"/>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59"/>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59"/>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59"/>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59"/>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59"/>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59"/>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59"/>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59"/>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59"/>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59"/>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8" name="Google Shape;15898;p59"/>
          <p:cNvGrpSpPr/>
          <p:nvPr/>
        </p:nvGrpSpPr>
        <p:grpSpPr>
          <a:xfrm>
            <a:off x="2212469" y="3360313"/>
            <a:ext cx="282715" cy="338660"/>
            <a:chOff x="2212469" y="3360313"/>
            <a:chExt cx="282715" cy="338660"/>
          </a:xfrm>
        </p:grpSpPr>
        <p:sp>
          <p:nvSpPr>
            <p:cNvPr id="15899" name="Google Shape;15899;p59"/>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59"/>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59"/>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2" name="Google Shape;15902;p59"/>
          <p:cNvGrpSpPr/>
          <p:nvPr/>
        </p:nvGrpSpPr>
        <p:grpSpPr>
          <a:xfrm>
            <a:off x="1768821" y="3361108"/>
            <a:ext cx="278739" cy="339073"/>
            <a:chOff x="1768821" y="3361108"/>
            <a:chExt cx="278739" cy="339073"/>
          </a:xfrm>
        </p:grpSpPr>
        <p:sp>
          <p:nvSpPr>
            <p:cNvPr id="15903" name="Google Shape;15903;p59"/>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59"/>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59"/>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59"/>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59"/>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59"/>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59"/>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59"/>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59"/>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59"/>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59"/>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4" name="Google Shape;15914;p59"/>
          <p:cNvGrpSpPr/>
          <p:nvPr/>
        </p:nvGrpSpPr>
        <p:grpSpPr>
          <a:xfrm>
            <a:off x="5337883" y="3336873"/>
            <a:ext cx="307141" cy="376826"/>
            <a:chOff x="5337883" y="3336873"/>
            <a:chExt cx="307141" cy="376826"/>
          </a:xfrm>
        </p:grpSpPr>
        <p:sp>
          <p:nvSpPr>
            <p:cNvPr id="15915" name="Google Shape;15915;p59"/>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59"/>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7" name="Google Shape;15917;p59"/>
          <p:cNvGrpSpPr/>
          <p:nvPr/>
        </p:nvGrpSpPr>
        <p:grpSpPr>
          <a:xfrm>
            <a:off x="4883835" y="3337255"/>
            <a:ext cx="323425" cy="377557"/>
            <a:chOff x="4883835" y="3337255"/>
            <a:chExt cx="323425" cy="377557"/>
          </a:xfrm>
        </p:grpSpPr>
        <p:sp>
          <p:nvSpPr>
            <p:cNvPr id="15918" name="Google Shape;15918;p59"/>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59"/>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59"/>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1" name="Google Shape;15921;p59"/>
          <p:cNvGrpSpPr/>
          <p:nvPr/>
        </p:nvGrpSpPr>
        <p:grpSpPr>
          <a:xfrm>
            <a:off x="6193310" y="3407289"/>
            <a:ext cx="352590" cy="237488"/>
            <a:chOff x="6193310" y="3407289"/>
            <a:chExt cx="352590" cy="237488"/>
          </a:xfrm>
        </p:grpSpPr>
        <p:sp>
          <p:nvSpPr>
            <p:cNvPr id="15922" name="Google Shape;15922;p59"/>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59"/>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59"/>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59"/>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59"/>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7" name="Google Shape;15927;p59"/>
          <p:cNvGrpSpPr/>
          <p:nvPr/>
        </p:nvGrpSpPr>
        <p:grpSpPr>
          <a:xfrm>
            <a:off x="6637117" y="3397843"/>
            <a:ext cx="353735" cy="254504"/>
            <a:chOff x="6637117" y="3397843"/>
            <a:chExt cx="353735" cy="254504"/>
          </a:xfrm>
        </p:grpSpPr>
        <p:sp>
          <p:nvSpPr>
            <p:cNvPr id="15928" name="Google Shape;15928;p59"/>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59"/>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59"/>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59"/>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59"/>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59"/>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4" name="Google Shape;15934;p59"/>
          <p:cNvGrpSpPr/>
          <p:nvPr/>
        </p:nvGrpSpPr>
        <p:grpSpPr>
          <a:xfrm>
            <a:off x="7075994" y="3349531"/>
            <a:ext cx="360637" cy="352336"/>
            <a:chOff x="7075994" y="3349531"/>
            <a:chExt cx="360637" cy="352336"/>
          </a:xfrm>
        </p:grpSpPr>
        <p:sp>
          <p:nvSpPr>
            <p:cNvPr id="15935" name="Google Shape;15935;p59"/>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59"/>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59"/>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59"/>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59"/>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59"/>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59"/>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2" name="Google Shape;15942;p59"/>
          <p:cNvGrpSpPr/>
          <p:nvPr/>
        </p:nvGrpSpPr>
        <p:grpSpPr>
          <a:xfrm>
            <a:off x="7651983" y="3349181"/>
            <a:ext cx="107183" cy="352399"/>
            <a:chOff x="7651983" y="3349181"/>
            <a:chExt cx="107183" cy="352399"/>
          </a:xfrm>
        </p:grpSpPr>
        <p:sp>
          <p:nvSpPr>
            <p:cNvPr id="15943" name="Google Shape;15943;p59"/>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59"/>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5" name="Google Shape;15945;p59"/>
          <p:cNvGrpSpPr/>
          <p:nvPr/>
        </p:nvGrpSpPr>
        <p:grpSpPr>
          <a:xfrm>
            <a:off x="7973468" y="3382322"/>
            <a:ext cx="352590" cy="287072"/>
            <a:chOff x="7973468" y="3382322"/>
            <a:chExt cx="352590" cy="287072"/>
          </a:xfrm>
        </p:grpSpPr>
        <p:sp>
          <p:nvSpPr>
            <p:cNvPr id="15946" name="Google Shape;15946;p59"/>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59"/>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59"/>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59"/>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59"/>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59"/>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59"/>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59"/>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59"/>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59"/>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59"/>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59"/>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961" name="Shape 15961"/>
        <p:cNvGrpSpPr/>
        <p:nvPr/>
      </p:nvGrpSpPr>
      <p:grpSpPr>
        <a:xfrm>
          <a:off x="0" y="0"/>
          <a:ext cx="0" cy="0"/>
          <a:chOff x="0" y="0"/>
          <a:chExt cx="0" cy="0"/>
        </a:xfrm>
      </p:grpSpPr>
      <p:sp>
        <p:nvSpPr>
          <p:cNvPr id="15962" name="Google Shape;15962;p60"/>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5963" name="Google Shape;15963;p60"/>
          <p:cNvGrpSpPr/>
          <p:nvPr/>
        </p:nvGrpSpPr>
        <p:grpSpPr>
          <a:xfrm>
            <a:off x="849677" y="1500658"/>
            <a:ext cx="347872" cy="347488"/>
            <a:chOff x="849677" y="1500658"/>
            <a:chExt cx="347872" cy="347488"/>
          </a:xfrm>
        </p:grpSpPr>
        <p:sp>
          <p:nvSpPr>
            <p:cNvPr id="15964" name="Google Shape;15964;p60"/>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60"/>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60"/>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60"/>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60"/>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60"/>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0" name="Google Shape;15970;p60"/>
          <p:cNvGrpSpPr/>
          <p:nvPr/>
        </p:nvGrpSpPr>
        <p:grpSpPr>
          <a:xfrm>
            <a:off x="1415853" y="1500658"/>
            <a:ext cx="315872" cy="347488"/>
            <a:chOff x="1415853" y="1500658"/>
            <a:chExt cx="315872" cy="347488"/>
          </a:xfrm>
        </p:grpSpPr>
        <p:sp>
          <p:nvSpPr>
            <p:cNvPr id="15971" name="Google Shape;15971;p60"/>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60"/>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60"/>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60"/>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5" name="Google Shape;15975;p60"/>
          <p:cNvGrpSpPr/>
          <p:nvPr/>
        </p:nvGrpSpPr>
        <p:grpSpPr>
          <a:xfrm>
            <a:off x="4697389" y="1500658"/>
            <a:ext cx="347520" cy="347104"/>
            <a:chOff x="4697389" y="1500658"/>
            <a:chExt cx="347520" cy="347104"/>
          </a:xfrm>
        </p:grpSpPr>
        <p:sp>
          <p:nvSpPr>
            <p:cNvPr id="15976" name="Google Shape;15976;p60"/>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60"/>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60"/>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9" name="Google Shape;15979;p60"/>
          <p:cNvGrpSpPr/>
          <p:nvPr/>
        </p:nvGrpSpPr>
        <p:grpSpPr>
          <a:xfrm>
            <a:off x="3603533" y="1964946"/>
            <a:ext cx="347520" cy="353760"/>
            <a:chOff x="3603533" y="1964946"/>
            <a:chExt cx="347520" cy="353760"/>
          </a:xfrm>
        </p:grpSpPr>
        <p:sp>
          <p:nvSpPr>
            <p:cNvPr id="15980" name="Google Shape;15980;p60"/>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60"/>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60"/>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3" name="Google Shape;15983;p60"/>
          <p:cNvGrpSpPr/>
          <p:nvPr/>
        </p:nvGrpSpPr>
        <p:grpSpPr>
          <a:xfrm>
            <a:off x="1950765" y="1964338"/>
            <a:ext cx="357792" cy="352448"/>
            <a:chOff x="1950765" y="1964338"/>
            <a:chExt cx="357792" cy="352448"/>
          </a:xfrm>
        </p:grpSpPr>
        <p:sp>
          <p:nvSpPr>
            <p:cNvPr id="15984" name="Google Shape;15984;p60"/>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60"/>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60"/>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60"/>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8" name="Google Shape;15988;p60"/>
          <p:cNvGrpSpPr/>
          <p:nvPr/>
        </p:nvGrpSpPr>
        <p:grpSpPr>
          <a:xfrm>
            <a:off x="7435629" y="1964690"/>
            <a:ext cx="367712" cy="353248"/>
            <a:chOff x="7435629" y="1964690"/>
            <a:chExt cx="367712" cy="353248"/>
          </a:xfrm>
        </p:grpSpPr>
        <p:sp>
          <p:nvSpPr>
            <p:cNvPr id="15989" name="Google Shape;15989;p60"/>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60"/>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60"/>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60"/>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3" name="Google Shape;15993;p60"/>
          <p:cNvGrpSpPr/>
          <p:nvPr/>
        </p:nvGrpSpPr>
        <p:grpSpPr>
          <a:xfrm>
            <a:off x="2512749" y="1965042"/>
            <a:ext cx="333024" cy="352896"/>
            <a:chOff x="2512749" y="1965042"/>
            <a:chExt cx="333024" cy="352896"/>
          </a:xfrm>
        </p:grpSpPr>
        <p:sp>
          <p:nvSpPr>
            <p:cNvPr id="15994" name="Google Shape;15994;p60"/>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60"/>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60"/>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60"/>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60"/>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9" name="Google Shape;15999;p60"/>
          <p:cNvGrpSpPr/>
          <p:nvPr/>
        </p:nvGrpSpPr>
        <p:grpSpPr>
          <a:xfrm>
            <a:off x="1398317" y="1981778"/>
            <a:ext cx="365792" cy="335392"/>
            <a:chOff x="1398317" y="1981778"/>
            <a:chExt cx="365792" cy="335392"/>
          </a:xfrm>
        </p:grpSpPr>
        <p:sp>
          <p:nvSpPr>
            <p:cNvPr id="16000" name="Google Shape;16000;p60"/>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60"/>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60"/>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60"/>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60"/>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60"/>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6" name="Google Shape;16006;p60"/>
          <p:cNvGrpSpPr/>
          <p:nvPr/>
        </p:nvGrpSpPr>
        <p:grpSpPr>
          <a:xfrm>
            <a:off x="3052237" y="2003570"/>
            <a:ext cx="353600" cy="314752"/>
            <a:chOff x="3052237" y="2003570"/>
            <a:chExt cx="353600" cy="314752"/>
          </a:xfrm>
        </p:grpSpPr>
        <p:sp>
          <p:nvSpPr>
            <p:cNvPr id="16007" name="Google Shape;16007;p60"/>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60"/>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60"/>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0" name="Google Shape;16010;p60"/>
          <p:cNvGrpSpPr/>
          <p:nvPr/>
        </p:nvGrpSpPr>
        <p:grpSpPr>
          <a:xfrm>
            <a:off x="1404013" y="2958066"/>
            <a:ext cx="368096" cy="223968"/>
            <a:chOff x="1404013" y="2958066"/>
            <a:chExt cx="368096" cy="223968"/>
          </a:xfrm>
        </p:grpSpPr>
        <p:sp>
          <p:nvSpPr>
            <p:cNvPr id="16011" name="Google Shape;16011;p60"/>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60"/>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13" name="Google Shape;16013;p60"/>
          <p:cNvSpPr/>
          <p:nvPr/>
        </p:nvSpPr>
        <p:spPr>
          <a:xfrm>
            <a:off x="4147597" y="28863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60"/>
          <p:cNvSpPr/>
          <p:nvPr/>
        </p:nvSpPr>
        <p:spPr>
          <a:xfrm>
            <a:off x="880141" y="28862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15" name="Google Shape;16015;p60"/>
          <p:cNvGrpSpPr/>
          <p:nvPr/>
        </p:nvGrpSpPr>
        <p:grpSpPr>
          <a:xfrm>
            <a:off x="1951149" y="2885202"/>
            <a:ext cx="370368" cy="367328"/>
            <a:chOff x="1951149" y="2885202"/>
            <a:chExt cx="370368" cy="367328"/>
          </a:xfrm>
        </p:grpSpPr>
        <p:sp>
          <p:nvSpPr>
            <p:cNvPr id="16016" name="Google Shape;16016;p60"/>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60"/>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60"/>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9" name="Google Shape;16019;p60"/>
          <p:cNvGrpSpPr/>
          <p:nvPr/>
        </p:nvGrpSpPr>
        <p:grpSpPr>
          <a:xfrm>
            <a:off x="2501677" y="2906162"/>
            <a:ext cx="367328" cy="327296"/>
            <a:chOff x="2501677" y="2906162"/>
            <a:chExt cx="367328" cy="327296"/>
          </a:xfrm>
        </p:grpSpPr>
        <p:sp>
          <p:nvSpPr>
            <p:cNvPr id="16020" name="Google Shape;16020;p60"/>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60"/>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60"/>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3" name="Google Shape;16023;p60"/>
          <p:cNvSpPr/>
          <p:nvPr/>
        </p:nvSpPr>
        <p:spPr>
          <a:xfrm>
            <a:off x="3597837" y="29293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4" name="Google Shape;16024;p60"/>
          <p:cNvGrpSpPr/>
          <p:nvPr/>
        </p:nvGrpSpPr>
        <p:grpSpPr>
          <a:xfrm>
            <a:off x="3050317" y="2893714"/>
            <a:ext cx="367712" cy="354240"/>
            <a:chOff x="3050317" y="2893714"/>
            <a:chExt cx="367712" cy="354240"/>
          </a:xfrm>
        </p:grpSpPr>
        <p:sp>
          <p:nvSpPr>
            <p:cNvPr id="16025" name="Google Shape;16025;p60"/>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60"/>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27" name="Google Shape;16027;p60"/>
          <p:cNvSpPr/>
          <p:nvPr/>
        </p:nvSpPr>
        <p:spPr>
          <a:xfrm>
            <a:off x="4694733" y="28844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60"/>
          <p:cNvSpPr/>
          <p:nvPr/>
        </p:nvSpPr>
        <p:spPr>
          <a:xfrm>
            <a:off x="8046381" y="28862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29" name="Google Shape;16029;p60"/>
          <p:cNvGrpSpPr/>
          <p:nvPr/>
        </p:nvGrpSpPr>
        <p:grpSpPr>
          <a:xfrm>
            <a:off x="7531277" y="2886354"/>
            <a:ext cx="185184" cy="367296"/>
            <a:chOff x="7531277" y="2886354"/>
            <a:chExt cx="185184" cy="367296"/>
          </a:xfrm>
        </p:grpSpPr>
        <p:sp>
          <p:nvSpPr>
            <p:cNvPr id="16030" name="Google Shape;16030;p60"/>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60"/>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60"/>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3" name="Google Shape;16033;p60"/>
          <p:cNvGrpSpPr/>
          <p:nvPr/>
        </p:nvGrpSpPr>
        <p:grpSpPr>
          <a:xfrm>
            <a:off x="6926637" y="2886738"/>
            <a:ext cx="297184" cy="367296"/>
            <a:chOff x="6926637" y="2886738"/>
            <a:chExt cx="297184" cy="367296"/>
          </a:xfrm>
        </p:grpSpPr>
        <p:sp>
          <p:nvSpPr>
            <p:cNvPr id="16034" name="Google Shape;16034;p60"/>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60"/>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60"/>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37" name="Google Shape;16037;p60"/>
          <p:cNvSpPr/>
          <p:nvPr/>
        </p:nvSpPr>
        <p:spPr>
          <a:xfrm>
            <a:off x="5255565" y="28859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60"/>
          <p:cNvSpPr/>
          <p:nvPr/>
        </p:nvSpPr>
        <p:spPr>
          <a:xfrm>
            <a:off x="5834285" y="28866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39" name="Google Shape;16039;p60"/>
          <p:cNvGrpSpPr/>
          <p:nvPr/>
        </p:nvGrpSpPr>
        <p:grpSpPr>
          <a:xfrm>
            <a:off x="6340653" y="2886354"/>
            <a:ext cx="370368" cy="368064"/>
            <a:chOff x="6340653" y="2886354"/>
            <a:chExt cx="370368" cy="368064"/>
          </a:xfrm>
        </p:grpSpPr>
        <p:sp>
          <p:nvSpPr>
            <p:cNvPr id="16040" name="Google Shape;16040;p60"/>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60"/>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60"/>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60"/>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60"/>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60"/>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6" name="Google Shape;16046;p60"/>
          <p:cNvGrpSpPr/>
          <p:nvPr/>
        </p:nvGrpSpPr>
        <p:grpSpPr>
          <a:xfrm>
            <a:off x="5246797" y="1981426"/>
            <a:ext cx="354752" cy="336512"/>
            <a:chOff x="5246797" y="1981426"/>
            <a:chExt cx="354752" cy="336512"/>
          </a:xfrm>
        </p:grpSpPr>
        <p:sp>
          <p:nvSpPr>
            <p:cNvPr id="16047" name="Google Shape;16047;p60"/>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60"/>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9" name="Google Shape;16049;p60"/>
          <p:cNvGrpSpPr/>
          <p:nvPr/>
        </p:nvGrpSpPr>
        <p:grpSpPr>
          <a:xfrm>
            <a:off x="4148749" y="2102066"/>
            <a:ext cx="355136" cy="216256"/>
            <a:chOff x="4148749" y="2102066"/>
            <a:chExt cx="355136" cy="216256"/>
          </a:xfrm>
        </p:grpSpPr>
        <p:sp>
          <p:nvSpPr>
            <p:cNvPr id="16050" name="Google Shape;16050;p60"/>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60"/>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2" name="Google Shape;16052;p60"/>
          <p:cNvGrpSpPr/>
          <p:nvPr/>
        </p:nvGrpSpPr>
        <p:grpSpPr>
          <a:xfrm>
            <a:off x="5794669" y="2001426"/>
            <a:ext cx="354752" cy="315360"/>
            <a:chOff x="5794669" y="2001426"/>
            <a:chExt cx="354752" cy="315360"/>
          </a:xfrm>
        </p:grpSpPr>
        <p:sp>
          <p:nvSpPr>
            <p:cNvPr id="16053" name="Google Shape;16053;p60"/>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60"/>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5" name="Google Shape;16055;p60"/>
          <p:cNvGrpSpPr/>
          <p:nvPr/>
        </p:nvGrpSpPr>
        <p:grpSpPr>
          <a:xfrm>
            <a:off x="6345229" y="2029842"/>
            <a:ext cx="352832" cy="289216"/>
            <a:chOff x="6345229" y="2029842"/>
            <a:chExt cx="352832" cy="289216"/>
          </a:xfrm>
        </p:grpSpPr>
        <p:sp>
          <p:nvSpPr>
            <p:cNvPr id="16056" name="Google Shape;16056;p60"/>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60"/>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8" name="Google Shape;16058;p60"/>
          <p:cNvGrpSpPr/>
          <p:nvPr/>
        </p:nvGrpSpPr>
        <p:grpSpPr>
          <a:xfrm>
            <a:off x="4697389" y="2036338"/>
            <a:ext cx="354752" cy="281984"/>
            <a:chOff x="4697389" y="2036338"/>
            <a:chExt cx="354752" cy="281984"/>
          </a:xfrm>
        </p:grpSpPr>
        <p:sp>
          <p:nvSpPr>
            <p:cNvPr id="16059" name="Google Shape;16059;p60"/>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60"/>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1" name="Google Shape;16061;p60"/>
          <p:cNvGrpSpPr/>
          <p:nvPr/>
        </p:nvGrpSpPr>
        <p:grpSpPr>
          <a:xfrm>
            <a:off x="1404013" y="2424754"/>
            <a:ext cx="353600" cy="354944"/>
            <a:chOff x="1404013" y="2424754"/>
            <a:chExt cx="353600" cy="354944"/>
          </a:xfrm>
        </p:grpSpPr>
        <p:sp>
          <p:nvSpPr>
            <p:cNvPr id="16062" name="Google Shape;16062;p60"/>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60"/>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60"/>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60"/>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60"/>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7" name="Google Shape;16067;p60"/>
          <p:cNvGrpSpPr/>
          <p:nvPr/>
        </p:nvGrpSpPr>
        <p:grpSpPr>
          <a:xfrm>
            <a:off x="854253" y="2428274"/>
            <a:ext cx="355104" cy="351040"/>
            <a:chOff x="854253" y="2428274"/>
            <a:chExt cx="355104" cy="351040"/>
          </a:xfrm>
        </p:grpSpPr>
        <p:sp>
          <p:nvSpPr>
            <p:cNvPr id="16068" name="Google Shape;16068;p60"/>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60"/>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0" name="Google Shape;16070;p60"/>
          <p:cNvGrpSpPr/>
          <p:nvPr/>
        </p:nvGrpSpPr>
        <p:grpSpPr>
          <a:xfrm>
            <a:off x="6896909" y="2440946"/>
            <a:ext cx="354752" cy="275904"/>
            <a:chOff x="6896909" y="2440946"/>
            <a:chExt cx="354752" cy="275904"/>
          </a:xfrm>
        </p:grpSpPr>
        <p:sp>
          <p:nvSpPr>
            <p:cNvPr id="16071" name="Google Shape;16071;p60"/>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60"/>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73" name="Google Shape;16073;p60"/>
          <p:cNvSpPr/>
          <p:nvPr/>
        </p:nvSpPr>
        <p:spPr>
          <a:xfrm>
            <a:off x="6347501" y="24487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74" name="Google Shape;16074;p60"/>
          <p:cNvGrpSpPr/>
          <p:nvPr/>
        </p:nvGrpSpPr>
        <p:grpSpPr>
          <a:xfrm>
            <a:off x="5265069" y="2424754"/>
            <a:ext cx="321984" cy="354560"/>
            <a:chOff x="5265069" y="2424754"/>
            <a:chExt cx="321984" cy="354560"/>
          </a:xfrm>
        </p:grpSpPr>
        <p:sp>
          <p:nvSpPr>
            <p:cNvPr id="16075" name="Google Shape;16075;p60"/>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60"/>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7" name="Google Shape;16077;p60"/>
          <p:cNvGrpSpPr/>
          <p:nvPr/>
        </p:nvGrpSpPr>
        <p:grpSpPr>
          <a:xfrm>
            <a:off x="4150669" y="2466770"/>
            <a:ext cx="355104" cy="259584"/>
            <a:chOff x="4150669" y="2466770"/>
            <a:chExt cx="355104" cy="259584"/>
          </a:xfrm>
        </p:grpSpPr>
        <p:sp>
          <p:nvSpPr>
            <p:cNvPr id="16078" name="Google Shape;16078;p60"/>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60"/>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60"/>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60"/>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2" name="Google Shape;16082;p60"/>
          <p:cNvGrpSpPr/>
          <p:nvPr/>
        </p:nvGrpSpPr>
        <p:grpSpPr>
          <a:xfrm>
            <a:off x="4699693" y="2424946"/>
            <a:ext cx="354336" cy="353984"/>
            <a:chOff x="4699693" y="2424946"/>
            <a:chExt cx="354336" cy="353984"/>
          </a:xfrm>
        </p:grpSpPr>
        <p:sp>
          <p:nvSpPr>
            <p:cNvPr id="16083" name="Google Shape;16083;p60"/>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60"/>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85" name="Google Shape;16085;p60"/>
          <p:cNvSpPr/>
          <p:nvPr/>
        </p:nvSpPr>
        <p:spPr>
          <a:xfrm>
            <a:off x="5809901" y="24245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60"/>
          <p:cNvSpPr/>
          <p:nvPr/>
        </p:nvSpPr>
        <p:spPr>
          <a:xfrm>
            <a:off x="3051853" y="24635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87" name="Google Shape;16087;p60"/>
          <p:cNvGrpSpPr/>
          <p:nvPr/>
        </p:nvGrpSpPr>
        <p:grpSpPr>
          <a:xfrm>
            <a:off x="1953037" y="2552242"/>
            <a:ext cx="355136" cy="227072"/>
            <a:chOff x="1953037" y="2552242"/>
            <a:chExt cx="355136" cy="227072"/>
          </a:xfrm>
        </p:grpSpPr>
        <p:sp>
          <p:nvSpPr>
            <p:cNvPr id="16088" name="Google Shape;16088;p60"/>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60"/>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90" name="Google Shape;16090;p60"/>
          <p:cNvSpPr/>
          <p:nvPr/>
        </p:nvSpPr>
        <p:spPr>
          <a:xfrm>
            <a:off x="3603917" y="24241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91" name="Google Shape;16091;p60"/>
          <p:cNvGrpSpPr/>
          <p:nvPr/>
        </p:nvGrpSpPr>
        <p:grpSpPr>
          <a:xfrm>
            <a:off x="2500941" y="2527218"/>
            <a:ext cx="355104" cy="250944"/>
            <a:chOff x="2500941" y="2527218"/>
            <a:chExt cx="355104" cy="250944"/>
          </a:xfrm>
        </p:grpSpPr>
        <p:sp>
          <p:nvSpPr>
            <p:cNvPr id="16092" name="Google Shape;16092;p60"/>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60"/>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60"/>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60"/>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60"/>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97" name="Google Shape;16097;p60"/>
          <p:cNvSpPr/>
          <p:nvPr/>
        </p:nvSpPr>
        <p:spPr>
          <a:xfrm>
            <a:off x="7447437" y="24992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098" name="Google Shape;16098;p60"/>
          <p:cNvGrpSpPr/>
          <p:nvPr/>
        </p:nvGrpSpPr>
        <p:grpSpPr>
          <a:xfrm>
            <a:off x="7993805" y="2427122"/>
            <a:ext cx="356256" cy="351808"/>
            <a:chOff x="7993805" y="2427122"/>
            <a:chExt cx="356256" cy="351808"/>
          </a:xfrm>
        </p:grpSpPr>
        <p:sp>
          <p:nvSpPr>
            <p:cNvPr id="16099" name="Google Shape;16099;p60"/>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60"/>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60"/>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2" name="Google Shape;16102;p60"/>
          <p:cNvGrpSpPr/>
          <p:nvPr/>
        </p:nvGrpSpPr>
        <p:grpSpPr>
          <a:xfrm>
            <a:off x="878637" y="1965010"/>
            <a:ext cx="308640" cy="353312"/>
            <a:chOff x="878637" y="1965010"/>
            <a:chExt cx="308640" cy="353312"/>
          </a:xfrm>
        </p:grpSpPr>
        <p:sp>
          <p:nvSpPr>
            <p:cNvPr id="16103" name="Google Shape;16103;p60"/>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60"/>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60"/>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6" name="Google Shape;16106;p60"/>
          <p:cNvGrpSpPr/>
          <p:nvPr/>
        </p:nvGrpSpPr>
        <p:grpSpPr>
          <a:xfrm>
            <a:off x="6896141" y="1964722"/>
            <a:ext cx="348256" cy="352448"/>
            <a:chOff x="6896141" y="1964722"/>
            <a:chExt cx="348256" cy="352448"/>
          </a:xfrm>
        </p:grpSpPr>
        <p:sp>
          <p:nvSpPr>
            <p:cNvPr id="16107" name="Google Shape;16107;p60"/>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60"/>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60"/>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0" name="Google Shape;16110;p60"/>
          <p:cNvGrpSpPr/>
          <p:nvPr/>
        </p:nvGrpSpPr>
        <p:grpSpPr>
          <a:xfrm>
            <a:off x="7989997" y="2015378"/>
            <a:ext cx="355136" cy="303328"/>
            <a:chOff x="7989997" y="2015378"/>
            <a:chExt cx="355136" cy="303328"/>
          </a:xfrm>
        </p:grpSpPr>
        <p:sp>
          <p:nvSpPr>
            <p:cNvPr id="16111" name="Google Shape;16111;p60"/>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60"/>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60"/>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4" name="Google Shape;16114;p60"/>
          <p:cNvGrpSpPr/>
          <p:nvPr/>
        </p:nvGrpSpPr>
        <p:grpSpPr>
          <a:xfrm>
            <a:off x="3598221" y="1509362"/>
            <a:ext cx="348640" cy="330784"/>
            <a:chOff x="3598221" y="1509362"/>
            <a:chExt cx="348640" cy="330784"/>
          </a:xfrm>
        </p:grpSpPr>
        <p:sp>
          <p:nvSpPr>
            <p:cNvPr id="16115" name="Google Shape;16115;p60"/>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60"/>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60"/>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60"/>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9" name="Google Shape;16119;p60"/>
          <p:cNvGrpSpPr/>
          <p:nvPr/>
        </p:nvGrpSpPr>
        <p:grpSpPr>
          <a:xfrm>
            <a:off x="5246797" y="1500658"/>
            <a:ext cx="347872" cy="347488"/>
            <a:chOff x="5246797" y="1500658"/>
            <a:chExt cx="347872" cy="347488"/>
          </a:xfrm>
        </p:grpSpPr>
        <p:sp>
          <p:nvSpPr>
            <p:cNvPr id="16120" name="Google Shape;16120;p60"/>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60"/>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60"/>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60"/>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4" name="Google Shape;16124;p60"/>
          <p:cNvGrpSpPr/>
          <p:nvPr/>
        </p:nvGrpSpPr>
        <p:grpSpPr>
          <a:xfrm>
            <a:off x="5796589" y="1500658"/>
            <a:ext cx="349024" cy="346752"/>
            <a:chOff x="5796589" y="1500658"/>
            <a:chExt cx="349024" cy="346752"/>
          </a:xfrm>
        </p:grpSpPr>
        <p:sp>
          <p:nvSpPr>
            <p:cNvPr id="16125" name="Google Shape;16125;p60"/>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26" name="Google Shape;16126;p60"/>
            <p:cNvGrpSpPr/>
            <p:nvPr/>
          </p:nvGrpSpPr>
          <p:grpSpPr>
            <a:xfrm>
              <a:off x="5796589" y="1500658"/>
              <a:ext cx="349024" cy="346752"/>
              <a:chOff x="5796589" y="1500658"/>
              <a:chExt cx="349024" cy="346752"/>
            </a:xfrm>
          </p:grpSpPr>
          <p:sp>
            <p:nvSpPr>
              <p:cNvPr id="16127" name="Google Shape;16127;p60"/>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60"/>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60"/>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60"/>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31" name="Google Shape;16131;p60"/>
          <p:cNvGrpSpPr/>
          <p:nvPr/>
        </p:nvGrpSpPr>
        <p:grpSpPr>
          <a:xfrm>
            <a:off x="6895373" y="1502578"/>
            <a:ext cx="348640" cy="343296"/>
            <a:chOff x="6895373" y="1502578"/>
            <a:chExt cx="348640" cy="343296"/>
          </a:xfrm>
        </p:grpSpPr>
        <p:sp>
          <p:nvSpPr>
            <p:cNvPr id="16132" name="Google Shape;16132;p60"/>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60"/>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60"/>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5" name="Google Shape;16135;p60"/>
          <p:cNvGrpSpPr/>
          <p:nvPr/>
        </p:nvGrpSpPr>
        <p:grpSpPr>
          <a:xfrm>
            <a:off x="4147597" y="1505458"/>
            <a:ext cx="347904" cy="336992"/>
            <a:chOff x="4147597" y="1505458"/>
            <a:chExt cx="347904" cy="336992"/>
          </a:xfrm>
        </p:grpSpPr>
        <p:sp>
          <p:nvSpPr>
            <p:cNvPr id="16136" name="Google Shape;16136;p60"/>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60"/>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60"/>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60"/>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60"/>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60"/>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60"/>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3" name="Google Shape;16143;p60"/>
          <p:cNvGrpSpPr/>
          <p:nvPr/>
        </p:nvGrpSpPr>
        <p:grpSpPr>
          <a:xfrm>
            <a:off x="2499405" y="1499890"/>
            <a:ext cx="347488" cy="348256"/>
            <a:chOff x="2499405" y="1499890"/>
            <a:chExt cx="347488" cy="348256"/>
          </a:xfrm>
        </p:grpSpPr>
        <p:sp>
          <p:nvSpPr>
            <p:cNvPr id="16144" name="Google Shape;16144;p60"/>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60"/>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60"/>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60"/>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60"/>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60"/>
          <p:cNvGrpSpPr/>
          <p:nvPr/>
        </p:nvGrpSpPr>
        <p:grpSpPr>
          <a:xfrm>
            <a:off x="1956845" y="1500498"/>
            <a:ext cx="331520" cy="348032"/>
            <a:chOff x="1956845" y="1500498"/>
            <a:chExt cx="331520" cy="348032"/>
          </a:xfrm>
        </p:grpSpPr>
        <p:sp>
          <p:nvSpPr>
            <p:cNvPr id="16150" name="Google Shape;16150;p60"/>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60"/>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60"/>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60"/>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60"/>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60"/>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60"/>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60"/>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60"/>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60"/>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60"/>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60"/>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2" name="Google Shape;16162;p60"/>
          <p:cNvGrpSpPr/>
          <p:nvPr/>
        </p:nvGrpSpPr>
        <p:grpSpPr>
          <a:xfrm>
            <a:off x="6345613" y="1549874"/>
            <a:ext cx="348640" cy="250656"/>
            <a:chOff x="6345613" y="1549874"/>
            <a:chExt cx="348640" cy="250656"/>
          </a:xfrm>
        </p:grpSpPr>
        <p:sp>
          <p:nvSpPr>
            <p:cNvPr id="16163" name="Google Shape;16163;p60"/>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60"/>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60"/>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60"/>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60"/>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60"/>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9" name="Google Shape;16169;p60"/>
          <p:cNvGrpSpPr/>
          <p:nvPr/>
        </p:nvGrpSpPr>
        <p:grpSpPr>
          <a:xfrm>
            <a:off x="7444781" y="1507026"/>
            <a:ext cx="348640" cy="334272"/>
            <a:chOff x="7444781" y="1507026"/>
            <a:chExt cx="348640" cy="334272"/>
          </a:xfrm>
        </p:grpSpPr>
        <p:sp>
          <p:nvSpPr>
            <p:cNvPr id="16170" name="Google Shape;16170;p60"/>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60"/>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60"/>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60"/>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60"/>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5" name="Google Shape;16175;p60"/>
          <p:cNvGrpSpPr/>
          <p:nvPr/>
        </p:nvGrpSpPr>
        <p:grpSpPr>
          <a:xfrm>
            <a:off x="7995341" y="1506738"/>
            <a:ext cx="347872" cy="334944"/>
            <a:chOff x="7995341" y="1506738"/>
            <a:chExt cx="347872" cy="334944"/>
          </a:xfrm>
        </p:grpSpPr>
        <p:sp>
          <p:nvSpPr>
            <p:cNvPr id="16176" name="Google Shape;16176;p60"/>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60"/>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60"/>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60"/>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60"/>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60"/>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2" name="Google Shape;16182;p60"/>
          <p:cNvGrpSpPr/>
          <p:nvPr/>
        </p:nvGrpSpPr>
        <p:grpSpPr>
          <a:xfrm>
            <a:off x="3048045" y="1522930"/>
            <a:ext cx="347872" cy="303904"/>
            <a:chOff x="3048045" y="1522930"/>
            <a:chExt cx="347872" cy="303904"/>
          </a:xfrm>
        </p:grpSpPr>
        <p:sp>
          <p:nvSpPr>
            <p:cNvPr id="16183" name="Google Shape;16183;p6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84" name="Google Shape;16184;p60"/>
            <p:cNvGrpSpPr/>
            <p:nvPr/>
          </p:nvGrpSpPr>
          <p:grpSpPr>
            <a:xfrm>
              <a:off x="3048045" y="1522930"/>
              <a:ext cx="347872" cy="303904"/>
              <a:chOff x="3048045" y="1522930"/>
              <a:chExt cx="347872" cy="303904"/>
            </a:xfrm>
          </p:grpSpPr>
          <p:sp>
            <p:nvSpPr>
              <p:cNvPr id="16185" name="Google Shape;16185;p60"/>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60"/>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187" name="Google Shape;16187;p60"/>
          <p:cNvGrpSpPr/>
          <p:nvPr/>
        </p:nvGrpSpPr>
        <p:grpSpPr>
          <a:xfrm>
            <a:off x="1133133" y="3351922"/>
            <a:ext cx="313984" cy="358560"/>
            <a:chOff x="1133133" y="3351922"/>
            <a:chExt cx="313984" cy="358560"/>
          </a:xfrm>
        </p:grpSpPr>
        <p:sp>
          <p:nvSpPr>
            <p:cNvPr id="16188" name="Google Shape;16188;p60"/>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60"/>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60"/>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60"/>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60"/>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60"/>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60"/>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60"/>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60"/>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60"/>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60"/>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60"/>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60"/>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60"/>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60"/>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60"/>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04" name="Google Shape;16204;p60"/>
          <p:cNvSpPr/>
          <p:nvPr/>
        </p:nvSpPr>
        <p:spPr>
          <a:xfrm>
            <a:off x="1709197" y="33538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05" name="Google Shape;16205;p60"/>
          <p:cNvGrpSpPr/>
          <p:nvPr/>
        </p:nvGrpSpPr>
        <p:grpSpPr>
          <a:xfrm>
            <a:off x="2795053" y="3352594"/>
            <a:ext cx="288448" cy="357120"/>
            <a:chOff x="2795053" y="3352594"/>
            <a:chExt cx="288448" cy="357120"/>
          </a:xfrm>
        </p:grpSpPr>
        <p:sp>
          <p:nvSpPr>
            <p:cNvPr id="16206" name="Google Shape;16206;p60"/>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60"/>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60"/>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60"/>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60"/>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60"/>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60"/>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60"/>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60"/>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5" name="Google Shape;16215;p60"/>
          <p:cNvGrpSpPr/>
          <p:nvPr/>
        </p:nvGrpSpPr>
        <p:grpSpPr>
          <a:xfrm>
            <a:off x="2236525" y="3353202"/>
            <a:ext cx="304832" cy="356512"/>
            <a:chOff x="2236525" y="3353202"/>
            <a:chExt cx="304832" cy="356512"/>
          </a:xfrm>
        </p:grpSpPr>
        <p:sp>
          <p:nvSpPr>
            <p:cNvPr id="16216" name="Google Shape;16216;p60"/>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60"/>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60"/>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9" name="Google Shape;16219;p60"/>
          <p:cNvGrpSpPr/>
          <p:nvPr/>
        </p:nvGrpSpPr>
        <p:grpSpPr>
          <a:xfrm>
            <a:off x="3910637" y="3352690"/>
            <a:ext cx="256800" cy="357024"/>
            <a:chOff x="3910637" y="3352690"/>
            <a:chExt cx="256800" cy="357024"/>
          </a:xfrm>
        </p:grpSpPr>
        <p:sp>
          <p:nvSpPr>
            <p:cNvPr id="16220" name="Google Shape;16220;p60"/>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60"/>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60"/>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3" name="Google Shape;16223;p60"/>
          <p:cNvGrpSpPr/>
          <p:nvPr/>
        </p:nvGrpSpPr>
        <p:grpSpPr>
          <a:xfrm>
            <a:off x="6056429" y="3351922"/>
            <a:ext cx="360064" cy="360096"/>
            <a:chOff x="6056429" y="3351922"/>
            <a:chExt cx="360064" cy="360096"/>
          </a:xfrm>
        </p:grpSpPr>
        <p:sp>
          <p:nvSpPr>
            <p:cNvPr id="16224" name="Google Shape;16224;p60"/>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60"/>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60"/>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7" name="Google Shape;16227;p60"/>
          <p:cNvGrpSpPr/>
          <p:nvPr/>
        </p:nvGrpSpPr>
        <p:grpSpPr>
          <a:xfrm>
            <a:off x="6608877" y="3353074"/>
            <a:ext cx="357408" cy="357408"/>
            <a:chOff x="6608877" y="3353074"/>
            <a:chExt cx="357408" cy="357408"/>
          </a:xfrm>
        </p:grpSpPr>
        <p:sp>
          <p:nvSpPr>
            <p:cNvPr id="16228" name="Google Shape;16228;p60"/>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60"/>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60"/>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60"/>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60"/>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60"/>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60"/>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35" name="Google Shape;16235;p60"/>
          <p:cNvSpPr/>
          <p:nvPr/>
        </p:nvSpPr>
        <p:spPr>
          <a:xfrm>
            <a:off x="7708045" y="33515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36" name="Google Shape;16236;p60"/>
          <p:cNvGrpSpPr/>
          <p:nvPr/>
        </p:nvGrpSpPr>
        <p:grpSpPr>
          <a:xfrm>
            <a:off x="3316269" y="3352402"/>
            <a:ext cx="344832" cy="356544"/>
            <a:chOff x="3316269" y="3352402"/>
            <a:chExt cx="344832" cy="356544"/>
          </a:xfrm>
        </p:grpSpPr>
        <p:sp>
          <p:nvSpPr>
            <p:cNvPr id="16237" name="Google Shape;16237;p60"/>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60"/>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60"/>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240" name="Google Shape;16240;p60"/>
          <p:cNvSpPr/>
          <p:nvPr/>
        </p:nvSpPr>
        <p:spPr>
          <a:xfrm>
            <a:off x="4423085" y="33530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41" name="Google Shape;16241;p60"/>
          <p:cNvGrpSpPr/>
          <p:nvPr/>
        </p:nvGrpSpPr>
        <p:grpSpPr>
          <a:xfrm>
            <a:off x="4959533" y="3370226"/>
            <a:ext cx="357408" cy="323488"/>
            <a:chOff x="4959533" y="3370226"/>
            <a:chExt cx="357408" cy="323488"/>
          </a:xfrm>
        </p:grpSpPr>
        <p:sp>
          <p:nvSpPr>
            <p:cNvPr id="16242" name="Google Shape;16242;p60"/>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60"/>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4" name="Google Shape;16244;p60"/>
          <p:cNvGrpSpPr/>
          <p:nvPr/>
        </p:nvGrpSpPr>
        <p:grpSpPr>
          <a:xfrm>
            <a:off x="7158637" y="3353074"/>
            <a:ext cx="357056" cy="357408"/>
            <a:chOff x="7158637" y="3353074"/>
            <a:chExt cx="357056" cy="357408"/>
          </a:xfrm>
        </p:grpSpPr>
        <p:sp>
          <p:nvSpPr>
            <p:cNvPr id="16245" name="Google Shape;16245;p60"/>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60"/>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60"/>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60"/>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9" name="Google Shape;16249;p60"/>
          <p:cNvGrpSpPr/>
          <p:nvPr/>
        </p:nvGrpSpPr>
        <p:grpSpPr>
          <a:xfrm>
            <a:off x="5508909" y="3371506"/>
            <a:ext cx="358560" cy="319552"/>
            <a:chOff x="5508909" y="3371506"/>
            <a:chExt cx="358560" cy="319552"/>
          </a:xfrm>
        </p:grpSpPr>
        <p:sp>
          <p:nvSpPr>
            <p:cNvPr id="16250" name="Google Shape;16250;p60"/>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60"/>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60"/>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60"/>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60"/>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60"/>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60"/>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60"/>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60"/>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60"/>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3" name="Shape 3283"/>
        <p:cNvGrpSpPr/>
        <p:nvPr/>
      </p:nvGrpSpPr>
      <p:grpSpPr>
        <a:xfrm>
          <a:off x="0" y="0"/>
          <a:ext cx="0" cy="0"/>
          <a:chOff x="0" y="0"/>
          <a:chExt cx="0" cy="0"/>
        </a:xfrm>
      </p:grpSpPr>
      <p:sp>
        <p:nvSpPr>
          <p:cNvPr id="3284" name="Google Shape;3284;p25"/>
          <p:cNvSpPr txBox="1"/>
          <p:nvPr>
            <p:ph type="title"/>
          </p:nvPr>
        </p:nvSpPr>
        <p:spPr>
          <a:xfrm>
            <a:off x="2194525" y="3289301"/>
            <a:ext cx="4755300" cy="59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3285" name="Google Shape;3285;p25"/>
          <p:cNvSpPr txBox="1"/>
          <p:nvPr>
            <p:ph idx="1" type="subTitle"/>
          </p:nvPr>
        </p:nvSpPr>
        <p:spPr>
          <a:xfrm>
            <a:off x="2636225" y="4040034"/>
            <a:ext cx="3871800" cy="49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It was named after a Roman god</a:t>
            </a:r>
            <a:endParaRPr/>
          </a:p>
        </p:txBody>
      </p:sp>
      <p:pic>
        <p:nvPicPr>
          <p:cNvPr id="3286" name="Google Shape;3286;p25"/>
          <p:cNvPicPr preferRelativeResize="0"/>
          <p:nvPr/>
        </p:nvPicPr>
        <p:blipFill rotWithShape="1">
          <a:blip r:embed="rId3">
            <a:alphaModFix/>
          </a:blip>
          <a:srcRect b="0" l="0" r="0" t="0"/>
          <a:stretch/>
        </p:blipFill>
        <p:spPr>
          <a:xfrm>
            <a:off x="3015125" y="846775"/>
            <a:ext cx="2979900" cy="1986300"/>
          </a:xfrm>
          <a:prstGeom prst="roundRect">
            <a:avLst>
              <a:gd fmla="val 10063" name="adj"/>
            </a:avLst>
          </a:prstGeom>
          <a:noFill/>
          <a:ln>
            <a:noFill/>
          </a:ln>
        </p:spPr>
      </p:pic>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263" name="Shape 16263"/>
        <p:cNvGrpSpPr/>
        <p:nvPr/>
      </p:nvGrpSpPr>
      <p:grpSpPr>
        <a:xfrm>
          <a:off x="0" y="0"/>
          <a:ext cx="0" cy="0"/>
          <a:chOff x="0" y="0"/>
          <a:chExt cx="0" cy="0"/>
        </a:xfrm>
      </p:grpSpPr>
      <p:sp>
        <p:nvSpPr>
          <p:cNvPr id="16264" name="Google Shape;16264;p6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6265" name="Google Shape;16265;p61"/>
          <p:cNvSpPr/>
          <p:nvPr/>
        </p:nvSpPr>
        <p:spPr>
          <a:xfrm>
            <a:off x="2853797" y="3817349"/>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266" name="Google Shape;16266;p61"/>
          <p:cNvGrpSpPr/>
          <p:nvPr/>
        </p:nvGrpSpPr>
        <p:grpSpPr>
          <a:xfrm>
            <a:off x="3303268" y="3817349"/>
            <a:ext cx="346056" cy="345674"/>
            <a:chOff x="3303268" y="3817349"/>
            <a:chExt cx="346056" cy="345674"/>
          </a:xfrm>
        </p:grpSpPr>
        <p:sp>
          <p:nvSpPr>
            <p:cNvPr id="16267" name="Google Shape;16267;p6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6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6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6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1" name="Google Shape;16271;p61"/>
          <p:cNvGrpSpPr/>
          <p:nvPr/>
        </p:nvGrpSpPr>
        <p:grpSpPr>
          <a:xfrm>
            <a:off x="3752358" y="3817349"/>
            <a:ext cx="346056" cy="345674"/>
            <a:chOff x="3752358" y="3817349"/>
            <a:chExt cx="346056" cy="345674"/>
          </a:xfrm>
        </p:grpSpPr>
        <p:sp>
          <p:nvSpPr>
            <p:cNvPr id="16272" name="Google Shape;16272;p6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6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6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6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6" name="Google Shape;16276;p61"/>
          <p:cNvGrpSpPr/>
          <p:nvPr/>
        </p:nvGrpSpPr>
        <p:grpSpPr>
          <a:xfrm>
            <a:off x="5100008" y="3817349"/>
            <a:ext cx="346024" cy="345674"/>
            <a:chOff x="5100008" y="3817349"/>
            <a:chExt cx="346024" cy="345674"/>
          </a:xfrm>
        </p:grpSpPr>
        <p:sp>
          <p:nvSpPr>
            <p:cNvPr id="16277" name="Google Shape;16277;p61"/>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61"/>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61"/>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0" name="Google Shape;16280;p61"/>
          <p:cNvGrpSpPr/>
          <p:nvPr/>
        </p:nvGrpSpPr>
        <p:grpSpPr>
          <a:xfrm>
            <a:off x="5998919" y="3817349"/>
            <a:ext cx="345674" cy="345674"/>
            <a:chOff x="5998919" y="3817349"/>
            <a:chExt cx="345674" cy="345674"/>
          </a:xfrm>
        </p:grpSpPr>
        <p:sp>
          <p:nvSpPr>
            <p:cNvPr id="16281" name="Google Shape;16281;p61"/>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61"/>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61"/>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4" name="Google Shape;16284;p61"/>
          <p:cNvGrpSpPr/>
          <p:nvPr/>
        </p:nvGrpSpPr>
        <p:grpSpPr>
          <a:xfrm>
            <a:off x="4201447" y="3817349"/>
            <a:ext cx="346024" cy="345674"/>
            <a:chOff x="4201447" y="3817349"/>
            <a:chExt cx="346024" cy="345674"/>
          </a:xfrm>
        </p:grpSpPr>
        <p:sp>
          <p:nvSpPr>
            <p:cNvPr id="16285" name="Google Shape;16285;p61"/>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61"/>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7" name="Google Shape;16287;p61"/>
          <p:cNvGrpSpPr/>
          <p:nvPr/>
        </p:nvGrpSpPr>
        <p:grpSpPr>
          <a:xfrm>
            <a:off x="4650919" y="3817349"/>
            <a:ext cx="346024" cy="345674"/>
            <a:chOff x="4650919" y="3817349"/>
            <a:chExt cx="346024" cy="345674"/>
          </a:xfrm>
        </p:grpSpPr>
        <p:sp>
          <p:nvSpPr>
            <p:cNvPr id="16288" name="Google Shape;16288;p61"/>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61"/>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61"/>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1" name="Google Shape;16291;p61"/>
          <p:cNvGrpSpPr/>
          <p:nvPr/>
        </p:nvGrpSpPr>
        <p:grpSpPr>
          <a:xfrm>
            <a:off x="5549861" y="3817349"/>
            <a:ext cx="345642" cy="345674"/>
            <a:chOff x="5549861" y="3817349"/>
            <a:chExt cx="345642" cy="345674"/>
          </a:xfrm>
        </p:grpSpPr>
        <p:sp>
          <p:nvSpPr>
            <p:cNvPr id="16292" name="Google Shape;16292;p61"/>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61"/>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61"/>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5" name="Google Shape;16295;p61"/>
          <p:cNvGrpSpPr/>
          <p:nvPr/>
        </p:nvGrpSpPr>
        <p:grpSpPr>
          <a:xfrm>
            <a:off x="1306445" y="3397829"/>
            <a:ext cx="367255" cy="269855"/>
            <a:chOff x="1306445" y="3397829"/>
            <a:chExt cx="367255" cy="269855"/>
          </a:xfrm>
        </p:grpSpPr>
        <p:sp>
          <p:nvSpPr>
            <p:cNvPr id="16296" name="Google Shape;16296;p61"/>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61"/>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61"/>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61"/>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61"/>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61"/>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2" name="Google Shape;16302;p61"/>
          <p:cNvGrpSpPr/>
          <p:nvPr/>
        </p:nvGrpSpPr>
        <p:grpSpPr>
          <a:xfrm>
            <a:off x="1781317" y="3391400"/>
            <a:ext cx="367255" cy="282364"/>
            <a:chOff x="1781317" y="3391400"/>
            <a:chExt cx="367255" cy="282364"/>
          </a:xfrm>
        </p:grpSpPr>
        <p:sp>
          <p:nvSpPr>
            <p:cNvPr id="16303" name="Google Shape;16303;p61"/>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61"/>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61"/>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61"/>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61"/>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61"/>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9" name="Google Shape;16309;p61"/>
          <p:cNvGrpSpPr/>
          <p:nvPr/>
        </p:nvGrpSpPr>
        <p:grpSpPr>
          <a:xfrm>
            <a:off x="3678830" y="3370933"/>
            <a:ext cx="369164" cy="323297"/>
            <a:chOff x="3678830" y="3370933"/>
            <a:chExt cx="369164" cy="323297"/>
          </a:xfrm>
        </p:grpSpPr>
        <p:sp>
          <p:nvSpPr>
            <p:cNvPr id="16310" name="Google Shape;16310;p61"/>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61"/>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61"/>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61"/>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61"/>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61"/>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61"/>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61"/>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61"/>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61"/>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61"/>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1" name="Google Shape;16321;p61"/>
          <p:cNvGrpSpPr/>
          <p:nvPr/>
        </p:nvGrpSpPr>
        <p:grpSpPr>
          <a:xfrm>
            <a:off x="859265" y="3348175"/>
            <a:ext cx="312316" cy="368400"/>
            <a:chOff x="859265" y="3348175"/>
            <a:chExt cx="312316" cy="368400"/>
          </a:xfrm>
        </p:grpSpPr>
        <p:sp>
          <p:nvSpPr>
            <p:cNvPr id="16322" name="Google Shape;16322;p61"/>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61"/>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61"/>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61"/>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61"/>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327" name="Google Shape;16327;p61"/>
          <p:cNvSpPr/>
          <p:nvPr/>
        </p:nvSpPr>
        <p:spPr>
          <a:xfrm>
            <a:off x="2256921" y="33781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328" name="Google Shape;16328;p61"/>
          <p:cNvGrpSpPr/>
          <p:nvPr/>
        </p:nvGrpSpPr>
        <p:grpSpPr>
          <a:xfrm>
            <a:off x="2766374" y="3361013"/>
            <a:ext cx="330110" cy="308908"/>
            <a:chOff x="2766264" y="3394042"/>
            <a:chExt cx="294873" cy="275934"/>
          </a:xfrm>
        </p:grpSpPr>
        <p:sp>
          <p:nvSpPr>
            <p:cNvPr id="16329" name="Google Shape;16329;p61"/>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61"/>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61"/>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61"/>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3" name="Google Shape;16333;p61"/>
          <p:cNvGrpSpPr/>
          <p:nvPr/>
        </p:nvGrpSpPr>
        <p:grpSpPr>
          <a:xfrm>
            <a:off x="3214972" y="3359188"/>
            <a:ext cx="346406" cy="347552"/>
            <a:chOff x="3214972" y="3359188"/>
            <a:chExt cx="346406" cy="347552"/>
          </a:xfrm>
        </p:grpSpPr>
        <p:sp>
          <p:nvSpPr>
            <p:cNvPr id="16334" name="Google Shape;16334;p61"/>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61"/>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61"/>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61"/>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61"/>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61"/>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61"/>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61"/>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61"/>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61"/>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61"/>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61"/>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61"/>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61"/>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8" name="Google Shape;16348;p61"/>
          <p:cNvGrpSpPr/>
          <p:nvPr/>
        </p:nvGrpSpPr>
        <p:grpSpPr>
          <a:xfrm>
            <a:off x="4629306" y="3409193"/>
            <a:ext cx="367255" cy="244486"/>
            <a:chOff x="4629306" y="3409193"/>
            <a:chExt cx="367255" cy="244486"/>
          </a:xfrm>
        </p:grpSpPr>
        <p:sp>
          <p:nvSpPr>
            <p:cNvPr id="16349" name="Google Shape;16349;p61"/>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61"/>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61"/>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61"/>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61"/>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61"/>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61"/>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61"/>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61"/>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61"/>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9" name="Google Shape;16359;p61"/>
          <p:cNvGrpSpPr/>
          <p:nvPr/>
        </p:nvGrpSpPr>
        <p:grpSpPr>
          <a:xfrm>
            <a:off x="4193490" y="3350084"/>
            <a:ext cx="289939" cy="334661"/>
            <a:chOff x="4193490" y="3350084"/>
            <a:chExt cx="289939" cy="334661"/>
          </a:xfrm>
        </p:grpSpPr>
        <p:sp>
          <p:nvSpPr>
            <p:cNvPr id="16360" name="Google Shape;16360;p61"/>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61"/>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61"/>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61"/>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61"/>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61"/>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61"/>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61"/>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61"/>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61"/>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0" name="Google Shape;16370;p61"/>
          <p:cNvGrpSpPr/>
          <p:nvPr/>
        </p:nvGrpSpPr>
        <p:grpSpPr>
          <a:xfrm>
            <a:off x="6533281" y="3351230"/>
            <a:ext cx="357037" cy="357005"/>
            <a:chOff x="6533281" y="3351230"/>
            <a:chExt cx="357037" cy="357005"/>
          </a:xfrm>
        </p:grpSpPr>
        <p:sp>
          <p:nvSpPr>
            <p:cNvPr id="16371" name="Google Shape;16371;p61"/>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61"/>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61"/>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4" name="Google Shape;16374;p61"/>
          <p:cNvGrpSpPr/>
          <p:nvPr/>
        </p:nvGrpSpPr>
        <p:grpSpPr>
          <a:xfrm>
            <a:off x="6058441" y="3351230"/>
            <a:ext cx="357387" cy="357005"/>
            <a:chOff x="6058441" y="3351230"/>
            <a:chExt cx="357387" cy="357005"/>
          </a:xfrm>
        </p:grpSpPr>
        <p:sp>
          <p:nvSpPr>
            <p:cNvPr id="16375" name="Google Shape;16375;p61"/>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61"/>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61"/>
          <p:cNvGrpSpPr/>
          <p:nvPr/>
        </p:nvGrpSpPr>
        <p:grpSpPr>
          <a:xfrm>
            <a:off x="7957483" y="3350848"/>
            <a:ext cx="357387" cy="357387"/>
            <a:chOff x="7957483" y="3350848"/>
            <a:chExt cx="357387" cy="357387"/>
          </a:xfrm>
        </p:grpSpPr>
        <p:sp>
          <p:nvSpPr>
            <p:cNvPr id="16378" name="Google Shape;16378;p61"/>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61"/>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61"/>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1" name="Google Shape;16381;p61"/>
          <p:cNvGrpSpPr/>
          <p:nvPr/>
        </p:nvGrpSpPr>
        <p:grpSpPr>
          <a:xfrm>
            <a:off x="7007771" y="3351230"/>
            <a:ext cx="357387" cy="357005"/>
            <a:chOff x="7007771" y="3351230"/>
            <a:chExt cx="357387" cy="357005"/>
          </a:xfrm>
        </p:grpSpPr>
        <p:sp>
          <p:nvSpPr>
            <p:cNvPr id="16382" name="Google Shape;16382;p61"/>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61"/>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61"/>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61"/>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61"/>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7" name="Google Shape;16387;p61"/>
          <p:cNvGrpSpPr/>
          <p:nvPr/>
        </p:nvGrpSpPr>
        <p:grpSpPr>
          <a:xfrm>
            <a:off x="5108729" y="3351230"/>
            <a:ext cx="357005" cy="357005"/>
            <a:chOff x="5108729" y="3351230"/>
            <a:chExt cx="357005" cy="357005"/>
          </a:xfrm>
        </p:grpSpPr>
        <p:sp>
          <p:nvSpPr>
            <p:cNvPr id="16388" name="Google Shape;16388;p61"/>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61"/>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0" name="Google Shape;16390;p61"/>
          <p:cNvGrpSpPr/>
          <p:nvPr/>
        </p:nvGrpSpPr>
        <p:grpSpPr>
          <a:xfrm>
            <a:off x="5583569" y="3351230"/>
            <a:ext cx="357419" cy="357005"/>
            <a:chOff x="5583569" y="3351230"/>
            <a:chExt cx="357419" cy="357005"/>
          </a:xfrm>
        </p:grpSpPr>
        <p:sp>
          <p:nvSpPr>
            <p:cNvPr id="16391" name="Google Shape;16391;p61"/>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61"/>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3" name="Google Shape;16393;p61"/>
          <p:cNvGrpSpPr/>
          <p:nvPr/>
        </p:nvGrpSpPr>
        <p:grpSpPr>
          <a:xfrm>
            <a:off x="7482229" y="3351230"/>
            <a:ext cx="357419" cy="357005"/>
            <a:chOff x="7482229" y="3351230"/>
            <a:chExt cx="357419" cy="357005"/>
          </a:xfrm>
        </p:grpSpPr>
        <p:sp>
          <p:nvSpPr>
            <p:cNvPr id="16394" name="Google Shape;16394;p61"/>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61"/>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61"/>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61"/>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61"/>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9" name="Google Shape;16399;p61"/>
          <p:cNvGrpSpPr/>
          <p:nvPr/>
        </p:nvGrpSpPr>
        <p:grpSpPr>
          <a:xfrm>
            <a:off x="3764485" y="2890682"/>
            <a:ext cx="222874" cy="345737"/>
            <a:chOff x="3764485" y="2890682"/>
            <a:chExt cx="222874" cy="345737"/>
          </a:xfrm>
        </p:grpSpPr>
        <p:sp>
          <p:nvSpPr>
            <p:cNvPr id="16400" name="Google Shape;16400;p61"/>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61"/>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61"/>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3" name="Google Shape;16403;p61"/>
          <p:cNvGrpSpPr/>
          <p:nvPr/>
        </p:nvGrpSpPr>
        <p:grpSpPr>
          <a:xfrm>
            <a:off x="2238616" y="2908131"/>
            <a:ext cx="422596" cy="310382"/>
            <a:chOff x="2278533" y="2937377"/>
            <a:chExt cx="346788" cy="254704"/>
          </a:xfrm>
        </p:grpSpPr>
        <p:sp>
          <p:nvSpPr>
            <p:cNvPr id="16404" name="Google Shape;16404;p61"/>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61"/>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06" name="Google Shape;16406;p61"/>
          <p:cNvSpPr/>
          <p:nvPr/>
        </p:nvSpPr>
        <p:spPr>
          <a:xfrm>
            <a:off x="3227863" y="28911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07" name="Google Shape;16407;p61"/>
          <p:cNvGrpSpPr/>
          <p:nvPr/>
        </p:nvGrpSpPr>
        <p:grpSpPr>
          <a:xfrm>
            <a:off x="1836637" y="2891510"/>
            <a:ext cx="286152" cy="346438"/>
            <a:chOff x="1836637" y="2891510"/>
            <a:chExt cx="286152" cy="346438"/>
          </a:xfrm>
        </p:grpSpPr>
        <p:sp>
          <p:nvSpPr>
            <p:cNvPr id="16408" name="Google Shape;16408;p61"/>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61"/>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61"/>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1" name="Google Shape;16411;p61"/>
          <p:cNvGrpSpPr/>
          <p:nvPr/>
        </p:nvGrpSpPr>
        <p:grpSpPr>
          <a:xfrm>
            <a:off x="5585861" y="2905929"/>
            <a:ext cx="379764" cy="337684"/>
            <a:chOff x="5585861" y="2905929"/>
            <a:chExt cx="379764" cy="337684"/>
          </a:xfrm>
        </p:grpSpPr>
        <p:sp>
          <p:nvSpPr>
            <p:cNvPr id="16412" name="Google Shape;16412;p61"/>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61"/>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61"/>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61"/>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6" name="Google Shape;16416;p61"/>
          <p:cNvGrpSpPr/>
          <p:nvPr/>
        </p:nvGrpSpPr>
        <p:grpSpPr>
          <a:xfrm>
            <a:off x="1327676" y="2910480"/>
            <a:ext cx="347934" cy="310024"/>
            <a:chOff x="1327676" y="2910480"/>
            <a:chExt cx="347934" cy="310024"/>
          </a:xfrm>
        </p:grpSpPr>
        <p:sp>
          <p:nvSpPr>
            <p:cNvPr id="16417" name="Google Shape;16417;p61"/>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61"/>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61"/>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61"/>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61"/>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22" name="Google Shape;16422;p61"/>
          <p:cNvSpPr/>
          <p:nvPr/>
        </p:nvSpPr>
        <p:spPr>
          <a:xfrm>
            <a:off x="2785967" y="31950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3" name="Google Shape;16423;p61"/>
          <p:cNvGrpSpPr/>
          <p:nvPr/>
        </p:nvGrpSpPr>
        <p:grpSpPr>
          <a:xfrm>
            <a:off x="2753401" y="2869564"/>
            <a:ext cx="382828" cy="358601"/>
            <a:chOff x="2753373" y="2902523"/>
            <a:chExt cx="347552" cy="325557"/>
          </a:xfrm>
        </p:grpSpPr>
        <p:sp>
          <p:nvSpPr>
            <p:cNvPr id="16424" name="Google Shape;16424;p61"/>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61"/>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61"/>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61"/>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61"/>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61"/>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0" name="Google Shape;16430;p61"/>
          <p:cNvGrpSpPr/>
          <p:nvPr/>
        </p:nvGrpSpPr>
        <p:grpSpPr>
          <a:xfrm>
            <a:off x="849016" y="2903255"/>
            <a:ext cx="356655" cy="335425"/>
            <a:chOff x="849016" y="2903255"/>
            <a:chExt cx="356655" cy="335425"/>
          </a:xfrm>
        </p:grpSpPr>
        <p:sp>
          <p:nvSpPr>
            <p:cNvPr id="16431" name="Google Shape;16431;p6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6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6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6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6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6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6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6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6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6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6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2" name="Google Shape;16442;p61"/>
          <p:cNvGrpSpPr/>
          <p:nvPr/>
        </p:nvGrpSpPr>
        <p:grpSpPr>
          <a:xfrm>
            <a:off x="4210933" y="2926777"/>
            <a:ext cx="280072" cy="275520"/>
            <a:chOff x="4210933" y="2926777"/>
            <a:chExt cx="280072" cy="275520"/>
          </a:xfrm>
        </p:grpSpPr>
        <p:sp>
          <p:nvSpPr>
            <p:cNvPr id="16443" name="Google Shape;16443;p61"/>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61"/>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61"/>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61"/>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61"/>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61"/>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61"/>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61"/>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61"/>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61"/>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61"/>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61"/>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61"/>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6" name="Google Shape;16456;p61"/>
          <p:cNvGrpSpPr/>
          <p:nvPr/>
        </p:nvGrpSpPr>
        <p:grpSpPr>
          <a:xfrm>
            <a:off x="4667216" y="2915382"/>
            <a:ext cx="320273" cy="318395"/>
            <a:chOff x="4667216" y="2915382"/>
            <a:chExt cx="320273" cy="318395"/>
          </a:xfrm>
        </p:grpSpPr>
        <p:sp>
          <p:nvSpPr>
            <p:cNvPr id="16457" name="Google Shape;16457;p61"/>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61"/>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61"/>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61"/>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1" name="Google Shape;16461;p61"/>
          <p:cNvGrpSpPr/>
          <p:nvPr/>
        </p:nvGrpSpPr>
        <p:grpSpPr>
          <a:xfrm>
            <a:off x="5170480" y="2934639"/>
            <a:ext cx="261929" cy="280550"/>
            <a:chOff x="5170480" y="2934639"/>
            <a:chExt cx="261929" cy="280550"/>
          </a:xfrm>
        </p:grpSpPr>
        <p:sp>
          <p:nvSpPr>
            <p:cNvPr id="16462" name="Google Shape;16462;p61"/>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61"/>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61"/>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61"/>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61"/>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61"/>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61"/>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9" name="Google Shape;16469;p61"/>
          <p:cNvGrpSpPr/>
          <p:nvPr/>
        </p:nvGrpSpPr>
        <p:grpSpPr>
          <a:xfrm>
            <a:off x="6069423" y="2891892"/>
            <a:ext cx="362321" cy="364231"/>
            <a:chOff x="6069423" y="2891892"/>
            <a:chExt cx="362321" cy="364231"/>
          </a:xfrm>
        </p:grpSpPr>
        <p:sp>
          <p:nvSpPr>
            <p:cNvPr id="16470" name="Google Shape;16470;p61"/>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61"/>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61"/>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61"/>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61"/>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61"/>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6" name="Google Shape;16476;p61"/>
          <p:cNvGrpSpPr/>
          <p:nvPr/>
        </p:nvGrpSpPr>
        <p:grpSpPr>
          <a:xfrm>
            <a:off x="6571955" y="2919170"/>
            <a:ext cx="308878" cy="311170"/>
            <a:chOff x="6571955" y="2919170"/>
            <a:chExt cx="308878" cy="311170"/>
          </a:xfrm>
        </p:grpSpPr>
        <p:sp>
          <p:nvSpPr>
            <p:cNvPr id="16477" name="Google Shape;16477;p61"/>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61"/>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61"/>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61"/>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61"/>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61"/>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61"/>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61"/>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61"/>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61"/>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7" name="Google Shape;16487;p61"/>
          <p:cNvGrpSpPr/>
          <p:nvPr/>
        </p:nvGrpSpPr>
        <p:grpSpPr>
          <a:xfrm>
            <a:off x="7500054" y="2934735"/>
            <a:ext cx="350576" cy="280454"/>
            <a:chOff x="7500054" y="2934735"/>
            <a:chExt cx="350576" cy="280454"/>
          </a:xfrm>
        </p:grpSpPr>
        <p:sp>
          <p:nvSpPr>
            <p:cNvPr id="16488" name="Google Shape;16488;p61"/>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61"/>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61"/>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61"/>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61"/>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61"/>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61"/>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61"/>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6" name="Google Shape;16496;p61"/>
          <p:cNvGrpSpPr/>
          <p:nvPr/>
        </p:nvGrpSpPr>
        <p:grpSpPr>
          <a:xfrm>
            <a:off x="7024430" y="2874662"/>
            <a:ext cx="332012" cy="355454"/>
            <a:chOff x="7055134" y="2919170"/>
            <a:chExt cx="290321" cy="310820"/>
          </a:xfrm>
        </p:grpSpPr>
        <p:sp>
          <p:nvSpPr>
            <p:cNvPr id="16497" name="Google Shape;16497;p61"/>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61"/>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61"/>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61"/>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61"/>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61"/>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61"/>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61"/>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61"/>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61"/>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61"/>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61"/>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61"/>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61"/>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1" name="Google Shape;16511;p61"/>
          <p:cNvGrpSpPr/>
          <p:nvPr/>
        </p:nvGrpSpPr>
        <p:grpSpPr>
          <a:xfrm>
            <a:off x="7985143" y="2900613"/>
            <a:ext cx="330109" cy="347552"/>
            <a:chOff x="7985143" y="2900613"/>
            <a:chExt cx="330109" cy="347552"/>
          </a:xfrm>
        </p:grpSpPr>
        <p:sp>
          <p:nvSpPr>
            <p:cNvPr id="16512" name="Google Shape;16512;p61"/>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61"/>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61"/>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61"/>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61"/>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61"/>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61"/>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61"/>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0" name="Google Shape;16520;p61"/>
          <p:cNvGrpSpPr/>
          <p:nvPr/>
        </p:nvGrpSpPr>
        <p:grpSpPr>
          <a:xfrm>
            <a:off x="7990840" y="2435226"/>
            <a:ext cx="354363" cy="353631"/>
            <a:chOff x="7990840" y="2435226"/>
            <a:chExt cx="354363" cy="353631"/>
          </a:xfrm>
        </p:grpSpPr>
        <p:sp>
          <p:nvSpPr>
            <p:cNvPr id="16521" name="Google Shape;16521;p61"/>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61"/>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61"/>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4" name="Google Shape;16524;p61"/>
          <p:cNvGrpSpPr/>
          <p:nvPr/>
        </p:nvGrpSpPr>
        <p:grpSpPr>
          <a:xfrm>
            <a:off x="1817317" y="2480330"/>
            <a:ext cx="350958" cy="263043"/>
            <a:chOff x="1817317" y="2480330"/>
            <a:chExt cx="350958" cy="263043"/>
          </a:xfrm>
        </p:grpSpPr>
        <p:sp>
          <p:nvSpPr>
            <p:cNvPr id="16525" name="Google Shape;16525;p61"/>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61"/>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61"/>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61"/>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61"/>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0" name="Google Shape;16530;p61"/>
          <p:cNvGrpSpPr/>
          <p:nvPr/>
        </p:nvGrpSpPr>
        <p:grpSpPr>
          <a:xfrm>
            <a:off x="1341727" y="2483349"/>
            <a:ext cx="419913" cy="308109"/>
            <a:chOff x="1341727" y="2483349"/>
            <a:chExt cx="419913" cy="308109"/>
          </a:xfrm>
        </p:grpSpPr>
        <p:sp>
          <p:nvSpPr>
            <p:cNvPr id="16531" name="Google Shape;16531;p61"/>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61"/>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61"/>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4" name="Google Shape;16534;p61"/>
          <p:cNvGrpSpPr/>
          <p:nvPr/>
        </p:nvGrpSpPr>
        <p:grpSpPr>
          <a:xfrm>
            <a:off x="854332" y="2447736"/>
            <a:ext cx="376358" cy="330109"/>
            <a:chOff x="854332" y="2447736"/>
            <a:chExt cx="376358" cy="330109"/>
          </a:xfrm>
        </p:grpSpPr>
        <p:sp>
          <p:nvSpPr>
            <p:cNvPr id="16535" name="Google Shape;16535;p61"/>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61"/>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61"/>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61"/>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61"/>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61"/>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61"/>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61"/>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3" name="Google Shape;16543;p61"/>
          <p:cNvGrpSpPr/>
          <p:nvPr/>
        </p:nvGrpSpPr>
        <p:grpSpPr>
          <a:xfrm>
            <a:off x="4206763" y="2450951"/>
            <a:ext cx="322151" cy="322374"/>
            <a:chOff x="4206763" y="2450951"/>
            <a:chExt cx="322151" cy="322374"/>
          </a:xfrm>
        </p:grpSpPr>
        <p:sp>
          <p:nvSpPr>
            <p:cNvPr id="16544" name="Google Shape;16544;p61"/>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61"/>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6" name="Google Shape;16546;p61"/>
          <p:cNvGrpSpPr/>
          <p:nvPr/>
        </p:nvGrpSpPr>
        <p:grpSpPr>
          <a:xfrm>
            <a:off x="7528096" y="2450059"/>
            <a:ext cx="327976" cy="324316"/>
            <a:chOff x="7528096" y="2450059"/>
            <a:chExt cx="327976" cy="324316"/>
          </a:xfrm>
        </p:grpSpPr>
        <p:sp>
          <p:nvSpPr>
            <p:cNvPr id="16547" name="Google Shape;16547;p61"/>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61"/>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61"/>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61"/>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61"/>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2" name="Google Shape;16552;p61"/>
          <p:cNvGrpSpPr/>
          <p:nvPr/>
        </p:nvGrpSpPr>
        <p:grpSpPr>
          <a:xfrm>
            <a:off x="7077129" y="2512542"/>
            <a:ext cx="282364" cy="198619"/>
            <a:chOff x="7077129" y="2512542"/>
            <a:chExt cx="282364" cy="198619"/>
          </a:xfrm>
        </p:grpSpPr>
        <p:sp>
          <p:nvSpPr>
            <p:cNvPr id="16553" name="Google Shape;16553;p61"/>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61"/>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61"/>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61"/>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61"/>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61"/>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61"/>
          <p:cNvGrpSpPr/>
          <p:nvPr/>
        </p:nvGrpSpPr>
        <p:grpSpPr>
          <a:xfrm>
            <a:off x="3725461" y="2444712"/>
            <a:ext cx="334279" cy="334661"/>
            <a:chOff x="3725461" y="2444712"/>
            <a:chExt cx="334279" cy="334661"/>
          </a:xfrm>
        </p:grpSpPr>
        <p:sp>
          <p:nvSpPr>
            <p:cNvPr id="16560" name="Google Shape;16560;p61"/>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61"/>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61"/>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61"/>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61"/>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61"/>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61"/>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7" name="Google Shape;16567;p61"/>
          <p:cNvGrpSpPr/>
          <p:nvPr/>
        </p:nvGrpSpPr>
        <p:grpSpPr>
          <a:xfrm>
            <a:off x="6577238" y="2457221"/>
            <a:ext cx="332019" cy="310788"/>
            <a:chOff x="6577238" y="2457221"/>
            <a:chExt cx="332019" cy="310788"/>
          </a:xfrm>
        </p:grpSpPr>
        <p:sp>
          <p:nvSpPr>
            <p:cNvPr id="16568" name="Google Shape;16568;p61"/>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61"/>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61"/>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61"/>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61"/>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61"/>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4" name="Google Shape;16574;p61"/>
          <p:cNvGrpSpPr/>
          <p:nvPr/>
        </p:nvGrpSpPr>
        <p:grpSpPr>
          <a:xfrm>
            <a:off x="2818561" y="2439778"/>
            <a:ext cx="247892" cy="346024"/>
            <a:chOff x="2818561" y="2439778"/>
            <a:chExt cx="247892" cy="346024"/>
          </a:xfrm>
        </p:grpSpPr>
        <p:sp>
          <p:nvSpPr>
            <p:cNvPr id="16575" name="Google Shape;16575;p61"/>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61"/>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61"/>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61"/>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61"/>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61"/>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61"/>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61"/>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61"/>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61"/>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61"/>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61"/>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7" name="Google Shape;16587;p61"/>
          <p:cNvGrpSpPr/>
          <p:nvPr/>
        </p:nvGrpSpPr>
        <p:grpSpPr>
          <a:xfrm>
            <a:off x="3207778" y="2474632"/>
            <a:ext cx="419933" cy="275170"/>
            <a:chOff x="3207778" y="2474632"/>
            <a:chExt cx="419933" cy="275170"/>
          </a:xfrm>
        </p:grpSpPr>
        <p:sp>
          <p:nvSpPr>
            <p:cNvPr id="16588" name="Google Shape;16588;p61"/>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61"/>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61"/>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61"/>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61"/>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61"/>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61"/>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61"/>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61"/>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61"/>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61"/>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61"/>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61"/>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61"/>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2" name="Google Shape;16602;p61"/>
          <p:cNvGrpSpPr/>
          <p:nvPr/>
        </p:nvGrpSpPr>
        <p:grpSpPr>
          <a:xfrm>
            <a:off x="6099375" y="2456075"/>
            <a:ext cx="337684" cy="314194"/>
            <a:chOff x="6099375" y="2456075"/>
            <a:chExt cx="337684" cy="314194"/>
          </a:xfrm>
        </p:grpSpPr>
        <p:sp>
          <p:nvSpPr>
            <p:cNvPr id="16603" name="Google Shape;16603;p61"/>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61"/>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5" name="Google Shape;16605;p61"/>
          <p:cNvGrpSpPr/>
          <p:nvPr/>
        </p:nvGrpSpPr>
        <p:grpSpPr>
          <a:xfrm>
            <a:off x="2312623" y="2468584"/>
            <a:ext cx="312698" cy="286534"/>
            <a:chOff x="2312623" y="2468584"/>
            <a:chExt cx="312698" cy="286534"/>
          </a:xfrm>
        </p:grpSpPr>
        <p:sp>
          <p:nvSpPr>
            <p:cNvPr id="16606" name="Google Shape;16606;p61"/>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61"/>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61"/>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9" name="Google Shape;16609;p61"/>
          <p:cNvGrpSpPr/>
          <p:nvPr/>
        </p:nvGrpSpPr>
        <p:grpSpPr>
          <a:xfrm>
            <a:off x="5618805" y="2440924"/>
            <a:ext cx="345292" cy="342618"/>
            <a:chOff x="5618805" y="2440924"/>
            <a:chExt cx="345292" cy="342618"/>
          </a:xfrm>
        </p:grpSpPr>
        <p:sp>
          <p:nvSpPr>
            <p:cNvPr id="16610" name="Google Shape;16610;p61"/>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61"/>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61"/>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61"/>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61"/>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5" name="Google Shape;16615;p61"/>
          <p:cNvGrpSpPr/>
          <p:nvPr/>
        </p:nvGrpSpPr>
        <p:grpSpPr>
          <a:xfrm>
            <a:off x="4653179" y="2446590"/>
            <a:ext cx="377886" cy="331255"/>
            <a:chOff x="4653179" y="2446590"/>
            <a:chExt cx="377886" cy="331255"/>
          </a:xfrm>
        </p:grpSpPr>
        <p:sp>
          <p:nvSpPr>
            <p:cNvPr id="16616" name="Google Shape;16616;p61"/>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61"/>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61"/>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61"/>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0" name="Google Shape;16620;p61"/>
          <p:cNvGrpSpPr/>
          <p:nvPr/>
        </p:nvGrpSpPr>
        <p:grpSpPr>
          <a:xfrm>
            <a:off x="5184517" y="2459481"/>
            <a:ext cx="252062" cy="305122"/>
            <a:chOff x="5184517" y="2459481"/>
            <a:chExt cx="252062" cy="305122"/>
          </a:xfrm>
        </p:grpSpPr>
        <p:sp>
          <p:nvSpPr>
            <p:cNvPr id="16621" name="Google Shape;16621;p61"/>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61"/>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61"/>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61"/>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61"/>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61"/>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27" name="Google Shape;16627;p61"/>
          <p:cNvSpPr/>
          <p:nvPr/>
        </p:nvSpPr>
        <p:spPr>
          <a:xfrm>
            <a:off x="1801020" y="19706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28" name="Google Shape;16628;p61"/>
          <p:cNvGrpSpPr/>
          <p:nvPr/>
        </p:nvGrpSpPr>
        <p:grpSpPr>
          <a:xfrm>
            <a:off x="6155459" y="1969108"/>
            <a:ext cx="249770" cy="363849"/>
            <a:chOff x="6155459" y="1969108"/>
            <a:chExt cx="249770" cy="363849"/>
          </a:xfrm>
        </p:grpSpPr>
        <p:sp>
          <p:nvSpPr>
            <p:cNvPr id="16629" name="Google Shape;16629;p61"/>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61"/>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61"/>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61"/>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61"/>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61"/>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61"/>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61"/>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61"/>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8" name="Google Shape;16638;p61"/>
          <p:cNvGrpSpPr/>
          <p:nvPr/>
        </p:nvGrpSpPr>
        <p:grpSpPr>
          <a:xfrm>
            <a:off x="2280029" y="1970604"/>
            <a:ext cx="353631" cy="354395"/>
            <a:chOff x="2280029" y="1970604"/>
            <a:chExt cx="353631" cy="354395"/>
          </a:xfrm>
        </p:grpSpPr>
        <p:sp>
          <p:nvSpPr>
            <p:cNvPr id="16639" name="Google Shape;16639;p61"/>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61"/>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61"/>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61"/>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3" name="Google Shape;16643;p61"/>
          <p:cNvGrpSpPr/>
          <p:nvPr/>
        </p:nvGrpSpPr>
        <p:grpSpPr>
          <a:xfrm>
            <a:off x="8065100" y="2000174"/>
            <a:ext cx="255086" cy="301685"/>
            <a:chOff x="8065100" y="2000174"/>
            <a:chExt cx="255086" cy="301685"/>
          </a:xfrm>
        </p:grpSpPr>
        <p:sp>
          <p:nvSpPr>
            <p:cNvPr id="16644" name="Google Shape;16644;p61"/>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61"/>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61"/>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61"/>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8" name="Google Shape;16648;p61"/>
          <p:cNvGrpSpPr/>
          <p:nvPr/>
        </p:nvGrpSpPr>
        <p:grpSpPr>
          <a:xfrm>
            <a:off x="6633705" y="1969108"/>
            <a:ext cx="249420" cy="363849"/>
            <a:chOff x="6633705" y="1969108"/>
            <a:chExt cx="249420" cy="363849"/>
          </a:xfrm>
        </p:grpSpPr>
        <p:sp>
          <p:nvSpPr>
            <p:cNvPr id="16649" name="Google Shape;16649;p61"/>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61"/>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61"/>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61"/>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61"/>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61"/>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61"/>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61"/>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7" name="Google Shape;16657;p61"/>
          <p:cNvGrpSpPr/>
          <p:nvPr/>
        </p:nvGrpSpPr>
        <p:grpSpPr>
          <a:xfrm>
            <a:off x="5211031" y="1969108"/>
            <a:ext cx="226661" cy="363467"/>
            <a:chOff x="5211031" y="1969108"/>
            <a:chExt cx="226661" cy="363467"/>
          </a:xfrm>
        </p:grpSpPr>
        <p:sp>
          <p:nvSpPr>
            <p:cNvPr id="16658" name="Google Shape;16658;p61"/>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61"/>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0" name="Google Shape;16660;p61"/>
          <p:cNvGrpSpPr/>
          <p:nvPr/>
        </p:nvGrpSpPr>
        <p:grpSpPr>
          <a:xfrm>
            <a:off x="3712952" y="1970604"/>
            <a:ext cx="354363" cy="354395"/>
            <a:chOff x="3712952" y="1970604"/>
            <a:chExt cx="354363" cy="354395"/>
          </a:xfrm>
        </p:grpSpPr>
        <p:sp>
          <p:nvSpPr>
            <p:cNvPr id="16661" name="Google Shape;16661;p61"/>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61"/>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61"/>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61"/>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61"/>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61"/>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61"/>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61"/>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61"/>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0" name="Google Shape;16670;p61"/>
          <p:cNvGrpSpPr/>
          <p:nvPr/>
        </p:nvGrpSpPr>
        <p:grpSpPr>
          <a:xfrm>
            <a:off x="3235438" y="1970604"/>
            <a:ext cx="354363" cy="354745"/>
            <a:chOff x="3235438" y="1970604"/>
            <a:chExt cx="354363" cy="354745"/>
          </a:xfrm>
        </p:grpSpPr>
        <p:sp>
          <p:nvSpPr>
            <p:cNvPr id="16671" name="Google Shape;16671;p61"/>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61"/>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61"/>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61"/>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61"/>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61"/>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61"/>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61"/>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61"/>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61"/>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61"/>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61"/>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61"/>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4" name="Google Shape;16684;p61"/>
          <p:cNvGrpSpPr/>
          <p:nvPr/>
        </p:nvGrpSpPr>
        <p:grpSpPr>
          <a:xfrm>
            <a:off x="1329585" y="1989925"/>
            <a:ext cx="341472" cy="335074"/>
            <a:chOff x="1329585" y="1989925"/>
            <a:chExt cx="341472" cy="335074"/>
          </a:xfrm>
        </p:grpSpPr>
        <p:sp>
          <p:nvSpPr>
            <p:cNvPr id="16685" name="Google Shape;16685;p61"/>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61"/>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61"/>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8" name="Google Shape;16688;p61"/>
          <p:cNvGrpSpPr/>
          <p:nvPr/>
        </p:nvGrpSpPr>
        <p:grpSpPr>
          <a:xfrm>
            <a:off x="5591871" y="1989906"/>
            <a:ext cx="416649" cy="325597"/>
            <a:chOff x="5626763" y="2013829"/>
            <a:chExt cx="351722" cy="274788"/>
          </a:xfrm>
        </p:grpSpPr>
        <p:sp>
          <p:nvSpPr>
            <p:cNvPr id="16689" name="Google Shape;16689;p61"/>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61"/>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61"/>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61"/>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61"/>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61"/>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61"/>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61"/>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61"/>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61"/>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9" name="Google Shape;16699;p61"/>
          <p:cNvGrpSpPr/>
          <p:nvPr/>
        </p:nvGrpSpPr>
        <p:grpSpPr>
          <a:xfrm>
            <a:off x="7576605" y="1983877"/>
            <a:ext cx="276698" cy="333133"/>
            <a:chOff x="7576605" y="1983877"/>
            <a:chExt cx="276698" cy="333133"/>
          </a:xfrm>
        </p:grpSpPr>
        <p:sp>
          <p:nvSpPr>
            <p:cNvPr id="16700" name="Google Shape;16700;p61"/>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61"/>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2" name="Google Shape;16702;p61"/>
          <p:cNvGrpSpPr/>
          <p:nvPr/>
        </p:nvGrpSpPr>
        <p:grpSpPr>
          <a:xfrm>
            <a:off x="853568" y="1975538"/>
            <a:ext cx="337334" cy="353599"/>
            <a:chOff x="853568" y="1975538"/>
            <a:chExt cx="337334" cy="353599"/>
          </a:xfrm>
        </p:grpSpPr>
        <p:sp>
          <p:nvSpPr>
            <p:cNvPr id="16703" name="Google Shape;16703;p61"/>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61"/>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61"/>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61"/>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7" name="Google Shape;16707;p61"/>
          <p:cNvGrpSpPr/>
          <p:nvPr/>
        </p:nvGrpSpPr>
        <p:grpSpPr>
          <a:xfrm>
            <a:off x="2770052" y="2009628"/>
            <a:ext cx="327085" cy="277080"/>
            <a:chOff x="2770052" y="2009628"/>
            <a:chExt cx="327085" cy="277080"/>
          </a:xfrm>
        </p:grpSpPr>
        <p:sp>
          <p:nvSpPr>
            <p:cNvPr id="16708" name="Google Shape;16708;p61"/>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61"/>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10" name="Google Shape;16710;p61"/>
          <p:cNvSpPr/>
          <p:nvPr/>
        </p:nvSpPr>
        <p:spPr>
          <a:xfrm>
            <a:off x="7060068" y="19891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11" name="Google Shape;16711;p61"/>
          <p:cNvGrpSpPr/>
          <p:nvPr/>
        </p:nvGrpSpPr>
        <p:grpSpPr>
          <a:xfrm>
            <a:off x="4195399" y="1970604"/>
            <a:ext cx="344878" cy="343573"/>
            <a:chOff x="4195399" y="1970604"/>
            <a:chExt cx="344878" cy="343573"/>
          </a:xfrm>
        </p:grpSpPr>
        <p:sp>
          <p:nvSpPr>
            <p:cNvPr id="16712" name="Google Shape;16712;p61"/>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61"/>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61"/>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61"/>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6" name="Google Shape;16716;p61"/>
          <p:cNvGrpSpPr/>
          <p:nvPr/>
        </p:nvGrpSpPr>
        <p:grpSpPr>
          <a:xfrm>
            <a:off x="4674791" y="1977447"/>
            <a:ext cx="344528" cy="344114"/>
            <a:chOff x="4674791" y="1977447"/>
            <a:chExt cx="344528" cy="344114"/>
          </a:xfrm>
        </p:grpSpPr>
        <p:sp>
          <p:nvSpPr>
            <p:cNvPr id="16717" name="Google Shape;16717;p61"/>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61"/>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61"/>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61"/>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61"/>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61"/>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61"/>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61"/>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61"/>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61"/>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61"/>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61"/>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61"/>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61"/>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61"/>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61"/>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61"/>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61"/>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61"/>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61"/>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61"/>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61"/>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61"/>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61"/>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61"/>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61"/>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3" name="Google Shape;16743;p61"/>
          <p:cNvGrpSpPr/>
          <p:nvPr/>
        </p:nvGrpSpPr>
        <p:grpSpPr>
          <a:xfrm>
            <a:off x="6083810" y="1547297"/>
            <a:ext cx="382819" cy="310788"/>
            <a:chOff x="6083810" y="1547297"/>
            <a:chExt cx="382819" cy="310788"/>
          </a:xfrm>
        </p:grpSpPr>
        <p:sp>
          <p:nvSpPr>
            <p:cNvPr id="16744" name="Google Shape;16744;p61"/>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61"/>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61"/>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61"/>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61"/>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61"/>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61"/>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61"/>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61"/>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61"/>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61"/>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61"/>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61"/>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61"/>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61"/>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61"/>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61"/>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61"/>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2" name="Google Shape;16762;p61"/>
          <p:cNvGrpSpPr/>
          <p:nvPr/>
        </p:nvGrpSpPr>
        <p:grpSpPr>
          <a:xfrm>
            <a:off x="6558300" y="1538193"/>
            <a:ext cx="382788" cy="328613"/>
            <a:chOff x="6558300" y="1538193"/>
            <a:chExt cx="382788" cy="328613"/>
          </a:xfrm>
        </p:grpSpPr>
        <p:sp>
          <p:nvSpPr>
            <p:cNvPr id="16763" name="Google Shape;16763;p61"/>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61"/>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5" name="Google Shape;16765;p61"/>
          <p:cNvGrpSpPr/>
          <p:nvPr/>
        </p:nvGrpSpPr>
        <p:grpSpPr>
          <a:xfrm>
            <a:off x="5194002" y="1511297"/>
            <a:ext cx="259605" cy="346024"/>
            <a:chOff x="5194002" y="1511297"/>
            <a:chExt cx="259605" cy="346024"/>
          </a:xfrm>
        </p:grpSpPr>
        <p:sp>
          <p:nvSpPr>
            <p:cNvPr id="16766" name="Google Shape;16766;p61"/>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61"/>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61"/>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61"/>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0" name="Google Shape;16770;p61"/>
          <p:cNvGrpSpPr/>
          <p:nvPr/>
        </p:nvGrpSpPr>
        <p:grpSpPr>
          <a:xfrm>
            <a:off x="1394741" y="1512061"/>
            <a:ext cx="252444" cy="351722"/>
            <a:chOff x="1394741" y="1512061"/>
            <a:chExt cx="252444" cy="351722"/>
          </a:xfrm>
        </p:grpSpPr>
        <p:sp>
          <p:nvSpPr>
            <p:cNvPr id="16771" name="Google Shape;16771;p61"/>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61"/>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61"/>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61"/>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61"/>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61"/>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61"/>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61"/>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61"/>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61"/>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61"/>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61"/>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61"/>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61"/>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61"/>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61"/>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61"/>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8" name="Google Shape;16788;p61"/>
          <p:cNvGrpSpPr/>
          <p:nvPr/>
        </p:nvGrpSpPr>
        <p:grpSpPr>
          <a:xfrm>
            <a:off x="855096" y="1504485"/>
            <a:ext cx="380910" cy="339594"/>
            <a:chOff x="855096" y="1504485"/>
            <a:chExt cx="380910" cy="339594"/>
          </a:xfrm>
        </p:grpSpPr>
        <p:sp>
          <p:nvSpPr>
            <p:cNvPr id="16789" name="Google Shape;16789;p61"/>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61"/>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61"/>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61"/>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61"/>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4" name="Google Shape;16794;p61"/>
          <p:cNvGrpSpPr/>
          <p:nvPr/>
        </p:nvGrpSpPr>
        <p:grpSpPr>
          <a:xfrm>
            <a:off x="1819576" y="1511679"/>
            <a:ext cx="352103" cy="352103"/>
            <a:chOff x="1819576" y="1511679"/>
            <a:chExt cx="352103" cy="352103"/>
          </a:xfrm>
        </p:grpSpPr>
        <p:sp>
          <p:nvSpPr>
            <p:cNvPr id="16795" name="Google Shape;16795;p61"/>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61"/>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61"/>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61"/>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9" name="Google Shape;16799;p61"/>
          <p:cNvGrpSpPr/>
          <p:nvPr/>
        </p:nvGrpSpPr>
        <p:grpSpPr>
          <a:xfrm>
            <a:off x="5621097" y="1500761"/>
            <a:ext cx="371424" cy="355446"/>
            <a:chOff x="5621097" y="1500761"/>
            <a:chExt cx="371424" cy="355446"/>
          </a:xfrm>
        </p:grpSpPr>
        <p:sp>
          <p:nvSpPr>
            <p:cNvPr id="16800" name="Google Shape;16800;p61"/>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61"/>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2" name="Google Shape;16802;p61"/>
          <p:cNvGrpSpPr/>
          <p:nvPr/>
        </p:nvGrpSpPr>
        <p:grpSpPr>
          <a:xfrm>
            <a:off x="4670239" y="1541599"/>
            <a:ext cx="359679" cy="321833"/>
            <a:chOff x="4670239" y="1541599"/>
            <a:chExt cx="359679" cy="321833"/>
          </a:xfrm>
        </p:grpSpPr>
        <p:sp>
          <p:nvSpPr>
            <p:cNvPr id="16803" name="Google Shape;16803;p61"/>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61"/>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61"/>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61"/>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61"/>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8" name="Google Shape;16808;p61"/>
          <p:cNvGrpSpPr/>
          <p:nvPr/>
        </p:nvGrpSpPr>
        <p:grpSpPr>
          <a:xfrm>
            <a:off x="4212429" y="1502385"/>
            <a:ext cx="321037" cy="353822"/>
            <a:chOff x="4212429" y="1502385"/>
            <a:chExt cx="321037" cy="353822"/>
          </a:xfrm>
        </p:grpSpPr>
        <p:sp>
          <p:nvSpPr>
            <p:cNvPr id="16809" name="Google Shape;16809;p61"/>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61"/>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61"/>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61"/>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3" name="Google Shape;16813;p61"/>
          <p:cNvGrpSpPr/>
          <p:nvPr/>
        </p:nvGrpSpPr>
        <p:grpSpPr>
          <a:xfrm>
            <a:off x="2302788" y="1505981"/>
            <a:ext cx="336188" cy="335425"/>
            <a:chOff x="2302788" y="1505981"/>
            <a:chExt cx="336188" cy="335425"/>
          </a:xfrm>
        </p:grpSpPr>
        <p:sp>
          <p:nvSpPr>
            <p:cNvPr id="16814" name="Google Shape;16814;p61"/>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61"/>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61"/>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61"/>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61"/>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61"/>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61"/>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61"/>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61"/>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61"/>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61"/>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61"/>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61"/>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61"/>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61"/>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61"/>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61"/>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1" name="Google Shape;16831;p61"/>
          <p:cNvGrpSpPr/>
          <p:nvPr/>
        </p:nvGrpSpPr>
        <p:grpSpPr>
          <a:xfrm>
            <a:off x="2780301" y="1521896"/>
            <a:ext cx="333133" cy="321037"/>
            <a:chOff x="2780301" y="1521896"/>
            <a:chExt cx="333133" cy="321037"/>
          </a:xfrm>
        </p:grpSpPr>
        <p:sp>
          <p:nvSpPr>
            <p:cNvPr id="16832" name="Google Shape;16832;p61"/>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61"/>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61"/>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61"/>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61"/>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61"/>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61"/>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61"/>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61"/>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61"/>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61"/>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61"/>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61"/>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61"/>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61"/>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61"/>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61"/>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61"/>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61"/>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61"/>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52" name="Google Shape;16852;p61"/>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61"/>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61"/>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55" name="Google Shape;16855;p61"/>
          <p:cNvGrpSpPr/>
          <p:nvPr/>
        </p:nvGrpSpPr>
        <p:grpSpPr>
          <a:xfrm>
            <a:off x="3316159" y="1515085"/>
            <a:ext cx="211892" cy="339594"/>
            <a:chOff x="3316159" y="1515085"/>
            <a:chExt cx="211892" cy="339594"/>
          </a:xfrm>
        </p:grpSpPr>
        <p:sp>
          <p:nvSpPr>
            <p:cNvPr id="16856" name="Google Shape;16856;p61"/>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61"/>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61"/>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61"/>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61"/>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61"/>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2" name="Google Shape;16862;p61"/>
          <p:cNvGrpSpPr/>
          <p:nvPr/>
        </p:nvGrpSpPr>
        <p:grpSpPr>
          <a:xfrm>
            <a:off x="3716358" y="1544655"/>
            <a:ext cx="361971" cy="314958"/>
            <a:chOff x="3716358" y="1544655"/>
            <a:chExt cx="361971" cy="314958"/>
          </a:xfrm>
        </p:grpSpPr>
        <p:sp>
          <p:nvSpPr>
            <p:cNvPr id="16863" name="Google Shape;16863;p61"/>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61"/>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61"/>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61"/>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61"/>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68" name="Google Shape;16868;p61"/>
            <p:cNvGrpSpPr/>
            <p:nvPr/>
          </p:nvGrpSpPr>
          <p:grpSpPr>
            <a:xfrm>
              <a:off x="3716358" y="1544655"/>
              <a:ext cx="361971" cy="314958"/>
              <a:chOff x="3716358" y="1544655"/>
              <a:chExt cx="361971" cy="314958"/>
            </a:xfrm>
          </p:grpSpPr>
          <p:sp>
            <p:nvSpPr>
              <p:cNvPr id="16869" name="Google Shape;16869;p61"/>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61"/>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61"/>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61"/>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61"/>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874" name="Google Shape;16874;p61"/>
          <p:cNvGrpSpPr/>
          <p:nvPr/>
        </p:nvGrpSpPr>
        <p:grpSpPr>
          <a:xfrm>
            <a:off x="7011924" y="1557552"/>
            <a:ext cx="499533" cy="305136"/>
            <a:chOff x="7009649" y="1541981"/>
            <a:chExt cx="524940" cy="320655"/>
          </a:xfrm>
        </p:grpSpPr>
        <p:sp>
          <p:nvSpPr>
            <p:cNvPr id="16875" name="Google Shape;16875;p61"/>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61"/>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61"/>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61"/>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61"/>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61"/>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61"/>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61"/>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3" name="Google Shape;16883;p61"/>
          <p:cNvGrpSpPr/>
          <p:nvPr/>
        </p:nvGrpSpPr>
        <p:grpSpPr>
          <a:xfrm>
            <a:off x="8034034" y="1518109"/>
            <a:ext cx="282746" cy="340358"/>
            <a:chOff x="8034034" y="1518109"/>
            <a:chExt cx="282746" cy="340358"/>
          </a:xfrm>
        </p:grpSpPr>
        <p:sp>
          <p:nvSpPr>
            <p:cNvPr id="16884" name="Google Shape;16884;p61"/>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61"/>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61"/>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61"/>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8" name="Google Shape;16888;p61"/>
          <p:cNvGrpSpPr/>
          <p:nvPr/>
        </p:nvGrpSpPr>
        <p:grpSpPr>
          <a:xfrm>
            <a:off x="7582302" y="1499934"/>
            <a:ext cx="369133" cy="360411"/>
            <a:chOff x="7582302" y="1499934"/>
            <a:chExt cx="369133" cy="360411"/>
          </a:xfrm>
        </p:grpSpPr>
        <p:sp>
          <p:nvSpPr>
            <p:cNvPr id="16889" name="Google Shape;16889;p61"/>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61"/>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61"/>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61"/>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61"/>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897" name="Shape 16897"/>
        <p:cNvGrpSpPr/>
        <p:nvPr/>
      </p:nvGrpSpPr>
      <p:grpSpPr>
        <a:xfrm>
          <a:off x="0" y="0"/>
          <a:ext cx="0" cy="0"/>
          <a:chOff x="0" y="0"/>
          <a:chExt cx="0" cy="0"/>
        </a:xfrm>
      </p:grpSpPr>
      <p:pic>
        <p:nvPicPr>
          <p:cNvPr id="16898" name="Google Shape;16898;p6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90" name="Shape 3290"/>
        <p:cNvGrpSpPr/>
        <p:nvPr/>
      </p:nvGrpSpPr>
      <p:grpSpPr>
        <a:xfrm>
          <a:off x="0" y="0"/>
          <a:ext cx="0" cy="0"/>
          <a:chOff x="0" y="0"/>
          <a:chExt cx="0" cy="0"/>
        </a:xfrm>
      </p:grpSpPr>
      <p:sp>
        <p:nvSpPr>
          <p:cNvPr id="3291" name="Google Shape;3291;p26"/>
          <p:cNvSpPr/>
          <p:nvPr/>
        </p:nvSpPr>
        <p:spPr>
          <a:xfrm>
            <a:off x="1581650" y="768888"/>
            <a:ext cx="2436900" cy="4019400"/>
          </a:xfrm>
          <a:prstGeom prst="roundRect">
            <a:avLst>
              <a:gd fmla="val 8363" name="adj"/>
            </a:avLst>
          </a:prstGeom>
          <a:solidFill>
            <a:schemeClr val="lt1"/>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26"/>
          <p:cNvSpPr/>
          <p:nvPr/>
        </p:nvSpPr>
        <p:spPr>
          <a:xfrm>
            <a:off x="5125450" y="768888"/>
            <a:ext cx="2436900" cy="4019400"/>
          </a:xfrm>
          <a:prstGeom prst="roundRect">
            <a:avLst>
              <a:gd fmla="val 8363" name="adj"/>
            </a:avLst>
          </a:prstGeom>
          <a:solidFill>
            <a:schemeClr val="lt1"/>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26"/>
          <p:cNvSpPr txBox="1"/>
          <p:nvPr>
            <p:ph idx="3" type="subTitle"/>
          </p:nvPr>
        </p:nvSpPr>
        <p:spPr>
          <a:xfrm>
            <a:off x="1682000" y="1707933"/>
            <a:ext cx="2236200" cy="65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very hot</a:t>
            </a:r>
            <a:endParaRPr/>
          </a:p>
        </p:txBody>
      </p:sp>
      <p:sp>
        <p:nvSpPr>
          <p:cNvPr id="3294" name="Google Shape;3294;p26"/>
          <p:cNvSpPr txBox="1"/>
          <p:nvPr>
            <p:ph idx="1" type="subTitle"/>
          </p:nvPr>
        </p:nvSpPr>
        <p:spPr>
          <a:xfrm>
            <a:off x="5217700" y="1707938"/>
            <a:ext cx="2252400" cy="65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295" name="Google Shape;3295;p26"/>
          <p:cNvSpPr txBox="1"/>
          <p:nvPr>
            <p:ph idx="2" type="subTitle"/>
          </p:nvPr>
        </p:nvSpPr>
        <p:spPr>
          <a:xfrm>
            <a:off x="5217700" y="1308338"/>
            <a:ext cx="2252400" cy="475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Concept 2</a:t>
            </a:r>
            <a:endParaRPr/>
          </a:p>
        </p:txBody>
      </p:sp>
      <p:grpSp>
        <p:nvGrpSpPr>
          <p:cNvPr id="3296" name="Google Shape;3296;p26"/>
          <p:cNvGrpSpPr/>
          <p:nvPr/>
        </p:nvGrpSpPr>
        <p:grpSpPr>
          <a:xfrm>
            <a:off x="2379188" y="355225"/>
            <a:ext cx="841800" cy="841800"/>
            <a:chOff x="1457575" y="3481112"/>
            <a:chExt cx="841800" cy="841800"/>
          </a:xfrm>
        </p:grpSpPr>
        <p:sp>
          <p:nvSpPr>
            <p:cNvPr id="3297" name="Google Shape;3297;p26"/>
            <p:cNvSpPr/>
            <p:nvPr/>
          </p:nvSpPr>
          <p:spPr>
            <a:xfrm>
              <a:off x="1457575" y="3481112"/>
              <a:ext cx="841800" cy="841800"/>
            </a:xfrm>
            <a:prstGeom prst="diamond">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26"/>
            <p:cNvSpPr/>
            <p:nvPr/>
          </p:nvSpPr>
          <p:spPr>
            <a:xfrm>
              <a:off x="1694627" y="3721406"/>
              <a:ext cx="367695" cy="361212"/>
            </a:xfrm>
            <a:custGeom>
              <a:rect b="b" l="l" r="r" t="t"/>
              <a:pathLst>
                <a:path extrusionOk="0" h="17884" w="18205">
                  <a:moveTo>
                    <a:pt x="12997" y="637"/>
                  </a:moveTo>
                  <a:lnTo>
                    <a:pt x="12388" y="1261"/>
                  </a:lnTo>
                  <a:cubicBezTo>
                    <a:pt x="12131" y="1507"/>
                    <a:pt x="12366" y="1857"/>
                    <a:pt x="12640" y="1857"/>
                  </a:cubicBezTo>
                  <a:cubicBezTo>
                    <a:pt x="12721" y="1857"/>
                    <a:pt x="12805" y="1827"/>
                    <a:pt x="12881" y="1754"/>
                  </a:cubicBezTo>
                  <a:lnTo>
                    <a:pt x="13911" y="724"/>
                  </a:lnTo>
                  <a:cubicBezTo>
                    <a:pt x="14129" y="797"/>
                    <a:pt x="14361" y="884"/>
                    <a:pt x="14564" y="1000"/>
                  </a:cubicBezTo>
                  <a:lnTo>
                    <a:pt x="9951" y="5612"/>
                  </a:lnTo>
                  <a:lnTo>
                    <a:pt x="9661" y="5322"/>
                  </a:lnTo>
                  <a:cubicBezTo>
                    <a:pt x="9705" y="5163"/>
                    <a:pt x="9763" y="4989"/>
                    <a:pt x="9806" y="4829"/>
                  </a:cubicBezTo>
                  <a:lnTo>
                    <a:pt x="10894" y="3727"/>
                  </a:lnTo>
                  <a:cubicBezTo>
                    <a:pt x="11151" y="3481"/>
                    <a:pt x="10918" y="3124"/>
                    <a:pt x="10645" y="3124"/>
                  </a:cubicBezTo>
                  <a:cubicBezTo>
                    <a:pt x="10564" y="3124"/>
                    <a:pt x="10478" y="3156"/>
                    <a:pt x="10401" y="3233"/>
                  </a:cubicBezTo>
                  <a:lnTo>
                    <a:pt x="10140" y="3495"/>
                  </a:lnTo>
                  <a:cubicBezTo>
                    <a:pt x="10227" y="3161"/>
                    <a:pt x="10343" y="2827"/>
                    <a:pt x="10488" y="2508"/>
                  </a:cubicBezTo>
                  <a:cubicBezTo>
                    <a:pt x="10981" y="1449"/>
                    <a:pt x="11967" y="739"/>
                    <a:pt x="12997" y="637"/>
                  </a:cubicBezTo>
                  <a:close/>
                  <a:moveTo>
                    <a:pt x="15173" y="1377"/>
                  </a:moveTo>
                  <a:cubicBezTo>
                    <a:pt x="15362" y="1493"/>
                    <a:pt x="15536" y="1638"/>
                    <a:pt x="15695" y="1783"/>
                  </a:cubicBezTo>
                  <a:lnTo>
                    <a:pt x="10909" y="6584"/>
                  </a:lnTo>
                  <a:lnTo>
                    <a:pt x="10430" y="6105"/>
                  </a:lnTo>
                  <a:lnTo>
                    <a:pt x="15173" y="1377"/>
                  </a:lnTo>
                  <a:close/>
                  <a:moveTo>
                    <a:pt x="16188" y="2291"/>
                  </a:moveTo>
                  <a:cubicBezTo>
                    <a:pt x="16333" y="2450"/>
                    <a:pt x="16479" y="2624"/>
                    <a:pt x="16609" y="2798"/>
                  </a:cubicBezTo>
                  <a:lnTo>
                    <a:pt x="11866" y="7541"/>
                  </a:lnTo>
                  <a:lnTo>
                    <a:pt x="11402" y="7077"/>
                  </a:lnTo>
                  <a:lnTo>
                    <a:pt x="16188" y="2291"/>
                  </a:lnTo>
                  <a:close/>
                  <a:moveTo>
                    <a:pt x="17349" y="4989"/>
                  </a:moveTo>
                  <a:lnTo>
                    <a:pt x="17349" y="4989"/>
                  </a:lnTo>
                  <a:cubicBezTo>
                    <a:pt x="17247" y="6018"/>
                    <a:pt x="16551" y="7005"/>
                    <a:pt x="15478" y="7498"/>
                  </a:cubicBezTo>
                  <a:cubicBezTo>
                    <a:pt x="15159" y="7643"/>
                    <a:pt x="14825" y="7759"/>
                    <a:pt x="14491" y="7846"/>
                  </a:cubicBezTo>
                  <a:lnTo>
                    <a:pt x="17349" y="4989"/>
                  </a:lnTo>
                  <a:close/>
                  <a:moveTo>
                    <a:pt x="16986" y="3408"/>
                  </a:moveTo>
                  <a:cubicBezTo>
                    <a:pt x="17102" y="3625"/>
                    <a:pt x="17204" y="3857"/>
                    <a:pt x="17276" y="4089"/>
                  </a:cubicBezTo>
                  <a:lnTo>
                    <a:pt x="13157" y="8180"/>
                  </a:lnTo>
                  <a:cubicBezTo>
                    <a:pt x="12983" y="8223"/>
                    <a:pt x="12823" y="8267"/>
                    <a:pt x="12649" y="8325"/>
                  </a:cubicBezTo>
                  <a:lnTo>
                    <a:pt x="12359" y="8035"/>
                  </a:lnTo>
                  <a:lnTo>
                    <a:pt x="16986" y="3408"/>
                  </a:lnTo>
                  <a:close/>
                  <a:moveTo>
                    <a:pt x="9023" y="5685"/>
                  </a:moveTo>
                  <a:lnTo>
                    <a:pt x="9705" y="6367"/>
                  </a:lnTo>
                  <a:lnTo>
                    <a:pt x="10662" y="7324"/>
                  </a:lnTo>
                  <a:lnTo>
                    <a:pt x="11619" y="8281"/>
                  </a:lnTo>
                  <a:lnTo>
                    <a:pt x="12301" y="8963"/>
                  </a:lnTo>
                  <a:lnTo>
                    <a:pt x="11808" y="9456"/>
                  </a:lnTo>
                  <a:lnTo>
                    <a:pt x="8530" y="6178"/>
                  </a:lnTo>
                  <a:lnTo>
                    <a:pt x="9023" y="5685"/>
                  </a:lnTo>
                  <a:close/>
                  <a:moveTo>
                    <a:pt x="8037" y="6671"/>
                  </a:moveTo>
                  <a:lnTo>
                    <a:pt x="11315" y="9949"/>
                  </a:lnTo>
                  <a:lnTo>
                    <a:pt x="10140" y="11110"/>
                  </a:lnTo>
                  <a:lnTo>
                    <a:pt x="6876" y="7846"/>
                  </a:lnTo>
                  <a:lnTo>
                    <a:pt x="8037" y="6671"/>
                  </a:lnTo>
                  <a:close/>
                  <a:moveTo>
                    <a:pt x="6383" y="8339"/>
                  </a:moveTo>
                  <a:lnTo>
                    <a:pt x="9661" y="11617"/>
                  </a:lnTo>
                  <a:lnTo>
                    <a:pt x="9153" y="12096"/>
                  </a:lnTo>
                  <a:lnTo>
                    <a:pt x="8486" y="11429"/>
                  </a:lnTo>
                  <a:lnTo>
                    <a:pt x="7514" y="10471"/>
                  </a:lnTo>
                  <a:lnTo>
                    <a:pt x="6557" y="9500"/>
                  </a:lnTo>
                  <a:lnTo>
                    <a:pt x="5875" y="8832"/>
                  </a:lnTo>
                  <a:lnTo>
                    <a:pt x="6383" y="8339"/>
                  </a:lnTo>
                  <a:close/>
                  <a:moveTo>
                    <a:pt x="3700" y="9949"/>
                  </a:moveTo>
                  <a:lnTo>
                    <a:pt x="842" y="12807"/>
                  </a:lnTo>
                  <a:cubicBezTo>
                    <a:pt x="929" y="11777"/>
                    <a:pt x="1640" y="10791"/>
                    <a:pt x="2699" y="10297"/>
                  </a:cubicBezTo>
                  <a:cubicBezTo>
                    <a:pt x="3018" y="10152"/>
                    <a:pt x="3351" y="10036"/>
                    <a:pt x="3700" y="9949"/>
                  </a:cubicBezTo>
                  <a:close/>
                  <a:moveTo>
                    <a:pt x="5527" y="9456"/>
                  </a:moveTo>
                  <a:lnTo>
                    <a:pt x="5817" y="9746"/>
                  </a:lnTo>
                  <a:lnTo>
                    <a:pt x="1190" y="14373"/>
                  </a:lnTo>
                  <a:cubicBezTo>
                    <a:pt x="1074" y="14170"/>
                    <a:pt x="987" y="13938"/>
                    <a:pt x="915" y="13706"/>
                  </a:cubicBezTo>
                  <a:lnTo>
                    <a:pt x="5020" y="9601"/>
                  </a:lnTo>
                  <a:cubicBezTo>
                    <a:pt x="5194" y="9558"/>
                    <a:pt x="5353" y="9514"/>
                    <a:pt x="5527" y="9456"/>
                  </a:cubicBezTo>
                  <a:close/>
                  <a:moveTo>
                    <a:pt x="6310" y="10254"/>
                  </a:moveTo>
                  <a:lnTo>
                    <a:pt x="6775" y="10718"/>
                  </a:lnTo>
                  <a:lnTo>
                    <a:pt x="1988" y="15505"/>
                  </a:lnTo>
                  <a:cubicBezTo>
                    <a:pt x="1843" y="15345"/>
                    <a:pt x="1698" y="15171"/>
                    <a:pt x="1567" y="14997"/>
                  </a:cubicBezTo>
                  <a:lnTo>
                    <a:pt x="6310" y="10254"/>
                  </a:lnTo>
                  <a:close/>
                  <a:moveTo>
                    <a:pt x="7268" y="11211"/>
                  </a:moveTo>
                  <a:lnTo>
                    <a:pt x="7732" y="11675"/>
                  </a:lnTo>
                  <a:lnTo>
                    <a:pt x="3003" y="16418"/>
                  </a:lnTo>
                  <a:cubicBezTo>
                    <a:pt x="2815" y="16288"/>
                    <a:pt x="2641" y="16143"/>
                    <a:pt x="2481" y="15998"/>
                  </a:cubicBezTo>
                  <a:lnTo>
                    <a:pt x="7268" y="11211"/>
                  </a:lnTo>
                  <a:close/>
                  <a:moveTo>
                    <a:pt x="8240" y="12183"/>
                  </a:moveTo>
                  <a:lnTo>
                    <a:pt x="8530" y="12473"/>
                  </a:lnTo>
                  <a:cubicBezTo>
                    <a:pt x="8472" y="12633"/>
                    <a:pt x="8428" y="12807"/>
                    <a:pt x="8385" y="12966"/>
                  </a:cubicBezTo>
                  <a:lnTo>
                    <a:pt x="6920" y="14431"/>
                  </a:lnTo>
                  <a:cubicBezTo>
                    <a:pt x="6789" y="14576"/>
                    <a:pt x="6789" y="14794"/>
                    <a:pt x="6920" y="14924"/>
                  </a:cubicBezTo>
                  <a:cubicBezTo>
                    <a:pt x="6992" y="14997"/>
                    <a:pt x="7079" y="15026"/>
                    <a:pt x="7166" y="15026"/>
                  </a:cubicBezTo>
                  <a:cubicBezTo>
                    <a:pt x="7268" y="15026"/>
                    <a:pt x="7355" y="14997"/>
                    <a:pt x="7413" y="14924"/>
                  </a:cubicBezTo>
                  <a:lnTo>
                    <a:pt x="8037" y="14301"/>
                  </a:lnTo>
                  <a:lnTo>
                    <a:pt x="8037" y="14301"/>
                  </a:lnTo>
                  <a:cubicBezTo>
                    <a:pt x="7964" y="14649"/>
                    <a:pt x="7848" y="14968"/>
                    <a:pt x="7703" y="15302"/>
                  </a:cubicBezTo>
                  <a:cubicBezTo>
                    <a:pt x="7195" y="16346"/>
                    <a:pt x="6209" y="17057"/>
                    <a:pt x="5179" y="17158"/>
                  </a:cubicBezTo>
                  <a:lnTo>
                    <a:pt x="5179" y="17144"/>
                  </a:lnTo>
                  <a:lnTo>
                    <a:pt x="5426" y="16897"/>
                  </a:lnTo>
                  <a:cubicBezTo>
                    <a:pt x="5597" y="16645"/>
                    <a:pt x="5399" y="16348"/>
                    <a:pt x="5150" y="16348"/>
                  </a:cubicBezTo>
                  <a:cubicBezTo>
                    <a:pt x="5084" y="16348"/>
                    <a:pt x="5014" y="16370"/>
                    <a:pt x="4947" y="16418"/>
                  </a:cubicBezTo>
                  <a:lnTo>
                    <a:pt x="4280" y="17071"/>
                  </a:lnTo>
                  <a:cubicBezTo>
                    <a:pt x="4048" y="17013"/>
                    <a:pt x="3830" y="16912"/>
                    <a:pt x="3613" y="16810"/>
                  </a:cubicBezTo>
                  <a:lnTo>
                    <a:pt x="8240" y="12183"/>
                  </a:lnTo>
                  <a:close/>
                  <a:moveTo>
                    <a:pt x="13234" y="0"/>
                  </a:moveTo>
                  <a:cubicBezTo>
                    <a:pt x="11864" y="0"/>
                    <a:pt x="10523" y="892"/>
                    <a:pt x="9864" y="2262"/>
                  </a:cubicBezTo>
                  <a:cubicBezTo>
                    <a:pt x="9632" y="2827"/>
                    <a:pt x="9444" y="3393"/>
                    <a:pt x="9313" y="3988"/>
                  </a:cubicBezTo>
                  <a:cubicBezTo>
                    <a:pt x="9241" y="4278"/>
                    <a:pt x="9168" y="4582"/>
                    <a:pt x="9081" y="4902"/>
                  </a:cubicBezTo>
                  <a:lnTo>
                    <a:pt x="9037" y="4902"/>
                  </a:lnTo>
                  <a:cubicBezTo>
                    <a:pt x="9026" y="4900"/>
                    <a:pt x="9015" y="4899"/>
                    <a:pt x="9004" y="4899"/>
                  </a:cubicBezTo>
                  <a:cubicBezTo>
                    <a:pt x="8928" y="4899"/>
                    <a:pt x="8854" y="4940"/>
                    <a:pt x="8791" y="5003"/>
                  </a:cubicBezTo>
                  <a:lnTo>
                    <a:pt x="5165" y="8629"/>
                  </a:lnTo>
                  <a:cubicBezTo>
                    <a:pt x="5092" y="8702"/>
                    <a:pt x="5049" y="8803"/>
                    <a:pt x="5063" y="8919"/>
                  </a:cubicBezTo>
                  <a:cubicBezTo>
                    <a:pt x="4758" y="9006"/>
                    <a:pt x="4454" y="9079"/>
                    <a:pt x="4164" y="9151"/>
                  </a:cubicBezTo>
                  <a:cubicBezTo>
                    <a:pt x="3569" y="9282"/>
                    <a:pt x="2989" y="9456"/>
                    <a:pt x="2438" y="9688"/>
                  </a:cubicBezTo>
                  <a:cubicBezTo>
                    <a:pt x="915" y="10413"/>
                    <a:pt x="1" y="11980"/>
                    <a:pt x="204" y="13474"/>
                  </a:cubicBezTo>
                  <a:cubicBezTo>
                    <a:pt x="204" y="13547"/>
                    <a:pt x="218" y="13619"/>
                    <a:pt x="233" y="13692"/>
                  </a:cubicBezTo>
                  <a:cubicBezTo>
                    <a:pt x="595" y="15432"/>
                    <a:pt x="2597" y="17419"/>
                    <a:pt x="4338" y="17782"/>
                  </a:cubicBezTo>
                  <a:cubicBezTo>
                    <a:pt x="4410" y="17796"/>
                    <a:pt x="4483" y="17811"/>
                    <a:pt x="4541" y="17825"/>
                  </a:cubicBezTo>
                  <a:cubicBezTo>
                    <a:pt x="4686" y="17840"/>
                    <a:pt x="4831" y="17854"/>
                    <a:pt x="4962" y="17854"/>
                  </a:cubicBezTo>
                  <a:cubicBezTo>
                    <a:pt x="6340" y="17854"/>
                    <a:pt x="7688" y="16970"/>
                    <a:pt x="8327" y="15592"/>
                  </a:cubicBezTo>
                  <a:cubicBezTo>
                    <a:pt x="8486" y="15229"/>
                    <a:pt x="8617" y="14866"/>
                    <a:pt x="8718" y="14475"/>
                  </a:cubicBezTo>
                  <a:lnTo>
                    <a:pt x="11141" y="14475"/>
                  </a:lnTo>
                  <a:cubicBezTo>
                    <a:pt x="11503" y="14475"/>
                    <a:pt x="11793" y="14779"/>
                    <a:pt x="11779" y="15142"/>
                  </a:cubicBezTo>
                  <a:cubicBezTo>
                    <a:pt x="11750" y="15461"/>
                    <a:pt x="11489" y="15708"/>
                    <a:pt x="11170" y="15708"/>
                  </a:cubicBezTo>
                  <a:lnTo>
                    <a:pt x="10749" y="15708"/>
                  </a:lnTo>
                  <a:cubicBezTo>
                    <a:pt x="10140" y="15708"/>
                    <a:pt x="9647" y="16186"/>
                    <a:pt x="9647" y="16796"/>
                  </a:cubicBezTo>
                  <a:cubicBezTo>
                    <a:pt x="9647" y="17390"/>
                    <a:pt x="10125" y="17884"/>
                    <a:pt x="10735" y="17884"/>
                  </a:cubicBezTo>
                  <a:lnTo>
                    <a:pt x="13868" y="17884"/>
                  </a:lnTo>
                  <a:cubicBezTo>
                    <a:pt x="14042" y="17884"/>
                    <a:pt x="14201" y="17767"/>
                    <a:pt x="14230" y="17579"/>
                  </a:cubicBezTo>
                  <a:cubicBezTo>
                    <a:pt x="14259" y="17376"/>
                    <a:pt x="14100" y="17187"/>
                    <a:pt x="13882" y="17187"/>
                  </a:cubicBezTo>
                  <a:lnTo>
                    <a:pt x="10735" y="17187"/>
                  </a:lnTo>
                  <a:cubicBezTo>
                    <a:pt x="10575" y="17187"/>
                    <a:pt x="10430" y="17071"/>
                    <a:pt x="10372" y="16926"/>
                  </a:cubicBezTo>
                  <a:cubicBezTo>
                    <a:pt x="10285" y="16680"/>
                    <a:pt x="10473" y="16418"/>
                    <a:pt x="10735" y="16418"/>
                  </a:cubicBezTo>
                  <a:lnTo>
                    <a:pt x="11155" y="16418"/>
                  </a:lnTo>
                  <a:cubicBezTo>
                    <a:pt x="11880" y="16418"/>
                    <a:pt x="12475" y="15853"/>
                    <a:pt x="12504" y="15128"/>
                  </a:cubicBezTo>
                  <a:cubicBezTo>
                    <a:pt x="12519" y="14388"/>
                    <a:pt x="11924" y="13779"/>
                    <a:pt x="11184" y="13779"/>
                  </a:cubicBezTo>
                  <a:lnTo>
                    <a:pt x="8907" y="13779"/>
                  </a:lnTo>
                  <a:cubicBezTo>
                    <a:pt x="8979" y="13517"/>
                    <a:pt x="9052" y="13242"/>
                    <a:pt x="9124" y="12952"/>
                  </a:cubicBezTo>
                  <a:lnTo>
                    <a:pt x="9168" y="12952"/>
                  </a:lnTo>
                  <a:cubicBezTo>
                    <a:pt x="9270" y="12952"/>
                    <a:pt x="9357" y="12923"/>
                    <a:pt x="9415" y="12850"/>
                  </a:cubicBezTo>
                  <a:lnTo>
                    <a:pt x="10415" y="11864"/>
                  </a:lnTo>
                  <a:lnTo>
                    <a:pt x="12055" y="10210"/>
                  </a:lnTo>
                  <a:lnTo>
                    <a:pt x="12055" y="10225"/>
                  </a:lnTo>
                  <a:lnTo>
                    <a:pt x="13055" y="9239"/>
                  </a:lnTo>
                  <a:cubicBezTo>
                    <a:pt x="13113" y="9180"/>
                    <a:pt x="13157" y="9093"/>
                    <a:pt x="13142" y="8992"/>
                  </a:cubicBezTo>
                  <a:cubicBezTo>
                    <a:pt x="13157" y="8977"/>
                    <a:pt x="13157" y="8963"/>
                    <a:pt x="13142" y="8948"/>
                  </a:cubicBezTo>
                  <a:cubicBezTo>
                    <a:pt x="13461" y="8861"/>
                    <a:pt x="13752" y="8789"/>
                    <a:pt x="14056" y="8716"/>
                  </a:cubicBezTo>
                  <a:cubicBezTo>
                    <a:pt x="14651" y="8586"/>
                    <a:pt x="15217" y="8412"/>
                    <a:pt x="15782" y="8165"/>
                  </a:cubicBezTo>
                  <a:cubicBezTo>
                    <a:pt x="17276" y="7440"/>
                    <a:pt x="18205" y="5888"/>
                    <a:pt x="18002" y="4379"/>
                  </a:cubicBezTo>
                  <a:cubicBezTo>
                    <a:pt x="18002" y="4307"/>
                    <a:pt x="17973" y="4234"/>
                    <a:pt x="17958" y="4176"/>
                  </a:cubicBezTo>
                  <a:cubicBezTo>
                    <a:pt x="17595" y="2421"/>
                    <a:pt x="15594" y="434"/>
                    <a:pt x="13853" y="71"/>
                  </a:cubicBezTo>
                  <a:cubicBezTo>
                    <a:pt x="13781" y="57"/>
                    <a:pt x="13723" y="42"/>
                    <a:pt x="13650" y="28"/>
                  </a:cubicBezTo>
                  <a:cubicBezTo>
                    <a:pt x="13512" y="9"/>
                    <a:pt x="13373" y="0"/>
                    <a:pt x="132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9" name="Google Shape;3299;p26"/>
          <p:cNvGrpSpPr/>
          <p:nvPr/>
        </p:nvGrpSpPr>
        <p:grpSpPr>
          <a:xfrm>
            <a:off x="5923000" y="355212"/>
            <a:ext cx="841800" cy="841800"/>
            <a:chOff x="5346100" y="3574162"/>
            <a:chExt cx="841800" cy="841800"/>
          </a:xfrm>
        </p:grpSpPr>
        <p:sp>
          <p:nvSpPr>
            <p:cNvPr id="3300" name="Google Shape;3300;p26"/>
            <p:cNvSpPr/>
            <p:nvPr/>
          </p:nvSpPr>
          <p:spPr>
            <a:xfrm>
              <a:off x="5346100" y="3574162"/>
              <a:ext cx="841800" cy="841800"/>
            </a:xfrm>
            <a:prstGeom prst="diamond">
              <a:avLst/>
            </a:prstGeom>
            <a:solidFill>
              <a:schemeClr val="accent4"/>
            </a:solidFill>
            <a:ln cap="flat" cmpd="sng" w="19050">
              <a:solidFill>
                <a:schemeClr val="accent4"/>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26"/>
            <p:cNvSpPr/>
            <p:nvPr/>
          </p:nvSpPr>
          <p:spPr>
            <a:xfrm>
              <a:off x="5576480" y="3776499"/>
              <a:ext cx="381026" cy="437114"/>
            </a:xfrm>
            <a:custGeom>
              <a:rect b="b" l="l" r="r" t="t"/>
              <a:pathLst>
                <a:path extrusionOk="0" h="21642" w="18865">
                  <a:moveTo>
                    <a:pt x="16828" y="845"/>
                  </a:moveTo>
                  <a:cubicBezTo>
                    <a:pt x="17146" y="845"/>
                    <a:pt x="17451" y="1098"/>
                    <a:pt x="17451" y="1470"/>
                  </a:cubicBezTo>
                  <a:cubicBezTo>
                    <a:pt x="17451" y="1843"/>
                    <a:pt x="17146" y="2096"/>
                    <a:pt x="16828" y="2096"/>
                  </a:cubicBezTo>
                  <a:cubicBezTo>
                    <a:pt x="16675" y="2096"/>
                    <a:pt x="16519" y="2037"/>
                    <a:pt x="16392" y="1906"/>
                  </a:cubicBezTo>
                  <a:cubicBezTo>
                    <a:pt x="16145" y="1674"/>
                    <a:pt x="16145" y="1267"/>
                    <a:pt x="16392" y="1035"/>
                  </a:cubicBezTo>
                  <a:cubicBezTo>
                    <a:pt x="16519" y="903"/>
                    <a:pt x="16675" y="845"/>
                    <a:pt x="16828" y="845"/>
                  </a:cubicBezTo>
                  <a:close/>
                  <a:moveTo>
                    <a:pt x="2013" y="3377"/>
                  </a:moveTo>
                  <a:cubicBezTo>
                    <a:pt x="2093" y="3377"/>
                    <a:pt x="2177" y="3393"/>
                    <a:pt x="2264" y="3429"/>
                  </a:cubicBezTo>
                  <a:cubicBezTo>
                    <a:pt x="2887" y="3690"/>
                    <a:pt x="2713" y="4633"/>
                    <a:pt x="2032" y="4633"/>
                  </a:cubicBezTo>
                  <a:cubicBezTo>
                    <a:pt x="1858" y="4633"/>
                    <a:pt x="1698" y="4560"/>
                    <a:pt x="1582" y="4444"/>
                  </a:cubicBezTo>
                  <a:cubicBezTo>
                    <a:pt x="1168" y="4030"/>
                    <a:pt x="1503" y="3377"/>
                    <a:pt x="2013" y="3377"/>
                  </a:cubicBezTo>
                  <a:close/>
                  <a:moveTo>
                    <a:pt x="9908" y="4763"/>
                  </a:moveTo>
                  <a:cubicBezTo>
                    <a:pt x="10651" y="4806"/>
                    <a:pt x="11395" y="4948"/>
                    <a:pt x="12097" y="5202"/>
                  </a:cubicBezTo>
                  <a:lnTo>
                    <a:pt x="12097" y="5202"/>
                  </a:lnTo>
                  <a:cubicBezTo>
                    <a:pt x="11549" y="5320"/>
                    <a:pt x="10987" y="5377"/>
                    <a:pt x="10426" y="5377"/>
                  </a:cubicBezTo>
                  <a:cubicBezTo>
                    <a:pt x="10175" y="5377"/>
                    <a:pt x="9925" y="5366"/>
                    <a:pt x="9676" y="5343"/>
                  </a:cubicBezTo>
                  <a:cubicBezTo>
                    <a:pt x="9748" y="5140"/>
                    <a:pt x="9821" y="4952"/>
                    <a:pt x="9908" y="4763"/>
                  </a:cubicBezTo>
                  <a:close/>
                  <a:moveTo>
                    <a:pt x="13331" y="5764"/>
                  </a:moveTo>
                  <a:cubicBezTo>
                    <a:pt x="13984" y="6127"/>
                    <a:pt x="14579" y="6576"/>
                    <a:pt x="15101" y="7098"/>
                  </a:cubicBezTo>
                  <a:cubicBezTo>
                    <a:pt x="15144" y="7142"/>
                    <a:pt x="15202" y="7185"/>
                    <a:pt x="15246" y="7243"/>
                  </a:cubicBezTo>
                  <a:lnTo>
                    <a:pt x="15260" y="7243"/>
                  </a:lnTo>
                  <a:cubicBezTo>
                    <a:pt x="14243" y="7659"/>
                    <a:pt x="13271" y="7815"/>
                    <a:pt x="12362" y="7815"/>
                  </a:cubicBezTo>
                  <a:cubicBezTo>
                    <a:pt x="11209" y="7815"/>
                    <a:pt x="10157" y="7564"/>
                    <a:pt x="9241" y="7272"/>
                  </a:cubicBezTo>
                  <a:cubicBezTo>
                    <a:pt x="9284" y="6895"/>
                    <a:pt x="9342" y="6533"/>
                    <a:pt x="9429" y="6156"/>
                  </a:cubicBezTo>
                  <a:cubicBezTo>
                    <a:pt x="9763" y="6199"/>
                    <a:pt x="10096" y="6228"/>
                    <a:pt x="10416" y="6228"/>
                  </a:cubicBezTo>
                  <a:cubicBezTo>
                    <a:pt x="10807" y="6228"/>
                    <a:pt x="11184" y="6199"/>
                    <a:pt x="11561" y="6156"/>
                  </a:cubicBezTo>
                  <a:lnTo>
                    <a:pt x="11561" y="6156"/>
                  </a:lnTo>
                  <a:lnTo>
                    <a:pt x="11373" y="6330"/>
                  </a:lnTo>
                  <a:cubicBezTo>
                    <a:pt x="11213" y="6504"/>
                    <a:pt x="11213" y="6765"/>
                    <a:pt x="11373" y="6924"/>
                  </a:cubicBezTo>
                  <a:cubicBezTo>
                    <a:pt x="11453" y="7011"/>
                    <a:pt x="11561" y="7055"/>
                    <a:pt x="11670" y="7055"/>
                  </a:cubicBezTo>
                  <a:cubicBezTo>
                    <a:pt x="11779" y="7055"/>
                    <a:pt x="11888" y="7011"/>
                    <a:pt x="11968" y="6924"/>
                  </a:cubicBezTo>
                  <a:lnTo>
                    <a:pt x="13056" y="5851"/>
                  </a:lnTo>
                  <a:lnTo>
                    <a:pt x="13331" y="5764"/>
                  </a:lnTo>
                  <a:close/>
                  <a:moveTo>
                    <a:pt x="15811" y="7911"/>
                  </a:moveTo>
                  <a:cubicBezTo>
                    <a:pt x="16232" y="8447"/>
                    <a:pt x="16566" y="9028"/>
                    <a:pt x="16827" y="9651"/>
                  </a:cubicBezTo>
                  <a:lnTo>
                    <a:pt x="16812" y="9651"/>
                  </a:lnTo>
                  <a:cubicBezTo>
                    <a:pt x="15778" y="10033"/>
                    <a:pt x="14716" y="10172"/>
                    <a:pt x="13716" y="10172"/>
                  </a:cubicBezTo>
                  <a:cubicBezTo>
                    <a:pt x="11786" y="10172"/>
                    <a:pt x="10086" y="9652"/>
                    <a:pt x="9255" y="9347"/>
                  </a:cubicBezTo>
                  <a:cubicBezTo>
                    <a:pt x="9212" y="8941"/>
                    <a:pt x="9183" y="8549"/>
                    <a:pt x="9183" y="8143"/>
                  </a:cubicBezTo>
                  <a:lnTo>
                    <a:pt x="9183" y="8143"/>
                  </a:lnTo>
                  <a:cubicBezTo>
                    <a:pt x="10140" y="8447"/>
                    <a:pt x="11126" y="8621"/>
                    <a:pt x="12127" y="8650"/>
                  </a:cubicBezTo>
                  <a:lnTo>
                    <a:pt x="12359" y="8650"/>
                  </a:lnTo>
                  <a:cubicBezTo>
                    <a:pt x="13549" y="8650"/>
                    <a:pt x="14738" y="8404"/>
                    <a:pt x="15811" y="7911"/>
                  </a:cubicBezTo>
                  <a:close/>
                  <a:moveTo>
                    <a:pt x="8994" y="4749"/>
                  </a:moveTo>
                  <a:cubicBezTo>
                    <a:pt x="8182" y="6838"/>
                    <a:pt x="8124" y="9144"/>
                    <a:pt x="8820" y="11276"/>
                  </a:cubicBezTo>
                  <a:cubicBezTo>
                    <a:pt x="8298" y="11073"/>
                    <a:pt x="7776" y="10841"/>
                    <a:pt x="7282" y="10580"/>
                  </a:cubicBezTo>
                  <a:cubicBezTo>
                    <a:pt x="6847" y="8737"/>
                    <a:pt x="6891" y="6823"/>
                    <a:pt x="7370" y="5010"/>
                  </a:cubicBezTo>
                  <a:cubicBezTo>
                    <a:pt x="7901" y="4866"/>
                    <a:pt x="8448" y="4779"/>
                    <a:pt x="8994" y="4749"/>
                  </a:cubicBezTo>
                  <a:close/>
                  <a:moveTo>
                    <a:pt x="9429" y="10304"/>
                  </a:moveTo>
                  <a:lnTo>
                    <a:pt x="9429" y="10304"/>
                  </a:lnTo>
                  <a:cubicBezTo>
                    <a:pt x="10546" y="10667"/>
                    <a:pt x="11707" y="10899"/>
                    <a:pt x="12881" y="10986"/>
                  </a:cubicBezTo>
                  <a:cubicBezTo>
                    <a:pt x="13157" y="11000"/>
                    <a:pt x="13447" y="11015"/>
                    <a:pt x="13723" y="11015"/>
                  </a:cubicBezTo>
                  <a:cubicBezTo>
                    <a:pt x="14883" y="11015"/>
                    <a:pt x="16029" y="10826"/>
                    <a:pt x="17117" y="10449"/>
                  </a:cubicBezTo>
                  <a:cubicBezTo>
                    <a:pt x="17320" y="11131"/>
                    <a:pt x="17436" y="11856"/>
                    <a:pt x="17451" y="12581"/>
                  </a:cubicBezTo>
                  <a:cubicBezTo>
                    <a:pt x="16910" y="12655"/>
                    <a:pt x="16352" y="12689"/>
                    <a:pt x="15786" y="12689"/>
                  </a:cubicBezTo>
                  <a:cubicBezTo>
                    <a:pt x="13787" y="12689"/>
                    <a:pt x="11685" y="12263"/>
                    <a:pt x="9864" y="11653"/>
                  </a:cubicBezTo>
                  <a:cubicBezTo>
                    <a:pt x="9676" y="11218"/>
                    <a:pt x="9545" y="10768"/>
                    <a:pt x="9429" y="10304"/>
                  </a:cubicBezTo>
                  <a:close/>
                  <a:moveTo>
                    <a:pt x="2438" y="8839"/>
                  </a:moveTo>
                  <a:cubicBezTo>
                    <a:pt x="2380" y="9753"/>
                    <a:pt x="2438" y="10667"/>
                    <a:pt x="2626" y="11566"/>
                  </a:cubicBezTo>
                  <a:cubicBezTo>
                    <a:pt x="2800" y="12436"/>
                    <a:pt x="3091" y="13278"/>
                    <a:pt x="3497" y="14075"/>
                  </a:cubicBezTo>
                  <a:cubicBezTo>
                    <a:pt x="2742" y="13510"/>
                    <a:pt x="2061" y="12871"/>
                    <a:pt x="1437" y="12175"/>
                  </a:cubicBezTo>
                  <a:cubicBezTo>
                    <a:pt x="1509" y="11000"/>
                    <a:pt x="1858" y="9854"/>
                    <a:pt x="2438" y="8839"/>
                  </a:cubicBezTo>
                  <a:close/>
                  <a:moveTo>
                    <a:pt x="7558" y="11653"/>
                  </a:moveTo>
                  <a:lnTo>
                    <a:pt x="7558" y="11653"/>
                  </a:lnTo>
                  <a:cubicBezTo>
                    <a:pt x="8980" y="12306"/>
                    <a:pt x="10459" y="12799"/>
                    <a:pt x="11997" y="13118"/>
                  </a:cubicBezTo>
                  <a:cubicBezTo>
                    <a:pt x="13230" y="13379"/>
                    <a:pt x="14477" y="13524"/>
                    <a:pt x="15739" y="13539"/>
                  </a:cubicBezTo>
                  <a:cubicBezTo>
                    <a:pt x="16305" y="13539"/>
                    <a:pt x="16856" y="13495"/>
                    <a:pt x="17422" y="13437"/>
                  </a:cubicBezTo>
                  <a:lnTo>
                    <a:pt x="17422" y="13437"/>
                  </a:lnTo>
                  <a:cubicBezTo>
                    <a:pt x="17378" y="13916"/>
                    <a:pt x="17291" y="14380"/>
                    <a:pt x="17175" y="14859"/>
                  </a:cubicBezTo>
                  <a:lnTo>
                    <a:pt x="17175" y="14844"/>
                  </a:lnTo>
                  <a:cubicBezTo>
                    <a:pt x="16880" y="14869"/>
                    <a:pt x="16581" y="14881"/>
                    <a:pt x="16281" y="14881"/>
                  </a:cubicBezTo>
                  <a:cubicBezTo>
                    <a:pt x="12804" y="14881"/>
                    <a:pt x="9102" y="13285"/>
                    <a:pt x="7834" y="12538"/>
                  </a:cubicBezTo>
                  <a:cubicBezTo>
                    <a:pt x="7732" y="12248"/>
                    <a:pt x="7645" y="11943"/>
                    <a:pt x="7558" y="11653"/>
                  </a:cubicBezTo>
                  <a:close/>
                  <a:moveTo>
                    <a:pt x="6427" y="5314"/>
                  </a:moveTo>
                  <a:lnTo>
                    <a:pt x="6427" y="5314"/>
                  </a:lnTo>
                  <a:cubicBezTo>
                    <a:pt x="6021" y="7171"/>
                    <a:pt x="6050" y="9086"/>
                    <a:pt x="6485" y="10942"/>
                  </a:cubicBezTo>
                  <a:cubicBezTo>
                    <a:pt x="6572" y="11348"/>
                    <a:pt x="6673" y="11740"/>
                    <a:pt x="6804" y="12146"/>
                  </a:cubicBezTo>
                  <a:cubicBezTo>
                    <a:pt x="7384" y="13959"/>
                    <a:pt x="8196" y="15685"/>
                    <a:pt x="9226" y="17295"/>
                  </a:cubicBezTo>
                  <a:cubicBezTo>
                    <a:pt x="8791" y="17107"/>
                    <a:pt x="8356" y="16933"/>
                    <a:pt x="7921" y="16730"/>
                  </a:cubicBezTo>
                  <a:lnTo>
                    <a:pt x="7703" y="16628"/>
                  </a:lnTo>
                  <a:cubicBezTo>
                    <a:pt x="7021" y="15497"/>
                    <a:pt x="5846" y="13350"/>
                    <a:pt x="5310" y="10899"/>
                  </a:cubicBezTo>
                  <a:cubicBezTo>
                    <a:pt x="5261" y="10662"/>
                    <a:pt x="5083" y="10557"/>
                    <a:pt x="4903" y="10557"/>
                  </a:cubicBezTo>
                  <a:cubicBezTo>
                    <a:pt x="4652" y="10557"/>
                    <a:pt x="4399" y="10759"/>
                    <a:pt x="4483" y="11087"/>
                  </a:cubicBezTo>
                  <a:cubicBezTo>
                    <a:pt x="4875" y="12770"/>
                    <a:pt x="5498" y="14394"/>
                    <a:pt x="6325" y="15932"/>
                  </a:cubicBezTo>
                  <a:cubicBezTo>
                    <a:pt x="5948" y="15714"/>
                    <a:pt x="5556" y="15482"/>
                    <a:pt x="5194" y="15265"/>
                  </a:cubicBezTo>
                  <a:cubicBezTo>
                    <a:pt x="3497" y="13016"/>
                    <a:pt x="2858" y="10130"/>
                    <a:pt x="3468" y="7388"/>
                  </a:cubicBezTo>
                  <a:cubicBezTo>
                    <a:pt x="3569" y="7287"/>
                    <a:pt x="3656" y="7185"/>
                    <a:pt x="3758" y="7084"/>
                  </a:cubicBezTo>
                  <a:lnTo>
                    <a:pt x="3743" y="7084"/>
                  </a:lnTo>
                  <a:cubicBezTo>
                    <a:pt x="3975" y="6852"/>
                    <a:pt x="4222" y="6649"/>
                    <a:pt x="4469" y="6446"/>
                  </a:cubicBezTo>
                  <a:lnTo>
                    <a:pt x="4469" y="6446"/>
                  </a:lnTo>
                  <a:cubicBezTo>
                    <a:pt x="4367" y="6808"/>
                    <a:pt x="4294" y="7185"/>
                    <a:pt x="4251" y="7577"/>
                  </a:cubicBezTo>
                  <a:cubicBezTo>
                    <a:pt x="4222" y="7795"/>
                    <a:pt x="4381" y="8012"/>
                    <a:pt x="4614" y="8041"/>
                  </a:cubicBezTo>
                  <a:lnTo>
                    <a:pt x="4657" y="8041"/>
                  </a:lnTo>
                  <a:cubicBezTo>
                    <a:pt x="4875" y="8041"/>
                    <a:pt x="5063" y="7882"/>
                    <a:pt x="5078" y="7664"/>
                  </a:cubicBezTo>
                  <a:cubicBezTo>
                    <a:pt x="5165" y="6968"/>
                    <a:pt x="5368" y="6272"/>
                    <a:pt x="5701" y="5648"/>
                  </a:cubicBezTo>
                  <a:cubicBezTo>
                    <a:pt x="5934" y="5532"/>
                    <a:pt x="6180" y="5416"/>
                    <a:pt x="6427" y="5314"/>
                  </a:cubicBezTo>
                  <a:close/>
                  <a:moveTo>
                    <a:pt x="8312" y="13742"/>
                  </a:moveTo>
                  <a:lnTo>
                    <a:pt x="8312" y="13742"/>
                  </a:lnTo>
                  <a:cubicBezTo>
                    <a:pt x="10140" y="14641"/>
                    <a:pt x="13288" y="15743"/>
                    <a:pt x="16305" y="15743"/>
                  </a:cubicBezTo>
                  <a:cubicBezTo>
                    <a:pt x="16493" y="15743"/>
                    <a:pt x="16696" y="15743"/>
                    <a:pt x="16885" y="15729"/>
                  </a:cubicBezTo>
                  <a:lnTo>
                    <a:pt x="16885" y="15729"/>
                  </a:lnTo>
                  <a:cubicBezTo>
                    <a:pt x="16711" y="16193"/>
                    <a:pt x="16479" y="16628"/>
                    <a:pt x="16218" y="17049"/>
                  </a:cubicBezTo>
                  <a:cubicBezTo>
                    <a:pt x="16000" y="17049"/>
                    <a:pt x="15739" y="17034"/>
                    <a:pt x="15463" y="17005"/>
                  </a:cubicBezTo>
                  <a:cubicBezTo>
                    <a:pt x="15437" y="17001"/>
                    <a:pt x="15411" y="16999"/>
                    <a:pt x="15386" y="16999"/>
                  </a:cubicBezTo>
                  <a:cubicBezTo>
                    <a:pt x="14877" y="16999"/>
                    <a:pt x="14824" y="17819"/>
                    <a:pt x="15391" y="17847"/>
                  </a:cubicBezTo>
                  <a:lnTo>
                    <a:pt x="15391" y="17832"/>
                  </a:lnTo>
                  <a:lnTo>
                    <a:pt x="15623" y="17861"/>
                  </a:lnTo>
                  <a:cubicBezTo>
                    <a:pt x="15463" y="18050"/>
                    <a:pt x="15289" y="18253"/>
                    <a:pt x="15101" y="18427"/>
                  </a:cubicBezTo>
                  <a:cubicBezTo>
                    <a:pt x="15043" y="18499"/>
                    <a:pt x="14970" y="18557"/>
                    <a:pt x="14898" y="18630"/>
                  </a:cubicBezTo>
                  <a:cubicBezTo>
                    <a:pt x="13694" y="18615"/>
                    <a:pt x="12185" y="18311"/>
                    <a:pt x="10561" y="17774"/>
                  </a:cubicBezTo>
                  <a:cubicBezTo>
                    <a:pt x="10256" y="17324"/>
                    <a:pt x="9922" y="16802"/>
                    <a:pt x="9574" y="16222"/>
                  </a:cubicBezTo>
                  <a:lnTo>
                    <a:pt x="9574" y="16222"/>
                  </a:lnTo>
                  <a:cubicBezTo>
                    <a:pt x="10358" y="16585"/>
                    <a:pt x="11170" y="16889"/>
                    <a:pt x="11997" y="17136"/>
                  </a:cubicBezTo>
                  <a:cubicBezTo>
                    <a:pt x="12040" y="17150"/>
                    <a:pt x="12084" y="17150"/>
                    <a:pt x="12113" y="17150"/>
                  </a:cubicBezTo>
                  <a:cubicBezTo>
                    <a:pt x="12606" y="17150"/>
                    <a:pt x="12707" y="16469"/>
                    <a:pt x="12243" y="16324"/>
                  </a:cubicBezTo>
                  <a:cubicBezTo>
                    <a:pt x="10851" y="15903"/>
                    <a:pt x="9661" y="15395"/>
                    <a:pt x="8835" y="14873"/>
                  </a:cubicBezTo>
                  <a:cubicBezTo>
                    <a:pt x="8660" y="14510"/>
                    <a:pt x="8472" y="14133"/>
                    <a:pt x="8312" y="13742"/>
                  </a:cubicBezTo>
                  <a:close/>
                  <a:moveTo>
                    <a:pt x="1437" y="13408"/>
                  </a:moveTo>
                  <a:lnTo>
                    <a:pt x="1437" y="13408"/>
                  </a:lnTo>
                  <a:cubicBezTo>
                    <a:pt x="2974" y="14931"/>
                    <a:pt x="5107" y="16353"/>
                    <a:pt x="7573" y="17498"/>
                  </a:cubicBezTo>
                  <a:cubicBezTo>
                    <a:pt x="9821" y="18543"/>
                    <a:pt x="12069" y="19210"/>
                    <a:pt x="13911" y="19413"/>
                  </a:cubicBezTo>
                  <a:cubicBezTo>
                    <a:pt x="13795" y="19500"/>
                    <a:pt x="13665" y="19573"/>
                    <a:pt x="13549" y="19660"/>
                  </a:cubicBezTo>
                  <a:lnTo>
                    <a:pt x="13534" y="19645"/>
                  </a:lnTo>
                  <a:cubicBezTo>
                    <a:pt x="13218" y="19669"/>
                    <a:pt x="12903" y="19680"/>
                    <a:pt x="12589" y="19680"/>
                  </a:cubicBezTo>
                  <a:cubicBezTo>
                    <a:pt x="8802" y="19680"/>
                    <a:pt x="5121" y="17988"/>
                    <a:pt x="1626" y="14626"/>
                  </a:cubicBezTo>
                  <a:cubicBezTo>
                    <a:pt x="1524" y="14220"/>
                    <a:pt x="1466" y="13814"/>
                    <a:pt x="1437" y="13408"/>
                  </a:cubicBezTo>
                  <a:close/>
                  <a:moveTo>
                    <a:pt x="2235" y="16309"/>
                  </a:moveTo>
                  <a:lnTo>
                    <a:pt x="2235" y="16309"/>
                  </a:lnTo>
                  <a:cubicBezTo>
                    <a:pt x="5223" y="18847"/>
                    <a:pt x="8356" y="20254"/>
                    <a:pt x="11576" y="20487"/>
                  </a:cubicBezTo>
                  <a:cubicBezTo>
                    <a:pt x="10862" y="20687"/>
                    <a:pt x="10135" y="20785"/>
                    <a:pt x="9413" y="20785"/>
                  </a:cubicBezTo>
                  <a:cubicBezTo>
                    <a:pt x="7321" y="20785"/>
                    <a:pt x="5279" y="19962"/>
                    <a:pt x="3758" y="18441"/>
                  </a:cubicBezTo>
                  <a:cubicBezTo>
                    <a:pt x="3134" y="17818"/>
                    <a:pt x="2612" y="17092"/>
                    <a:pt x="2235" y="16309"/>
                  </a:cubicBezTo>
                  <a:close/>
                  <a:moveTo>
                    <a:pt x="16848" y="0"/>
                  </a:moveTo>
                  <a:cubicBezTo>
                    <a:pt x="15850" y="0"/>
                    <a:pt x="14945" y="1075"/>
                    <a:pt x="15536" y="2181"/>
                  </a:cubicBezTo>
                  <a:lnTo>
                    <a:pt x="13041" y="4676"/>
                  </a:lnTo>
                  <a:cubicBezTo>
                    <a:pt x="11997" y="4212"/>
                    <a:pt x="10865" y="3951"/>
                    <a:pt x="9734" y="3907"/>
                  </a:cubicBezTo>
                  <a:lnTo>
                    <a:pt x="9603" y="3907"/>
                  </a:lnTo>
                  <a:cubicBezTo>
                    <a:pt x="9554" y="3906"/>
                    <a:pt x="9505" y="3906"/>
                    <a:pt x="9456" y="3906"/>
                  </a:cubicBezTo>
                  <a:cubicBezTo>
                    <a:pt x="8620" y="3906"/>
                    <a:pt x="7786" y="4023"/>
                    <a:pt x="6978" y="4255"/>
                  </a:cubicBezTo>
                  <a:cubicBezTo>
                    <a:pt x="6934" y="4255"/>
                    <a:pt x="6905" y="4270"/>
                    <a:pt x="6876" y="4284"/>
                  </a:cubicBezTo>
                  <a:cubicBezTo>
                    <a:pt x="6311" y="4458"/>
                    <a:pt x="5759" y="4676"/>
                    <a:pt x="5237" y="4966"/>
                  </a:cubicBezTo>
                  <a:cubicBezTo>
                    <a:pt x="5208" y="4966"/>
                    <a:pt x="5194" y="4981"/>
                    <a:pt x="5165" y="4995"/>
                  </a:cubicBezTo>
                  <a:cubicBezTo>
                    <a:pt x="4831" y="5184"/>
                    <a:pt x="4512" y="5387"/>
                    <a:pt x="4207" y="5604"/>
                  </a:cubicBezTo>
                  <a:lnTo>
                    <a:pt x="3323" y="4720"/>
                  </a:lnTo>
                  <a:cubicBezTo>
                    <a:pt x="3883" y="3658"/>
                    <a:pt x="3044" y="2549"/>
                    <a:pt x="2030" y="2549"/>
                  </a:cubicBezTo>
                  <a:cubicBezTo>
                    <a:pt x="1783" y="2549"/>
                    <a:pt x="1527" y="2614"/>
                    <a:pt x="1277" y="2761"/>
                  </a:cubicBezTo>
                  <a:cubicBezTo>
                    <a:pt x="1" y="3530"/>
                    <a:pt x="538" y="5488"/>
                    <a:pt x="2032" y="5488"/>
                  </a:cubicBezTo>
                  <a:cubicBezTo>
                    <a:pt x="2264" y="5488"/>
                    <a:pt x="2510" y="5430"/>
                    <a:pt x="2728" y="5314"/>
                  </a:cubicBezTo>
                  <a:lnTo>
                    <a:pt x="3540" y="6127"/>
                  </a:lnTo>
                  <a:cubicBezTo>
                    <a:pt x="3410" y="6243"/>
                    <a:pt x="3279" y="6373"/>
                    <a:pt x="3149" y="6489"/>
                  </a:cubicBezTo>
                  <a:cubicBezTo>
                    <a:pt x="3033" y="6620"/>
                    <a:pt x="2902" y="6765"/>
                    <a:pt x="2771" y="6895"/>
                  </a:cubicBezTo>
                  <a:cubicBezTo>
                    <a:pt x="2771" y="6910"/>
                    <a:pt x="2757" y="6910"/>
                    <a:pt x="2757" y="6924"/>
                  </a:cubicBezTo>
                  <a:cubicBezTo>
                    <a:pt x="1451" y="8404"/>
                    <a:pt x="683" y="10275"/>
                    <a:pt x="581" y="12233"/>
                  </a:cubicBezTo>
                  <a:cubicBezTo>
                    <a:pt x="567" y="12277"/>
                    <a:pt x="567" y="12320"/>
                    <a:pt x="581" y="12349"/>
                  </a:cubicBezTo>
                  <a:cubicBezTo>
                    <a:pt x="538" y="13205"/>
                    <a:pt x="625" y="14061"/>
                    <a:pt x="828" y="14888"/>
                  </a:cubicBezTo>
                  <a:cubicBezTo>
                    <a:pt x="828" y="14931"/>
                    <a:pt x="842" y="14960"/>
                    <a:pt x="857" y="15004"/>
                  </a:cubicBezTo>
                  <a:cubicBezTo>
                    <a:pt x="1915" y="19092"/>
                    <a:pt x="5587" y="21642"/>
                    <a:pt x="9453" y="21642"/>
                  </a:cubicBezTo>
                  <a:cubicBezTo>
                    <a:pt x="10937" y="21642"/>
                    <a:pt x="12449" y="21266"/>
                    <a:pt x="13853" y="20457"/>
                  </a:cubicBezTo>
                  <a:cubicBezTo>
                    <a:pt x="13882" y="20443"/>
                    <a:pt x="13897" y="20428"/>
                    <a:pt x="13911" y="20414"/>
                  </a:cubicBezTo>
                  <a:cubicBezTo>
                    <a:pt x="14419" y="20124"/>
                    <a:pt x="14898" y="19776"/>
                    <a:pt x="15333" y="19384"/>
                  </a:cubicBezTo>
                  <a:lnTo>
                    <a:pt x="15347" y="19370"/>
                  </a:lnTo>
                  <a:cubicBezTo>
                    <a:pt x="15463" y="19268"/>
                    <a:pt x="15579" y="19152"/>
                    <a:pt x="15710" y="19036"/>
                  </a:cubicBezTo>
                  <a:cubicBezTo>
                    <a:pt x="16116" y="18630"/>
                    <a:pt x="16479" y="18195"/>
                    <a:pt x="16798" y="17716"/>
                  </a:cubicBezTo>
                  <a:lnTo>
                    <a:pt x="16827" y="17673"/>
                  </a:lnTo>
                  <a:cubicBezTo>
                    <a:pt x="17291" y="16976"/>
                    <a:pt x="17639" y="16222"/>
                    <a:pt x="17886" y="15424"/>
                  </a:cubicBezTo>
                  <a:cubicBezTo>
                    <a:pt x="17900" y="15381"/>
                    <a:pt x="17915" y="15352"/>
                    <a:pt x="17915" y="15323"/>
                  </a:cubicBezTo>
                  <a:cubicBezTo>
                    <a:pt x="18147" y="14568"/>
                    <a:pt x="18263" y="13785"/>
                    <a:pt x="18277" y="13002"/>
                  </a:cubicBezTo>
                  <a:cubicBezTo>
                    <a:pt x="18292" y="12958"/>
                    <a:pt x="18292" y="12929"/>
                    <a:pt x="18277" y="12886"/>
                  </a:cubicBezTo>
                  <a:cubicBezTo>
                    <a:pt x="18292" y="11827"/>
                    <a:pt x="18118" y="10783"/>
                    <a:pt x="17770" y="9796"/>
                  </a:cubicBezTo>
                  <a:cubicBezTo>
                    <a:pt x="17770" y="9782"/>
                    <a:pt x="17755" y="9753"/>
                    <a:pt x="17755" y="9738"/>
                  </a:cubicBezTo>
                  <a:lnTo>
                    <a:pt x="17755" y="9709"/>
                  </a:lnTo>
                  <a:cubicBezTo>
                    <a:pt x="17407" y="8781"/>
                    <a:pt x="16914" y="7911"/>
                    <a:pt x="16276" y="7142"/>
                  </a:cubicBezTo>
                  <a:lnTo>
                    <a:pt x="16261" y="7113"/>
                  </a:lnTo>
                  <a:cubicBezTo>
                    <a:pt x="16073" y="6895"/>
                    <a:pt x="15899" y="6692"/>
                    <a:pt x="15695" y="6504"/>
                  </a:cubicBezTo>
                  <a:cubicBezTo>
                    <a:pt x="15144" y="5938"/>
                    <a:pt x="14521" y="5459"/>
                    <a:pt x="13839" y="5082"/>
                  </a:cubicBezTo>
                  <a:lnTo>
                    <a:pt x="16131" y="2776"/>
                  </a:lnTo>
                  <a:cubicBezTo>
                    <a:pt x="16376" y="2910"/>
                    <a:pt x="16621" y="2969"/>
                    <a:pt x="16852" y="2969"/>
                  </a:cubicBezTo>
                  <a:cubicBezTo>
                    <a:pt x="18026" y="2969"/>
                    <a:pt x="18865" y="1446"/>
                    <a:pt x="17871" y="441"/>
                  </a:cubicBezTo>
                  <a:cubicBezTo>
                    <a:pt x="17559" y="132"/>
                    <a:pt x="17198" y="0"/>
                    <a:pt x="168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302" name="Google Shape;3302;p26"/>
          <p:cNvPicPr preferRelativeResize="0"/>
          <p:nvPr/>
        </p:nvPicPr>
        <p:blipFill rotWithShape="1">
          <a:blip r:embed="rId3">
            <a:alphaModFix/>
          </a:blip>
          <a:srcRect b="13632" l="18483" r="17183" t="22034"/>
          <a:stretch/>
        </p:blipFill>
        <p:spPr>
          <a:xfrm>
            <a:off x="1718300" y="2458487"/>
            <a:ext cx="2163600" cy="2163600"/>
          </a:xfrm>
          <a:prstGeom prst="roundRect">
            <a:avLst>
              <a:gd fmla="val 8567" name="adj"/>
            </a:avLst>
          </a:prstGeom>
          <a:noFill/>
          <a:ln>
            <a:noFill/>
          </a:ln>
        </p:spPr>
      </p:pic>
      <p:pic>
        <p:nvPicPr>
          <p:cNvPr id="3303" name="Google Shape;3303;p26"/>
          <p:cNvPicPr preferRelativeResize="0"/>
          <p:nvPr/>
        </p:nvPicPr>
        <p:blipFill>
          <a:blip r:embed="rId4">
            <a:alphaModFix/>
          </a:blip>
          <a:stretch>
            <a:fillRect/>
          </a:stretch>
        </p:blipFill>
        <p:spPr>
          <a:xfrm>
            <a:off x="5262100" y="2458487"/>
            <a:ext cx="2163600" cy="2163600"/>
          </a:xfrm>
          <a:prstGeom prst="roundRect">
            <a:avLst>
              <a:gd fmla="val 8728" name="adj"/>
            </a:avLst>
          </a:prstGeom>
          <a:noFill/>
          <a:ln>
            <a:noFill/>
          </a:ln>
        </p:spPr>
      </p:pic>
      <p:sp>
        <p:nvSpPr>
          <p:cNvPr id="3304" name="Google Shape;3304;p26"/>
          <p:cNvSpPr txBox="1"/>
          <p:nvPr>
            <p:ph type="title"/>
          </p:nvPr>
        </p:nvSpPr>
        <p:spPr>
          <a:xfrm>
            <a:off x="1673352" y="1307592"/>
            <a:ext cx="2249400" cy="475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Concept 1</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BFBFB"/>
        </a:solidFill>
      </p:bgPr>
    </p:bg>
    <p:spTree>
      <p:nvGrpSpPr>
        <p:cNvPr id="3308" name="Shape 3308"/>
        <p:cNvGrpSpPr/>
        <p:nvPr/>
      </p:nvGrpSpPr>
      <p:grpSpPr>
        <a:xfrm>
          <a:off x="0" y="0"/>
          <a:ext cx="0" cy="0"/>
          <a:chOff x="0" y="0"/>
          <a:chExt cx="0" cy="0"/>
        </a:xfrm>
      </p:grpSpPr>
      <p:sp>
        <p:nvSpPr>
          <p:cNvPr id="3309" name="Google Shape;3309;p27"/>
          <p:cNvSpPr txBox="1"/>
          <p:nvPr>
            <p:ph type="title"/>
          </p:nvPr>
        </p:nvSpPr>
        <p:spPr>
          <a:xfrm>
            <a:off x="1015050" y="1046163"/>
            <a:ext cx="2541900" cy="1195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SECTION ONE</a:t>
            </a:r>
            <a:endParaRPr/>
          </a:p>
        </p:txBody>
      </p:sp>
      <p:sp>
        <p:nvSpPr>
          <p:cNvPr id="3310" name="Google Shape;3310;p27"/>
          <p:cNvSpPr txBox="1"/>
          <p:nvPr>
            <p:ph idx="1" type="subTitle"/>
          </p:nvPr>
        </p:nvSpPr>
        <p:spPr>
          <a:xfrm>
            <a:off x="1015050" y="2253313"/>
            <a:ext cx="2541900" cy="73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pic>
        <p:nvPicPr>
          <p:cNvPr id="3311" name="Google Shape;3311;p27"/>
          <p:cNvPicPr preferRelativeResize="0"/>
          <p:nvPr/>
        </p:nvPicPr>
        <p:blipFill rotWithShape="1">
          <a:blip r:embed="rId3">
            <a:alphaModFix/>
          </a:blip>
          <a:srcRect b="0" l="31138" r="0" t="11386"/>
          <a:stretch/>
        </p:blipFill>
        <p:spPr>
          <a:xfrm>
            <a:off x="4509775" y="1025550"/>
            <a:ext cx="3605100" cy="3092400"/>
          </a:xfrm>
          <a:prstGeom prst="roundRect">
            <a:avLst>
              <a:gd fmla="val 6152" name="adj"/>
            </a:avLst>
          </a:prstGeom>
          <a:noFill/>
          <a:ln>
            <a:noFill/>
          </a:ln>
        </p:spPr>
      </p:pic>
      <p:grpSp>
        <p:nvGrpSpPr>
          <p:cNvPr id="3312" name="Google Shape;3312;p27"/>
          <p:cNvGrpSpPr/>
          <p:nvPr/>
        </p:nvGrpSpPr>
        <p:grpSpPr>
          <a:xfrm>
            <a:off x="1844499" y="3222011"/>
            <a:ext cx="882999" cy="875321"/>
            <a:chOff x="2805024" y="3724773"/>
            <a:chExt cx="882999" cy="875321"/>
          </a:xfrm>
        </p:grpSpPr>
        <p:sp>
          <p:nvSpPr>
            <p:cNvPr id="3313" name="Google Shape;3313;p27"/>
            <p:cNvSpPr/>
            <p:nvPr/>
          </p:nvSpPr>
          <p:spPr>
            <a:xfrm flipH="1">
              <a:off x="3497915"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27"/>
            <p:cNvSpPr/>
            <p:nvPr/>
          </p:nvSpPr>
          <p:spPr>
            <a:xfrm flipH="1">
              <a:off x="3597545"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660" y="666"/>
                    <a:pt x="1929" y="1929"/>
                    <a:pt x="1929" y="3325"/>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27"/>
            <p:cNvSpPr/>
            <p:nvPr/>
          </p:nvSpPr>
          <p:spPr>
            <a:xfrm flipH="1">
              <a:off x="2805024"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27"/>
            <p:cNvSpPr/>
            <p:nvPr/>
          </p:nvSpPr>
          <p:spPr>
            <a:xfrm flipH="1">
              <a:off x="3002762" y="3924057"/>
              <a:ext cx="90478" cy="90455"/>
            </a:xfrm>
            <a:custGeom>
              <a:rect b="b" l="l" r="r" t="t"/>
              <a:pathLst>
                <a:path extrusionOk="0" h="3923" w="3924">
                  <a:moveTo>
                    <a:pt x="1" y="0"/>
                  </a:moveTo>
                  <a:lnTo>
                    <a:pt x="1" y="732"/>
                  </a:lnTo>
                  <a:cubicBezTo>
                    <a:pt x="1" y="2061"/>
                    <a:pt x="732" y="3324"/>
                    <a:pt x="1929" y="3923"/>
                  </a:cubicBezTo>
                  <a:cubicBezTo>
                    <a:pt x="3125" y="3324"/>
                    <a:pt x="3923" y="2061"/>
                    <a:pt x="3923" y="732"/>
                  </a:cubicBezTo>
                  <a:lnTo>
                    <a:pt x="3923" y="0"/>
                  </a:lnTo>
                  <a:cubicBezTo>
                    <a:pt x="2775" y="638"/>
                    <a:pt x="1994" y="1827"/>
                    <a:pt x="1932" y="3156"/>
                  </a:cubicBezTo>
                  <a:lnTo>
                    <a:pt x="1932" y="3156"/>
                  </a:lnTo>
                  <a:cubicBezTo>
                    <a:pt x="1930" y="1827"/>
                    <a:pt x="1149" y="638"/>
                    <a:pt x="1"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27"/>
            <p:cNvSpPr/>
            <p:nvPr/>
          </p:nvSpPr>
          <p:spPr>
            <a:xfrm flipH="1">
              <a:off x="3102415" y="3824403"/>
              <a:ext cx="90455" cy="90478"/>
            </a:xfrm>
            <a:custGeom>
              <a:rect b="b" l="l" r="r" t="t"/>
              <a:pathLst>
                <a:path extrusionOk="0" h="3924" w="3923">
                  <a:moveTo>
                    <a:pt x="0" y="1"/>
                  </a:moveTo>
                  <a:lnTo>
                    <a:pt x="0" y="732"/>
                  </a:lnTo>
                  <a:cubicBezTo>
                    <a:pt x="0" y="2128"/>
                    <a:pt x="798" y="3325"/>
                    <a:pt x="1995" y="3923"/>
                  </a:cubicBezTo>
                  <a:cubicBezTo>
                    <a:pt x="3191" y="3325"/>
                    <a:pt x="3923" y="2128"/>
                    <a:pt x="3923" y="732"/>
                  </a:cubicBezTo>
                  <a:lnTo>
                    <a:pt x="3923" y="1"/>
                  </a:lnTo>
                  <a:cubicBezTo>
                    <a:pt x="2726" y="666"/>
                    <a:pt x="1995" y="1929"/>
                    <a:pt x="1995" y="3258"/>
                  </a:cubicBezTo>
                  <a:cubicBezTo>
                    <a:pt x="1995" y="1929"/>
                    <a:pt x="1197"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27"/>
            <p:cNvSpPr/>
            <p:nvPr/>
          </p:nvSpPr>
          <p:spPr>
            <a:xfrm flipH="1">
              <a:off x="3300154" y="3824403"/>
              <a:ext cx="90478" cy="90478"/>
            </a:xfrm>
            <a:custGeom>
              <a:rect b="b" l="l" r="r" t="t"/>
              <a:pathLst>
                <a:path extrusionOk="0" h="3924" w="3924">
                  <a:moveTo>
                    <a:pt x="1" y="1"/>
                  </a:moveTo>
                  <a:lnTo>
                    <a:pt x="1" y="732"/>
                  </a:lnTo>
                  <a:cubicBezTo>
                    <a:pt x="1" y="2128"/>
                    <a:pt x="732" y="3325"/>
                    <a:pt x="1929" y="3923"/>
                  </a:cubicBezTo>
                  <a:cubicBezTo>
                    <a:pt x="3125" y="3325"/>
                    <a:pt x="3923" y="2128"/>
                    <a:pt x="3923" y="732"/>
                  </a:cubicBezTo>
                  <a:lnTo>
                    <a:pt x="3923" y="1"/>
                  </a:lnTo>
                  <a:cubicBezTo>
                    <a:pt x="2726" y="666"/>
                    <a:pt x="1929" y="1929"/>
                    <a:pt x="1929" y="3258"/>
                  </a:cubicBezTo>
                  <a:cubicBezTo>
                    <a:pt x="1929" y="1929"/>
                    <a:pt x="1197" y="666"/>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27"/>
            <p:cNvSpPr/>
            <p:nvPr/>
          </p:nvSpPr>
          <p:spPr>
            <a:xfrm flipH="1">
              <a:off x="3399807" y="3924057"/>
              <a:ext cx="90455" cy="90455"/>
            </a:xfrm>
            <a:custGeom>
              <a:rect b="b" l="l" r="r" t="t"/>
              <a:pathLst>
                <a:path extrusionOk="0" h="3923" w="3923">
                  <a:moveTo>
                    <a:pt x="0" y="0"/>
                  </a:moveTo>
                  <a:lnTo>
                    <a:pt x="0" y="732"/>
                  </a:lnTo>
                  <a:cubicBezTo>
                    <a:pt x="0" y="2061"/>
                    <a:pt x="731" y="3324"/>
                    <a:pt x="1995" y="3923"/>
                  </a:cubicBezTo>
                  <a:cubicBezTo>
                    <a:pt x="3191" y="3324"/>
                    <a:pt x="3923" y="2061"/>
                    <a:pt x="3923" y="732"/>
                  </a:cubicBezTo>
                  <a:lnTo>
                    <a:pt x="3923" y="0"/>
                  </a:lnTo>
                  <a:cubicBezTo>
                    <a:pt x="2774" y="638"/>
                    <a:pt x="1993" y="1827"/>
                    <a:pt x="1991" y="3156"/>
                  </a:cubicBezTo>
                  <a:lnTo>
                    <a:pt x="1991" y="3156"/>
                  </a:lnTo>
                  <a:cubicBezTo>
                    <a:pt x="1930" y="1827"/>
                    <a:pt x="1149" y="638"/>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27"/>
            <p:cNvSpPr/>
            <p:nvPr/>
          </p:nvSpPr>
          <p:spPr>
            <a:xfrm flipH="1">
              <a:off x="3200524" y="3724773"/>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27"/>
            <p:cNvSpPr/>
            <p:nvPr/>
          </p:nvSpPr>
          <p:spPr>
            <a:xfrm flipH="1">
              <a:off x="2903132" y="4022165"/>
              <a:ext cx="90455" cy="90455"/>
            </a:xfrm>
            <a:custGeom>
              <a:rect b="b" l="l" r="r" t="t"/>
              <a:pathLst>
                <a:path extrusionOk="0" h="3923" w="3923">
                  <a:moveTo>
                    <a:pt x="0" y="0"/>
                  </a:moveTo>
                  <a:lnTo>
                    <a:pt x="0" y="732"/>
                  </a:lnTo>
                  <a:cubicBezTo>
                    <a:pt x="0" y="2061"/>
                    <a:pt x="731" y="3324"/>
                    <a:pt x="1928" y="3923"/>
                  </a:cubicBezTo>
                  <a:cubicBezTo>
                    <a:pt x="3125" y="3324"/>
                    <a:pt x="3923" y="2061"/>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27"/>
            <p:cNvSpPr/>
            <p:nvPr/>
          </p:nvSpPr>
          <p:spPr>
            <a:xfrm flipH="1">
              <a:off x="3200524" y="4022165"/>
              <a:ext cx="90455" cy="90455"/>
            </a:xfrm>
            <a:custGeom>
              <a:rect b="b" l="l" r="r" t="t"/>
              <a:pathLst>
                <a:path extrusionOk="0" h="3923" w="3923">
                  <a:moveTo>
                    <a:pt x="0" y="0"/>
                  </a:moveTo>
                  <a:lnTo>
                    <a:pt x="0" y="798"/>
                  </a:lnTo>
                  <a:cubicBezTo>
                    <a:pt x="0" y="2128"/>
                    <a:pt x="731" y="3324"/>
                    <a:pt x="1928" y="3923"/>
                  </a:cubicBezTo>
                  <a:cubicBezTo>
                    <a:pt x="3125" y="3324"/>
                    <a:pt x="3923" y="2128"/>
                    <a:pt x="3923" y="798"/>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27"/>
            <p:cNvSpPr/>
            <p:nvPr/>
          </p:nvSpPr>
          <p:spPr>
            <a:xfrm flipH="1">
              <a:off x="3102415" y="4121795"/>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27"/>
            <p:cNvSpPr/>
            <p:nvPr/>
          </p:nvSpPr>
          <p:spPr>
            <a:xfrm flipH="1">
              <a:off x="3200524" y="4121795"/>
              <a:ext cx="90455" cy="90478"/>
            </a:xfrm>
            <a:custGeom>
              <a:rect b="b" l="l" r="r" t="t"/>
              <a:pathLst>
                <a:path extrusionOk="0" h="3924" w="3923">
                  <a:moveTo>
                    <a:pt x="0" y="1"/>
                  </a:moveTo>
                  <a:lnTo>
                    <a:pt x="0" y="798"/>
                  </a:lnTo>
                  <a:cubicBezTo>
                    <a:pt x="0" y="2128"/>
                    <a:pt x="731" y="3325"/>
                    <a:pt x="1928" y="3923"/>
                  </a:cubicBezTo>
                  <a:cubicBezTo>
                    <a:pt x="3125" y="3325"/>
                    <a:pt x="3923" y="2128"/>
                    <a:pt x="3923" y="798"/>
                  </a:cubicBezTo>
                  <a:lnTo>
                    <a:pt x="3923" y="1"/>
                  </a:lnTo>
                  <a:cubicBezTo>
                    <a:pt x="2659" y="666"/>
                    <a:pt x="1928" y="1929"/>
                    <a:pt x="1928" y="3325"/>
                  </a:cubicBezTo>
                  <a:cubicBezTo>
                    <a:pt x="1928" y="1929"/>
                    <a:pt x="1197" y="666"/>
                    <a:pt x="0" y="1"/>
                  </a:cubicBezTo>
                  <a:close/>
                </a:path>
              </a:pathLst>
            </a:custGeom>
            <a:solidFill>
              <a:srgbClr val="838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27"/>
            <p:cNvSpPr/>
            <p:nvPr/>
          </p:nvSpPr>
          <p:spPr>
            <a:xfrm flipH="1">
              <a:off x="3300154" y="4121795"/>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27"/>
            <p:cNvSpPr/>
            <p:nvPr/>
          </p:nvSpPr>
          <p:spPr>
            <a:xfrm flipH="1">
              <a:off x="3497915"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27"/>
            <p:cNvSpPr/>
            <p:nvPr/>
          </p:nvSpPr>
          <p:spPr>
            <a:xfrm flipH="1">
              <a:off x="2903132"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27"/>
            <p:cNvSpPr/>
            <p:nvPr/>
          </p:nvSpPr>
          <p:spPr>
            <a:xfrm flipH="1">
              <a:off x="3200524" y="4212248"/>
              <a:ext cx="90455" cy="90455"/>
            </a:xfrm>
            <a:custGeom>
              <a:rect b="b" l="l" r="r" t="t"/>
              <a:pathLst>
                <a:path extrusionOk="0" h="3923" w="3923">
                  <a:moveTo>
                    <a:pt x="0" y="0"/>
                  </a:moveTo>
                  <a:lnTo>
                    <a:pt x="0" y="732"/>
                  </a:lnTo>
                  <a:cubicBezTo>
                    <a:pt x="0" y="2128"/>
                    <a:pt x="731" y="3324"/>
                    <a:pt x="1928" y="3923"/>
                  </a:cubicBezTo>
                  <a:cubicBezTo>
                    <a:pt x="3125" y="3324"/>
                    <a:pt x="3923" y="2128"/>
                    <a:pt x="3923" y="732"/>
                  </a:cubicBezTo>
                  <a:lnTo>
                    <a:pt x="3923" y="0"/>
                  </a:lnTo>
                  <a:cubicBezTo>
                    <a:pt x="2659" y="665"/>
                    <a:pt x="1928" y="1928"/>
                    <a:pt x="1928" y="3324"/>
                  </a:cubicBezTo>
                  <a:cubicBezTo>
                    <a:pt x="1928" y="1928"/>
                    <a:pt x="1197" y="665"/>
                    <a:pt x="0"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27"/>
            <p:cNvSpPr/>
            <p:nvPr/>
          </p:nvSpPr>
          <p:spPr>
            <a:xfrm flipH="1">
              <a:off x="3200524" y="4509640"/>
              <a:ext cx="90455" cy="90455"/>
            </a:xfrm>
            <a:custGeom>
              <a:rect b="b" l="l" r="r" t="t"/>
              <a:pathLst>
                <a:path extrusionOk="0" h="3923" w="3923">
                  <a:moveTo>
                    <a:pt x="0" y="0"/>
                  </a:moveTo>
                  <a:lnTo>
                    <a:pt x="0" y="731"/>
                  </a:lnTo>
                  <a:cubicBezTo>
                    <a:pt x="0" y="2061"/>
                    <a:pt x="731" y="3324"/>
                    <a:pt x="1928" y="3923"/>
                  </a:cubicBezTo>
                  <a:cubicBezTo>
                    <a:pt x="3125" y="3258"/>
                    <a:pt x="3923" y="2061"/>
                    <a:pt x="3923" y="731"/>
                  </a:cubicBezTo>
                  <a:lnTo>
                    <a:pt x="3923" y="0"/>
                  </a:lnTo>
                  <a:cubicBezTo>
                    <a:pt x="2659" y="599"/>
                    <a:pt x="1928" y="1928"/>
                    <a:pt x="1928" y="3324"/>
                  </a:cubicBezTo>
                  <a:cubicBezTo>
                    <a:pt x="1928" y="1928"/>
                    <a:pt x="1197" y="599"/>
                    <a:pt x="0" y="0"/>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27"/>
            <p:cNvSpPr/>
            <p:nvPr/>
          </p:nvSpPr>
          <p:spPr>
            <a:xfrm flipH="1">
              <a:off x="3002762" y="4311878"/>
              <a:ext cx="90478" cy="90478"/>
            </a:xfrm>
            <a:custGeom>
              <a:rect b="b" l="l" r="r" t="t"/>
              <a:pathLst>
                <a:path extrusionOk="0" h="3924" w="3924">
                  <a:moveTo>
                    <a:pt x="1" y="1"/>
                  </a:moveTo>
                  <a:lnTo>
                    <a:pt x="1" y="799"/>
                  </a:lnTo>
                  <a:cubicBezTo>
                    <a:pt x="1" y="2128"/>
                    <a:pt x="732" y="3325"/>
                    <a:pt x="1929" y="3923"/>
                  </a:cubicBezTo>
                  <a:cubicBezTo>
                    <a:pt x="3125" y="3325"/>
                    <a:pt x="3923" y="2062"/>
                    <a:pt x="3923" y="732"/>
                  </a:cubicBezTo>
                  <a:lnTo>
                    <a:pt x="3923" y="1"/>
                  </a:lnTo>
                  <a:cubicBezTo>
                    <a:pt x="2775" y="639"/>
                    <a:pt x="1994" y="1828"/>
                    <a:pt x="1932" y="3157"/>
                  </a:cubicBezTo>
                  <a:lnTo>
                    <a:pt x="1932"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27"/>
            <p:cNvSpPr/>
            <p:nvPr/>
          </p:nvSpPr>
          <p:spPr>
            <a:xfrm flipH="1">
              <a:off x="3102415" y="4409987"/>
              <a:ext cx="90455" cy="90478"/>
            </a:xfrm>
            <a:custGeom>
              <a:rect b="b" l="l" r="r" t="t"/>
              <a:pathLst>
                <a:path extrusionOk="0" h="3924" w="3923">
                  <a:moveTo>
                    <a:pt x="0" y="1"/>
                  </a:moveTo>
                  <a:lnTo>
                    <a:pt x="0" y="798"/>
                  </a:lnTo>
                  <a:cubicBezTo>
                    <a:pt x="0" y="2128"/>
                    <a:pt x="798" y="3325"/>
                    <a:pt x="1995" y="3923"/>
                  </a:cubicBezTo>
                  <a:cubicBezTo>
                    <a:pt x="3191" y="3325"/>
                    <a:pt x="3923" y="2128"/>
                    <a:pt x="3923" y="798"/>
                  </a:cubicBezTo>
                  <a:lnTo>
                    <a:pt x="3923" y="1"/>
                  </a:lnTo>
                  <a:cubicBezTo>
                    <a:pt x="2726" y="666"/>
                    <a:pt x="1995" y="1929"/>
                    <a:pt x="1995" y="3325"/>
                  </a:cubicBezTo>
                  <a:cubicBezTo>
                    <a:pt x="1995" y="1929"/>
                    <a:pt x="1263" y="666"/>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27"/>
            <p:cNvSpPr/>
            <p:nvPr/>
          </p:nvSpPr>
          <p:spPr>
            <a:xfrm flipH="1">
              <a:off x="3300154" y="4409987"/>
              <a:ext cx="90478" cy="90478"/>
            </a:xfrm>
            <a:custGeom>
              <a:rect b="b" l="l" r="r" t="t"/>
              <a:pathLst>
                <a:path extrusionOk="0" h="3924" w="3924">
                  <a:moveTo>
                    <a:pt x="1" y="1"/>
                  </a:moveTo>
                  <a:lnTo>
                    <a:pt x="1" y="798"/>
                  </a:lnTo>
                  <a:cubicBezTo>
                    <a:pt x="1" y="2128"/>
                    <a:pt x="732" y="3325"/>
                    <a:pt x="1929" y="3923"/>
                  </a:cubicBezTo>
                  <a:cubicBezTo>
                    <a:pt x="3125" y="3325"/>
                    <a:pt x="3923" y="2128"/>
                    <a:pt x="3923" y="798"/>
                  </a:cubicBezTo>
                  <a:lnTo>
                    <a:pt x="3923" y="1"/>
                  </a:lnTo>
                  <a:cubicBezTo>
                    <a:pt x="2775" y="639"/>
                    <a:pt x="1994" y="1828"/>
                    <a:pt x="1933" y="3157"/>
                  </a:cubicBezTo>
                  <a:lnTo>
                    <a:pt x="1933" y="3157"/>
                  </a:lnTo>
                  <a:cubicBezTo>
                    <a:pt x="1930" y="1828"/>
                    <a:pt x="1149" y="639"/>
                    <a:pt x="1"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27"/>
            <p:cNvSpPr/>
            <p:nvPr/>
          </p:nvSpPr>
          <p:spPr>
            <a:xfrm flipH="1">
              <a:off x="3399807" y="4311878"/>
              <a:ext cx="90455" cy="90478"/>
            </a:xfrm>
            <a:custGeom>
              <a:rect b="b" l="l" r="r" t="t"/>
              <a:pathLst>
                <a:path extrusionOk="0" h="3924" w="3923">
                  <a:moveTo>
                    <a:pt x="0" y="1"/>
                  </a:moveTo>
                  <a:lnTo>
                    <a:pt x="0" y="799"/>
                  </a:lnTo>
                  <a:cubicBezTo>
                    <a:pt x="0" y="2128"/>
                    <a:pt x="798" y="3325"/>
                    <a:pt x="1995" y="3923"/>
                  </a:cubicBezTo>
                  <a:cubicBezTo>
                    <a:pt x="3191" y="3325"/>
                    <a:pt x="3923" y="2062"/>
                    <a:pt x="3923" y="732"/>
                  </a:cubicBezTo>
                  <a:lnTo>
                    <a:pt x="3923" y="1"/>
                  </a:lnTo>
                  <a:cubicBezTo>
                    <a:pt x="2774" y="639"/>
                    <a:pt x="1993" y="1828"/>
                    <a:pt x="1991" y="3157"/>
                  </a:cubicBezTo>
                  <a:lnTo>
                    <a:pt x="1991" y="3157"/>
                  </a:lnTo>
                  <a:cubicBezTo>
                    <a:pt x="1930" y="1828"/>
                    <a:pt x="1149" y="639"/>
                    <a:pt x="0" y="1"/>
                  </a:cubicBezTo>
                  <a:close/>
                </a:path>
              </a:pathLst>
            </a:custGeom>
            <a:solidFill>
              <a:srgbClr val="FDC7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337" name="Shape 3337"/>
        <p:cNvGrpSpPr/>
        <p:nvPr/>
      </p:nvGrpSpPr>
      <p:grpSpPr>
        <a:xfrm>
          <a:off x="0" y="0"/>
          <a:ext cx="0" cy="0"/>
          <a:chOff x="0" y="0"/>
          <a:chExt cx="0" cy="0"/>
        </a:xfrm>
      </p:grpSpPr>
      <p:sp>
        <p:nvSpPr>
          <p:cNvPr id="3338" name="Google Shape;3338;p28"/>
          <p:cNvSpPr/>
          <p:nvPr/>
        </p:nvSpPr>
        <p:spPr>
          <a:xfrm>
            <a:off x="3343500" y="2477800"/>
            <a:ext cx="2457000" cy="2203200"/>
          </a:xfrm>
          <a:prstGeom prst="roundRect">
            <a:avLst>
              <a:gd fmla="val 13246" name="adj"/>
            </a:avLst>
          </a:prstGeom>
          <a:solidFill>
            <a:schemeClr val="lt1"/>
          </a:solidFill>
          <a:ln cap="flat" cmpd="sng" w="19050">
            <a:solidFill>
              <a:schemeClr val="lt1"/>
            </a:solidFill>
            <a:prstDash val="dot"/>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28"/>
          <p:cNvSpPr txBox="1"/>
          <p:nvPr>
            <p:ph type="title"/>
          </p:nvPr>
        </p:nvSpPr>
        <p:spPr>
          <a:xfrm>
            <a:off x="3447150" y="2477800"/>
            <a:ext cx="2249700" cy="2203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FBFBFB"/>
        </a:solidFill>
      </p:bgPr>
    </p:bg>
    <p:spTree>
      <p:nvGrpSpPr>
        <p:cNvPr id="3343" name="Shape 3343"/>
        <p:cNvGrpSpPr/>
        <p:nvPr/>
      </p:nvGrpSpPr>
      <p:grpSpPr>
        <a:xfrm>
          <a:off x="0" y="0"/>
          <a:ext cx="0" cy="0"/>
          <a:chOff x="0" y="0"/>
          <a:chExt cx="0" cy="0"/>
        </a:xfrm>
      </p:grpSpPr>
      <p:sp>
        <p:nvSpPr>
          <p:cNvPr id="3344" name="Google Shape;3344;p29"/>
          <p:cNvSpPr/>
          <p:nvPr/>
        </p:nvSpPr>
        <p:spPr>
          <a:xfrm>
            <a:off x="2813353" y="2075512"/>
            <a:ext cx="841800" cy="841800"/>
          </a:xfrm>
          <a:prstGeom prst="diamond">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45" name="Google Shape;3345;p29"/>
          <p:cNvSpPr/>
          <p:nvPr/>
        </p:nvSpPr>
        <p:spPr>
          <a:xfrm>
            <a:off x="4644053" y="2075512"/>
            <a:ext cx="841800" cy="841800"/>
          </a:xfrm>
          <a:prstGeom prst="diamond">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46" name="Google Shape;3346;p29"/>
          <p:cNvSpPr/>
          <p:nvPr/>
        </p:nvSpPr>
        <p:spPr>
          <a:xfrm>
            <a:off x="969354" y="2075512"/>
            <a:ext cx="841800" cy="841800"/>
          </a:xfrm>
          <a:prstGeom prst="diamond">
            <a:avLst/>
          </a:prstGeom>
          <a:solidFill>
            <a:schemeClr val="accent3"/>
          </a:solidFill>
          <a:ln cap="flat" cmpd="sng" w="19050">
            <a:solidFill>
              <a:schemeClr val="accent3"/>
            </a:solidFill>
            <a:prstDash val="dot"/>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nvGrpSpPr>
          <p:cNvPr id="3347" name="Google Shape;3347;p29"/>
          <p:cNvGrpSpPr/>
          <p:nvPr/>
        </p:nvGrpSpPr>
        <p:grpSpPr>
          <a:xfrm>
            <a:off x="1177789" y="2303936"/>
            <a:ext cx="424929" cy="398095"/>
            <a:chOff x="2212300" y="2173600"/>
            <a:chExt cx="324225" cy="303750"/>
          </a:xfrm>
        </p:grpSpPr>
        <p:sp>
          <p:nvSpPr>
            <p:cNvPr id="3348" name="Google Shape;3348;p29"/>
            <p:cNvSpPr/>
            <p:nvPr/>
          </p:nvSpPr>
          <p:spPr>
            <a:xfrm>
              <a:off x="2212300" y="2173600"/>
              <a:ext cx="324225" cy="303750"/>
            </a:xfrm>
            <a:custGeom>
              <a:rect b="b" l="l" r="r" t="t"/>
              <a:pathLst>
                <a:path extrusionOk="0" h="12150" w="12969">
                  <a:moveTo>
                    <a:pt x="6450" y="0"/>
                  </a:moveTo>
                  <a:cubicBezTo>
                    <a:pt x="5216" y="0"/>
                    <a:pt x="3977" y="376"/>
                    <a:pt x="2912" y="1139"/>
                  </a:cubicBezTo>
                  <a:cubicBezTo>
                    <a:pt x="2800" y="1214"/>
                    <a:pt x="2775" y="1363"/>
                    <a:pt x="2850" y="1475"/>
                  </a:cubicBezTo>
                  <a:cubicBezTo>
                    <a:pt x="2903" y="1535"/>
                    <a:pt x="2974" y="1568"/>
                    <a:pt x="3047" y="1568"/>
                  </a:cubicBezTo>
                  <a:cubicBezTo>
                    <a:pt x="3094" y="1568"/>
                    <a:pt x="3142" y="1554"/>
                    <a:pt x="3186" y="1525"/>
                  </a:cubicBezTo>
                  <a:cubicBezTo>
                    <a:pt x="4132" y="840"/>
                    <a:pt x="5277" y="479"/>
                    <a:pt x="6447" y="479"/>
                  </a:cubicBezTo>
                  <a:cubicBezTo>
                    <a:pt x="9036" y="479"/>
                    <a:pt x="11288" y="2247"/>
                    <a:pt x="11898" y="4761"/>
                  </a:cubicBezTo>
                  <a:cubicBezTo>
                    <a:pt x="12495" y="7275"/>
                    <a:pt x="11301" y="9876"/>
                    <a:pt x="8998" y="11058"/>
                  </a:cubicBezTo>
                  <a:cubicBezTo>
                    <a:pt x="8186" y="11475"/>
                    <a:pt x="7311" y="11677"/>
                    <a:pt x="6445" y="11677"/>
                  </a:cubicBezTo>
                  <a:cubicBezTo>
                    <a:pt x="4857" y="11677"/>
                    <a:pt x="3298" y="10999"/>
                    <a:pt x="2203" y="9726"/>
                  </a:cubicBezTo>
                  <a:cubicBezTo>
                    <a:pt x="523" y="7772"/>
                    <a:pt x="386" y="4910"/>
                    <a:pt x="1904" y="2807"/>
                  </a:cubicBezTo>
                  <a:cubicBezTo>
                    <a:pt x="2030" y="2627"/>
                    <a:pt x="1871" y="2435"/>
                    <a:pt x="1702" y="2435"/>
                  </a:cubicBezTo>
                  <a:cubicBezTo>
                    <a:pt x="1637" y="2435"/>
                    <a:pt x="1570" y="2464"/>
                    <a:pt x="1518" y="2533"/>
                  </a:cubicBezTo>
                  <a:cubicBezTo>
                    <a:pt x="137" y="4462"/>
                    <a:pt x="0" y="7013"/>
                    <a:pt x="1170" y="9067"/>
                  </a:cubicBezTo>
                  <a:cubicBezTo>
                    <a:pt x="2244" y="10983"/>
                    <a:pt x="4270" y="12150"/>
                    <a:pt x="6435" y="12150"/>
                  </a:cubicBezTo>
                  <a:cubicBezTo>
                    <a:pt x="6604" y="12150"/>
                    <a:pt x="6774" y="12143"/>
                    <a:pt x="6945" y="12128"/>
                  </a:cubicBezTo>
                  <a:cubicBezTo>
                    <a:pt x="9309" y="11929"/>
                    <a:pt x="11338" y="10386"/>
                    <a:pt x="12159" y="8171"/>
                  </a:cubicBezTo>
                  <a:cubicBezTo>
                    <a:pt x="12968" y="5943"/>
                    <a:pt x="12421" y="3454"/>
                    <a:pt x="10753" y="1774"/>
                  </a:cubicBezTo>
                  <a:lnTo>
                    <a:pt x="10741" y="1786"/>
                  </a:lnTo>
                  <a:cubicBezTo>
                    <a:pt x="9565" y="604"/>
                    <a:pt x="8012" y="0"/>
                    <a:pt x="64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49" name="Google Shape;3349;p29"/>
            <p:cNvSpPr/>
            <p:nvPr/>
          </p:nvSpPr>
          <p:spPr>
            <a:xfrm>
              <a:off x="2245575" y="2209275"/>
              <a:ext cx="257975" cy="232700"/>
            </a:xfrm>
            <a:custGeom>
              <a:rect b="b" l="l" r="r" t="t"/>
              <a:pathLst>
                <a:path extrusionOk="0" h="9308" w="10319">
                  <a:moveTo>
                    <a:pt x="5130" y="0"/>
                  </a:moveTo>
                  <a:cubicBezTo>
                    <a:pt x="3932" y="0"/>
                    <a:pt x="2736" y="461"/>
                    <a:pt x="1830" y="1367"/>
                  </a:cubicBezTo>
                  <a:cubicBezTo>
                    <a:pt x="150" y="3035"/>
                    <a:pt x="1" y="5711"/>
                    <a:pt x="1494" y="7565"/>
                  </a:cubicBezTo>
                  <a:cubicBezTo>
                    <a:pt x="2403" y="8703"/>
                    <a:pt x="3753" y="9307"/>
                    <a:pt x="5124" y="9307"/>
                  </a:cubicBezTo>
                  <a:cubicBezTo>
                    <a:pt x="5986" y="9307"/>
                    <a:pt x="6856" y="9068"/>
                    <a:pt x="7630" y="8573"/>
                  </a:cubicBezTo>
                  <a:cubicBezTo>
                    <a:pt x="7846" y="8429"/>
                    <a:pt x="7705" y="8132"/>
                    <a:pt x="7501" y="8132"/>
                  </a:cubicBezTo>
                  <a:cubicBezTo>
                    <a:pt x="7459" y="8132"/>
                    <a:pt x="7414" y="8145"/>
                    <a:pt x="7369" y="8175"/>
                  </a:cubicBezTo>
                  <a:cubicBezTo>
                    <a:pt x="6677" y="8617"/>
                    <a:pt x="5897" y="8831"/>
                    <a:pt x="5124" y="8831"/>
                  </a:cubicBezTo>
                  <a:cubicBezTo>
                    <a:pt x="3895" y="8831"/>
                    <a:pt x="2680" y="8290"/>
                    <a:pt x="1855" y="7266"/>
                  </a:cubicBezTo>
                  <a:cubicBezTo>
                    <a:pt x="523" y="5611"/>
                    <a:pt x="660" y="3209"/>
                    <a:pt x="2166" y="1691"/>
                  </a:cubicBezTo>
                  <a:cubicBezTo>
                    <a:pt x="2975" y="882"/>
                    <a:pt x="4043" y="472"/>
                    <a:pt x="5116" y="472"/>
                  </a:cubicBezTo>
                  <a:cubicBezTo>
                    <a:pt x="6041" y="472"/>
                    <a:pt x="6970" y="776"/>
                    <a:pt x="7742" y="1392"/>
                  </a:cubicBezTo>
                  <a:cubicBezTo>
                    <a:pt x="9397" y="2724"/>
                    <a:pt x="9783" y="5101"/>
                    <a:pt x="8638" y="6906"/>
                  </a:cubicBezTo>
                  <a:cubicBezTo>
                    <a:pt x="8563" y="7005"/>
                    <a:pt x="8601" y="7154"/>
                    <a:pt x="8713" y="7229"/>
                  </a:cubicBezTo>
                  <a:cubicBezTo>
                    <a:pt x="8752" y="7256"/>
                    <a:pt x="8797" y="7268"/>
                    <a:pt x="8840" y="7268"/>
                  </a:cubicBezTo>
                  <a:cubicBezTo>
                    <a:pt x="8920" y="7268"/>
                    <a:pt x="8996" y="7227"/>
                    <a:pt x="9036" y="7154"/>
                  </a:cubicBezTo>
                  <a:cubicBezTo>
                    <a:pt x="10318" y="5151"/>
                    <a:pt x="9883" y="2512"/>
                    <a:pt x="8028" y="1019"/>
                  </a:cubicBezTo>
                  <a:cubicBezTo>
                    <a:pt x="7180" y="337"/>
                    <a:pt x="6154" y="0"/>
                    <a:pt x="51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0" name="Google Shape;3350;p29"/>
            <p:cNvSpPr/>
            <p:nvPr/>
          </p:nvSpPr>
          <p:spPr>
            <a:xfrm>
              <a:off x="2300650" y="2260200"/>
              <a:ext cx="145650" cy="130700"/>
            </a:xfrm>
            <a:custGeom>
              <a:rect b="b" l="l" r="r" t="t"/>
              <a:pathLst>
                <a:path extrusionOk="0" h="5228" w="5826">
                  <a:moveTo>
                    <a:pt x="1258" y="475"/>
                  </a:moveTo>
                  <a:cubicBezTo>
                    <a:pt x="1357" y="475"/>
                    <a:pt x="1457" y="513"/>
                    <a:pt x="1544" y="575"/>
                  </a:cubicBezTo>
                  <a:cubicBezTo>
                    <a:pt x="1370" y="587"/>
                    <a:pt x="1208" y="662"/>
                    <a:pt x="1083" y="786"/>
                  </a:cubicBezTo>
                  <a:cubicBezTo>
                    <a:pt x="959" y="911"/>
                    <a:pt x="884" y="1073"/>
                    <a:pt x="872" y="1247"/>
                  </a:cubicBezTo>
                  <a:cubicBezTo>
                    <a:pt x="635" y="936"/>
                    <a:pt x="847" y="475"/>
                    <a:pt x="1245" y="475"/>
                  </a:cubicBezTo>
                  <a:close/>
                  <a:moveTo>
                    <a:pt x="4581" y="488"/>
                  </a:moveTo>
                  <a:cubicBezTo>
                    <a:pt x="4842" y="488"/>
                    <a:pt x="5054" y="699"/>
                    <a:pt x="5054" y="948"/>
                  </a:cubicBezTo>
                  <a:lnTo>
                    <a:pt x="5054" y="961"/>
                  </a:lnTo>
                  <a:cubicBezTo>
                    <a:pt x="5054" y="1060"/>
                    <a:pt x="5016" y="1172"/>
                    <a:pt x="4954" y="1247"/>
                  </a:cubicBezTo>
                  <a:cubicBezTo>
                    <a:pt x="4941" y="1073"/>
                    <a:pt x="4867" y="911"/>
                    <a:pt x="4742" y="786"/>
                  </a:cubicBezTo>
                  <a:cubicBezTo>
                    <a:pt x="4630" y="662"/>
                    <a:pt x="4469" y="600"/>
                    <a:pt x="4294" y="587"/>
                  </a:cubicBezTo>
                  <a:cubicBezTo>
                    <a:pt x="4369" y="525"/>
                    <a:pt x="4469" y="488"/>
                    <a:pt x="4581" y="488"/>
                  </a:cubicBezTo>
                  <a:close/>
                  <a:moveTo>
                    <a:pt x="1590" y="1049"/>
                  </a:moveTo>
                  <a:cubicBezTo>
                    <a:pt x="1645" y="1049"/>
                    <a:pt x="1703" y="1070"/>
                    <a:pt x="1755" y="1122"/>
                  </a:cubicBezTo>
                  <a:lnTo>
                    <a:pt x="2577" y="1944"/>
                  </a:lnTo>
                  <a:lnTo>
                    <a:pt x="2241" y="2280"/>
                  </a:lnTo>
                  <a:lnTo>
                    <a:pt x="1419" y="1458"/>
                  </a:lnTo>
                  <a:cubicBezTo>
                    <a:pt x="1247" y="1287"/>
                    <a:pt x="1405" y="1049"/>
                    <a:pt x="1590" y="1049"/>
                  </a:cubicBezTo>
                  <a:close/>
                  <a:moveTo>
                    <a:pt x="3585" y="2939"/>
                  </a:moveTo>
                  <a:lnTo>
                    <a:pt x="4406" y="3761"/>
                  </a:lnTo>
                  <a:cubicBezTo>
                    <a:pt x="4561" y="3935"/>
                    <a:pt x="4408" y="4161"/>
                    <a:pt x="4228" y="4161"/>
                  </a:cubicBezTo>
                  <a:cubicBezTo>
                    <a:pt x="4175" y="4161"/>
                    <a:pt x="4121" y="4142"/>
                    <a:pt x="4070" y="4097"/>
                  </a:cubicBezTo>
                  <a:lnTo>
                    <a:pt x="3249" y="3276"/>
                  </a:lnTo>
                  <a:lnTo>
                    <a:pt x="3585" y="2939"/>
                  </a:lnTo>
                  <a:close/>
                  <a:moveTo>
                    <a:pt x="4232" y="1060"/>
                  </a:moveTo>
                  <a:cubicBezTo>
                    <a:pt x="4444" y="1060"/>
                    <a:pt x="4556" y="1322"/>
                    <a:pt x="4406" y="1471"/>
                  </a:cubicBezTo>
                  <a:lnTo>
                    <a:pt x="2751" y="3126"/>
                  </a:lnTo>
                  <a:lnTo>
                    <a:pt x="1755" y="4109"/>
                  </a:lnTo>
                  <a:cubicBezTo>
                    <a:pt x="1701" y="4173"/>
                    <a:pt x="1639" y="4199"/>
                    <a:pt x="1579" y="4199"/>
                  </a:cubicBezTo>
                  <a:cubicBezTo>
                    <a:pt x="1392" y="4199"/>
                    <a:pt x="1231" y="3943"/>
                    <a:pt x="1419" y="3773"/>
                  </a:cubicBezTo>
                  <a:lnTo>
                    <a:pt x="4070" y="1135"/>
                  </a:lnTo>
                  <a:cubicBezTo>
                    <a:pt x="4108" y="1085"/>
                    <a:pt x="4170" y="1060"/>
                    <a:pt x="4232" y="1060"/>
                  </a:cubicBezTo>
                  <a:close/>
                  <a:moveTo>
                    <a:pt x="4954" y="3972"/>
                  </a:moveTo>
                  <a:cubicBezTo>
                    <a:pt x="5212" y="4280"/>
                    <a:pt x="4985" y="4744"/>
                    <a:pt x="4596" y="4744"/>
                  </a:cubicBezTo>
                  <a:cubicBezTo>
                    <a:pt x="4591" y="4744"/>
                    <a:pt x="4586" y="4744"/>
                    <a:pt x="4581" y="4744"/>
                  </a:cubicBezTo>
                  <a:cubicBezTo>
                    <a:pt x="4469" y="4744"/>
                    <a:pt x="4369" y="4707"/>
                    <a:pt x="4282" y="4645"/>
                  </a:cubicBezTo>
                  <a:cubicBezTo>
                    <a:pt x="4643" y="4620"/>
                    <a:pt x="4929" y="4333"/>
                    <a:pt x="4954" y="3972"/>
                  </a:cubicBezTo>
                  <a:close/>
                  <a:moveTo>
                    <a:pt x="884" y="3985"/>
                  </a:moveTo>
                  <a:cubicBezTo>
                    <a:pt x="897" y="4346"/>
                    <a:pt x="1183" y="4632"/>
                    <a:pt x="1544" y="4645"/>
                  </a:cubicBezTo>
                  <a:cubicBezTo>
                    <a:pt x="1452" y="4722"/>
                    <a:pt x="1346" y="4757"/>
                    <a:pt x="1244" y="4757"/>
                  </a:cubicBezTo>
                  <a:cubicBezTo>
                    <a:pt x="1001" y="4757"/>
                    <a:pt x="776" y="4560"/>
                    <a:pt x="785" y="4271"/>
                  </a:cubicBezTo>
                  <a:cubicBezTo>
                    <a:pt x="785" y="4172"/>
                    <a:pt x="810" y="4072"/>
                    <a:pt x="884" y="3985"/>
                  </a:cubicBezTo>
                  <a:close/>
                  <a:moveTo>
                    <a:pt x="1247" y="0"/>
                  </a:moveTo>
                  <a:cubicBezTo>
                    <a:pt x="1013" y="0"/>
                    <a:pt x="776" y="86"/>
                    <a:pt x="586" y="276"/>
                  </a:cubicBezTo>
                  <a:cubicBezTo>
                    <a:pt x="1" y="861"/>
                    <a:pt x="374" y="1844"/>
                    <a:pt x="1195" y="1907"/>
                  </a:cubicBezTo>
                  <a:lnTo>
                    <a:pt x="1905" y="2616"/>
                  </a:lnTo>
                  <a:lnTo>
                    <a:pt x="1195" y="3325"/>
                  </a:lnTo>
                  <a:cubicBezTo>
                    <a:pt x="386" y="3375"/>
                    <a:pt x="13" y="4371"/>
                    <a:pt x="586" y="4943"/>
                  </a:cubicBezTo>
                  <a:cubicBezTo>
                    <a:pt x="777" y="5139"/>
                    <a:pt x="1017" y="5228"/>
                    <a:pt x="1252" y="5228"/>
                  </a:cubicBezTo>
                  <a:cubicBezTo>
                    <a:pt x="1719" y="5228"/>
                    <a:pt x="2170" y="4880"/>
                    <a:pt x="2203" y="4333"/>
                  </a:cubicBezTo>
                  <a:lnTo>
                    <a:pt x="2913" y="3624"/>
                  </a:lnTo>
                  <a:lnTo>
                    <a:pt x="3635" y="4333"/>
                  </a:lnTo>
                  <a:cubicBezTo>
                    <a:pt x="3668" y="4880"/>
                    <a:pt x="4114" y="5228"/>
                    <a:pt x="4581" y="5228"/>
                  </a:cubicBezTo>
                  <a:cubicBezTo>
                    <a:pt x="4816" y="5228"/>
                    <a:pt x="5057" y="5139"/>
                    <a:pt x="5253" y="4943"/>
                  </a:cubicBezTo>
                  <a:cubicBezTo>
                    <a:pt x="5825" y="4371"/>
                    <a:pt x="5452" y="3375"/>
                    <a:pt x="4643" y="3325"/>
                  </a:cubicBezTo>
                  <a:lnTo>
                    <a:pt x="3921" y="2616"/>
                  </a:lnTo>
                  <a:lnTo>
                    <a:pt x="4643" y="1907"/>
                  </a:lnTo>
                  <a:cubicBezTo>
                    <a:pt x="5452" y="1844"/>
                    <a:pt x="5825" y="861"/>
                    <a:pt x="5253" y="276"/>
                  </a:cubicBezTo>
                  <a:cubicBezTo>
                    <a:pt x="5058" y="86"/>
                    <a:pt x="4820" y="0"/>
                    <a:pt x="4586" y="0"/>
                  </a:cubicBezTo>
                  <a:cubicBezTo>
                    <a:pt x="4117" y="0"/>
                    <a:pt x="3668" y="346"/>
                    <a:pt x="3635" y="886"/>
                  </a:cubicBezTo>
                  <a:lnTo>
                    <a:pt x="2913" y="1608"/>
                  </a:lnTo>
                  <a:lnTo>
                    <a:pt x="2203" y="886"/>
                  </a:lnTo>
                  <a:cubicBezTo>
                    <a:pt x="2170" y="346"/>
                    <a:pt x="1715" y="0"/>
                    <a:pt x="124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1" name="Google Shape;3351;p29"/>
            <p:cNvSpPr/>
            <p:nvPr/>
          </p:nvSpPr>
          <p:spPr>
            <a:xfrm>
              <a:off x="2262375" y="2216375"/>
              <a:ext cx="14350" cy="11850"/>
            </a:xfrm>
            <a:custGeom>
              <a:rect b="b" l="l" r="r" t="t"/>
              <a:pathLst>
                <a:path extrusionOk="0" h="474" w="574">
                  <a:moveTo>
                    <a:pt x="318" y="1"/>
                  </a:moveTo>
                  <a:cubicBezTo>
                    <a:pt x="256" y="1"/>
                    <a:pt x="194" y="25"/>
                    <a:pt x="150" y="75"/>
                  </a:cubicBezTo>
                  <a:cubicBezTo>
                    <a:pt x="1" y="225"/>
                    <a:pt x="100" y="473"/>
                    <a:pt x="324" y="473"/>
                  </a:cubicBezTo>
                  <a:cubicBezTo>
                    <a:pt x="387" y="473"/>
                    <a:pt x="436" y="449"/>
                    <a:pt x="486" y="411"/>
                  </a:cubicBezTo>
                  <a:cubicBezTo>
                    <a:pt x="573" y="312"/>
                    <a:pt x="573" y="162"/>
                    <a:pt x="486" y="75"/>
                  </a:cubicBezTo>
                  <a:cubicBezTo>
                    <a:pt x="443" y="25"/>
                    <a:pt x="380" y="1"/>
                    <a:pt x="3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2" name="Google Shape;3352;p29"/>
            <p:cNvSpPr/>
            <p:nvPr/>
          </p:nvSpPr>
          <p:spPr>
            <a:xfrm>
              <a:off x="2443850" y="2397550"/>
              <a:ext cx="15825" cy="12075"/>
            </a:xfrm>
            <a:custGeom>
              <a:rect b="b" l="l" r="r" t="t"/>
              <a:pathLst>
                <a:path extrusionOk="0" h="483" w="633">
                  <a:moveTo>
                    <a:pt x="316" y="1"/>
                  </a:moveTo>
                  <a:cubicBezTo>
                    <a:pt x="249" y="1"/>
                    <a:pt x="182" y="29"/>
                    <a:pt x="134" y="84"/>
                  </a:cubicBezTo>
                  <a:cubicBezTo>
                    <a:pt x="1" y="230"/>
                    <a:pt x="105" y="483"/>
                    <a:pt x="307" y="483"/>
                  </a:cubicBezTo>
                  <a:cubicBezTo>
                    <a:pt x="311" y="483"/>
                    <a:pt x="316" y="482"/>
                    <a:pt x="321" y="482"/>
                  </a:cubicBezTo>
                  <a:cubicBezTo>
                    <a:pt x="533" y="470"/>
                    <a:pt x="632" y="208"/>
                    <a:pt x="470" y="59"/>
                  </a:cubicBezTo>
                  <a:cubicBezTo>
                    <a:pt x="426" y="20"/>
                    <a:pt x="371" y="1"/>
                    <a:pt x="3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3353" name="Google Shape;3353;p29"/>
          <p:cNvGrpSpPr/>
          <p:nvPr/>
        </p:nvGrpSpPr>
        <p:grpSpPr>
          <a:xfrm>
            <a:off x="4883863" y="2290799"/>
            <a:ext cx="362179" cy="411219"/>
            <a:chOff x="2192950" y="1567025"/>
            <a:chExt cx="267350" cy="303550"/>
          </a:xfrm>
        </p:grpSpPr>
        <p:sp>
          <p:nvSpPr>
            <p:cNvPr id="3354" name="Google Shape;3354;p29"/>
            <p:cNvSpPr/>
            <p:nvPr/>
          </p:nvSpPr>
          <p:spPr>
            <a:xfrm>
              <a:off x="2192950" y="1567025"/>
              <a:ext cx="267350" cy="303550"/>
            </a:xfrm>
            <a:custGeom>
              <a:rect b="b" l="l" r="r" t="t"/>
              <a:pathLst>
                <a:path extrusionOk="0" h="12142" w="10694">
                  <a:moveTo>
                    <a:pt x="5067" y="471"/>
                  </a:moveTo>
                  <a:cubicBezTo>
                    <a:pt x="5360" y="471"/>
                    <a:pt x="5659" y="580"/>
                    <a:pt x="5902" y="822"/>
                  </a:cubicBezTo>
                  <a:cubicBezTo>
                    <a:pt x="6648" y="1569"/>
                    <a:pt x="6113" y="2851"/>
                    <a:pt x="5055" y="2851"/>
                  </a:cubicBezTo>
                  <a:cubicBezTo>
                    <a:pt x="4396" y="2838"/>
                    <a:pt x="3873" y="2316"/>
                    <a:pt x="3873" y="1656"/>
                  </a:cubicBezTo>
                  <a:cubicBezTo>
                    <a:pt x="3873" y="941"/>
                    <a:pt x="4458" y="471"/>
                    <a:pt x="5067" y="471"/>
                  </a:cubicBezTo>
                  <a:close/>
                  <a:moveTo>
                    <a:pt x="8408" y="3184"/>
                  </a:moveTo>
                  <a:cubicBezTo>
                    <a:pt x="8947" y="3184"/>
                    <a:pt x="9473" y="3557"/>
                    <a:pt x="9586" y="4170"/>
                  </a:cubicBezTo>
                  <a:cubicBezTo>
                    <a:pt x="9716" y="4936"/>
                    <a:pt x="9105" y="5563"/>
                    <a:pt x="8412" y="5563"/>
                  </a:cubicBezTo>
                  <a:cubicBezTo>
                    <a:pt x="8249" y="5563"/>
                    <a:pt x="8081" y="5528"/>
                    <a:pt x="7918" y="5452"/>
                  </a:cubicBezTo>
                  <a:lnTo>
                    <a:pt x="7905" y="5452"/>
                  </a:lnTo>
                  <a:cubicBezTo>
                    <a:pt x="7171" y="5091"/>
                    <a:pt x="6997" y="4120"/>
                    <a:pt x="7582" y="3535"/>
                  </a:cubicBezTo>
                  <a:cubicBezTo>
                    <a:pt x="7818" y="3294"/>
                    <a:pt x="8115" y="3184"/>
                    <a:pt x="8408" y="3184"/>
                  </a:cubicBezTo>
                  <a:close/>
                  <a:moveTo>
                    <a:pt x="3027" y="5365"/>
                  </a:moveTo>
                  <a:lnTo>
                    <a:pt x="4346" y="6684"/>
                  </a:lnTo>
                  <a:lnTo>
                    <a:pt x="4346" y="7356"/>
                  </a:lnTo>
                  <a:lnTo>
                    <a:pt x="2691" y="5713"/>
                  </a:lnTo>
                  <a:cubicBezTo>
                    <a:pt x="2753" y="5663"/>
                    <a:pt x="2815" y="5601"/>
                    <a:pt x="2877" y="5551"/>
                  </a:cubicBezTo>
                  <a:cubicBezTo>
                    <a:pt x="2927" y="5489"/>
                    <a:pt x="2977" y="5427"/>
                    <a:pt x="3027" y="5365"/>
                  </a:cubicBezTo>
                  <a:close/>
                  <a:moveTo>
                    <a:pt x="4346" y="8103"/>
                  </a:moveTo>
                  <a:lnTo>
                    <a:pt x="4346" y="8775"/>
                  </a:lnTo>
                  <a:lnTo>
                    <a:pt x="2529" y="10592"/>
                  </a:lnTo>
                  <a:lnTo>
                    <a:pt x="1782" y="11015"/>
                  </a:lnTo>
                  <a:lnTo>
                    <a:pt x="2193" y="10256"/>
                  </a:lnTo>
                  <a:lnTo>
                    <a:pt x="4346" y="8103"/>
                  </a:lnTo>
                  <a:close/>
                  <a:moveTo>
                    <a:pt x="5765" y="8103"/>
                  </a:moveTo>
                  <a:lnTo>
                    <a:pt x="7918" y="10256"/>
                  </a:lnTo>
                  <a:lnTo>
                    <a:pt x="8341" y="11015"/>
                  </a:lnTo>
                  <a:lnTo>
                    <a:pt x="7582" y="10592"/>
                  </a:lnTo>
                  <a:lnTo>
                    <a:pt x="5765" y="8775"/>
                  </a:lnTo>
                  <a:lnTo>
                    <a:pt x="5765" y="8103"/>
                  </a:lnTo>
                  <a:close/>
                  <a:moveTo>
                    <a:pt x="5292" y="3299"/>
                  </a:moveTo>
                  <a:lnTo>
                    <a:pt x="5292" y="10218"/>
                  </a:lnTo>
                  <a:lnTo>
                    <a:pt x="5055" y="11040"/>
                  </a:lnTo>
                  <a:lnTo>
                    <a:pt x="4819" y="10218"/>
                  </a:lnTo>
                  <a:lnTo>
                    <a:pt x="4819" y="3299"/>
                  </a:lnTo>
                  <a:cubicBezTo>
                    <a:pt x="4900" y="3311"/>
                    <a:pt x="4978" y="3317"/>
                    <a:pt x="5055" y="3317"/>
                  </a:cubicBezTo>
                  <a:cubicBezTo>
                    <a:pt x="5133" y="3317"/>
                    <a:pt x="5211" y="3311"/>
                    <a:pt x="5292" y="3299"/>
                  </a:cubicBezTo>
                  <a:close/>
                  <a:moveTo>
                    <a:pt x="5055" y="1"/>
                  </a:moveTo>
                  <a:cubicBezTo>
                    <a:pt x="3276" y="1"/>
                    <a:pt x="2740" y="2403"/>
                    <a:pt x="4346" y="3162"/>
                  </a:cubicBezTo>
                  <a:lnTo>
                    <a:pt x="4346" y="6012"/>
                  </a:lnTo>
                  <a:lnTo>
                    <a:pt x="3263" y="4929"/>
                  </a:lnTo>
                  <a:cubicBezTo>
                    <a:pt x="3325" y="4742"/>
                    <a:pt x="3350" y="4556"/>
                    <a:pt x="3350" y="4369"/>
                  </a:cubicBezTo>
                  <a:cubicBezTo>
                    <a:pt x="3350" y="3453"/>
                    <a:pt x="2603" y="2712"/>
                    <a:pt x="1707" y="2712"/>
                  </a:cubicBezTo>
                  <a:cubicBezTo>
                    <a:pt x="1678" y="2712"/>
                    <a:pt x="1649" y="2712"/>
                    <a:pt x="1620" y="2714"/>
                  </a:cubicBezTo>
                  <a:cubicBezTo>
                    <a:pt x="1359" y="2776"/>
                    <a:pt x="1384" y="3149"/>
                    <a:pt x="1645" y="3187"/>
                  </a:cubicBezTo>
                  <a:cubicBezTo>
                    <a:pt x="1667" y="3186"/>
                    <a:pt x="1690" y="3185"/>
                    <a:pt x="1711" y="3185"/>
                  </a:cubicBezTo>
                  <a:cubicBezTo>
                    <a:pt x="2354" y="3185"/>
                    <a:pt x="2890" y="3707"/>
                    <a:pt x="2890" y="4369"/>
                  </a:cubicBezTo>
                  <a:cubicBezTo>
                    <a:pt x="2890" y="4543"/>
                    <a:pt x="2852" y="4718"/>
                    <a:pt x="2778" y="4867"/>
                  </a:cubicBezTo>
                  <a:lnTo>
                    <a:pt x="2778" y="4879"/>
                  </a:lnTo>
                  <a:cubicBezTo>
                    <a:pt x="2554" y="5347"/>
                    <a:pt x="2137" y="5556"/>
                    <a:pt x="1722" y="5556"/>
                  </a:cubicBezTo>
                  <a:cubicBezTo>
                    <a:pt x="1097" y="5556"/>
                    <a:pt x="475" y="5084"/>
                    <a:pt x="513" y="4307"/>
                  </a:cubicBezTo>
                  <a:cubicBezTo>
                    <a:pt x="553" y="4161"/>
                    <a:pt x="408" y="4082"/>
                    <a:pt x="270" y="4082"/>
                  </a:cubicBezTo>
                  <a:cubicBezTo>
                    <a:pt x="150" y="4082"/>
                    <a:pt x="35" y="4142"/>
                    <a:pt x="52" y="4270"/>
                  </a:cubicBezTo>
                  <a:cubicBezTo>
                    <a:pt x="0" y="5264"/>
                    <a:pt x="794" y="6035"/>
                    <a:pt x="1708" y="6035"/>
                  </a:cubicBezTo>
                  <a:cubicBezTo>
                    <a:pt x="1892" y="6035"/>
                    <a:pt x="2080" y="6004"/>
                    <a:pt x="2268" y="5937"/>
                  </a:cubicBezTo>
                  <a:lnTo>
                    <a:pt x="4060" y="7729"/>
                  </a:lnTo>
                  <a:lnTo>
                    <a:pt x="1844" y="9945"/>
                  </a:lnTo>
                  <a:cubicBezTo>
                    <a:pt x="1832" y="9957"/>
                    <a:pt x="1819" y="9970"/>
                    <a:pt x="1807" y="9994"/>
                  </a:cubicBezTo>
                  <a:lnTo>
                    <a:pt x="973" y="11500"/>
                  </a:lnTo>
                  <a:cubicBezTo>
                    <a:pt x="923" y="11600"/>
                    <a:pt x="936" y="11712"/>
                    <a:pt x="1011" y="11787"/>
                  </a:cubicBezTo>
                  <a:cubicBezTo>
                    <a:pt x="1060" y="11824"/>
                    <a:pt x="1110" y="11849"/>
                    <a:pt x="1172" y="11849"/>
                  </a:cubicBezTo>
                  <a:cubicBezTo>
                    <a:pt x="1222" y="11849"/>
                    <a:pt x="1259" y="11849"/>
                    <a:pt x="1297" y="11824"/>
                  </a:cubicBezTo>
                  <a:lnTo>
                    <a:pt x="2803" y="10990"/>
                  </a:lnTo>
                  <a:cubicBezTo>
                    <a:pt x="2828" y="10978"/>
                    <a:pt x="2840" y="10965"/>
                    <a:pt x="2852" y="10940"/>
                  </a:cubicBezTo>
                  <a:lnTo>
                    <a:pt x="4358" y="9447"/>
                  </a:lnTo>
                  <a:lnTo>
                    <a:pt x="4358" y="10243"/>
                  </a:lnTo>
                  <a:cubicBezTo>
                    <a:pt x="4358" y="10268"/>
                    <a:pt x="4358" y="10281"/>
                    <a:pt x="4371" y="10306"/>
                  </a:cubicBezTo>
                  <a:lnTo>
                    <a:pt x="4831" y="11973"/>
                  </a:lnTo>
                  <a:cubicBezTo>
                    <a:pt x="4869" y="12085"/>
                    <a:pt x="4965" y="12141"/>
                    <a:pt x="5062" y="12141"/>
                  </a:cubicBezTo>
                  <a:cubicBezTo>
                    <a:pt x="5158" y="12141"/>
                    <a:pt x="5254" y="12085"/>
                    <a:pt x="5292" y="11973"/>
                  </a:cubicBezTo>
                  <a:lnTo>
                    <a:pt x="5752" y="10306"/>
                  </a:lnTo>
                  <a:cubicBezTo>
                    <a:pt x="5765" y="10281"/>
                    <a:pt x="5765" y="10268"/>
                    <a:pt x="5765" y="10243"/>
                  </a:cubicBezTo>
                  <a:lnTo>
                    <a:pt x="5765" y="9447"/>
                  </a:lnTo>
                  <a:lnTo>
                    <a:pt x="7271" y="10940"/>
                  </a:lnTo>
                  <a:cubicBezTo>
                    <a:pt x="7283" y="10965"/>
                    <a:pt x="7296" y="10978"/>
                    <a:pt x="7320" y="10990"/>
                  </a:cubicBezTo>
                  <a:lnTo>
                    <a:pt x="8826" y="11824"/>
                  </a:lnTo>
                  <a:cubicBezTo>
                    <a:pt x="8864" y="11849"/>
                    <a:pt x="8901" y="11849"/>
                    <a:pt x="8951" y="11849"/>
                  </a:cubicBezTo>
                  <a:cubicBezTo>
                    <a:pt x="9013" y="11849"/>
                    <a:pt x="9075" y="11824"/>
                    <a:pt x="9113" y="11787"/>
                  </a:cubicBezTo>
                  <a:cubicBezTo>
                    <a:pt x="9187" y="11712"/>
                    <a:pt x="9200" y="11600"/>
                    <a:pt x="9150" y="11500"/>
                  </a:cubicBezTo>
                  <a:lnTo>
                    <a:pt x="8316" y="10007"/>
                  </a:lnTo>
                  <a:cubicBezTo>
                    <a:pt x="8304" y="9982"/>
                    <a:pt x="8291" y="9970"/>
                    <a:pt x="8279" y="9957"/>
                  </a:cubicBezTo>
                  <a:lnTo>
                    <a:pt x="6063" y="7742"/>
                  </a:lnTo>
                  <a:lnTo>
                    <a:pt x="6263" y="7530"/>
                  </a:lnTo>
                  <a:cubicBezTo>
                    <a:pt x="6362" y="7443"/>
                    <a:pt x="6362" y="7294"/>
                    <a:pt x="6263" y="7194"/>
                  </a:cubicBezTo>
                  <a:cubicBezTo>
                    <a:pt x="6219" y="7151"/>
                    <a:pt x="6160" y="7129"/>
                    <a:pt x="6101" y="7129"/>
                  </a:cubicBezTo>
                  <a:cubicBezTo>
                    <a:pt x="6042" y="7129"/>
                    <a:pt x="5983" y="7151"/>
                    <a:pt x="5939" y="7194"/>
                  </a:cubicBezTo>
                  <a:lnTo>
                    <a:pt x="5777" y="7368"/>
                  </a:lnTo>
                  <a:lnTo>
                    <a:pt x="5777" y="6696"/>
                  </a:lnTo>
                  <a:lnTo>
                    <a:pt x="7096" y="5377"/>
                  </a:lnTo>
                  <a:cubicBezTo>
                    <a:pt x="7184" y="5502"/>
                    <a:pt x="7296" y="5614"/>
                    <a:pt x="7432" y="5713"/>
                  </a:cubicBezTo>
                  <a:lnTo>
                    <a:pt x="7283" y="5850"/>
                  </a:lnTo>
                  <a:cubicBezTo>
                    <a:pt x="7196" y="5950"/>
                    <a:pt x="7184" y="6087"/>
                    <a:pt x="7271" y="6186"/>
                  </a:cubicBezTo>
                  <a:cubicBezTo>
                    <a:pt x="7320" y="6236"/>
                    <a:pt x="7383" y="6261"/>
                    <a:pt x="7443" y="6261"/>
                  </a:cubicBezTo>
                  <a:cubicBezTo>
                    <a:pt x="7504" y="6261"/>
                    <a:pt x="7563" y="6236"/>
                    <a:pt x="7607" y="6186"/>
                  </a:cubicBezTo>
                  <a:lnTo>
                    <a:pt x="7856" y="5937"/>
                  </a:lnTo>
                  <a:cubicBezTo>
                    <a:pt x="8042" y="5999"/>
                    <a:pt x="8229" y="6037"/>
                    <a:pt x="8416" y="6037"/>
                  </a:cubicBezTo>
                  <a:cubicBezTo>
                    <a:pt x="10034" y="6037"/>
                    <a:pt x="10693" y="3946"/>
                    <a:pt x="9374" y="3013"/>
                  </a:cubicBezTo>
                  <a:cubicBezTo>
                    <a:pt x="9070" y="2797"/>
                    <a:pt x="8744" y="2703"/>
                    <a:pt x="8428" y="2703"/>
                  </a:cubicBezTo>
                  <a:cubicBezTo>
                    <a:pt x="7373" y="2703"/>
                    <a:pt x="6436" y="3761"/>
                    <a:pt x="6847" y="4929"/>
                  </a:cubicBezTo>
                  <a:lnTo>
                    <a:pt x="5765" y="6024"/>
                  </a:lnTo>
                  <a:lnTo>
                    <a:pt x="5765" y="3162"/>
                  </a:lnTo>
                  <a:cubicBezTo>
                    <a:pt x="7370" y="2403"/>
                    <a:pt x="6823" y="1"/>
                    <a:pt x="505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5" name="Google Shape;3355;p29"/>
            <p:cNvSpPr/>
            <p:nvPr/>
          </p:nvSpPr>
          <p:spPr>
            <a:xfrm>
              <a:off x="2202325" y="1645400"/>
              <a:ext cx="15750" cy="11875"/>
            </a:xfrm>
            <a:custGeom>
              <a:rect b="b" l="l" r="r" t="t"/>
              <a:pathLst>
                <a:path extrusionOk="0" h="475" w="630">
                  <a:moveTo>
                    <a:pt x="329" y="0"/>
                  </a:moveTo>
                  <a:cubicBezTo>
                    <a:pt x="319" y="0"/>
                    <a:pt x="309" y="1"/>
                    <a:pt x="300" y="2"/>
                  </a:cubicBezTo>
                  <a:cubicBezTo>
                    <a:pt x="88" y="14"/>
                    <a:pt x="1" y="276"/>
                    <a:pt x="163" y="413"/>
                  </a:cubicBezTo>
                  <a:cubicBezTo>
                    <a:pt x="212" y="450"/>
                    <a:pt x="262" y="475"/>
                    <a:pt x="324" y="475"/>
                  </a:cubicBezTo>
                  <a:cubicBezTo>
                    <a:pt x="387" y="475"/>
                    <a:pt x="461" y="438"/>
                    <a:pt x="499" y="388"/>
                  </a:cubicBezTo>
                  <a:cubicBezTo>
                    <a:pt x="629" y="234"/>
                    <a:pt x="522" y="0"/>
                    <a:pt x="3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6" name="Google Shape;3356;p29"/>
            <p:cNvSpPr/>
            <p:nvPr/>
          </p:nvSpPr>
          <p:spPr>
            <a:xfrm>
              <a:off x="2355725" y="1728200"/>
              <a:ext cx="13100" cy="11925"/>
            </a:xfrm>
            <a:custGeom>
              <a:rect b="b" l="l" r="r" t="t"/>
              <a:pathLst>
                <a:path extrusionOk="0" h="477" w="524">
                  <a:moveTo>
                    <a:pt x="263" y="1"/>
                  </a:moveTo>
                  <a:cubicBezTo>
                    <a:pt x="203" y="1"/>
                    <a:pt x="144" y="25"/>
                    <a:pt x="100" y="75"/>
                  </a:cubicBezTo>
                  <a:cubicBezTo>
                    <a:pt x="0" y="162"/>
                    <a:pt x="0" y="324"/>
                    <a:pt x="100" y="411"/>
                  </a:cubicBezTo>
                  <a:cubicBezTo>
                    <a:pt x="144" y="455"/>
                    <a:pt x="203" y="477"/>
                    <a:pt x="263" y="477"/>
                  </a:cubicBezTo>
                  <a:cubicBezTo>
                    <a:pt x="324" y="477"/>
                    <a:pt x="386" y="455"/>
                    <a:pt x="436" y="411"/>
                  </a:cubicBezTo>
                  <a:cubicBezTo>
                    <a:pt x="523" y="324"/>
                    <a:pt x="523" y="162"/>
                    <a:pt x="436" y="75"/>
                  </a:cubicBezTo>
                  <a:cubicBezTo>
                    <a:pt x="386" y="25"/>
                    <a:pt x="324" y="1"/>
                    <a:pt x="2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grpSp>
        <p:nvGrpSpPr>
          <p:cNvPr id="3357" name="Google Shape;3357;p29"/>
          <p:cNvGrpSpPr/>
          <p:nvPr/>
        </p:nvGrpSpPr>
        <p:grpSpPr>
          <a:xfrm>
            <a:off x="3026808" y="2291549"/>
            <a:ext cx="414889" cy="409706"/>
            <a:chOff x="2666785" y="1587700"/>
            <a:chExt cx="236175" cy="233225"/>
          </a:xfrm>
        </p:grpSpPr>
        <p:sp>
          <p:nvSpPr>
            <p:cNvPr id="3358" name="Google Shape;3358;p29"/>
            <p:cNvSpPr/>
            <p:nvPr/>
          </p:nvSpPr>
          <p:spPr>
            <a:xfrm>
              <a:off x="2666785" y="1587700"/>
              <a:ext cx="236175" cy="233225"/>
            </a:xfrm>
            <a:custGeom>
              <a:rect b="b" l="l" r="r" t="t"/>
              <a:pathLst>
                <a:path extrusionOk="0" h="9329" w="9447">
                  <a:moveTo>
                    <a:pt x="6124" y="368"/>
                  </a:moveTo>
                  <a:cubicBezTo>
                    <a:pt x="6136" y="418"/>
                    <a:pt x="6161" y="456"/>
                    <a:pt x="6174" y="505"/>
                  </a:cubicBezTo>
                  <a:cubicBezTo>
                    <a:pt x="6117" y="509"/>
                    <a:pt x="6060" y="510"/>
                    <a:pt x="6003" y="510"/>
                  </a:cubicBezTo>
                  <a:cubicBezTo>
                    <a:pt x="5849" y="510"/>
                    <a:pt x="5694" y="499"/>
                    <a:pt x="5539" y="481"/>
                  </a:cubicBezTo>
                  <a:cubicBezTo>
                    <a:pt x="5725" y="418"/>
                    <a:pt x="5912" y="393"/>
                    <a:pt x="6111" y="381"/>
                  </a:cubicBezTo>
                  <a:lnTo>
                    <a:pt x="6124" y="368"/>
                  </a:lnTo>
                  <a:close/>
                  <a:moveTo>
                    <a:pt x="4954" y="729"/>
                  </a:moveTo>
                  <a:cubicBezTo>
                    <a:pt x="5277" y="829"/>
                    <a:pt x="5626" y="879"/>
                    <a:pt x="5962" y="879"/>
                  </a:cubicBezTo>
                  <a:cubicBezTo>
                    <a:pt x="6062" y="879"/>
                    <a:pt x="6174" y="879"/>
                    <a:pt x="6273" y="866"/>
                  </a:cubicBezTo>
                  <a:cubicBezTo>
                    <a:pt x="6298" y="966"/>
                    <a:pt x="6323" y="1078"/>
                    <a:pt x="6335" y="1190"/>
                  </a:cubicBezTo>
                  <a:cubicBezTo>
                    <a:pt x="6012" y="1302"/>
                    <a:pt x="5676" y="1358"/>
                    <a:pt x="5341" y="1358"/>
                  </a:cubicBezTo>
                  <a:cubicBezTo>
                    <a:pt x="5007" y="1358"/>
                    <a:pt x="4674" y="1302"/>
                    <a:pt x="4356" y="1190"/>
                  </a:cubicBezTo>
                  <a:cubicBezTo>
                    <a:pt x="4369" y="1177"/>
                    <a:pt x="4369" y="1177"/>
                    <a:pt x="4369" y="1165"/>
                  </a:cubicBezTo>
                  <a:cubicBezTo>
                    <a:pt x="4543" y="991"/>
                    <a:pt x="4742" y="841"/>
                    <a:pt x="4954" y="729"/>
                  </a:cubicBezTo>
                  <a:close/>
                  <a:moveTo>
                    <a:pt x="6522" y="368"/>
                  </a:moveTo>
                  <a:cubicBezTo>
                    <a:pt x="6671" y="381"/>
                    <a:pt x="6833" y="418"/>
                    <a:pt x="6982" y="456"/>
                  </a:cubicBezTo>
                  <a:lnTo>
                    <a:pt x="6995" y="443"/>
                  </a:lnTo>
                  <a:cubicBezTo>
                    <a:pt x="7144" y="1053"/>
                    <a:pt x="7157" y="1700"/>
                    <a:pt x="7020" y="2310"/>
                  </a:cubicBezTo>
                  <a:cubicBezTo>
                    <a:pt x="6883" y="2385"/>
                    <a:pt x="6734" y="2459"/>
                    <a:pt x="6584" y="2522"/>
                  </a:cubicBezTo>
                  <a:cubicBezTo>
                    <a:pt x="6796" y="1812"/>
                    <a:pt x="6771" y="1065"/>
                    <a:pt x="6522" y="368"/>
                  </a:cubicBezTo>
                  <a:close/>
                  <a:moveTo>
                    <a:pt x="4120" y="1464"/>
                  </a:moveTo>
                  <a:cubicBezTo>
                    <a:pt x="4493" y="1625"/>
                    <a:pt x="4904" y="1713"/>
                    <a:pt x="5302" y="1713"/>
                  </a:cubicBezTo>
                  <a:cubicBezTo>
                    <a:pt x="5663" y="1713"/>
                    <a:pt x="6024" y="1663"/>
                    <a:pt x="6360" y="1563"/>
                  </a:cubicBezTo>
                  <a:lnTo>
                    <a:pt x="6360" y="1563"/>
                  </a:lnTo>
                  <a:cubicBezTo>
                    <a:pt x="6360" y="1675"/>
                    <a:pt x="6348" y="1787"/>
                    <a:pt x="6335" y="1899"/>
                  </a:cubicBezTo>
                  <a:cubicBezTo>
                    <a:pt x="6099" y="1986"/>
                    <a:pt x="5862" y="2049"/>
                    <a:pt x="5613" y="2098"/>
                  </a:cubicBezTo>
                  <a:cubicBezTo>
                    <a:pt x="5389" y="2136"/>
                    <a:pt x="5427" y="2459"/>
                    <a:pt x="5651" y="2459"/>
                  </a:cubicBezTo>
                  <a:lnTo>
                    <a:pt x="5676" y="2459"/>
                  </a:lnTo>
                  <a:cubicBezTo>
                    <a:pt x="5875" y="2422"/>
                    <a:pt x="6074" y="2372"/>
                    <a:pt x="6261" y="2310"/>
                  </a:cubicBezTo>
                  <a:lnTo>
                    <a:pt x="6261" y="2310"/>
                  </a:lnTo>
                  <a:cubicBezTo>
                    <a:pt x="6223" y="2447"/>
                    <a:pt x="6186" y="2571"/>
                    <a:pt x="6136" y="2696"/>
                  </a:cubicBezTo>
                  <a:cubicBezTo>
                    <a:pt x="5525" y="2900"/>
                    <a:pt x="4815" y="3043"/>
                    <a:pt x="4142" y="3043"/>
                  </a:cubicBezTo>
                  <a:cubicBezTo>
                    <a:pt x="3952" y="3043"/>
                    <a:pt x="3766" y="3032"/>
                    <a:pt x="3585" y="3007"/>
                  </a:cubicBezTo>
                  <a:cubicBezTo>
                    <a:pt x="3597" y="2783"/>
                    <a:pt x="3622" y="2559"/>
                    <a:pt x="3684" y="2347"/>
                  </a:cubicBezTo>
                  <a:cubicBezTo>
                    <a:pt x="3834" y="2410"/>
                    <a:pt x="3996" y="2447"/>
                    <a:pt x="4157" y="2472"/>
                  </a:cubicBezTo>
                  <a:lnTo>
                    <a:pt x="4182" y="2472"/>
                  </a:lnTo>
                  <a:cubicBezTo>
                    <a:pt x="4406" y="2472"/>
                    <a:pt x="4444" y="2161"/>
                    <a:pt x="4220" y="2111"/>
                  </a:cubicBezTo>
                  <a:cubicBezTo>
                    <a:pt x="4083" y="2086"/>
                    <a:pt x="3946" y="2049"/>
                    <a:pt x="3809" y="1999"/>
                  </a:cubicBezTo>
                  <a:cubicBezTo>
                    <a:pt x="3896" y="1812"/>
                    <a:pt x="3996" y="1638"/>
                    <a:pt x="4120" y="1464"/>
                  </a:cubicBezTo>
                  <a:close/>
                  <a:moveTo>
                    <a:pt x="8775" y="1899"/>
                  </a:moveTo>
                  <a:cubicBezTo>
                    <a:pt x="8924" y="2198"/>
                    <a:pt x="9011" y="2534"/>
                    <a:pt x="9036" y="2882"/>
                  </a:cubicBezTo>
                  <a:cubicBezTo>
                    <a:pt x="8862" y="3082"/>
                    <a:pt x="8663" y="3256"/>
                    <a:pt x="8464" y="3418"/>
                  </a:cubicBezTo>
                  <a:cubicBezTo>
                    <a:pt x="8563" y="3194"/>
                    <a:pt x="8650" y="2945"/>
                    <a:pt x="8700" y="2696"/>
                  </a:cubicBezTo>
                  <a:cubicBezTo>
                    <a:pt x="8750" y="2434"/>
                    <a:pt x="8775" y="2173"/>
                    <a:pt x="8762" y="1899"/>
                  </a:cubicBezTo>
                  <a:close/>
                  <a:moveTo>
                    <a:pt x="3361" y="3505"/>
                  </a:moveTo>
                  <a:cubicBezTo>
                    <a:pt x="3560" y="3530"/>
                    <a:pt x="3759" y="3555"/>
                    <a:pt x="3946" y="3617"/>
                  </a:cubicBezTo>
                  <a:cubicBezTo>
                    <a:pt x="3812" y="3640"/>
                    <a:pt x="3678" y="3649"/>
                    <a:pt x="3543" y="3649"/>
                  </a:cubicBezTo>
                  <a:cubicBezTo>
                    <a:pt x="3466" y="3649"/>
                    <a:pt x="3388" y="3646"/>
                    <a:pt x="3311" y="3642"/>
                  </a:cubicBezTo>
                  <a:cubicBezTo>
                    <a:pt x="3324" y="3592"/>
                    <a:pt x="3348" y="3555"/>
                    <a:pt x="3361" y="3505"/>
                  </a:cubicBezTo>
                  <a:close/>
                  <a:moveTo>
                    <a:pt x="6895" y="2783"/>
                  </a:moveTo>
                  <a:lnTo>
                    <a:pt x="6895" y="2783"/>
                  </a:lnTo>
                  <a:cubicBezTo>
                    <a:pt x="6870" y="2858"/>
                    <a:pt x="6846" y="2932"/>
                    <a:pt x="6821" y="2995"/>
                  </a:cubicBezTo>
                  <a:cubicBezTo>
                    <a:pt x="6236" y="3318"/>
                    <a:pt x="5601" y="3555"/>
                    <a:pt x="4929" y="3691"/>
                  </a:cubicBezTo>
                  <a:cubicBezTo>
                    <a:pt x="4842" y="3617"/>
                    <a:pt x="4730" y="3567"/>
                    <a:pt x="4630" y="3505"/>
                  </a:cubicBezTo>
                  <a:lnTo>
                    <a:pt x="4605" y="3492"/>
                  </a:lnTo>
                  <a:cubicBezTo>
                    <a:pt x="4543" y="3455"/>
                    <a:pt x="4481" y="3430"/>
                    <a:pt x="4406" y="3393"/>
                  </a:cubicBezTo>
                  <a:cubicBezTo>
                    <a:pt x="5265" y="3343"/>
                    <a:pt x="6111" y="3131"/>
                    <a:pt x="6895" y="2783"/>
                  </a:cubicBezTo>
                  <a:close/>
                  <a:moveTo>
                    <a:pt x="8078" y="1028"/>
                  </a:moveTo>
                  <a:lnTo>
                    <a:pt x="8078" y="1028"/>
                  </a:lnTo>
                  <a:cubicBezTo>
                    <a:pt x="8140" y="1065"/>
                    <a:pt x="8190" y="1115"/>
                    <a:pt x="8239" y="1177"/>
                  </a:cubicBezTo>
                  <a:cubicBezTo>
                    <a:pt x="8289" y="1227"/>
                    <a:pt x="8302" y="1227"/>
                    <a:pt x="8327" y="1265"/>
                  </a:cubicBezTo>
                  <a:cubicBezTo>
                    <a:pt x="8526" y="2198"/>
                    <a:pt x="8314" y="3181"/>
                    <a:pt x="7742" y="3940"/>
                  </a:cubicBezTo>
                  <a:cubicBezTo>
                    <a:pt x="7655" y="3990"/>
                    <a:pt x="7555" y="4052"/>
                    <a:pt x="7455" y="4102"/>
                  </a:cubicBezTo>
                  <a:cubicBezTo>
                    <a:pt x="7704" y="3629"/>
                    <a:pt x="7903" y="3131"/>
                    <a:pt x="8028" y="2609"/>
                  </a:cubicBezTo>
                  <a:cubicBezTo>
                    <a:pt x="8165" y="2086"/>
                    <a:pt x="8190" y="1551"/>
                    <a:pt x="8078" y="1028"/>
                  </a:cubicBezTo>
                  <a:close/>
                  <a:moveTo>
                    <a:pt x="6622" y="3517"/>
                  </a:moveTo>
                  <a:cubicBezTo>
                    <a:pt x="6572" y="3617"/>
                    <a:pt x="6534" y="3716"/>
                    <a:pt x="6485" y="3803"/>
                  </a:cubicBezTo>
                  <a:cubicBezTo>
                    <a:pt x="6186" y="3978"/>
                    <a:pt x="5862" y="4127"/>
                    <a:pt x="5539" y="4227"/>
                  </a:cubicBezTo>
                  <a:cubicBezTo>
                    <a:pt x="5477" y="4164"/>
                    <a:pt x="5427" y="4102"/>
                    <a:pt x="5365" y="4040"/>
                  </a:cubicBezTo>
                  <a:cubicBezTo>
                    <a:pt x="5340" y="4027"/>
                    <a:pt x="5315" y="4003"/>
                    <a:pt x="5290" y="3978"/>
                  </a:cubicBezTo>
                  <a:cubicBezTo>
                    <a:pt x="5750" y="3866"/>
                    <a:pt x="6198" y="3704"/>
                    <a:pt x="6622" y="3517"/>
                  </a:cubicBezTo>
                  <a:close/>
                  <a:moveTo>
                    <a:pt x="4518" y="3866"/>
                  </a:moveTo>
                  <a:cubicBezTo>
                    <a:pt x="4730" y="3990"/>
                    <a:pt x="4929" y="4127"/>
                    <a:pt x="5103" y="4301"/>
                  </a:cubicBezTo>
                  <a:lnTo>
                    <a:pt x="5116" y="4314"/>
                  </a:lnTo>
                  <a:cubicBezTo>
                    <a:pt x="4798" y="4432"/>
                    <a:pt x="4465" y="4491"/>
                    <a:pt x="4132" y="4491"/>
                  </a:cubicBezTo>
                  <a:cubicBezTo>
                    <a:pt x="3800" y="4491"/>
                    <a:pt x="3467" y="4432"/>
                    <a:pt x="3149" y="4314"/>
                  </a:cubicBezTo>
                  <a:cubicBezTo>
                    <a:pt x="3162" y="4214"/>
                    <a:pt x="3174" y="4102"/>
                    <a:pt x="3199" y="4003"/>
                  </a:cubicBezTo>
                  <a:cubicBezTo>
                    <a:pt x="3311" y="4015"/>
                    <a:pt x="3411" y="4027"/>
                    <a:pt x="3510" y="4027"/>
                  </a:cubicBezTo>
                  <a:cubicBezTo>
                    <a:pt x="3859" y="4027"/>
                    <a:pt x="4195" y="3965"/>
                    <a:pt x="4518" y="3866"/>
                  </a:cubicBezTo>
                  <a:close/>
                  <a:moveTo>
                    <a:pt x="7393" y="593"/>
                  </a:moveTo>
                  <a:cubicBezTo>
                    <a:pt x="7443" y="617"/>
                    <a:pt x="7505" y="642"/>
                    <a:pt x="7567" y="680"/>
                  </a:cubicBezTo>
                  <a:lnTo>
                    <a:pt x="7567" y="667"/>
                  </a:lnTo>
                  <a:lnTo>
                    <a:pt x="7567" y="667"/>
                  </a:lnTo>
                  <a:cubicBezTo>
                    <a:pt x="8115" y="1688"/>
                    <a:pt x="7555" y="3306"/>
                    <a:pt x="6883" y="4401"/>
                  </a:cubicBezTo>
                  <a:cubicBezTo>
                    <a:pt x="6746" y="4463"/>
                    <a:pt x="6609" y="4525"/>
                    <a:pt x="6472" y="4588"/>
                  </a:cubicBezTo>
                  <a:cubicBezTo>
                    <a:pt x="6796" y="4052"/>
                    <a:pt x="7057" y="3492"/>
                    <a:pt x="7244" y="2895"/>
                  </a:cubicBezTo>
                  <a:cubicBezTo>
                    <a:pt x="7294" y="2746"/>
                    <a:pt x="7331" y="2609"/>
                    <a:pt x="7356" y="2472"/>
                  </a:cubicBezTo>
                  <a:cubicBezTo>
                    <a:pt x="7505" y="1862"/>
                    <a:pt x="7518" y="1215"/>
                    <a:pt x="7393" y="593"/>
                  </a:cubicBezTo>
                  <a:close/>
                  <a:moveTo>
                    <a:pt x="6161" y="4376"/>
                  </a:moveTo>
                  <a:lnTo>
                    <a:pt x="6161" y="4376"/>
                  </a:lnTo>
                  <a:cubicBezTo>
                    <a:pt x="6074" y="4525"/>
                    <a:pt x="5987" y="4662"/>
                    <a:pt x="5900" y="4774"/>
                  </a:cubicBezTo>
                  <a:cubicBezTo>
                    <a:pt x="5862" y="4700"/>
                    <a:pt x="5813" y="4612"/>
                    <a:pt x="5763" y="4538"/>
                  </a:cubicBezTo>
                  <a:cubicBezTo>
                    <a:pt x="5887" y="4488"/>
                    <a:pt x="6024" y="4438"/>
                    <a:pt x="6161" y="4376"/>
                  </a:cubicBezTo>
                  <a:close/>
                  <a:moveTo>
                    <a:pt x="5365" y="4612"/>
                  </a:moveTo>
                  <a:cubicBezTo>
                    <a:pt x="5489" y="4774"/>
                    <a:pt x="5589" y="4948"/>
                    <a:pt x="5676" y="5148"/>
                  </a:cubicBezTo>
                  <a:cubicBezTo>
                    <a:pt x="5340" y="5264"/>
                    <a:pt x="4995" y="5307"/>
                    <a:pt x="4669" y="5307"/>
                  </a:cubicBezTo>
                  <a:cubicBezTo>
                    <a:pt x="4018" y="5307"/>
                    <a:pt x="3440" y="5135"/>
                    <a:pt x="3149" y="5036"/>
                  </a:cubicBezTo>
                  <a:cubicBezTo>
                    <a:pt x="3137" y="4924"/>
                    <a:pt x="3124" y="4799"/>
                    <a:pt x="3124" y="4687"/>
                  </a:cubicBezTo>
                  <a:lnTo>
                    <a:pt x="3124" y="4687"/>
                  </a:lnTo>
                  <a:cubicBezTo>
                    <a:pt x="3473" y="4799"/>
                    <a:pt x="3821" y="4849"/>
                    <a:pt x="4182" y="4861"/>
                  </a:cubicBezTo>
                  <a:cubicBezTo>
                    <a:pt x="4593" y="4861"/>
                    <a:pt x="4991" y="4774"/>
                    <a:pt x="5365" y="4612"/>
                  </a:cubicBezTo>
                  <a:close/>
                  <a:moveTo>
                    <a:pt x="9024" y="3418"/>
                  </a:moveTo>
                  <a:cubicBezTo>
                    <a:pt x="9011" y="3530"/>
                    <a:pt x="8986" y="3629"/>
                    <a:pt x="8974" y="3729"/>
                  </a:cubicBezTo>
                  <a:cubicBezTo>
                    <a:pt x="8053" y="4600"/>
                    <a:pt x="7107" y="5148"/>
                    <a:pt x="6136" y="5359"/>
                  </a:cubicBezTo>
                  <a:cubicBezTo>
                    <a:pt x="6124" y="5309"/>
                    <a:pt x="6111" y="5260"/>
                    <a:pt x="6086" y="5210"/>
                  </a:cubicBezTo>
                  <a:cubicBezTo>
                    <a:pt x="6086" y="5197"/>
                    <a:pt x="6086" y="5185"/>
                    <a:pt x="6086" y="5185"/>
                  </a:cubicBezTo>
                  <a:cubicBezTo>
                    <a:pt x="6086" y="5172"/>
                    <a:pt x="6086" y="5160"/>
                    <a:pt x="6074" y="5148"/>
                  </a:cubicBezTo>
                  <a:cubicBezTo>
                    <a:pt x="6422" y="5023"/>
                    <a:pt x="6758" y="4886"/>
                    <a:pt x="7082" y="4737"/>
                  </a:cubicBezTo>
                  <a:lnTo>
                    <a:pt x="7095" y="4737"/>
                  </a:lnTo>
                  <a:cubicBezTo>
                    <a:pt x="7381" y="4588"/>
                    <a:pt x="7667" y="4413"/>
                    <a:pt x="7941" y="4239"/>
                  </a:cubicBezTo>
                  <a:lnTo>
                    <a:pt x="7953" y="4227"/>
                  </a:lnTo>
                  <a:cubicBezTo>
                    <a:pt x="7966" y="4227"/>
                    <a:pt x="7978" y="4214"/>
                    <a:pt x="7991" y="4202"/>
                  </a:cubicBezTo>
                  <a:cubicBezTo>
                    <a:pt x="8352" y="3978"/>
                    <a:pt x="8700" y="3716"/>
                    <a:pt x="9024" y="3418"/>
                  </a:cubicBezTo>
                  <a:close/>
                  <a:moveTo>
                    <a:pt x="2970" y="3518"/>
                  </a:moveTo>
                  <a:lnTo>
                    <a:pt x="2970" y="3518"/>
                  </a:lnTo>
                  <a:cubicBezTo>
                    <a:pt x="2726" y="4211"/>
                    <a:pt x="2703" y="4965"/>
                    <a:pt x="2913" y="5658"/>
                  </a:cubicBezTo>
                  <a:cubicBezTo>
                    <a:pt x="2763" y="5596"/>
                    <a:pt x="2602" y="5533"/>
                    <a:pt x="2477" y="5459"/>
                  </a:cubicBezTo>
                  <a:cubicBezTo>
                    <a:pt x="2328" y="4836"/>
                    <a:pt x="2340" y="4202"/>
                    <a:pt x="2502" y="3592"/>
                  </a:cubicBezTo>
                  <a:cubicBezTo>
                    <a:pt x="2650" y="3555"/>
                    <a:pt x="2810" y="3530"/>
                    <a:pt x="2970" y="3518"/>
                  </a:cubicBezTo>
                  <a:close/>
                  <a:moveTo>
                    <a:pt x="8675" y="4476"/>
                  </a:moveTo>
                  <a:lnTo>
                    <a:pt x="8675" y="4476"/>
                  </a:lnTo>
                  <a:cubicBezTo>
                    <a:pt x="8551" y="4675"/>
                    <a:pt x="8401" y="4861"/>
                    <a:pt x="8239" y="5036"/>
                  </a:cubicBezTo>
                  <a:cubicBezTo>
                    <a:pt x="7726" y="5549"/>
                    <a:pt x="7052" y="5834"/>
                    <a:pt x="6338" y="5834"/>
                  </a:cubicBezTo>
                  <a:cubicBezTo>
                    <a:pt x="6308" y="5834"/>
                    <a:pt x="6278" y="5833"/>
                    <a:pt x="6248" y="5832"/>
                  </a:cubicBezTo>
                  <a:lnTo>
                    <a:pt x="6223" y="5720"/>
                  </a:lnTo>
                  <a:cubicBezTo>
                    <a:pt x="7132" y="5496"/>
                    <a:pt x="7966" y="5073"/>
                    <a:pt x="8675" y="4476"/>
                  </a:cubicBezTo>
                  <a:close/>
                  <a:moveTo>
                    <a:pt x="3224" y="5446"/>
                  </a:moveTo>
                  <a:lnTo>
                    <a:pt x="3224" y="5446"/>
                  </a:lnTo>
                  <a:cubicBezTo>
                    <a:pt x="3684" y="5596"/>
                    <a:pt x="4170" y="5670"/>
                    <a:pt x="4655" y="5670"/>
                  </a:cubicBezTo>
                  <a:cubicBezTo>
                    <a:pt x="5041" y="5670"/>
                    <a:pt x="5427" y="5608"/>
                    <a:pt x="5800" y="5484"/>
                  </a:cubicBezTo>
                  <a:cubicBezTo>
                    <a:pt x="5862" y="5695"/>
                    <a:pt x="5887" y="5919"/>
                    <a:pt x="5900" y="6143"/>
                  </a:cubicBezTo>
                  <a:cubicBezTo>
                    <a:pt x="5719" y="6168"/>
                    <a:pt x="5533" y="6179"/>
                    <a:pt x="5344" y="6179"/>
                  </a:cubicBezTo>
                  <a:cubicBezTo>
                    <a:pt x="4674" y="6179"/>
                    <a:pt x="3970" y="6036"/>
                    <a:pt x="3348" y="5832"/>
                  </a:cubicBezTo>
                  <a:cubicBezTo>
                    <a:pt x="3299" y="5708"/>
                    <a:pt x="3261" y="5571"/>
                    <a:pt x="3224" y="5446"/>
                  </a:cubicBezTo>
                  <a:close/>
                  <a:moveTo>
                    <a:pt x="722" y="5036"/>
                  </a:moveTo>
                  <a:lnTo>
                    <a:pt x="722" y="5036"/>
                  </a:lnTo>
                  <a:cubicBezTo>
                    <a:pt x="710" y="5309"/>
                    <a:pt x="735" y="5571"/>
                    <a:pt x="785" y="5832"/>
                  </a:cubicBezTo>
                  <a:lnTo>
                    <a:pt x="797" y="5832"/>
                  </a:lnTo>
                  <a:cubicBezTo>
                    <a:pt x="847" y="6081"/>
                    <a:pt x="922" y="6330"/>
                    <a:pt x="1034" y="6566"/>
                  </a:cubicBezTo>
                  <a:cubicBezTo>
                    <a:pt x="822" y="6405"/>
                    <a:pt x="635" y="6218"/>
                    <a:pt x="449" y="6019"/>
                  </a:cubicBezTo>
                  <a:cubicBezTo>
                    <a:pt x="486" y="5683"/>
                    <a:pt x="573" y="5347"/>
                    <a:pt x="722" y="5036"/>
                  </a:cubicBezTo>
                  <a:close/>
                  <a:moveTo>
                    <a:pt x="2589" y="5919"/>
                  </a:moveTo>
                  <a:lnTo>
                    <a:pt x="2589" y="5919"/>
                  </a:lnTo>
                  <a:cubicBezTo>
                    <a:pt x="3448" y="6317"/>
                    <a:pt x="4394" y="6529"/>
                    <a:pt x="5340" y="6541"/>
                  </a:cubicBezTo>
                  <a:cubicBezTo>
                    <a:pt x="5526" y="6541"/>
                    <a:pt x="5713" y="6529"/>
                    <a:pt x="5887" y="6517"/>
                  </a:cubicBezTo>
                  <a:lnTo>
                    <a:pt x="5887" y="6517"/>
                  </a:lnTo>
                  <a:cubicBezTo>
                    <a:pt x="5875" y="6653"/>
                    <a:pt x="5850" y="6790"/>
                    <a:pt x="5813" y="6927"/>
                  </a:cubicBezTo>
                  <a:cubicBezTo>
                    <a:pt x="5729" y="6933"/>
                    <a:pt x="5645" y="6936"/>
                    <a:pt x="5561" y="6936"/>
                  </a:cubicBezTo>
                  <a:cubicBezTo>
                    <a:pt x="4381" y="6936"/>
                    <a:pt x="3104" y="6398"/>
                    <a:pt x="2651" y="6131"/>
                  </a:cubicBezTo>
                  <a:cubicBezTo>
                    <a:pt x="2627" y="6069"/>
                    <a:pt x="2602" y="5994"/>
                    <a:pt x="2589" y="5919"/>
                  </a:cubicBezTo>
                  <a:close/>
                  <a:moveTo>
                    <a:pt x="1394" y="4152"/>
                  </a:moveTo>
                  <a:lnTo>
                    <a:pt x="1394" y="4152"/>
                  </a:lnTo>
                  <a:cubicBezTo>
                    <a:pt x="1295" y="4675"/>
                    <a:pt x="1307" y="5222"/>
                    <a:pt x="1444" y="5733"/>
                  </a:cubicBezTo>
                  <a:cubicBezTo>
                    <a:pt x="1581" y="6255"/>
                    <a:pt x="1768" y="6765"/>
                    <a:pt x="2017" y="7238"/>
                  </a:cubicBezTo>
                  <a:cubicBezTo>
                    <a:pt x="1930" y="7189"/>
                    <a:pt x="1830" y="7126"/>
                    <a:pt x="1743" y="7077"/>
                  </a:cubicBezTo>
                  <a:cubicBezTo>
                    <a:pt x="1158" y="6305"/>
                    <a:pt x="946" y="5334"/>
                    <a:pt x="1146" y="4401"/>
                  </a:cubicBezTo>
                  <a:cubicBezTo>
                    <a:pt x="1183" y="4364"/>
                    <a:pt x="1208" y="4339"/>
                    <a:pt x="1245" y="4301"/>
                  </a:cubicBezTo>
                  <a:cubicBezTo>
                    <a:pt x="1270" y="4276"/>
                    <a:pt x="1345" y="4202"/>
                    <a:pt x="1394" y="4152"/>
                  </a:cubicBezTo>
                  <a:close/>
                  <a:moveTo>
                    <a:pt x="2091" y="3729"/>
                  </a:moveTo>
                  <a:lnTo>
                    <a:pt x="2091" y="3729"/>
                  </a:lnTo>
                  <a:cubicBezTo>
                    <a:pt x="1967" y="4351"/>
                    <a:pt x="1979" y="4998"/>
                    <a:pt x="2129" y="5608"/>
                  </a:cubicBezTo>
                  <a:cubicBezTo>
                    <a:pt x="2166" y="5745"/>
                    <a:pt x="2203" y="5882"/>
                    <a:pt x="2241" y="6031"/>
                  </a:cubicBezTo>
                  <a:cubicBezTo>
                    <a:pt x="2427" y="6616"/>
                    <a:pt x="2689" y="7189"/>
                    <a:pt x="3012" y="7724"/>
                  </a:cubicBezTo>
                  <a:cubicBezTo>
                    <a:pt x="2900" y="7674"/>
                    <a:pt x="2788" y="7624"/>
                    <a:pt x="2676" y="7562"/>
                  </a:cubicBezTo>
                  <a:lnTo>
                    <a:pt x="2614" y="7537"/>
                  </a:lnTo>
                  <a:cubicBezTo>
                    <a:pt x="1942" y="6442"/>
                    <a:pt x="1370" y="4836"/>
                    <a:pt x="1917" y="3816"/>
                  </a:cubicBezTo>
                  <a:lnTo>
                    <a:pt x="1917" y="3803"/>
                  </a:lnTo>
                  <a:cubicBezTo>
                    <a:pt x="1979" y="3779"/>
                    <a:pt x="2042" y="3754"/>
                    <a:pt x="2091" y="3729"/>
                  </a:cubicBezTo>
                  <a:close/>
                  <a:moveTo>
                    <a:pt x="2851" y="6653"/>
                  </a:moveTo>
                  <a:lnTo>
                    <a:pt x="2851" y="6653"/>
                  </a:lnTo>
                  <a:cubicBezTo>
                    <a:pt x="3498" y="6952"/>
                    <a:pt x="4543" y="7301"/>
                    <a:pt x="5539" y="7301"/>
                  </a:cubicBezTo>
                  <a:lnTo>
                    <a:pt x="5701" y="7301"/>
                  </a:lnTo>
                  <a:cubicBezTo>
                    <a:pt x="5638" y="7425"/>
                    <a:pt x="5576" y="7562"/>
                    <a:pt x="5489" y="7674"/>
                  </a:cubicBezTo>
                  <a:cubicBezTo>
                    <a:pt x="5365" y="7674"/>
                    <a:pt x="5240" y="7662"/>
                    <a:pt x="5128" y="7649"/>
                  </a:cubicBezTo>
                  <a:cubicBezTo>
                    <a:pt x="5120" y="7648"/>
                    <a:pt x="5111" y="7648"/>
                    <a:pt x="5103" y="7648"/>
                  </a:cubicBezTo>
                  <a:cubicBezTo>
                    <a:pt x="5012" y="7648"/>
                    <a:pt x="4928" y="7707"/>
                    <a:pt x="4917" y="7798"/>
                  </a:cubicBezTo>
                  <a:cubicBezTo>
                    <a:pt x="4904" y="7898"/>
                    <a:pt x="4979" y="7998"/>
                    <a:pt x="5078" y="8010"/>
                  </a:cubicBezTo>
                  <a:lnTo>
                    <a:pt x="5228" y="8022"/>
                  </a:lnTo>
                  <a:cubicBezTo>
                    <a:pt x="5190" y="8072"/>
                    <a:pt x="5141" y="8122"/>
                    <a:pt x="5103" y="8172"/>
                  </a:cubicBezTo>
                  <a:lnTo>
                    <a:pt x="5041" y="8222"/>
                  </a:lnTo>
                  <a:cubicBezTo>
                    <a:pt x="4543" y="8197"/>
                    <a:pt x="4045" y="8097"/>
                    <a:pt x="3585" y="7935"/>
                  </a:cubicBezTo>
                  <a:cubicBezTo>
                    <a:pt x="3498" y="7811"/>
                    <a:pt x="3398" y="7674"/>
                    <a:pt x="3311" y="7512"/>
                  </a:cubicBezTo>
                  <a:lnTo>
                    <a:pt x="3311" y="7512"/>
                  </a:lnTo>
                  <a:cubicBezTo>
                    <a:pt x="3398" y="7562"/>
                    <a:pt x="3510" y="7599"/>
                    <a:pt x="3622" y="7637"/>
                  </a:cubicBezTo>
                  <a:cubicBezTo>
                    <a:pt x="3635" y="7649"/>
                    <a:pt x="3660" y="7649"/>
                    <a:pt x="3684" y="7649"/>
                  </a:cubicBezTo>
                  <a:cubicBezTo>
                    <a:pt x="3884" y="7649"/>
                    <a:pt x="3933" y="7363"/>
                    <a:pt x="3747" y="7301"/>
                  </a:cubicBezTo>
                  <a:cubicBezTo>
                    <a:pt x="3485" y="7201"/>
                    <a:pt x="3224" y="7089"/>
                    <a:pt x="2987" y="6940"/>
                  </a:cubicBezTo>
                  <a:cubicBezTo>
                    <a:pt x="2938" y="6840"/>
                    <a:pt x="2900" y="6753"/>
                    <a:pt x="2851" y="6653"/>
                  </a:cubicBezTo>
                  <a:close/>
                  <a:moveTo>
                    <a:pt x="461" y="6554"/>
                  </a:moveTo>
                  <a:lnTo>
                    <a:pt x="461" y="6554"/>
                  </a:lnTo>
                  <a:cubicBezTo>
                    <a:pt x="1245" y="7288"/>
                    <a:pt x="2365" y="7898"/>
                    <a:pt x="3411" y="8259"/>
                  </a:cubicBezTo>
                  <a:cubicBezTo>
                    <a:pt x="3423" y="8259"/>
                    <a:pt x="3423" y="8271"/>
                    <a:pt x="3436" y="8271"/>
                  </a:cubicBezTo>
                  <a:cubicBezTo>
                    <a:pt x="3821" y="8396"/>
                    <a:pt x="4220" y="8495"/>
                    <a:pt x="4618" y="8558"/>
                  </a:cubicBezTo>
                  <a:lnTo>
                    <a:pt x="4593" y="8583"/>
                  </a:lnTo>
                  <a:cubicBezTo>
                    <a:pt x="4490" y="8590"/>
                    <a:pt x="4388" y="8593"/>
                    <a:pt x="4286" y="8593"/>
                  </a:cubicBezTo>
                  <a:cubicBezTo>
                    <a:pt x="2987" y="8593"/>
                    <a:pt x="1723" y="8007"/>
                    <a:pt x="523" y="6865"/>
                  </a:cubicBezTo>
                  <a:cubicBezTo>
                    <a:pt x="498" y="6753"/>
                    <a:pt x="473" y="6653"/>
                    <a:pt x="461" y="6554"/>
                  </a:cubicBezTo>
                  <a:close/>
                  <a:moveTo>
                    <a:pt x="810" y="7599"/>
                  </a:moveTo>
                  <a:lnTo>
                    <a:pt x="810" y="7599"/>
                  </a:lnTo>
                  <a:cubicBezTo>
                    <a:pt x="1743" y="8359"/>
                    <a:pt x="2701" y="8794"/>
                    <a:pt x="3697" y="8919"/>
                  </a:cubicBezTo>
                  <a:cubicBezTo>
                    <a:pt x="3523" y="8952"/>
                    <a:pt x="3349" y="8969"/>
                    <a:pt x="3175" y="8969"/>
                  </a:cubicBezTo>
                  <a:cubicBezTo>
                    <a:pt x="2455" y="8969"/>
                    <a:pt x="1757" y="8684"/>
                    <a:pt x="1245" y="8172"/>
                  </a:cubicBezTo>
                  <a:cubicBezTo>
                    <a:pt x="1071" y="7998"/>
                    <a:pt x="934" y="7811"/>
                    <a:pt x="810" y="7599"/>
                  </a:cubicBezTo>
                  <a:close/>
                  <a:moveTo>
                    <a:pt x="6089" y="0"/>
                  </a:moveTo>
                  <a:cubicBezTo>
                    <a:pt x="5345" y="0"/>
                    <a:pt x="4533" y="468"/>
                    <a:pt x="4045" y="978"/>
                  </a:cubicBezTo>
                  <a:cubicBezTo>
                    <a:pt x="3498" y="1563"/>
                    <a:pt x="3199" y="2335"/>
                    <a:pt x="3211" y="3144"/>
                  </a:cubicBezTo>
                  <a:cubicBezTo>
                    <a:pt x="3196" y="3144"/>
                    <a:pt x="3181" y="3144"/>
                    <a:pt x="3165" y="3144"/>
                  </a:cubicBezTo>
                  <a:cubicBezTo>
                    <a:pt x="2324" y="3144"/>
                    <a:pt x="1533" y="3478"/>
                    <a:pt x="946" y="4077"/>
                  </a:cubicBezTo>
                  <a:cubicBezTo>
                    <a:pt x="473" y="4575"/>
                    <a:pt x="25" y="5372"/>
                    <a:pt x="75" y="6093"/>
                  </a:cubicBezTo>
                  <a:cubicBezTo>
                    <a:pt x="1" y="7699"/>
                    <a:pt x="1183" y="9105"/>
                    <a:pt x="2788" y="9304"/>
                  </a:cubicBezTo>
                  <a:cubicBezTo>
                    <a:pt x="2917" y="9320"/>
                    <a:pt x="3046" y="9328"/>
                    <a:pt x="3173" y="9328"/>
                  </a:cubicBezTo>
                  <a:cubicBezTo>
                    <a:pt x="4626" y="9328"/>
                    <a:pt x="5913" y="8306"/>
                    <a:pt x="6211" y="6853"/>
                  </a:cubicBezTo>
                  <a:lnTo>
                    <a:pt x="7082" y="6853"/>
                  </a:lnTo>
                  <a:cubicBezTo>
                    <a:pt x="7518" y="6853"/>
                    <a:pt x="7518" y="7487"/>
                    <a:pt x="7082" y="7487"/>
                  </a:cubicBezTo>
                  <a:lnTo>
                    <a:pt x="6846" y="7487"/>
                  </a:lnTo>
                  <a:cubicBezTo>
                    <a:pt x="6099" y="7487"/>
                    <a:pt x="6099" y="8607"/>
                    <a:pt x="6846" y="8607"/>
                  </a:cubicBezTo>
                  <a:lnTo>
                    <a:pt x="8488" y="8607"/>
                  </a:lnTo>
                  <a:cubicBezTo>
                    <a:pt x="8737" y="8607"/>
                    <a:pt x="8737" y="8247"/>
                    <a:pt x="8488" y="8247"/>
                  </a:cubicBezTo>
                  <a:lnTo>
                    <a:pt x="8488" y="8259"/>
                  </a:lnTo>
                  <a:lnTo>
                    <a:pt x="6846" y="8259"/>
                  </a:lnTo>
                  <a:cubicBezTo>
                    <a:pt x="6584" y="8259"/>
                    <a:pt x="6584" y="7861"/>
                    <a:pt x="6846" y="7861"/>
                  </a:cubicBezTo>
                  <a:lnTo>
                    <a:pt x="7082" y="7861"/>
                  </a:lnTo>
                  <a:cubicBezTo>
                    <a:pt x="8003" y="7861"/>
                    <a:pt x="8003" y="6492"/>
                    <a:pt x="7082" y="6492"/>
                  </a:cubicBezTo>
                  <a:lnTo>
                    <a:pt x="6261" y="6492"/>
                  </a:lnTo>
                  <a:cubicBezTo>
                    <a:pt x="6261" y="6392"/>
                    <a:pt x="6273" y="6293"/>
                    <a:pt x="6273" y="6205"/>
                  </a:cubicBezTo>
                  <a:lnTo>
                    <a:pt x="6310" y="6205"/>
                  </a:lnTo>
                  <a:cubicBezTo>
                    <a:pt x="6318" y="6206"/>
                    <a:pt x="6326" y="6206"/>
                    <a:pt x="6333" y="6206"/>
                  </a:cubicBezTo>
                  <a:cubicBezTo>
                    <a:pt x="8053" y="6206"/>
                    <a:pt x="9447" y="4804"/>
                    <a:pt x="9434" y="3069"/>
                  </a:cubicBezTo>
                  <a:cubicBezTo>
                    <a:pt x="9422" y="1370"/>
                    <a:pt x="8028" y="6"/>
                    <a:pt x="6339" y="6"/>
                  </a:cubicBezTo>
                  <a:cubicBezTo>
                    <a:pt x="6309" y="6"/>
                    <a:pt x="6278" y="7"/>
                    <a:pt x="6248" y="8"/>
                  </a:cubicBezTo>
                  <a:cubicBezTo>
                    <a:pt x="6195" y="3"/>
                    <a:pt x="6142" y="0"/>
                    <a:pt x="608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59" name="Google Shape;3359;p29"/>
            <p:cNvSpPr/>
            <p:nvPr/>
          </p:nvSpPr>
          <p:spPr>
            <a:xfrm>
              <a:off x="2772025" y="1642025"/>
              <a:ext cx="12150" cy="9050"/>
            </a:xfrm>
            <a:custGeom>
              <a:rect b="b" l="l" r="r" t="t"/>
              <a:pathLst>
                <a:path extrusionOk="0" h="362" w="486">
                  <a:moveTo>
                    <a:pt x="237" y="0"/>
                  </a:moveTo>
                  <a:cubicBezTo>
                    <a:pt x="1" y="0"/>
                    <a:pt x="1" y="361"/>
                    <a:pt x="237" y="361"/>
                  </a:cubicBezTo>
                  <a:cubicBezTo>
                    <a:pt x="486" y="361"/>
                    <a:pt x="486" y="0"/>
                    <a:pt x="23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360" name="Google Shape;3360;p29"/>
            <p:cNvSpPr/>
            <p:nvPr/>
          </p:nvSpPr>
          <p:spPr>
            <a:xfrm>
              <a:off x="2758325" y="1775100"/>
              <a:ext cx="12800" cy="9125"/>
            </a:xfrm>
            <a:custGeom>
              <a:rect b="b" l="l" r="r" t="t"/>
              <a:pathLst>
                <a:path extrusionOk="0" h="365" w="512">
                  <a:moveTo>
                    <a:pt x="265" y="1"/>
                  </a:moveTo>
                  <a:cubicBezTo>
                    <a:pt x="56" y="1"/>
                    <a:pt x="1" y="317"/>
                    <a:pt x="225" y="365"/>
                  </a:cubicBezTo>
                  <a:lnTo>
                    <a:pt x="262" y="365"/>
                  </a:lnTo>
                  <a:cubicBezTo>
                    <a:pt x="486" y="365"/>
                    <a:pt x="511" y="54"/>
                    <a:pt x="300" y="4"/>
                  </a:cubicBezTo>
                  <a:cubicBezTo>
                    <a:pt x="288" y="2"/>
                    <a:pt x="276" y="1"/>
                    <a:pt x="2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3361" name="Google Shape;3361;p29"/>
          <p:cNvSpPr txBox="1"/>
          <p:nvPr>
            <p:ph type="title"/>
          </p:nvPr>
        </p:nvSpPr>
        <p:spPr>
          <a:xfrm>
            <a:off x="713225" y="539500"/>
            <a:ext cx="5311500" cy="105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WHAT IS THIS TOPIC ABOUT?</a:t>
            </a:r>
            <a:endParaRPr/>
          </a:p>
        </p:txBody>
      </p:sp>
      <p:sp>
        <p:nvSpPr>
          <p:cNvPr id="3362" name="Google Shape;3362;p29"/>
          <p:cNvSpPr txBox="1"/>
          <p:nvPr>
            <p:ph idx="1" type="subTitle"/>
          </p:nvPr>
        </p:nvSpPr>
        <p:spPr>
          <a:xfrm>
            <a:off x="2437303" y="3525625"/>
            <a:ext cx="1593900" cy="65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a:t>
            </a:r>
            <a:endParaRPr/>
          </a:p>
        </p:txBody>
      </p:sp>
      <p:sp>
        <p:nvSpPr>
          <p:cNvPr id="3363" name="Google Shape;3363;p29"/>
          <p:cNvSpPr txBox="1"/>
          <p:nvPr>
            <p:ph idx="2" type="subTitle"/>
          </p:nvPr>
        </p:nvSpPr>
        <p:spPr>
          <a:xfrm>
            <a:off x="2437303" y="3126025"/>
            <a:ext cx="15939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364" name="Google Shape;3364;p29"/>
          <p:cNvSpPr txBox="1"/>
          <p:nvPr>
            <p:ph idx="3" type="subTitle"/>
          </p:nvPr>
        </p:nvSpPr>
        <p:spPr>
          <a:xfrm>
            <a:off x="4268003" y="3525625"/>
            <a:ext cx="1593900" cy="65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one</a:t>
            </a:r>
            <a:endParaRPr/>
          </a:p>
        </p:txBody>
      </p:sp>
      <p:sp>
        <p:nvSpPr>
          <p:cNvPr id="3365" name="Google Shape;3365;p29"/>
          <p:cNvSpPr txBox="1"/>
          <p:nvPr>
            <p:ph idx="4" type="subTitle"/>
          </p:nvPr>
        </p:nvSpPr>
        <p:spPr>
          <a:xfrm>
            <a:off x="4268003" y="3126025"/>
            <a:ext cx="15939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3366" name="Google Shape;3366;p29"/>
          <p:cNvSpPr txBox="1"/>
          <p:nvPr>
            <p:ph idx="5" type="subTitle"/>
          </p:nvPr>
        </p:nvSpPr>
        <p:spPr>
          <a:xfrm>
            <a:off x="599004" y="3525617"/>
            <a:ext cx="1582500" cy="652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a:t>
            </a:r>
            <a:endParaRPr/>
          </a:p>
        </p:txBody>
      </p:sp>
      <p:sp>
        <p:nvSpPr>
          <p:cNvPr id="3367" name="Google Shape;3367;p29"/>
          <p:cNvSpPr txBox="1"/>
          <p:nvPr>
            <p:ph idx="6" type="subTitle"/>
          </p:nvPr>
        </p:nvSpPr>
        <p:spPr>
          <a:xfrm>
            <a:off x="593304" y="3126025"/>
            <a:ext cx="1593900" cy="475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a:t>
            </a:r>
            <a:endParaRPr/>
          </a:p>
        </p:txBody>
      </p:sp>
      <p:pic>
        <p:nvPicPr>
          <p:cNvPr id="3368" name="Google Shape;3368;p29"/>
          <p:cNvPicPr preferRelativeResize="0"/>
          <p:nvPr/>
        </p:nvPicPr>
        <p:blipFill rotWithShape="1">
          <a:blip r:embed="rId3">
            <a:alphaModFix/>
          </a:blip>
          <a:srcRect b="-10" l="0" r="0" t="0"/>
          <a:stretch/>
        </p:blipFill>
        <p:spPr>
          <a:xfrm>
            <a:off x="6212575" y="1959500"/>
            <a:ext cx="2218200" cy="2218200"/>
          </a:xfrm>
          <a:prstGeom prst="roundRect">
            <a:avLst>
              <a:gd fmla="val 10063" name="adj"/>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2" name="Shape 3372"/>
        <p:cNvGrpSpPr/>
        <p:nvPr/>
      </p:nvGrpSpPr>
      <p:grpSpPr>
        <a:xfrm>
          <a:off x="0" y="0"/>
          <a:ext cx="0" cy="0"/>
          <a:chOff x="0" y="0"/>
          <a:chExt cx="0" cy="0"/>
        </a:xfrm>
      </p:grpSpPr>
      <p:sp>
        <p:nvSpPr>
          <p:cNvPr id="3373" name="Google Shape;3373;p30"/>
          <p:cNvSpPr txBox="1"/>
          <p:nvPr>
            <p:ph type="title"/>
          </p:nvPr>
        </p:nvSpPr>
        <p:spPr>
          <a:xfrm>
            <a:off x="713225" y="539500"/>
            <a:ext cx="77175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TIMELINES ALWAYS WORK</a:t>
            </a:r>
            <a:endParaRPr/>
          </a:p>
        </p:txBody>
      </p:sp>
      <p:grpSp>
        <p:nvGrpSpPr>
          <p:cNvPr id="3374" name="Google Shape;3374;p30"/>
          <p:cNvGrpSpPr/>
          <p:nvPr/>
        </p:nvGrpSpPr>
        <p:grpSpPr>
          <a:xfrm>
            <a:off x="1918721" y="2987861"/>
            <a:ext cx="230401" cy="770164"/>
            <a:chOff x="4979581" y="2831486"/>
            <a:chExt cx="230401" cy="770164"/>
          </a:xfrm>
        </p:grpSpPr>
        <p:cxnSp>
          <p:nvCxnSpPr>
            <p:cNvPr id="3375" name="Google Shape;3375;p30"/>
            <p:cNvCxnSpPr/>
            <p:nvPr/>
          </p:nvCxnSpPr>
          <p:spPr>
            <a:xfrm>
              <a:off x="5094775" y="2957850"/>
              <a:ext cx="0" cy="643800"/>
            </a:xfrm>
            <a:prstGeom prst="straightConnector1">
              <a:avLst/>
            </a:prstGeom>
            <a:noFill/>
            <a:ln cap="flat" cmpd="sng" w="19050">
              <a:solidFill>
                <a:schemeClr val="accent1"/>
              </a:solidFill>
              <a:prstDash val="dot"/>
              <a:round/>
              <a:headEnd len="med" w="med" type="none"/>
              <a:tailEnd len="med" w="med" type="none"/>
            </a:ln>
          </p:spPr>
        </p:cxnSp>
        <p:sp>
          <p:nvSpPr>
            <p:cNvPr id="3376" name="Google Shape;3376;p30"/>
            <p:cNvSpPr/>
            <p:nvPr/>
          </p:nvSpPr>
          <p:spPr>
            <a:xfrm rot="6498898">
              <a:off x="5011466" y="2845402"/>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77" name="Google Shape;3377;p30"/>
          <p:cNvSpPr txBox="1"/>
          <p:nvPr/>
        </p:nvSpPr>
        <p:spPr>
          <a:xfrm>
            <a:off x="1411727" y="2241759"/>
            <a:ext cx="1244400" cy="53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262E30"/>
                </a:solidFill>
                <a:latin typeface="Red Hat Text"/>
                <a:ea typeface="Red Hat Text"/>
                <a:cs typeface="Red Hat Text"/>
                <a:sym typeface="Red Hat Text"/>
              </a:rPr>
              <a:t>Mars is a cold place</a:t>
            </a:r>
            <a:endParaRPr sz="1600">
              <a:solidFill>
                <a:srgbClr val="262E30"/>
              </a:solidFill>
              <a:latin typeface="Red Hat Text"/>
              <a:ea typeface="Red Hat Text"/>
              <a:cs typeface="Red Hat Text"/>
              <a:sym typeface="Red Hat Text"/>
            </a:endParaRPr>
          </a:p>
        </p:txBody>
      </p:sp>
      <p:sp>
        <p:nvSpPr>
          <p:cNvPr id="3378" name="Google Shape;3378;p30"/>
          <p:cNvSpPr txBox="1"/>
          <p:nvPr/>
        </p:nvSpPr>
        <p:spPr>
          <a:xfrm>
            <a:off x="3103782" y="1871250"/>
            <a:ext cx="1244400" cy="30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262E30"/>
                </a:solidFill>
                <a:latin typeface="Krona One"/>
                <a:ea typeface="Krona One"/>
                <a:cs typeface="Krona One"/>
                <a:sym typeface="Krona One"/>
              </a:rPr>
              <a:t>DAY 2</a:t>
            </a:r>
            <a:endParaRPr sz="1800">
              <a:solidFill>
                <a:srgbClr val="262E30"/>
              </a:solidFill>
              <a:latin typeface="Krona One"/>
              <a:ea typeface="Krona One"/>
              <a:cs typeface="Krona One"/>
              <a:sym typeface="Krona One"/>
            </a:endParaRPr>
          </a:p>
        </p:txBody>
      </p:sp>
      <p:sp>
        <p:nvSpPr>
          <p:cNvPr id="3379" name="Google Shape;3379;p30"/>
          <p:cNvSpPr txBox="1"/>
          <p:nvPr/>
        </p:nvSpPr>
        <p:spPr>
          <a:xfrm>
            <a:off x="1411740" y="1871250"/>
            <a:ext cx="1244400" cy="30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262E30"/>
                </a:solidFill>
                <a:latin typeface="Krona One"/>
                <a:ea typeface="Krona One"/>
                <a:cs typeface="Krona One"/>
                <a:sym typeface="Krona One"/>
              </a:rPr>
              <a:t>DAY 1</a:t>
            </a:r>
            <a:endParaRPr sz="1800">
              <a:solidFill>
                <a:srgbClr val="262E30"/>
              </a:solidFill>
              <a:latin typeface="Krona One"/>
              <a:ea typeface="Krona One"/>
              <a:cs typeface="Krona One"/>
              <a:sym typeface="Krona One"/>
            </a:endParaRPr>
          </a:p>
        </p:txBody>
      </p:sp>
      <p:sp>
        <p:nvSpPr>
          <p:cNvPr id="3380" name="Google Shape;3380;p30"/>
          <p:cNvSpPr txBox="1"/>
          <p:nvPr/>
        </p:nvSpPr>
        <p:spPr>
          <a:xfrm>
            <a:off x="6487866" y="1871250"/>
            <a:ext cx="1244400" cy="30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262E30"/>
                </a:solidFill>
                <a:latin typeface="Krona One"/>
                <a:ea typeface="Krona One"/>
                <a:cs typeface="Krona One"/>
                <a:sym typeface="Krona One"/>
              </a:rPr>
              <a:t>DAY 4</a:t>
            </a:r>
            <a:endParaRPr sz="1800">
              <a:solidFill>
                <a:srgbClr val="262E30"/>
              </a:solidFill>
              <a:latin typeface="Krona One"/>
              <a:ea typeface="Krona One"/>
              <a:cs typeface="Krona One"/>
              <a:sym typeface="Krona One"/>
            </a:endParaRPr>
          </a:p>
        </p:txBody>
      </p:sp>
      <p:sp>
        <p:nvSpPr>
          <p:cNvPr id="3381" name="Google Shape;3381;p30"/>
          <p:cNvSpPr txBox="1"/>
          <p:nvPr/>
        </p:nvSpPr>
        <p:spPr>
          <a:xfrm>
            <a:off x="4795824" y="1871250"/>
            <a:ext cx="1244400" cy="308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rgbClr val="262E30"/>
                </a:solidFill>
                <a:latin typeface="Krona One"/>
                <a:ea typeface="Krona One"/>
                <a:cs typeface="Krona One"/>
                <a:sym typeface="Krona One"/>
              </a:rPr>
              <a:t>DAY 3</a:t>
            </a:r>
            <a:endParaRPr sz="1800">
              <a:solidFill>
                <a:srgbClr val="262E30"/>
              </a:solidFill>
              <a:latin typeface="Krona One"/>
              <a:ea typeface="Krona One"/>
              <a:cs typeface="Krona One"/>
              <a:sym typeface="Krona One"/>
            </a:endParaRPr>
          </a:p>
        </p:txBody>
      </p:sp>
      <p:sp>
        <p:nvSpPr>
          <p:cNvPr id="3382" name="Google Shape;3382;p30"/>
          <p:cNvSpPr txBox="1"/>
          <p:nvPr/>
        </p:nvSpPr>
        <p:spPr>
          <a:xfrm>
            <a:off x="3103776" y="2241759"/>
            <a:ext cx="1244400" cy="53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262E30"/>
                </a:solidFill>
                <a:latin typeface="Red Hat Text"/>
                <a:ea typeface="Red Hat Text"/>
                <a:cs typeface="Red Hat Text"/>
                <a:sym typeface="Red Hat Text"/>
              </a:rPr>
              <a:t>Venus is very hot</a:t>
            </a:r>
            <a:endParaRPr sz="1600">
              <a:solidFill>
                <a:srgbClr val="262E30"/>
              </a:solidFill>
              <a:latin typeface="Red Hat Text"/>
              <a:ea typeface="Red Hat Text"/>
              <a:cs typeface="Red Hat Text"/>
              <a:sym typeface="Red Hat Text"/>
            </a:endParaRPr>
          </a:p>
        </p:txBody>
      </p:sp>
      <p:sp>
        <p:nvSpPr>
          <p:cNvPr id="3383" name="Google Shape;3383;p30"/>
          <p:cNvSpPr txBox="1"/>
          <p:nvPr/>
        </p:nvSpPr>
        <p:spPr>
          <a:xfrm>
            <a:off x="4795824" y="2241759"/>
            <a:ext cx="1244400" cy="53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262E30"/>
                </a:solidFill>
                <a:latin typeface="Red Hat Text"/>
                <a:ea typeface="Red Hat Text"/>
                <a:cs typeface="Red Hat Text"/>
                <a:sym typeface="Red Hat Text"/>
              </a:rPr>
              <a:t>Jupiter is quite big</a:t>
            </a:r>
            <a:endParaRPr sz="1600">
              <a:solidFill>
                <a:srgbClr val="262E30"/>
              </a:solidFill>
              <a:latin typeface="Red Hat Text"/>
              <a:ea typeface="Red Hat Text"/>
              <a:cs typeface="Red Hat Text"/>
              <a:sym typeface="Red Hat Text"/>
            </a:endParaRPr>
          </a:p>
        </p:txBody>
      </p:sp>
      <p:sp>
        <p:nvSpPr>
          <p:cNvPr id="3384" name="Google Shape;3384;p30"/>
          <p:cNvSpPr txBox="1"/>
          <p:nvPr/>
        </p:nvSpPr>
        <p:spPr>
          <a:xfrm>
            <a:off x="6487873" y="2241768"/>
            <a:ext cx="1244400" cy="539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rgbClr val="262E30"/>
                </a:solidFill>
                <a:latin typeface="Red Hat Text"/>
                <a:ea typeface="Red Hat Text"/>
                <a:cs typeface="Red Hat Text"/>
                <a:sym typeface="Red Hat Text"/>
              </a:rPr>
              <a:t>Saturn is ringed</a:t>
            </a:r>
            <a:endParaRPr sz="1600">
              <a:solidFill>
                <a:srgbClr val="262E30"/>
              </a:solidFill>
              <a:latin typeface="Red Hat Text"/>
              <a:ea typeface="Red Hat Text"/>
              <a:cs typeface="Red Hat Text"/>
              <a:sym typeface="Red Hat Text"/>
            </a:endParaRPr>
          </a:p>
        </p:txBody>
      </p:sp>
      <p:grpSp>
        <p:nvGrpSpPr>
          <p:cNvPr id="3385" name="Google Shape;3385;p30"/>
          <p:cNvGrpSpPr/>
          <p:nvPr/>
        </p:nvGrpSpPr>
        <p:grpSpPr>
          <a:xfrm>
            <a:off x="3610771" y="2987861"/>
            <a:ext cx="230401" cy="770164"/>
            <a:chOff x="4979581" y="2831486"/>
            <a:chExt cx="230401" cy="770164"/>
          </a:xfrm>
        </p:grpSpPr>
        <p:cxnSp>
          <p:nvCxnSpPr>
            <p:cNvPr id="3386" name="Google Shape;3386;p30"/>
            <p:cNvCxnSpPr/>
            <p:nvPr/>
          </p:nvCxnSpPr>
          <p:spPr>
            <a:xfrm>
              <a:off x="5094775" y="2957850"/>
              <a:ext cx="0" cy="643800"/>
            </a:xfrm>
            <a:prstGeom prst="straightConnector1">
              <a:avLst/>
            </a:prstGeom>
            <a:noFill/>
            <a:ln cap="flat" cmpd="sng" w="19050">
              <a:solidFill>
                <a:schemeClr val="accent1"/>
              </a:solidFill>
              <a:prstDash val="dot"/>
              <a:round/>
              <a:headEnd len="med" w="med" type="none"/>
              <a:tailEnd len="med" w="med" type="none"/>
            </a:ln>
          </p:spPr>
        </p:cxnSp>
        <p:sp>
          <p:nvSpPr>
            <p:cNvPr id="3387" name="Google Shape;3387;p30"/>
            <p:cNvSpPr/>
            <p:nvPr/>
          </p:nvSpPr>
          <p:spPr>
            <a:xfrm rot="6498898">
              <a:off x="5011466" y="2845402"/>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30"/>
          <p:cNvGrpSpPr/>
          <p:nvPr/>
        </p:nvGrpSpPr>
        <p:grpSpPr>
          <a:xfrm>
            <a:off x="1457002" y="3834220"/>
            <a:ext cx="6201900" cy="655014"/>
            <a:chOff x="1522625" y="3719645"/>
            <a:chExt cx="6201900" cy="655014"/>
          </a:xfrm>
        </p:grpSpPr>
        <p:sp>
          <p:nvSpPr>
            <p:cNvPr id="3389" name="Google Shape;3389;p30"/>
            <p:cNvSpPr/>
            <p:nvPr/>
          </p:nvSpPr>
          <p:spPr>
            <a:xfrm>
              <a:off x="1576025" y="3795475"/>
              <a:ext cx="92100" cy="921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30"/>
            <p:cNvSpPr/>
            <p:nvPr/>
          </p:nvSpPr>
          <p:spPr>
            <a:xfrm>
              <a:off x="1522625" y="3743850"/>
              <a:ext cx="6201900" cy="604800"/>
            </a:xfrm>
            <a:prstGeom prst="roundRect">
              <a:avLst>
                <a:gd fmla="val 16667" name="adj"/>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30"/>
            <p:cNvSpPr/>
            <p:nvPr/>
          </p:nvSpPr>
          <p:spPr>
            <a:xfrm rot="-5400000">
              <a:off x="1779508" y="4032810"/>
              <a:ext cx="642554" cy="2868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30"/>
            <p:cNvSpPr/>
            <p:nvPr/>
          </p:nvSpPr>
          <p:spPr>
            <a:xfrm rot="-5400000">
              <a:off x="2127916" y="4199513"/>
              <a:ext cx="321277" cy="29014"/>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30"/>
            <p:cNvSpPr/>
            <p:nvPr/>
          </p:nvSpPr>
          <p:spPr>
            <a:xfrm rot="-5400000">
              <a:off x="2322081" y="4199513"/>
              <a:ext cx="308818" cy="29014"/>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30"/>
            <p:cNvSpPr/>
            <p:nvPr/>
          </p:nvSpPr>
          <p:spPr>
            <a:xfrm rot="-5400000">
              <a:off x="2344300" y="4031491"/>
              <a:ext cx="642554" cy="31322"/>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30"/>
            <p:cNvSpPr/>
            <p:nvPr/>
          </p:nvSpPr>
          <p:spPr>
            <a:xfrm rot="-5400000">
              <a:off x="2692873" y="4198359"/>
              <a:ext cx="321277" cy="31322"/>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30"/>
            <p:cNvSpPr/>
            <p:nvPr/>
          </p:nvSpPr>
          <p:spPr>
            <a:xfrm rot="-5400000">
              <a:off x="2880643" y="4198524"/>
              <a:ext cx="321277" cy="30993"/>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30"/>
            <p:cNvSpPr/>
            <p:nvPr/>
          </p:nvSpPr>
          <p:spPr>
            <a:xfrm rot="-5400000">
              <a:off x="2906620" y="4032645"/>
              <a:ext cx="642554" cy="29014"/>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30"/>
            <p:cNvSpPr/>
            <p:nvPr/>
          </p:nvSpPr>
          <p:spPr>
            <a:xfrm rot="-5400000">
              <a:off x="3262577" y="4198359"/>
              <a:ext cx="308818" cy="31322"/>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30"/>
            <p:cNvSpPr/>
            <p:nvPr/>
          </p:nvSpPr>
          <p:spPr>
            <a:xfrm rot="-5400000">
              <a:off x="3444281" y="4198359"/>
              <a:ext cx="321277" cy="31322"/>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30"/>
            <p:cNvSpPr/>
            <p:nvPr/>
          </p:nvSpPr>
          <p:spPr>
            <a:xfrm rot="-5400000">
              <a:off x="3471412" y="4031656"/>
              <a:ext cx="642554" cy="30993"/>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30"/>
            <p:cNvSpPr/>
            <p:nvPr/>
          </p:nvSpPr>
          <p:spPr>
            <a:xfrm rot="-5400000">
              <a:off x="3826050" y="4198359"/>
              <a:ext cx="308818" cy="31322"/>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30"/>
            <p:cNvSpPr/>
            <p:nvPr/>
          </p:nvSpPr>
          <p:spPr>
            <a:xfrm rot="-5400000">
              <a:off x="4013984" y="4198359"/>
              <a:ext cx="308818" cy="31322"/>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30"/>
            <p:cNvSpPr/>
            <p:nvPr/>
          </p:nvSpPr>
          <p:spPr>
            <a:xfrm rot="-5400000">
              <a:off x="4028820" y="4031491"/>
              <a:ext cx="655014" cy="31322"/>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30"/>
            <p:cNvSpPr/>
            <p:nvPr/>
          </p:nvSpPr>
          <p:spPr>
            <a:xfrm rot="-5400000">
              <a:off x="4389853" y="4198359"/>
              <a:ext cx="308818" cy="31322"/>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30"/>
            <p:cNvSpPr/>
            <p:nvPr/>
          </p:nvSpPr>
          <p:spPr>
            <a:xfrm rot="-5400000">
              <a:off x="4577622" y="4198524"/>
              <a:ext cx="308818" cy="30993"/>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30"/>
            <p:cNvSpPr/>
            <p:nvPr/>
          </p:nvSpPr>
          <p:spPr>
            <a:xfrm rot="-5400000">
              <a:off x="4598524" y="4031491"/>
              <a:ext cx="642554" cy="31322"/>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30"/>
            <p:cNvSpPr/>
            <p:nvPr/>
          </p:nvSpPr>
          <p:spPr>
            <a:xfrm rot="-5400000">
              <a:off x="4947096" y="4198359"/>
              <a:ext cx="321277" cy="31322"/>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30"/>
            <p:cNvSpPr/>
            <p:nvPr/>
          </p:nvSpPr>
          <p:spPr>
            <a:xfrm rot="-5400000">
              <a:off x="5141261" y="4198359"/>
              <a:ext cx="308818" cy="31322"/>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30"/>
            <p:cNvSpPr/>
            <p:nvPr/>
          </p:nvSpPr>
          <p:spPr>
            <a:xfrm rot="-5400000">
              <a:off x="5162162" y="4031656"/>
              <a:ext cx="642554" cy="30993"/>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30"/>
            <p:cNvSpPr/>
            <p:nvPr/>
          </p:nvSpPr>
          <p:spPr>
            <a:xfrm rot="-5400000">
              <a:off x="5518118" y="4199678"/>
              <a:ext cx="308818" cy="2868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30"/>
            <p:cNvSpPr/>
            <p:nvPr/>
          </p:nvSpPr>
          <p:spPr>
            <a:xfrm rot="-5400000">
              <a:off x="5699823" y="4199678"/>
              <a:ext cx="321277" cy="2868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30"/>
            <p:cNvSpPr/>
            <p:nvPr/>
          </p:nvSpPr>
          <p:spPr>
            <a:xfrm rot="-5400000">
              <a:off x="5726954" y="4032645"/>
              <a:ext cx="642554" cy="29014"/>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30"/>
            <p:cNvSpPr/>
            <p:nvPr/>
          </p:nvSpPr>
          <p:spPr>
            <a:xfrm rot="-5400000">
              <a:off x="6082911" y="4198359"/>
              <a:ext cx="308818" cy="31322"/>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30"/>
            <p:cNvSpPr/>
            <p:nvPr/>
          </p:nvSpPr>
          <p:spPr>
            <a:xfrm rot="-5400000">
              <a:off x="6269526" y="4199678"/>
              <a:ext cx="308818" cy="2868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30"/>
            <p:cNvSpPr/>
            <p:nvPr/>
          </p:nvSpPr>
          <p:spPr>
            <a:xfrm rot="-5400000">
              <a:off x="6284362" y="4032810"/>
              <a:ext cx="655014" cy="2868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30"/>
            <p:cNvSpPr/>
            <p:nvPr/>
          </p:nvSpPr>
          <p:spPr>
            <a:xfrm rot="-5400000">
              <a:off x="6645230" y="4199513"/>
              <a:ext cx="308818" cy="29014"/>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30"/>
            <p:cNvSpPr/>
            <p:nvPr/>
          </p:nvSpPr>
          <p:spPr>
            <a:xfrm rot="-5400000">
              <a:off x="6833164" y="4199513"/>
              <a:ext cx="308818" cy="29014"/>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30"/>
            <p:cNvSpPr/>
            <p:nvPr/>
          </p:nvSpPr>
          <p:spPr>
            <a:xfrm rot="-5400000">
              <a:off x="1570673" y="4199513"/>
              <a:ext cx="308818" cy="29014"/>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30"/>
            <p:cNvSpPr/>
            <p:nvPr/>
          </p:nvSpPr>
          <p:spPr>
            <a:xfrm rot="-5400000">
              <a:off x="1758442" y="4199678"/>
              <a:ext cx="308818" cy="2868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30"/>
            <p:cNvSpPr/>
            <p:nvPr/>
          </p:nvSpPr>
          <p:spPr>
            <a:xfrm>
              <a:off x="1589125" y="3803550"/>
              <a:ext cx="109500" cy="1095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30"/>
            <p:cNvSpPr/>
            <p:nvPr/>
          </p:nvSpPr>
          <p:spPr>
            <a:xfrm rot="-5400000">
              <a:off x="6847837" y="4032809"/>
              <a:ext cx="655014" cy="2868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30"/>
            <p:cNvSpPr/>
            <p:nvPr/>
          </p:nvSpPr>
          <p:spPr>
            <a:xfrm rot="-5400000">
              <a:off x="7208705" y="4199513"/>
              <a:ext cx="308818" cy="29014"/>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30"/>
            <p:cNvSpPr/>
            <p:nvPr/>
          </p:nvSpPr>
          <p:spPr>
            <a:xfrm rot="-5400000">
              <a:off x="7396639" y="4199513"/>
              <a:ext cx="308818" cy="29014"/>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30"/>
          <p:cNvGrpSpPr/>
          <p:nvPr/>
        </p:nvGrpSpPr>
        <p:grpSpPr>
          <a:xfrm>
            <a:off x="5302821" y="2987861"/>
            <a:ext cx="230401" cy="770164"/>
            <a:chOff x="4979581" y="2831486"/>
            <a:chExt cx="230401" cy="770164"/>
          </a:xfrm>
        </p:grpSpPr>
        <p:cxnSp>
          <p:nvCxnSpPr>
            <p:cNvPr id="3425" name="Google Shape;3425;p30"/>
            <p:cNvCxnSpPr/>
            <p:nvPr/>
          </p:nvCxnSpPr>
          <p:spPr>
            <a:xfrm>
              <a:off x="5094775" y="2957850"/>
              <a:ext cx="0" cy="643800"/>
            </a:xfrm>
            <a:prstGeom prst="straightConnector1">
              <a:avLst/>
            </a:prstGeom>
            <a:noFill/>
            <a:ln cap="flat" cmpd="sng" w="19050">
              <a:solidFill>
                <a:schemeClr val="accent1"/>
              </a:solidFill>
              <a:prstDash val="dot"/>
              <a:round/>
              <a:headEnd len="med" w="med" type="none"/>
              <a:tailEnd len="med" w="med" type="none"/>
            </a:ln>
          </p:spPr>
        </p:cxnSp>
        <p:sp>
          <p:nvSpPr>
            <p:cNvPr id="3426" name="Google Shape;3426;p30"/>
            <p:cNvSpPr/>
            <p:nvPr/>
          </p:nvSpPr>
          <p:spPr>
            <a:xfrm rot="6498898">
              <a:off x="5011466" y="2845402"/>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7" name="Google Shape;3427;p30"/>
          <p:cNvGrpSpPr/>
          <p:nvPr/>
        </p:nvGrpSpPr>
        <p:grpSpPr>
          <a:xfrm>
            <a:off x="6994871" y="2987861"/>
            <a:ext cx="230401" cy="770164"/>
            <a:chOff x="4979581" y="2831486"/>
            <a:chExt cx="230401" cy="770164"/>
          </a:xfrm>
        </p:grpSpPr>
        <p:cxnSp>
          <p:nvCxnSpPr>
            <p:cNvPr id="3428" name="Google Shape;3428;p30"/>
            <p:cNvCxnSpPr/>
            <p:nvPr/>
          </p:nvCxnSpPr>
          <p:spPr>
            <a:xfrm>
              <a:off x="5094775" y="2957850"/>
              <a:ext cx="0" cy="643800"/>
            </a:xfrm>
            <a:prstGeom prst="straightConnector1">
              <a:avLst/>
            </a:prstGeom>
            <a:noFill/>
            <a:ln cap="flat" cmpd="sng" w="19050">
              <a:solidFill>
                <a:schemeClr val="accent1"/>
              </a:solidFill>
              <a:prstDash val="dot"/>
              <a:round/>
              <a:headEnd len="med" w="med" type="none"/>
              <a:tailEnd len="med" w="med" type="none"/>
            </a:ln>
          </p:spPr>
        </p:cxnSp>
        <p:sp>
          <p:nvSpPr>
            <p:cNvPr id="3429" name="Google Shape;3429;p30"/>
            <p:cNvSpPr/>
            <p:nvPr/>
          </p:nvSpPr>
          <p:spPr>
            <a:xfrm rot="6498898">
              <a:off x="5011466" y="2845402"/>
              <a:ext cx="166630" cy="186760"/>
            </a:xfrm>
            <a:custGeom>
              <a:rect b="b" l="l" r="r" t="t"/>
              <a:pathLst>
                <a:path extrusionOk="0" h="11208" w="10031">
                  <a:moveTo>
                    <a:pt x="7088" y="0"/>
                  </a:moveTo>
                  <a:cubicBezTo>
                    <a:pt x="7035" y="0"/>
                    <a:pt x="6974" y="5"/>
                    <a:pt x="6901" y="15"/>
                  </a:cubicBezTo>
                  <a:lnTo>
                    <a:pt x="6773" y="237"/>
                  </a:lnTo>
                  <a:cubicBezTo>
                    <a:pt x="6621" y="377"/>
                    <a:pt x="6528" y="576"/>
                    <a:pt x="6516" y="798"/>
                  </a:cubicBezTo>
                  <a:lnTo>
                    <a:pt x="4741" y="4593"/>
                  </a:lnTo>
                  <a:cubicBezTo>
                    <a:pt x="4699" y="4605"/>
                    <a:pt x="4663" y="4611"/>
                    <a:pt x="4632" y="4611"/>
                  </a:cubicBezTo>
                  <a:cubicBezTo>
                    <a:pt x="4487" y="4611"/>
                    <a:pt x="4439" y="4489"/>
                    <a:pt x="4391" y="4336"/>
                  </a:cubicBezTo>
                  <a:cubicBezTo>
                    <a:pt x="4099" y="3483"/>
                    <a:pt x="3702" y="2678"/>
                    <a:pt x="3223" y="1919"/>
                  </a:cubicBezTo>
                  <a:cubicBezTo>
                    <a:pt x="3165" y="1382"/>
                    <a:pt x="2780" y="1090"/>
                    <a:pt x="2406" y="786"/>
                  </a:cubicBezTo>
                  <a:cubicBezTo>
                    <a:pt x="2324" y="716"/>
                    <a:pt x="2225" y="681"/>
                    <a:pt x="2126" y="681"/>
                  </a:cubicBezTo>
                  <a:cubicBezTo>
                    <a:pt x="2026" y="681"/>
                    <a:pt x="1927" y="716"/>
                    <a:pt x="1845" y="786"/>
                  </a:cubicBezTo>
                  <a:cubicBezTo>
                    <a:pt x="1705" y="915"/>
                    <a:pt x="1670" y="1113"/>
                    <a:pt x="1752" y="1288"/>
                  </a:cubicBezTo>
                  <a:cubicBezTo>
                    <a:pt x="1880" y="1615"/>
                    <a:pt x="1986" y="1965"/>
                    <a:pt x="2324" y="2176"/>
                  </a:cubicBezTo>
                  <a:cubicBezTo>
                    <a:pt x="2569" y="2958"/>
                    <a:pt x="2873" y="3729"/>
                    <a:pt x="3247" y="4453"/>
                  </a:cubicBezTo>
                  <a:lnTo>
                    <a:pt x="3223" y="4464"/>
                  </a:lnTo>
                  <a:lnTo>
                    <a:pt x="1519" y="4126"/>
                  </a:lnTo>
                  <a:cubicBezTo>
                    <a:pt x="1495" y="4114"/>
                    <a:pt x="1472" y="4091"/>
                    <a:pt x="1460" y="4067"/>
                  </a:cubicBezTo>
                  <a:cubicBezTo>
                    <a:pt x="1402" y="4009"/>
                    <a:pt x="1320" y="3974"/>
                    <a:pt x="1238" y="3974"/>
                  </a:cubicBezTo>
                  <a:cubicBezTo>
                    <a:pt x="1203" y="3974"/>
                    <a:pt x="1157" y="3962"/>
                    <a:pt x="1122" y="3939"/>
                  </a:cubicBezTo>
                  <a:cubicBezTo>
                    <a:pt x="1010" y="3859"/>
                    <a:pt x="877" y="3818"/>
                    <a:pt x="745" y="3818"/>
                  </a:cubicBezTo>
                  <a:cubicBezTo>
                    <a:pt x="683" y="3818"/>
                    <a:pt x="621" y="3827"/>
                    <a:pt x="561" y="3845"/>
                  </a:cubicBezTo>
                  <a:cubicBezTo>
                    <a:pt x="292" y="3904"/>
                    <a:pt x="94" y="4126"/>
                    <a:pt x="59" y="4382"/>
                  </a:cubicBezTo>
                  <a:cubicBezTo>
                    <a:pt x="1" y="4628"/>
                    <a:pt x="152" y="4779"/>
                    <a:pt x="328" y="4931"/>
                  </a:cubicBezTo>
                  <a:cubicBezTo>
                    <a:pt x="418" y="5014"/>
                    <a:pt x="496" y="5045"/>
                    <a:pt x="566" y="5045"/>
                  </a:cubicBezTo>
                  <a:cubicBezTo>
                    <a:pt x="703" y="5045"/>
                    <a:pt x="811" y="4927"/>
                    <a:pt x="935" y="4850"/>
                  </a:cubicBezTo>
                  <a:lnTo>
                    <a:pt x="1040" y="4908"/>
                  </a:lnTo>
                  <a:cubicBezTo>
                    <a:pt x="1822" y="5328"/>
                    <a:pt x="2686" y="5573"/>
                    <a:pt x="3574" y="5644"/>
                  </a:cubicBezTo>
                  <a:cubicBezTo>
                    <a:pt x="3270" y="5690"/>
                    <a:pt x="3001" y="5865"/>
                    <a:pt x="2838" y="6122"/>
                  </a:cubicBezTo>
                  <a:lnTo>
                    <a:pt x="2604" y="6262"/>
                  </a:lnTo>
                  <a:cubicBezTo>
                    <a:pt x="1810" y="6508"/>
                    <a:pt x="1262" y="7080"/>
                    <a:pt x="678" y="7617"/>
                  </a:cubicBezTo>
                  <a:cubicBezTo>
                    <a:pt x="456" y="7792"/>
                    <a:pt x="351" y="8061"/>
                    <a:pt x="386" y="8341"/>
                  </a:cubicBezTo>
                  <a:cubicBezTo>
                    <a:pt x="398" y="8353"/>
                    <a:pt x="421" y="8364"/>
                    <a:pt x="444" y="8364"/>
                  </a:cubicBezTo>
                  <a:cubicBezTo>
                    <a:pt x="503" y="8656"/>
                    <a:pt x="748" y="8644"/>
                    <a:pt x="958" y="8679"/>
                  </a:cubicBezTo>
                  <a:lnTo>
                    <a:pt x="1215" y="8563"/>
                  </a:lnTo>
                  <a:lnTo>
                    <a:pt x="1483" y="8364"/>
                  </a:lnTo>
                  <a:cubicBezTo>
                    <a:pt x="1495" y="8388"/>
                    <a:pt x="1519" y="8399"/>
                    <a:pt x="1542" y="8411"/>
                  </a:cubicBezTo>
                  <a:cubicBezTo>
                    <a:pt x="2044" y="8341"/>
                    <a:pt x="2383" y="8061"/>
                    <a:pt x="2628" y="7640"/>
                  </a:cubicBezTo>
                  <a:cubicBezTo>
                    <a:pt x="2628" y="7617"/>
                    <a:pt x="2616" y="7594"/>
                    <a:pt x="2616" y="7559"/>
                  </a:cubicBezTo>
                  <a:lnTo>
                    <a:pt x="2675" y="7500"/>
                  </a:lnTo>
                  <a:cubicBezTo>
                    <a:pt x="2850" y="7465"/>
                    <a:pt x="3013" y="7372"/>
                    <a:pt x="3142" y="7243"/>
                  </a:cubicBezTo>
                  <a:cubicBezTo>
                    <a:pt x="3328" y="7337"/>
                    <a:pt x="3247" y="7465"/>
                    <a:pt x="3188" y="7594"/>
                  </a:cubicBezTo>
                  <a:cubicBezTo>
                    <a:pt x="2861" y="8236"/>
                    <a:pt x="2546" y="8890"/>
                    <a:pt x="2219" y="9532"/>
                  </a:cubicBezTo>
                  <a:lnTo>
                    <a:pt x="2196" y="9684"/>
                  </a:lnTo>
                  <a:cubicBezTo>
                    <a:pt x="2178" y="9678"/>
                    <a:pt x="2163" y="9676"/>
                    <a:pt x="2148" y="9676"/>
                  </a:cubicBezTo>
                  <a:cubicBezTo>
                    <a:pt x="2065" y="9676"/>
                    <a:pt x="2025" y="9754"/>
                    <a:pt x="1986" y="9824"/>
                  </a:cubicBezTo>
                  <a:lnTo>
                    <a:pt x="2032" y="9976"/>
                  </a:lnTo>
                  <a:cubicBezTo>
                    <a:pt x="1962" y="10244"/>
                    <a:pt x="1670" y="10489"/>
                    <a:pt x="1904" y="10805"/>
                  </a:cubicBezTo>
                  <a:cubicBezTo>
                    <a:pt x="2137" y="11073"/>
                    <a:pt x="2289" y="11207"/>
                    <a:pt x="2437" y="11207"/>
                  </a:cubicBezTo>
                  <a:cubicBezTo>
                    <a:pt x="2584" y="11207"/>
                    <a:pt x="2727" y="11073"/>
                    <a:pt x="2943" y="10805"/>
                  </a:cubicBezTo>
                  <a:lnTo>
                    <a:pt x="3013" y="10700"/>
                  </a:lnTo>
                  <a:cubicBezTo>
                    <a:pt x="3363" y="10232"/>
                    <a:pt x="3620" y="9695"/>
                    <a:pt x="3760" y="9135"/>
                  </a:cubicBezTo>
                  <a:cubicBezTo>
                    <a:pt x="4192" y="8609"/>
                    <a:pt x="4333" y="7909"/>
                    <a:pt x="4823" y="7418"/>
                  </a:cubicBezTo>
                  <a:cubicBezTo>
                    <a:pt x="4846" y="7407"/>
                    <a:pt x="4858" y="7383"/>
                    <a:pt x="4870" y="7372"/>
                  </a:cubicBezTo>
                  <a:cubicBezTo>
                    <a:pt x="5127" y="7885"/>
                    <a:pt x="5430" y="8376"/>
                    <a:pt x="5757" y="8843"/>
                  </a:cubicBezTo>
                  <a:lnTo>
                    <a:pt x="6037" y="9053"/>
                  </a:lnTo>
                  <a:lnTo>
                    <a:pt x="6049" y="9053"/>
                  </a:lnTo>
                  <a:cubicBezTo>
                    <a:pt x="6026" y="9100"/>
                    <a:pt x="6002" y="9135"/>
                    <a:pt x="5979" y="9158"/>
                  </a:cubicBezTo>
                  <a:cubicBezTo>
                    <a:pt x="6261" y="9663"/>
                    <a:pt x="6640" y="10001"/>
                    <a:pt x="7197" y="10001"/>
                  </a:cubicBezTo>
                  <a:cubicBezTo>
                    <a:pt x="7285" y="10001"/>
                    <a:pt x="7377" y="9993"/>
                    <a:pt x="7474" y="9976"/>
                  </a:cubicBezTo>
                  <a:cubicBezTo>
                    <a:pt x="7544" y="9882"/>
                    <a:pt x="7602" y="9754"/>
                    <a:pt x="7742" y="9754"/>
                  </a:cubicBezTo>
                  <a:cubicBezTo>
                    <a:pt x="7987" y="9579"/>
                    <a:pt x="7941" y="9403"/>
                    <a:pt x="7742" y="9240"/>
                  </a:cubicBezTo>
                  <a:lnTo>
                    <a:pt x="7660" y="9240"/>
                  </a:lnTo>
                  <a:lnTo>
                    <a:pt x="6411" y="7815"/>
                  </a:lnTo>
                  <a:lnTo>
                    <a:pt x="6411" y="7792"/>
                  </a:lnTo>
                  <a:cubicBezTo>
                    <a:pt x="6469" y="7652"/>
                    <a:pt x="6388" y="7500"/>
                    <a:pt x="6248" y="7453"/>
                  </a:cubicBezTo>
                  <a:cubicBezTo>
                    <a:pt x="6224" y="7430"/>
                    <a:pt x="6189" y="7407"/>
                    <a:pt x="6154" y="7383"/>
                  </a:cubicBezTo>
                  <a:lnTo>
                    <a:pt x="6096" y="7255"/>
                  </a:lnTo>
                  <a:lnTo>
                    <a:pt x="5395" y="6122"/>
                  </a:lnTo>
                  <a:cubicBezTo>
                    <a:pt x="5395" y="6122"/>
                    <a:pt x="5407" y="6111"/>
                    <a:pt x="5419" y="6099"/>
                  </a:cubicBezTo>
                  <a:cubicBezTo>
                    <a:pt x="5500" y="6064"/>
                    <a:pt x="5582" y="6041"/>
                    <a:pt x="5675" y="6017"/>
                  </a:cubicBezTo>
                  <a:cubicBezTo>
                    <a:pt x="5745" y="6199"/>
                    <a:pt x="5871" y="6259"/>
                    <a:pt x="6032" y="6259"/>
                  </a:cubicBezTo>
                  <a:cubicBezTo>
                    <a:pt x="6088" y="6259"/>
                    <a:pt x="6149" y="6251"/>
                    <a:pt x="6213" y="6239"/>
                  </a:cubicBezTo>
                  <a:cubicBezTo>
                    <a:pt x="6248" y="6239"/>
                    <a:pt x="6283" y="6251"/>
                    <a:pt x="6306" y="6274"/>
                  </a:cubicBezTo>
                  <a:cubicBezTo>
                    <a:pt x="6971" y="6613"/>
                    <a:pt x="7707" y="6741"/>
                    <a:pt x="8361" y="7045"/>
                  </a:cubicBezTo>
                  <a:cubicBezTo>
                    <a:pt x="8522" y="7117"/>
                    <a:pt x="8694" y="7184"/>
                    <a:pt x="8874" y="7184"/>
                  </a:cubicBezTo>
                  <a:cubicBezTo>
                    <a:pt x="8955" y="7184"/>
                    <a:pt x="9037" y="7171"/>
                    <a:pt x="9120" y="7138"/>
                  </a:cubicBezTo>
                  <a:cubicBezTo>
                    <a:pt x="9154" y="7119"/>
                    <a:pt x="9190" y="7109"/>
                    <a:pt x="9226" y="7109"/>
                  </a:cubicBezTo>
                  <a:cubicBezTo>
                    <a:pt x="9276" y="7109"/>
                    <a:pt x="9324" y="7127"/>
                    <a:pt x="9365" y="7161"/>
                  </a:cubicBezTo>
                  <a:cubicBezTo>
                    <a:pt x="9378" y="7162"/>
                    <a:pt x="9391" y="7163"/>
                    <a:pt x="9404" y="7163"/>
                  </a:cubicBezTo>
                  <a:cubicBezTo>
                    <a:pt x="9542" y="7163"/>
                    <a:pt x="9679" y="7106"/>
                    <a:pt x="9786" y="7010"/>
                  </a:cubicBezTo>
                  <a:cubicBezTo>
                    <a:pt x="10031" y="6741"/>
                    <a:pt x="9797" y="6566"/>
                    <a:pt x="9680" y="6356"/>
                  </a:cubicBezTo>
                  <a:lnTo>
                    <a:pt x="9389" y="6192"/>
                  </a:lnTo>
                  <a:cubicBezTo>
                    <a:pt x="9225" y="6146"/>
                    <a:pt x="9132" y="5994"/>
                    <a:pt x="8980" y="5935"/>
                  </a:cubicBezTo>
                  <a:cubicBezTo>
                    <a:pt x="8583" y="5790"/>
                    <a:pt x="8218" y="5484"/>
                    <a:pt x="7778" y="5484"/>
                  </a:cubicBezTo>
                  <a:cubicBezTo>
                    <a:pt x="7688" y="5484"/>
                    <a:pt x="7594" y="5497"/>
                    <a:pt x="7497" y="5527"/>
                  </a:cubicBezTo>
                  <a:lnTo>
                    <a:pt x="7485" y="5468"/>
                  </a:lnTo>
                  <a:cubicBezTo>
                    <a:pt x="7298" y="5328"/>
                    <a:pt x="7077" y="5293"/>
                    <a:pt x="6866" y="5212"/>
                  </a:cubicBezTo>
                  <a:cubicBezTo>
                    <a:pt x="7415" y="5025"/>
                    <a:pt x="7742" y="4499"/>
                    <a:pt x="8198" y="4172"/>
                  </a:cubicBezTo>
                  <a:cubicBezTo>
                    <a:pt x="8665" y="3927"/>
                    <a:pt x="9225" y="3822"/>
                    <a:pt x="9447" y="3262"/>
                  </a:cubicBezTo>
                  <a:cubicBezTo>
                    <a:pt x="9459" y="3215"/>
                    <a:pt x="9482" y="3180"/>
                    <a:pt x="9494" y="3145"/>
                  </a:cubicBezTo>
                  <a:cubicBezTo>
                    <a:pt x="9384" y="2877"/>
                    <a:pt x="9205" y="2790"/>
                    <a:pt x="8993" y="2790"/>
                  </a:cubicBezTo>
                  <a:cubicBezTo>
                    <a:pt x="8890" y="2790"/>
                    <a:pt x="8779" y="2811"/>
                    <a:pt x="8665" y="2841"/>
                  </a:cubicBezTo>
                  <a:lnTo>
                    <a:pt x="8396" y="2970"/>
                  </a:lnTo>
                  <a:cubicBezTo>
                    <a:pt x="8314" y="3005"/>
                    <a:pt x="8186" y="2970"/>
                    <a:pt x="8198" y="3121"/>
                  </a:cubicBezTo>
                  <a:cubicBezTo>
                    <a:pt x="8186" y="3110"/>
                    <a:pt x="8186" y="3098"/>
                    <a:pt x="8174" y="3086"/>
                  </a:cubicBezTo>
                  <a:cubicBezTo>
                    <a:pt x="7427" y="3156"/>
                    <a:pt x="6913" y="3694"/>
                    <a:pt x="6294" y="4032"/>
                  </a:cubicBezTo>
                  <a:cubicBezTo>
                    <a:pt x="6399" y="3822"/>
                    <a:pt x="6539" y="3612"/>
                    <a:pt x="6411" y="3355"/>
                  </a:cubicBezTo>
                  <a:cubicBezTo>
                    <a:pt x="6399" y="3343"/>
                    <a:pt x="6399" y="3343"/>
                    <a:pt x="6399" y="3343"/>
                  </a:cubicBezTo>
                  <a:lnTo>
                    <a:pt x="6423" y="3297"/>
                  </a:lnTo>
                  <a:lnTo>
                    <a:pt x="6446" y="3297"/>
                  </a:lnTo>
                  <a:cubicBezTo>
                    <a:pt x="6493" y="3262"/>
                    <a:pt x="6539" y="3226"/>
                    <a:pt x="6551" y="3168"/>
                  </a:cubicBezTo>
                  <a:cubicBezTo>
                    <a:pt x="6563" y="3133"/>
                    <a:pt x="6563" y="3098"/>
                    <a:pt x="6551" y="3063"/>
                  </a:cubicBezTo>
                  <a:cubicBezTo>
                    <a:pt x="6645" y="2888"/>
                    <a:pt x="6703" y="2701"/>
                    <a:pt x="6750" y="2514"/>
                  </a:cubicBezTo>
                  <a:cubicBezTo>
                    <a:pt x="6773" y="2503"/>
                    <a:pt x="6796" y="2479"/>
                    <a:pt x="6820" y="2456"/>
                  </a:cubicBezTo>
                  <a:cubicBezTo>
                    <a:pt x="6925" y="2339"/>
                    <a:pt x="6948" y="2187"/>
                    <a:pt x="6878" y="2047"/>
                  </a:cubicBezTo>
                  <a:lnTo>
                    <a:pt x="6855" y="2035"/>
                  </a:lnTo>
                  <a:cubicBezTo>
                    <a:pt x="7018" y="1884"/>
                    <a:pt x="6983" y="1650"/>
                    <a:pt x="7100" y="1487"/>
                  </a:cubicBezTo>
                  <a:cubicBezTo>
                    <a:pt x="7100" y="1440"/>
                    <a:pt x="7112" y="1405"/>
                    <a:pt x="7135" y="1370"/>
                  </a:cubicBezTo>
                  <a:cubicBezTo>
                    <a:pt x="7252" y="1171"/>
                    <a:pt x="7322" y="961"/>
                    <a:pt x="7333" y="739"/>
                  </a:cubicBezTo>
                  <a:lnTo>
                    <a:pt x="7287" y="681"/>
                  </a:lnTo>
                  <a:cubicBezTo>
                    <a:pt x="7308" y="407"/>
                    <a:pt x="7576" y="0"/>
                    <a:pt x="7088" y="0"/>
                  </a:cubicBezTo>
                  <a:close/>
                </a:path>
              </a:pathLst>
            </a:custGeom>
            <a:solidFill>
              <a:srgbClr val="65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Knitting Workshop by Slidesgo">
  <a:themeElements>
    <a:clrScheme name="Simple Light">
      <a:dk1>
        <a:srgbClr val="262E30"/>
      </a:dk1>
      <a:lt1>
        <a:srgbClr val="FBFBFB"/>
      </a:lt1>
      <a:dk2>
        <a:srgbClr val="FBFBFB"/>
      </a:dk2>
      <a:lt2>
        <a:srgbClr val="262E30"/>
      </a:lt2>
      <a:accent1>
        <a:srgbClr val="262E30"/>
      </a:accent1>
      <a:accent2>
        <a:srgbClr val="FBFBFB"/>
      </a:accent2>
      <a:accent3>
        <a:srgbClr val="FDC7C7"/>
      </a:accent3>
      <a:accent4>
        <a:srgbClr val="65C8D0"/>
      </a:accent4>
      <a:accent5>
        <a:srgbClr val="838BC5"/>
      </a:accent5>
      <a:accent6>
        <a:srgbClr val="838BC5"/>
      </a:accent6>
      <a:hlink>
        <a:srgbClr val="262E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